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0" r:id="rId7"/>
    <p:sldId id="349" r:id="rId8"/>
    <p:sldId id="348" r:id="rId9"/>
    <p:sldId id="344" r:id="rId10"/>
    <p:sldId id="343" r:id="rId11"/>
    <p:sldId id="342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1570" y="3042920"/>
            <a:ext cx="48482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3809" y="4139242"/>
            <a:ext cx="600000" cy="4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8" r="5321" b="7032"/>
          <a:stretch>
            <a:fillRect/>
          </a:stretch>
        </p:blipFill>
        <p:spPr>
          <a:xfrm>
            <a:off x="4799965" y="4869180"/>
            <a:ext cx="2921635" cy="190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4105905"/>
            <a:ext cx="1095238" cy="55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4004945"/>
            <a:ext cx="2577465" cy="256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3248559"/>
            <a:ext cx="1028571" cy="55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53"/>
          <a:stretch>
            <a:fillRect/>
          </a:stretch>
        </p:blipFill>
        <p:spPr>
          <a:xfrm>
            <a:off x="5088255" y="3860800"/>
            <a:ext cx="2160270" cy="270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666" y="3271494"/>
            <a:ext cx="1104761" cy="56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7739" r="18886"/>
          <a:stretch>
            <a:fillRect/>
          </a:stretch>
        </p:blipFill>
        <p:spPr>
          <a:xfrm>
            <a:off x="5015865" y="4077335"/>
            <a:ext cx="2254885" cy="264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3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1467" y="6112398"/>
            <a:ext cx="1825945" cy="42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45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0" r="7423" b="25085"/>
          <a:stretch>
            <a:fillRect/>
          </a:stretch>
        </p:blipFill>
        <p:spPr>
          <a:xfrm>
            <a:off x="6528435" y="4580890"/>
            <a:ext cx="222504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64515" y="1026160"/>
            <a:ext cx="480441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753235"/>
            <a:ext cx="256159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844165"/>
            <a:ext cx="568769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2625" y="3813175"/>
            <a:ext cx="5835015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16865" y="5547995"/>
            <a:ext cx="1074102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  <p:bldP spid="20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63" b="65583"/>
          <a:stretch>
            <a:fillRect/>
          </a:stretch>
        </p:blipFill>
        <p:spPr>
          <a:xfrm>
            <a:off x="1559560" y="3789045"/>
            <a:ext cx="5112475" cy="18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615" y="4077335"/>
            <a:ext cx="2259965" cy="24022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93" r="44220"/>
          <a:stretch>
            <a:fillRect/>
          </a:stretch>
        </p:blipFill>
        <p:spPr>
          <a:xfrm>
            <a:off x="911860" y="981075"/>
            <a:ext cx="6024245" cy="330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73674" y="1181102"/>
            <a:ext cx="3923809" cy="4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9440" y="1801495"/>
            <a:ext cx="6462395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73760" y="3666490"/>
            <a:ext cx="375793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1196975"/>
            <a:ext cx="2219960" cy="23596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1196975"/>
            <a:ext cx="2259965" cy="240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2997"/>
            <a:ext cx="2447619" cy="36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57070"/>
            <a:ext cx="983551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004185"/>
            <a:ext cx="273304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229735"/>
            <a:ext cx="745299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5097145"/>
            <a:ext cx="42005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5916102"/>
            <a:ext cx="2371428" cy="4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4077335"/>
            <a:ext cx="2095500" cy="222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6" grpId="0" bldLvl="0" animBg="1"/>
      <p:bldP spid="18" grpId="0" bldLvl="0" animBg="1"/>
      <p:bldP spid="23" grpId="0" bldLvl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983867"/>
            <a:ext cx="352380" cy="4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3717290"/>
            <a:ext cx="2254885" cy="300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0935"/>
            <a:ext cx="611505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3400" y="2054225"/>
            <a:ext cx="5843270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2140" y="3460750"/>
            <a:ext cx="10068560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88035" y="5115560"/>
            <a:ext cx="419354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15340" y="5992495"/>
            <a:ext cx="239077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1017270"/>
            <a:ext cx="1938020" cy="206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9" grpId="0" bldLvl="0" animBg="1"/>
      <p:bldP spid="3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764540"/>
            <a:ext cx="9707880" cy="513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740" y="4653280"/>
            <a:ext cx="2047240" cy="20942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9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007" y="1088070"/>
            <a:ext cx="2594836" cy="34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3100" y="1645285"/>
            <a:ext cx="4394200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73100" y="3068320"/>
            <a:ext cx="4518660" cy="146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90880" y="4780280"/>
            <a:ext cx="6064885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92480" y="6163310"/>
            <a:ext cx="39808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1087755"/>
            <a:ext cx="2784475" cy="284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bldLvl="0" animBg="1"/>
      <p:bldP spid="23" grpId="0" bldLvl="0" animBg="1"/>
      <p:bldP spid="40" grpId="0" bldLvl="0" animBg="1"/>
      <p:bldP spid="5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89789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78355"/>
            <a:ext cx="469709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020463"/>
            <a:ext cx="2419047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839845"/>
            <a:ext cx="43611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668520"/>
            <a:ext cx="69996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564505"/>
            <a:ext cx="372808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2" r="6560" b="47345"/>
          <a:stretch>
            <a:fillRect/>
          </a:stretch>
        </p:blipFill>
        <p:spPr>
          <a:xfrm>
            <a:off x="8184515" y="1844675"/>
            <a:ext cx="3096170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6425" y="1917065"/>
            <a:ext cx="2814320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3" grpId="0" bldLvl="0" animBg="1"/>
      <p:bldP spid="15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15085"/>
            <a:ext cx="736663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92020"/>
            <a:ext cx="47707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625" y="3039745"/>
            <a:ext cx="363982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897630"/>
            <a:ext cx="26644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2" r="8314" b="48591"/>
          <a:stretch>
            <a:fillRect/>
          </a:stretch>
        </p:blipFill>
        <p:spPr>
          <a:xfrm>
            <a:off x="8568055" y="1268730"/>
            <a:ext cx="2952025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43951"/>
            <a:ext cx="352380" cy="4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2"/>
          <a:stretch>
            <a:fillRect/>
          </a:stretch>
        </p:blipFill>
        <p:spPr>
          <a:xfrm>
            <a:off x="4799965" y="3885565"/>
            <a:ext cx="2393950" cy="297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252324"/>
            <a:ext cx="371428" cy="41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8" b="5021"/>
          <a:stretch>
            <a:fillRect/>
          </a:stretch>
        </p:blipFill>
        <p:spPr>
          <a:xfrm>
            <a:off x="5088255" y="4077335"/>
            <a:ext cx="2003425" cy="252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74865"/>
            <a:ext cx="352380" cy="40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957435" cy="426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3716655"/>
            <a:ext cx="59499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740" y="4293235"/>
            <a:ext cx="1922780" cy="251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194857"/>
            <a:ext cx="352380" cy="40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852870"/>
            <a:ext cx="10800000" cy="86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9"/>
          <a:stretch>
            <a:fillRect/>
          </a:stretch>
        </p:blipFill>
        <p:spPr>
          <a:xfrm>
            <a:off x="5088255" y="4004945"/>
            <a:ext cx="2131060" cy="270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868535" cy="5288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2735" y="4580890"/>
            <a:ext cx="5899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395" y="4437380"/>
            <a:ext cx="1806575" cy="240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3809" y="3222696"/>
            <a:ext cx="885714" cy="4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2024-04-26T05:02:43Z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