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5" r:id="rId5"/>
    <p:sldId id="354" r:id="rId6"/>
    <p:sldId id="353" r:id="rId7"/>
    <p:sldId id="352" r:id="rId8"/>
    <p:sldId id="349" r:id="rId9"/>
    <p:sldId id="347" r:id="rId10"/>
    <p:sldId id="346" r:id="rId11"/>
    <p:sldId id="345" r:id="rId12"/>
    <p:sldId id="342" r:id="rId13"/>
    <p:sldId id="341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7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1470" y="3090545"/>
            <a:ext cx="644842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476" y="3168315"/>
            <a:ext cx="561903" cy="40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650" y="3860800"/>
            <a:ext cx="1791335" cy="2863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4761" y="3174187"/>
            <a:ext cx="800000" cy="44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0"/>
          <a:stretch>
            <a:fillRect/>
          </a:stretch>
        </p:blipFill>
        <p:spPr>
          <a:xfrm>
            <a:off x="4584065" y="3933190"/>
            <a:ext cx="2686050" cy="274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34285" y="3284322"/>
            <a:ext cx="342857" cy="27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35" b="2049"/>
          <a:stretch>
            <a:fillRect/>
          </a:stretch>
        </p:blipFill>
        <p:spPr>
          <a:xfrm>
            <a:off x="4655820" y="4149090"/>
            <a:ext cx="2827020" cy="259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98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"/>
          <a:stretch>
            <a:fillRect/>
          </a:stretch>
        </p:blipFill>
        <p:spPr>
          <a:xfrm>
            <a:off x="1559560" y="2024380"/>
            <a:ext cx="10081350" cy="248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003665" y="3063240"/>
            <a:ext cx="774065" cy="112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4149090"/>
            <a:ext cx="1815465" cy="256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26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1136" y="6250820"/>
            <a:ext cx="261761" cy="29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10206355" cy="457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6940" y="4471670"/>
            <a:ext cx="157670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66" t="29775" r="7608" b="11687"/>
          <a:stretch>
            <a:fillRect/>
          </a:stretch>
        </p:blipFill>
        <p:spPr>
          <a:xfrm>
            <a:off x="9984740" y="4725035"/>
            <a:ext cx="2088515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88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435" y="2847340"/>
            <a:ext cx="4810760" cy="139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6435" y="4429125"/>
            <a:ext cx="4976495" cy="153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6435" y="6260465"/>
            <a:ext cx="349758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90" r="9496" b="48711"/>
          <a:stretch>
            <a:fillRect/>
          </a:stretch>
        </p:blipFill>
        <p:spPr>
          <a:xfrm>
            <a:off x="4691380" y="4653280"/>
            <a:ext cx="2808605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5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6435" y="1174750"/>
            <a:ext cx="2875280" cy="12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6290" y="2699385"/>
            <a:ext cx="3489325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6435" y="3997960"/>
            <a:ext cx="6910705" cy="111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6435" y="5351145"/>
            <a:ext cx="9098915" cy="124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2" grpId="0" bldLvl="0" animBg="1"/>
      <p:bldP spid="3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72" r="10660" b="65808"/>
          <a:stretch>
            <a:fillRect/>
          </a:stretch>
        </p:blipFill>
        <p:spPr>
          <a:xfrm>
            <a:off x="8112125" y="4751705"/>
            <a:ext cx="3096170" cy="155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098983"/>
            <a:ext cx="352380" cy="40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151070"/>
            <a:ext cx="10800000" cy="455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470" y="1341755"/>
            <a:ext cx="6290945" cy="172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5470" y="3257550"/>
            <a:ext cx="6523355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5470" y="4407535"/>
            <a:ext cx="778319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09194" y="5154469"/>
            <a:ext cx="2371428" cy="4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836930"/>
            <a:ext cx="375285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9" grpId="0" bldLvl="0" animBg="1"/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8147685" cy="170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96900" y="3023235"/>
            <a:ext cx="267779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43275" y="2977515"/>
            <a:ext cx="573087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20090" y="3748405"/>
            <a:ext cx="422846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05714" y="4482928"/>
            <a:ext cx="2485714" cy="35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3745230"/>
            <a:ext cx="2997200" cy="289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2" grpId="0" bldLvl="0" animBg="1"/>
      <p:bldP spid="27" grpId="0" bldLvl="0" animBg="1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4740" y="3860800"/>
            <a:ext cx="2059305" cy="28746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908685"/>
            <a:ext cx="9253220" cy="547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62685"/>
            <a:ext cx="568960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5815" y="1772920"/>
            <a:ext cx="542099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5815" y="2440940"/>
            <a:ext cx="6191250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5815" y="3747135"/>
            <a:ext cx="242379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15970" y="3756660"/>
            <a:ext cx="229933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05815" y="4348480"/>
            <a:ext cx="349059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66090" y="4987290"/>
            <a:ext cx="6692900" cy="11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1124585"/>
            <a:ext cx="3518535" cy="491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22" grpId="0" bldLvl="0" animBg="1"/>
      <p:bldP spid="23" grpId="0" bldLvl="0" animBg="1"/>
      <p:bldP spid="28" grpId="0" bldLvl="0" animBg="1"/>
      <p:bldP spid="3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34110"/>
            <a:ext cx="457009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1772920"/>
            <a:ext cx="727710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29260" y="2393315"/>
            <a:ext cx="262445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28625" y="3032125"/>
            <a:ext cx="45961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37515" y="3661410"/>
            <a:ext cx="45110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1511300"/>
            <a:ext cx="2747645" cy="38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9" grpId="0" bldLvl="0" animBg="1"/>
      <p:bldP spid="22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0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070" y="1127125"/>
            <a:ext cx="82823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7070" y="1689735"/>
            <a:ext cx="681228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7070" y="2221865"/>
            <a:ext cx="619506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7070" y="2826385"/>
            <a:ext cx="730631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7070" y="3794760"/>
            <a:ext cx="759523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87705" y="4349750"/>
            <a:ext cx="5542280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36905" y="5391150"/>
            <a:ext cx="805053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87070" y="6125210"/>
            <a:ext cx="416369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5" r="8220" b="-4"/>
          <a:stretch>
            <a:fillRect/>
          </a:stretch>
        </p:blipFill>
        <p:spPr>
          <a:xfrm>
            <a:off x="8616315" y="1701165"/>
            <a:ext cx="2423795" cy="331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560" y="1678940"/>
            <a:ext cx="2390775" cy="333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  <p:bldP spid="23" grpId="0" bldLvl="0" animBg="1"/>
      <p:bldP spid="29" grpId="0" bldLvl="0" animBg="1"/>
      <p:bldP spid="40" grpId="0" bldLvl="0" animBg="1"/>
      <p:bldP spid="43" grpId="0" bldLvl="0" animBg="1"/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2251317"/>
            <a:ext cx="438095" cy="39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239105"/>
            <a:ext cx="352380" cy="4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203902"/>
            <a:ext cx="352380" cy="40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10036175" cy="446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8640" y="3645535"/>
            <a:ext cx="60261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205" y="4509135"/>
            <a:ext cx="2371725" cy="2170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155636"/>
            <a:ext cx="371428" cy="410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73" r="6344" b="5292"/>
          <a:stretch>
            <a:fillRect/>
          </a:stretch>
        </p:blipFill>
        <p:spPr>
          <a:xfrm>
            <a:off x="4619625" y="5049520"/>
            <a:ext cx="3325495" cy="1691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788860"/>
            <a:ext cx="10800000" cy="98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5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8445" y="4683760"/>
            <a:ext cx="45339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571" y="3258084"/>
            <a:ext cx="523809" cy="4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2024-04-26T05:27:58Z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