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3057525"/>
            <a:ext cx="109823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20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0315" y="2051050"/>
            <a:ext cx="604075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1400" y="2856865"/>
            <a:ext cx="351726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7460" y="3719204"/>
            <a:ext cx="3465643" cy="3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9455" y="4498975"/>
            <a:ext cx="421259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08735" y="6035040"/>
            <a:ext cx="519684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  <p:bldP spid="15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7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0310" y="2731135"/>
            <a:ext cx="303403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180" y="3637915"/>
            <a:ext cx="22764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4570" y="4347210"/>
            <a:ext cx="490791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2540" y="5212080"/>
            <a:ext cx="33051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41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025" y="1605915"/>
            <a:ext cx="22459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1880" y="2235200"/>
            <a:ext cx="17265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1880" y="3139440"/>
            <a:ext cx="265239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06170" y="4097655"/>
            <a:ext cx="195707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71880" y="5005070"/>
            <a:ext cx="220599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69315" y="5942965"/>
            <a:ext cx="428244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23" grpId="0" bldLvl="0" animBg="1"/>
      <p:bldP spid="30" grpId="0" bldLvl="0" animBg="1"/>
      <p:bldP spid="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9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3485" y="1958975"/>
            <a:ext cx="734885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6980" y="2764790"/>
            <a:ext cx="52997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6980" y="3544570"/>
            <a:ext cx="52997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6980" y="4316730"/>
            <a:ext cx="52997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8245" y="4963795"/>
            <a:ext cx="438213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3945" y="5868670"/>
            <a:ext cx="390271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6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2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0790" y="1973580"/>
            <a:ext cx="421640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7445" y="2822575"/>
            <a:ext cx="464185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6670" y="3591560"/>
            <a:ext cx="78193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2340" y="4419600"/>
            <a:ext cx="8114030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66800" y="5727065"/>
            <a:ext cx="400113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21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9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1580" y="3290570"/>
            <a:ext cx="4168775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6965" y="4617085"/>
            <a:ext cx="327850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6190" y="5786120"/>
            <a:ext cx="325183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172064"/>
            <a:ext cx="4104761" cy="4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890" y="3075940"/>
            <a:ext cx="622427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5890" y="4065270"/>
            <a:ext cx="456692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2239010"/>
            <a:ext cx="52393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3150235"/>
            <a:ext cx="837311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30325" y="4172585"/>
            <a:ext cx="4573905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00150" y="2312035"/>
            <a:ext cx="66300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0150" y="3372485"/>
            <a:ext cx="820420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9665" y="4490720"/>
            <a:ext cx="5300345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30300" y="6102350"/>
            <a:ext cx="334835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6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2024-04-26T02:46:12Z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