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2" r:id="rId9"/>
    <p:sldId id="316" r:id="rId10"/>
    <p:sldId id="318" r:id="rId11"/>
    <p:sldId id="313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07" name="yt_image_122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09" name="yt_shape_12209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中心对称图形</a:t>
            </a:r>
          </a:p>
        </p:txBody>
      </p:sp>
      <p:sp>
        <p:nvSpPr>
          <p:cNvPr id="12210" name="yt_shape_12210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下列交通标志图案中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3ddff"/>
              </a:rPr>
              <a:t>既是中心对称图形又是轴对称图形的是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211" name="yt_image_122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083398"/>
            <a:ext cx="766953" cy="76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12" name="yt_image_122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6953" y="3083398"/>
            <a:ext cx="766953" cy="76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13" name="yt_image_122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93906" y="3083398"/>
            <a:ext cx="766953" cy="76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14" name="yt_image_122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0859" y="3137119"/>
            <a:ext cx="841177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7" name="yt_shape_12217"/>
          <p:cNvSpPr txBox="1"/>
          <p:nvPr/>
        </p:nvSpPr>
        <p:spPr>
          <a:xfrm>
            <a:off x="723442" y="385035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218" name="yt_shape_12218"/>
          <p:cNvSpPr txBox="1"/>
          <p:nvPr/>
        </p:nvSpPr>
        <p:spPr>
          <a:xfrm>
            <a:off x="1858802" y="385035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2219" name="yt_shape_12219"/>
          <p:cNvSpPr txBox="1"/>
          <p:nvPr/>
        </p:nvSpPr>
        <p:spPr>
          <a:xfrm>
            <a:off x="2985755" y="385035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220" name="yt_shape_12220"/>
          <p:cNvSpPr txBox="1"/>
          <p:nvPr/>
        </p:nvSpPr>
        <p:spPr>
          <a:xfrm>
            <a:off x="4141413" y="385035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4121838942">
            <a:extLst>
              <a:ext uri="{FF2B5EF4-FFF2-40B4-BE49-F238E27FC236}">
                <a16:creationId xmlns:a16="http://schemas.microsoft.com/office/drawing/2014/main" id="{2E42495C-347D-4698-2128-ABCB11F7FF8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A38B0B-5C0E-EFCF-9E35-5A5915F3D251}"/>
              </a:ext>
            </a:extLst>
          </p:cNvPr>
          <p:cNvSpPr txBox="1"/>
          <p:nvPr/>
        </p:nvSpPr>
        <p:spPr>
          <a:xfrm>
            <a:off x="1059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0" name="yt_shape_1227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69" name="yt_image_12269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2" name="yt_shape_12272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fbdf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点拨：连接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，可得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的中位线，求出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36a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的取值范围即可得出答案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2273" name="yt_image_12273" title="H_131.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2288" y="3573016"/>
            <a:ext cx="1688576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19A760-563E-BF99-C530-33F015755793}"/>
              </a:ext>
            </a:extLst>
          </p:cNvPr>
          <p:cNvSpPr txBox="1"/>
          <p:nvPr/>
        </p:nvSpPr>
        <p:spPr>
          <a:xfrm>
            <a:off x="10195771" y="1910847"/>
            <a:ext cx="116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64d34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559120-B5BB-8BD5-466F-BE173FBCB049}"/>
              </a:ext>
            </a:extLst>
          </p:cNvPr>
          <p:cNvSpPr txBox="1"/>
          <p:nvPr/>
        </p:nvSpPr>
        <p:spPr>
          <a:xfrm>
            <a:off x="450108" y="2386335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1" name="yt_shape_1222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如图所示的四张扑克牌图案中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将其中一张绕其中心旋转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53c9,isEnd"/>
              </a:rPr>
              <a:t>得到的图案与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原来相同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则旋转的这张扑克牌是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2222" name="yt_image_12222" title="H_115.2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4108451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B4EF06-A596-246E-0BF1-B5FEBC9531F4}"/>
              </a:ext>
            </a:extLst>
          </p:cNvPr>
          <p:cNvSpPr txBox="1"/>
          <p:nvPr/>
        </p:nvSpPr>
        <p:spPr>
          <a:xfrm>
            <a:off x="53269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5" name="yt_shape_12225"/>
          <p:cNvSpPr txBox="1"/>
          <p:nvPr/>
        </p:nvSpPr>
        <p:spPr>
          <a:xfrm>
            <a:off x="551503" y="144894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是两条对角线的交点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8304,isEnd"/>
              </a:rPr>
              <a:t>的三条直线将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菱形分成阴影和空白部分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若菱形的两条对角线的长分别为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78f5,isEnd"/>
              </a:rPr>
              <a:t>则阴影部分的面积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226" name="yt_image_12226" title="H_98.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8207" y="2837720"/>
            <a:ext cx="2599506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E0AD6A-AEF0-DAAC-3B1B-0188D38D14AB}"/>
              </a:ext>
            </a:extLst>
          </p:cNvPr>
          <p:cNvSpPr txBox="1"/>
          <p:nvPr/>
        </p:nvSpPr>
        <p:spPr>
          <a:xfrm>
            <a:off x="1071092" y="235311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224"/>
          <p:cNvSpPr txBox="1"/>
          <p:nvPr/>
        </p:nvSpPr>
        <p:spPr>
          <a:xfrm>
            <a:off x="551384" y="90872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中心对称图形的性质</a:t>
            </a:r>
          </a:p>
        </p:txBody>
      </p:sp>
      <p:pic>
        <p:nvPicPr>
          <p:cNvPr id="8" name="yt_shape_1714121839035" title="H_26.259764">
            <a:extLst>
              <a:ext uri="{FF2B5EF4-FFF2-40B4-BE49-F238E27FC236}">
                <a16:creationId xmlns:a16="http://schemas.microsoft.com/office/drawing/2014/main" id="{4F802081-0E34-E369-9877-417EE88B85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59173"/>
            <a:ext cx="1186052" cy="3334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9" name="yt_shape_12229"/>
          <p:cNvSpPr txBox="1"/>
          <p:nvPr/>
        </p:nvSpPr>
        <p:spPr>
          <a:xfrm>
            <a:off x="479376" y="1443588"/>
            <a:ext cx="99017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是篮球场地的简图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请通过画图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找出它的对称中心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30" name="yt_image_12230" title="H_180.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3098" y="2132856"/>
            <a:ext cx="3005380" cy="147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33" name="yt_shape_12233"/>
          <p:cNvSpPr txBox="1"/>
          <p:nvPr/>
        </p:nvSpPr>
        <p:spPr>
          <a:xfrm>
            <a:off x="479376" y="4575330"/>
            <a:ext cx="1862561" cy="8644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800" b="0" i="0" u="none" spc="-4800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</a:rPr>
              <a:t> </a:t>
            </a:r>
            <a:r>
              <a:rPr lang="en-US" altLang="zh-CN" sz="4800" b="0" i="0" u="none" spc="13324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</a:rPr>
              <a:t> </a:t>
            </a:r>
          </a:p>
        </p:txBody>
      </p:sp>
      <p:pic>
        <p:nvPicPr>
          <p:cNvPr id="12232" name="yt_image_12232" title="H_75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3849062"/>
            <a:ext cx="1844080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35" name="yt_shape_12235"/>
          <p:cNvSpPr txBox="1"/>
          <p:nvPr/>
        </p:nvSpPr>
        <p:spPr>
          <a:xfrm>
            <a:off x="479376" y="5586026"/>
            <a:ext cx="75469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，其交点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即为对称中心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EDB820-E222-41BA-9A3C-CA88B0F94D95}"/>
              </a:ext>
            </a:extLst>
          </p:cNvPr>
          <p:cNvSpPr txBox="1"/>
          <p:nvPr/>
        </p:nvSpPr>
        <p:spPr>
          <a:xfrm>
            <a:off x="425826" y="1969340"/>
            <a:ext cx="76540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解：如图所示，连接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，其交点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即为对称中心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2228"/>
          <p:cNvSpPr txBox="1"/>
          <p:nvPr/>
        </p:nvSpPr>
        <p:spPr>
          <a:xfrm>
            <a:off x="479376" y="90872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利用中心对称图形的性质作图</a:t>
            </a:r>
          </a:p>
        </p:txBody>
      </p:sp>
      <p:pic>
        <p:nvPicPr>
          <p:cNvPr id="9" name="yt_shape_1714121839128" title="H_26.259764">
            <a:extLst>
              <a:ext uri="{FF2B5EF4-FFF2-40B4-BE49-F238E27FC236}">
                <a16:creationId xmlns:a16="http://schemas.microsoft.com/office/drawing/2014/main" id="{B98CCD75-1C70-D4E7-F708-16DE168D9D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59173"/>
            <a:ext cx="1186052" cy="3334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6" name="yt_shape_12236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缺乏实践操作而出错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01D1984-DB35-2895-122B-8CE18F7E3797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缺乏实践操作而出错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237"/>
          <p:cNvSpPr txBox="1"/>
          <p:nvPr/>
        </p:nvSpPr>
        <p:spPr>
          <a:xfrm>
            <a:off x="555197" y="140166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有两个大小形状完全相同的直角三角形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21ea,isEnd"/>
              </a:rPr>
              <a:t>若用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这两个直角三角形拼四边形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则拼成的四边形是中心对称图形的有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yt_shape_12241"/>
          <p:cNvSpPr txBox="1"/>
          <p:nvPr/>
        </p:nvSpPr>
        <p:spPr>
          <a:xfrm>
            <a:off x="555078" y="412233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6" name="yt_shape_12238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5083" y="2513462"/>
            <a:ext cx="2051989" cy="1558431"/>
            <a:chOff x="0" y="0"/>
            <a:chExt cx="2051989" cy="1558431"/>
          </a:xfrm>
        </p:grpSpPr>
        <p:pic>
          <p:nvPicPr>
            <p:cNvPr id="7" name="yt_image_1223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1989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2240"/>
            <p:cNvSpPr txBox="1"/>
            <p:nvPr/>
          </p:nvSpPr>
          <p:spPr>
            <a:xfrm>
              <a:off x="492713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A7BBE81-99A4-F64F-1ABB-B69FC80EF1C3}"/>
              </a:ext>
            </a:extLst>
          </p:cNvPr>
          <p:cNvSpPr txBox="1"/>
          <p:nvPr/>
        </p:nvSpPr>
        <p:spPr>
          <a:xfrm>
            <a:off x="9609185" y="183034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3" name="yt_shape_1224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42" name="yt_image_1224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5" name="yt_shape_12245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个完全相同的正方形拼接而成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2e0b,isEnd"/>
              </a:rPr>
              <a:t>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个区域中的某个区域处添加一个同样的正方形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803a5,isEnd"/>
              </a:rPr>
              <a:t>使它与阴影部分组成的新图形是中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则这个正方形应该添加在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2249" name="yt_shape_12249"/>
          <p:cNvSpPr txBox="1"/>
          <p:nvPr/>
        </p:nvSpPr>
        <p:spPr>
          <a:xfrm>
            <a:off x="540000" y="486923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46" name="yt_shape_12246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2992" y="3074095"/>
            <a:ext cx="1346014" cy="1744740"/>
            <a:chOff x="0" y="0"/>
            <a:chExt cx="1346014" cy="1744740"/>
          </a:xfrm>
        </p:grpSpPr>
        <p:pic>
          <p:nvPicPr>
            <p:cNvPr id="2" name="yt_image_1224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46014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48" name="yt_shape_12248"/>
            <p:cNvSpPr txBox="1"/>
            <p:nvPr/>
          </p:nvSpPr>
          <p:spPr>
            <a:xfrm>
              <a:off x="139726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2C41684-8888-7136-F0BC-DDEB2A7608E6}"/>
              </a:ext>
            </a:extLst>
          </p:cNvPr>
          <p:cNvSpPr txBox="1"/>
          <p:nvPr/>
        </p:nvSpPr>
        <p:spPr>
          <a:xfrm>
            <a:off x="5936508" y="23863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0" name="yt_shape_1225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方格纸中有三个点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b2702"/>
              </a:rPr>
              <a:t>要求作一个四边形使这三个点在这个四边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形的边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包括顶点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且四边形的顶点在方格的顶点上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中作出的四边形是中心对称图形但不是轴对称图形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解：答案不唯一，如图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53" name="yt_image_12253" title="H_259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2420888"/>
            <a:ext cx="2592288" cy="239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51A461-878E-699F-D2A7-9918DF50660C}"/>
              </a:ext>
            </a:extLst>
          </p:cNvPr>
          <p:cNvSpPr txBox="1"/>
          <p:nvPr/>
        </p:nvSpPr>
        <p:spPr>
          <a:xfrm>
            <a:off x="450108" y="2279658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解：答案不唯一，如图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22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1544" y="3212976"/>
            <a:ext cx="1371600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7" name="yt_shape_12257"/>
          <p:cNvSpPr txBox="1"/>
          <p:nvPr/>
        </p:nvSpPr>
        <p:spPr>
          <a:xfrm>
            <a:off x="540000" y="900000"/>
            <a:ext cx="877163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中作出的四边形是轴对称图形但不是中心对称图形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解：答案不唯一，如图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59" name="yt_image_12259" title="H_259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5890" y="1354323"/>
            <a:ext cx="2399654" cy="257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8E2D9B-4E06-7D9E-EE05-E1E7BB84F0AC}"/>
              </a:ext>
            </a:extLst>
          </p:cNvPr>
          <p:cNvSpPr txBox="1"/>
          <p:nvPr/>
        </p:nvSpPr>
        <p:spPr>
          <a:xfrm>
            <a:off x="449989" y="1328682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解：答案不唯一，如图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226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89" y="2132856"/>
            <a:ext cx="1805940" cy="137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3" name="yt_shape_12263"/>
          <p:cNvSpPr txBox="1"/>
          <p:nvPr/>
        </p:nvSpPr>
        <p:spPr>
          <a:xfrm>
            <a:off x="540000" y="900000"/>
            <a:ext cx="854080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中作出的四边形既是轴对称图形又是中心对称图形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解：答案不唯一，如图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65" name="yt_image_12265" title="H_259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1328682"/>
            <a:ext cx="3194685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D6BE30-10BD-CF32-CFF3-9EBEE1378B52}"/>
              </a:ext>
            </a:extLst>
          </p:cNvPr>
          <p:cNvSpPr txBox="1"/>
          <p:nvPr/>
        </p:nvSpPr>
        <p:spPr>
          <a:xfrm>
            <a:off x="449989" y="1328682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解：答案不唯一，如图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22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099" y="2302003"/>
            <a:ext cx="1407033" cy="137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485</Words>
  <Application>Microsoft Office PowerPoint</Application>
  <PresentationFormat>宽屏</PresentationFormat>
  <Paragraphs>46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6" baseType="lpstr">
      <vt:lpstr>,isEnd</vt:lpstr>
      <vt:lpstr>_⨹_1_32e0b,isEnd</vt:lpstr>
      <vt:lpstr>_⨹_1_64d34</vt:lpstr>
      <vt:lpstr>_⨹_1_936a3,isEnd</vt:lpstr>
      <vt:lpstr>_⨹_1_dfbdf,isEnd</vt:lpstr>
      <vt:lpstr>_⨹_15_803a5,isEnd</vt:lpstr>
      <vt:lpstr>_⨹_17_3ddff</vt:lpstr>
      <vt:lpstr>_⨹_18_b2702</vt:lpstr>
      <vt:lpstr>_⨹_2_021ea,isEnd</vt:lpstr>
      <vt:lpstr>_⨹_6_78304,isEnd</vt:lpstr>
      <vt:lpstr>_⨹_6_953c9,isEnd</vt:lpstr>
      <vt:lpstr>_⨹_8_678f5,isEnd</vt:lpstr>
      <vt:lpstr>Finished</vt:lpstr>
      <vt:lpstr>W:3.754961,H:37.44,isEnd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2024-04-26T08:51:16Z</dcterms:created>
  <dcterms:modified xsi:type="dcterms:W3CDTF">2024-04-28T07:11:19Z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