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10" r:id="rId5"/>
    <p:sldId id="312" r:id="rId6"/>
    <p:sldId id="314" r:id="rId7"/>
    <p:sldId id="328" r:id="rId8"/>
    <p:sldId id="315" r:id="rId9"/>
    <p:sldId id="317" r:id="rId10"/>
    <p:sldId id="320" r:id="rId11"/>
    <p:sldId id="329" r:id="rId12"/>
    <p:sldId id="324" r:id="rId13"/>
    <p:sldId id="325" r:id="rId14"/>
    <p:sldId id="330" r:id="rId15"/>
    <p:sldId id="327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08" autoAdjust="0"/>
    <p:restoredTop sz="94660"/>
  </p:normalViewPr>
  <p:slideViewPr>
    <p:cSldViewPr showGuides="1">
      <p:cViewPr varScale="1">
        <p:scale>
          <a:sx n="64" d="100"/>
          <a:sy n="64" d="100"/>
        </p:scale>
        <p:origin x="4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7" name="yt_shape_1015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56" name="yt_image_10156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59" name="yt_shape_10159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二次三项式的配方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60" name="yt_shape_10160"/>
              <p:cNvSpPr txBox="1"/>
              <p:nvPr/>
            </p:nvSpPr>
            <p:spPr>
              <a:xfrm>
                <a:off x="540000" y="1971599"/>
                <a:ext cx="7694414" cy="20746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用适当的数或式子填空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160" name="yt_shape_101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599"/>
                <a:ext cx="7694414" cy="2074607"/>
              </a:xfrm>
              <a:prstGeom prst="rect">
                <a:avLst/>
              </a:prstGeom>
              <a:blipFill>
                <a:blip r:embed="rId3"/>
                <a:stretch>
                  <a:fillRect l="-2456" t="-2346" r="-1426" b="-8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1550527" title="H_26.259764">
            <a:extLst>
              <a:ext uri="{FF2B5EF4-FFF2-40B4-BE49-F238E27FC236}">
                <a16:creationId xmlns:a16="http://schemas.microsoft.com/office/drawing/2014/main" id="{0E0486CD-2F76-BD56-231D-6A03E376B5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AE3855-4CAC-556C-F955-FE5252492A85}"/>
              </a:ext>
            </a:extLst>
          </p:cNvPr>
          <p:cNvSpPr txBox="1"/>
          <p:nvPr/>
        </p:nvSpPr>
        <p:spPr>
          <a:xfrm>
            <a:off x="2793139" y="240028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419CC4-EFD5-7872-62D9-359E2AB04CA4}"/>
              </a:ext>
            </a:extLst>
          </p:cNvPr>
          <p:cNvSpPr txBox="1"/>
          <p:nvPr/>
        </p:nvSpPr>
        <p:spPr>
          <a:xfrm>
            <a:off x="4852127" y="2400281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9AFA2D-5787-92B1-0D43-3BEA74C978F1}"/>
              </a:ext>
            </a:extLst>
          </p:cNvPr>
          <p:cNvSpPr txBox="1"/>
          <p:nvPr/>
        </p:nvSpPr>
        <p:spPr>
          <a:xfrm>
            <a:off x="2105752" y="2875769"/>
            <a:ext cx="867474" cy="77280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B4514B7-3596-E344-2F06-2A44A02EB5DB}"/>
                  </a:ext>
                </a:extLst>
              </p:cNvPr>
              <p:cNvSpPr txBox="1"/>
              <p:nvPr/>
            </p:nvSpPr>
            <p:spPr>
              <a:xfrm>
                <a:off x="4947377" y="2875769"/>
                <a:ext cx="661099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2, 'hasSerialNum': 1}">
                <a:extLst>
                  <a:ext uri="{FF2B5EF4-FFF2-40B4-BE49-F238E27FC236}">
                    <a16:creationId xmlns:a16="http://schemas.microsoft.com/office/drawing/2014/main" id="{2B4514B7-3596-E344-2F06-2A44A02EB5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7377" y="2875769"/>
                <a:ext cx="661099" cy="77280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794BF2F-644A-5048-2FF5-6DC78A88383F}"/>
              </a:ext>
            </a:extLst>
          </p:cNvPr>
          <p:cNvCxnSpPr/>
          <p:nvPr/>
        </p:nvCxnSpPr>
        <p:spPr>
          <a:xfrm>
            <a:off x="4684963" y="3620821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55E0D922-72D6-4030-6E3C-BFDE298E6A14}"/>
              </a:ext>
            </a:extLst>
          </p:cNvPr>
          <p:cNvSpPr txBox="1"/>
          <p:nvPr/>
        </p:nvSpPr>
        <p:spPr>
          <a:xfrm>
            <a:off x="4059964" y="3554965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6F1C0E-174E-9637-0BEE-4AFE1F5D655E}"/>
              </a:ext>
            </a:extLst>
          </p:cNvPr>
          <p:cNvSpPr txBox="1"/>
          <p:nvPr/>
        </p:nvSpPr>
        <p:spPr>
          <a:xfrm>
            <a:off x="6020527" y="355496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13" name="yt_shape_10213"/>
              <p:cNvSpPr txBox="1"/>
              <p:nvPr/>
            </p:nvSpPr>
            <p:spPr>
              <a:xfrm>
                <a:off x="540000" y="900000"/>
                <a:ext cx="4621458" cy="45949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解：原方程整理，得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原方程无解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13" name="yt_shape_10213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621458" cy="4594912"/>
              </a:xfrm>
              <a:prstGeom prst="rect">
                <a:avLst/>
              </a:prstGeom>
              <a:blipFill>
                <a:blip r:embed="rId2"/>
                <a:stretch>
                  <a:fillRect l="-4090" t="-1195" r="-3034" b="-3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5EFD349-EB0D-D719-23AC-FA6815F52510}"/>
              </a:ext>
            </a:extLst>
          </p:cNvPr>
          <p:cNvSpPr txBox="1"/>
          <p:nvPr/>
        </p:nvSpPr>
        <p:spPr>
          <a:xfrm>
            <a:off x="449989" y="132868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解：原方程整理，得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84B870-A4F0-068A-3EE6-6AC91E0A5EC6}"/>
              </a:ext>
            </a:extLst>
          </p:cNvPr>
          <p:cNvSpPr txBox="1"/>
          <p:nvPr/>
        </p:nvSpPr>
        <p:spPr>
          <a:xfrm>
            <a:off x="449989" y="1804170"/>
            <a:ext cx="237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71738B8-B0BE-324A-AC19-23C85900B260}"/>
                  </a:ext>
                </a:extLst>
              </p:cNvPr>
              <p:cNvSpPr txBox="1"/>
              <p:nvPr/>
            </p:nvSpPr>
            <p:spPr>
              <a:xfrm>
                <a:off x="497614" y="2279658"/>
                <a:ext cx="22660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}">
                <a:extLst>
                  <a:ext uri="{FF2B5EF4-FFF2-40B4-BE49-F238E27FC236}">
                    <a16:creationId xmlns:a16="http://schemas.microsoft.com/office/drawing/2014/main" id="{D71738B8-B0BE-324A-AC19-23C85900B2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279658"/>
                <a:ext cx="2266061" cy="768490"/>
              </a:xfrm>
              <a:prstGeom prst="rect">
                <a:avLst/>
              </a:prstGeom>
              <a:blipFill>
                <a:blip r:embed="rId3"/>
                <a:stretch>
                  <a:fillRect l="-4313" r="-431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346F73B-9F8B-B067-6F18-C0DBC278FC81}"/>
                  </a:ext>
                </a:extLst>
              </p:cNvPr>
              <p:cNvSpPr txBox="1"/>
              <p:nvPr/>
            </p:nvSpPr>
            <p:spPr>
              <a:xfrm>
                <a:off x="497614" y="2954536"/>
                <a:ext cx="33233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6}">
                <a:extLst>
                  <a:ext uri="{FF2B5EF4-FFF2-40B4-BE49-F238E27FC236}">
                    <a16:creationId xmlns:a16="http://schemas.microsoft.com/office/drawing/2014/main" id="{E346F73B-9F8B-B067-6F18-C0DBC278FC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954536"/>
                <a:ext cx="3323336" cy="768490"/>
              </a:xfrm>
              <a:prstGeom prst="rect">
                <a:avLst/>
              </a:prstGeom>
              <a:blipFill>
                <a:blip r:embed="rId4"/>
                <a:stretch>
                  <a:fillRect l="-2936" r="-275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97D078F-1BFF-5A2C-01EE-134415D5E1A8}"/>
                  </a:ext>
                </a:extLst>
              </p:cNvPr>
              <p:cNvSpPr txBox="1"/>
              <p:nvPr/>
            </p:nvSpPr>
            <p:spPr>
              <a:xfrm>
                <a:off x="449989" y="3629415"/>
                <a:ext cx="2788349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6}">
                <a:extLst>
                  <a:ext uri="{FF2B5EF4-FFF2-40B4-BE49-F238E27FC236}">
                    <a16:creationId xmlns:a16="http://schemas.microsoft.com/office/drawing/2014/main" id="{D97D078F-1BFF-5A2C-01EE-134415D5E1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9415"/>
                <a:ext cx="2788349" cy="768554"/>
              </a:xfrm>
              <a:prstGeom prst="rect">
                <a:avLst/>
              </a:prstGeom>
              <a:blipFill>
                <a:blip r:embed="rId5"/>
                <a:stretch>
                  <a:fillRect l="-3501" r="-350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8C9066C-B64D-2B94-B4A7-1FCE62BDE1A0}"/>
                  </a:ext>
                </a:extLst>
              </p:cNvPr>
              <p:cNvSpPr txBox="1"/>
              <p:nvPr/>
            </p:nvSpPr>
            <p:spPr>
              <a:xfrm>
                <a:off x="449989" y="4304356"/>
                <a:ext cx="1775523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6}">
                <a:extLst>
                  <a:ext uri="{FF2B5EF4-FFF2-40B4-BE49-F238E27FC236}">
                    <a16:creationId xmlns:a16="http://schemas.microsoft.com/office/drawing/2014/main" id="{C8C9066C-B64D-2B94-B4A7-1FCE62BDE1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04356"/>
                <a:ext cx="1775523" cy="768553"/>
              </a:xfrm>
              <a:prstGeom prst="rect">
                <a:avLst/>
              </a:prstGeom>
              <a:blipFill>
                <a:blip r:embed="rId6"/>
                <a:stretch>
                  <a:fillRect l="-5498" r="-549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C13178CD-24F2-5778-8A6A-7206AACD9327}"/>
              </a:ext>
            </a:extLst>
          </p:cNvPr>
          <p:cNvSpPr txBox="1"/>
          <p:nvPr/>
        </p:nvSpPr>
        <p:spPr>
          <a:xfrm>
            <a:off x="449989" y="4979297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原方程无解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6" name="yt_shape_10216"/>
          <p:cNvSpPr txBox="1"/>
          <p:nvPr/>
        </p:nvSpPr>
        <p:spPr>
          <a:xfrm>
            <a:off x="540000" y="900000"/>
            <a:ext cx="806150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的值恒大于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故无论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为何实数，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的值恒大于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091315E-7FB4-AE63-61C0-9C7ECE4FB11E}"/>
              </a:ext>
            </a:extLst>
          </p:cNvPr>
          <p:cNvSpPr txBox="1"/>
          <p:nvPr/>
        </p:nvSpPr>
        <p:spPr>
          <a:xfrm>
            <a:off x="449989" y="1328682"/>
            <a:ext cx="6085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772896-66E1-4B8C-5279-EC87A546BC84}"/>
              </a:ext>
            </a:extLst>
          </p:cNvPr>
          <p:cNvSpPr txBox="1"/>
          <p:nvPr/>
        </p:nvSpPr>
        <p:spPr>
          <a:xfrm>
            <a:off x="1364389" y="1804170"/>
            <a:ext cx="2950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D59BCE-A446-9417-BC98-D4D37181660C}"/>
              </a:ext>
            </a:extLst>
          </p:cNvPr>
          <p:cNvSpPr txBox="1"/>
          <p:nvPr/>
        </p:nvSpPr>
        <p:spPr>
          <a:xfrm>
            <a:off x="1364389" y="2279658"/>
            <a:ext cx="325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D7362D-ED25-3BAE-61FB-5F54CFDB502D}"/>
              </a:ext>
            </a:extLst>
          </p:cNvPr>
          <p:cNvSpPr txBox="1"/>
          <p:nvPr/>
        </p:nvSpPr>
        <p:spPr>
          <a:xfrm>
            <a:off x="449989" y="2755146"/>
            <a:ext cx="6182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故无论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为何实数，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的值恒大于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9" name="yt_shape_10219"/>
          <p:cNvSpPr txBox="1"/>
          <p:nvPr/>
        </p:nvSpPr>
        <p:spPr>
          <a:xfrm>
            <a:off x="551384" y="731024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18" name="yt_image_1021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73102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21" name="yt_shape_10221"/>
          <p:cNvSpPr txBox="1"/>
          <p:nvPr/>
        </p:nvSpPr>
        <p:spPr>
          <a:xfrm>
            <a:off x="551384" y="1262401"/>
            <a:ext cx="51809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222" name="yt_shape_10222"/>
          <p:cNvSpPr txBox="1"/>
          <p:nvPr/>
        </p:nvSpPr>
        <p:spPr>
          <a:xfrm>
            <a:off x="551384" y="1741704"/>
            <a:ext cx="6501313" cy="290187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sp>
        <p:nvSpPr>
          <p:cNvPr id="10223" name="yt_shape_10223"/>
          <p:cNvSpPr txBox="1"/>
          <p:nvPr/>
        </p:nvSpPr>
        <p:spPr>
          <a:xfrm>
            <a:off x="551384" y="4694368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根据上述材料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解答下面的问题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224" name="yt_shape_10224"/>
          <p:cNvSpPr txBox="1"/>
          <p:nvPr/>
        </p:nvSpPr>
        <p:spPr>
          <a:xfrm>
            <a:off x="551384" y="5157192"/>
            <a:ext cx="101133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225" name="yt_table_10225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52305077"/>
                  </p:ext>
                </p:extLst>
              </p:nvPr>
            </p:nvGraphicFramePr>
            <p:xfrm>
              <a:off x="551431" y="5636495"/>
              <a:ext cx="8381366" cy="674434"/>
            </p:xfrm>
            <a:graphic>
              <a:graphicData uri="http://schemas.openxmlformats.org/drawingml/2006/table">
                <a:tbl>
                  <a:tblPr/>
                  <a:tblGrid>
                    <a:gridCol w="2194243">
                      <a:extLst>
                        <a:ext uri="{9D8B030D-6E8A-4147-A177-3AD203B41FA5}">
                          <a16:colId xmlns:a16="http://schemas.microsoft.com/office/drawing/2014/main" val="10043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044"/>
                        </a:ext>
                      </a:extLst>
                    </a:gridCol>
                    <a:gridCol w="2500630">
                      <a:extLst>
                        <a:ext uri="{9D8B030D-6E8A-4147-A177-3AD203B41FA5}">
                          <a16:colId xmlns:a16="http://schemas.microsoft.com/office/drawing/2014/main" val="10045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0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225" name="yt_table_10225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52305077"/>
                  </p:ext>
                </p:extLst>
              </p:nvPr>
            </p:nvGraphicFramePr>
            <p:xfrm>
              <a:off x="551431" y="5636495"/>
              <a:ext cx="8381366" cy="674434"/>
            </p:xfrm>
            <a:graphic>
              <a:graphicData uri="http://schemas.openxmlformats.org/drawingml/2006/table">
                <a:tbl>
                  <a:tblPr/>
                  <a:tblGrid>
                    <a:gridCol w="2194243">
                      <a:extLst>
                        <a:ext uri="{9D8B030D-6E8A-4147-A177-3AD203B41FA5}">
                          <a16:colId xmlns:a16="http://schemas.microsoft.com/office/drawing/2014/main" val="10043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044"/>
                        </a:ext>
                      </a:extLst>
                    </a:gridCol>
                    <a:gridCol w="2500630">
                      <a:extLst>
                        <a:ext uri="{9D8B030D-6E8A-4147-A177-3AD203B41FA5}">
                          <a16:colId xmlns:a16="http://schemas.microsoft.com/office/drawing/2014/main" val="10045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046"/>
                        </a:ext>
                      </a:extLst>
                    </a:gridCol>
                  </a:tblGrid>
                  <a:tr h="67443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7317" r="-48293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94949" b="-89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26" name="yt_shape_10226"/>
          <p:cNvSpPr txBox="1"/>
          <p:nvPr/>
        </p:nvSpPr>
        <p:spPr>
          <a:xfrm>
            <a:off x="551384" y="6322714"/>
            <a:ext cx="84109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EDEE05A-83F6-5F52-7B4D-C2A774916011}"/>
              </a:ext>
            </a:extLst>
          </p:cNvPr>
          <p:cNvSpPr txBox="1"/>
          <p:nvPr/>
        </p:nvSpPr>
        <p:spPr>
          <a:xfrm>
            <a:off x="9646648" y="51103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1F00A6-E18C-1CAF-60BD-6F245A1538EC}"/>
              </a:ext>
            </a:extLst>
          </p:cNvPr>
          <p:cNvSpPr txBox="1"/>
          <p:nvPr/>
        </p:nvSpPr>
        <p:spPr>
          <a:xfrm>
            <a:off x="8028985" y="6275909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7" name="yt_shape_10227"/>
          <p:cNvSpPr txBox="1"/>
          <p:nvPr/>
        </p:nvSpPr>
        <p:spPr>
          <a:xfrm>
            <a:off x="540000" y="900000"/>
            <a:ext cx="9379171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代入等式得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整理得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8B7944C-EF7E-35BD-96EB-776083D0BEBA}"/>
              </a:ext>
            </a:extLst>
          </p:cNvPr>
          <p:cNvSpPr txBox="1"/>
          <p:nvPr/>
        </p:nvSpPr>
        <p:spPr>
          <a:xfrm>
            <a:off x="449989" y="1328682"/>
            <a:ext cx="2656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931BDE-EC50-AF25-70F0-BB5B14899156}"/>
              </a:ext>
            </a:extLst>
          </p:cNvPr>
          <p:cNvSpPr txBox="1"/>
          <p:nvPr/>
        </p:nvSpPr>
        <p:spPr>
          <a:xfrm>
            <a:off x="449989" y="1804170"/>
            <a:ext cx="1818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64BAC7-D4A0-49AF-0BF4-0E424AF3893A}"/>
              </a:ext>
            </a:extLst>
          </p:cNvPr>
          <p:cNvSpPr txBox="1"/>
          <p:nvPr/>
        </p:nvSpPr>
        <p:spPr>
          <a:xfrm>
            <a:off x="449989" y="2279658"/>
            <a:ext cx="5685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代入等式得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A5578E-9328-3631-FA07-533E8D64A2FC}"/>
              </a:ext>
            </a:extLst>
          </p:cNvPr>
          <p:cNvSpPr txBox="1"/>
          <p:nvPr/>
        </p:nvSpPr>
        <p:spPr>
          <a:xfrm>
            <a:off x="449989" y="2755146"/>
            <a:ext cx="9468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A09E72D-BEE2-FDCA-13FD-CBA276CD1781}"/>
              </a:ext>
            </a:extLst>
          </p:cNvPr>
          <p:cNvSpPr txBox="1"/>
          <p:nvPr/>
        </p:nvSpPr>
        <p:spPr>
          <a:xfrm>
            <a:off x="449989" y="3230634"/>
            <a:ext cx="3172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516568B-F06D-886A-05F9-1AB742C7A3C8}"/>
              </a:ext>
            </a:extLst>
          </p:cNvPr>
          <p:cNvSpPr txBox="1"/>
          <p:nvPr/>
        </p:nvSpPr>
        <p:spPr>
          <a:xfrm>
            <a:off x="449989" y="3706122"/>
            <a:ext cx="3096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E9142F1-9279-E3D5-6E13-0CDE78DCC154}"/>
              </a:ext>
            </a:extLst>
          </p:cNvPr>
          <p:cNvSpPr txBox="1"/>
          <p:nvPr/>
        </p:nvSpPr>
        <p:spPr>
          <a:xfrm>
            <a:off x="449989" y="4181610"/>
            <a:ext cx="1265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098E854-4FC0-2BC3-A350-B9D66C8904E9}"/>
              </a:ext>
            </a:extLst>
          </p:cNvPr>
          <p:cNvSpPr txBox="1"/>
          <p:nvPr/>
        </p:nvSpPr>
        <p:spPr>
          <a:xfrm>
            <a:off x="449989" y="4657098"/>
            <a:ext cx="3724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0" name="yt_shape_10230"/>
          <p:cNvSpPr txBox="1"/>
          <p:nvPr/>
        </p:nvSpPr>
        <p:spPr>
          <a:xfrm>
            <a:off x="540000" y="900000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0231" name="yt_shape_10231"/>
          <p:cNvSpPr txBox="1"/>
          <p:nvPr/>
        </p:nvSpPr>
        <p:spPr>
          <a:xfrm>
            <a:off x="695400" y="1556792"/>
            <a:ext cx="10956481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用配方法解一元二次方程时，若二次项系数不是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，应先把二次项系数化为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5e091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再配方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5" name="yt_shape_10165"/>
          <p:cNvSpPr txBox="1"/>
          <p:nvPr/>
        </p:nvSpPr>
        <p:spPr>
          <a:xfrm>
            <a:off x="540000" y="900000"/>
            <a:ext cx="719908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用配方法解二次项系数为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的一元二次方程</a:t>
            </a:r>
          </a:p>
        </p:txBody>
      </p:sp>
      <p:sp>
        <p:nvSpPr>
          <p:cNvPr id="10166" name="yt_shape_10166"/>
          <p:cNvSpPr txBox="1"/>
          <p:nvPr/>
        </p:nvSpPr>
        <p:spPr>
          <a:xfrm>
            <a:off x="540000" y="1389434"/>
            <a:ext cx="84189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需要两边同时加上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67" name="yt_table_1016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613860"/>
              </p:ext>
            </p:extLst>
          </p:nvPr>
        </p:nvGraphicFramePr>
        <p:xfrm>
          <a:off x="540047" y="1868737"/>
          <a:ext cx="75050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3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35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036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0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</a:tbl>
          </a:graphicData>
        </a:graphic>
      </p:graphicFrame>
      <p:sp>
        <p:nvSpPr>
          <p:cNvPr id="10169" name="yt_shape_10169"/>
          <p:cNvSpPr txBox="1"/>
          <p:nvPr/>
        </p:nvSpPr>
        <p:spPr>
          <a:xfrm>
            <a:off x="540000" y="2394908"/>
            <a:ext cx="74956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临沂市中考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70" name="yt_table_1017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5600117"/>
              </p:ext>
            </p:extLst>
          </p:nvPr>
        </p:nvGraphicFramePr>
        <p:xfrm>
          <a:off x="540047" y="2874211"/>
          <a:ext cx="7344411" cy="950976"/>
        </p:xfrm>
        <a:graphic>
          <a:graphicData uri="http://schemas.openxmlformats.org/drawingml/2006/table">
            <a:tbl>
              <a:tblPr/>
              <a:tblGrid>
                <a:gridCol w="4066223">
                  <a:extLst>
                    <a:ext uri="{9D8B030D-6E8A-4147-A177-3AD203B41FA5}">
                      <a16:colId xmlns:a16="http://schemas.microsoft.com/office/drawing/2014/main" val="10038"/>
                    </a:ext>
                  </a:extLst>
                </a:gridCol>
                <a:gridCol w="3278188">
                  <a:extLst>
                    <a:ext uri="{9D8B030D-6E8A-4147-A177-3AD203B41FA5}">
                      <a16:colId xmlns:a16="http://schemas.microsoft.com/office/drawing/2014/main" val="100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</a:tbl>
          </a:graphicData>
        </a:graphic>
      </p:graphicFrame>
      <p:sp>
        <p:nvSpPr>
          <p:cNvPr id="10172" name="yt_shape_10172"/>
          <p:cNvSpPr txBox="1"/>
          <p:nvPr/>
        </p:nvSpPr>
        <p:spPr>
          <a:xfrm>
            <a:off x="540119" y="38757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荆州市中考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可配方为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718a,isEnd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550622">
            <a:extLst>
              <a:ext uri="{FF2B5EF4-FFF2-40B4-BE49-F238E27FC236}">
                <a16:creationId xmlns:a16="http://schemas.microsoft.com/office/drawing/2014/main" id="{888DAF2E-C5F3-0176-71E2-70A04A2439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540618-0827-AF1B-1531-4AB65AFEF3BE}"/>
              </a:ext>
            </a:extLst>
          </p:cNvPr>
          <p:cNvSpPr txBox="1"/>
          <p:nvPr/>
        </p:nvSpPr>
        <p:spPr>
          <a:xfrm>
            <a:off x="797473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E71B58-A018-EB3E-E095-EEDBC8AE55FC}"/>
              </a:ext>
            </a:extLst>
          </p:cNvPr>
          <p:cNvSpPr txBox="1"/>
          <p:nvPr/>
        </p:nvSpPr>
        <p:spPr>
          <a:xfrm>
            <a:off x="7060339" y="23481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54F4D5-E284-5387-3797-EAF02AF1840F}"/>
              </a:ext>
            </a:extLst>
          </p:cNvPr>
          <p:cNvSpPr txBox="1"/>
          <p:nvPr/>
        </p:nvSpPr>
        <p:spPr>
          <a:xfrm>
            <a:off x="1059708" y="430444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74" name="yt_shape_10174"/>
              <p:cNvSpPr txBox="1"/>
              <p:nvPr/>
            </p:nvSpPr>
            <p:spPr>
              <a:xfrm>
                <a:off x="588793" y="1225611"/>
                <a:ext cx="4357218" cy="49225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配方，得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配方，得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174" name="yt_shape_101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793" y="1225611"/>
                <a:ext cx="4357218" cy="4922566"/>
              </a:xfrm>
              <a:prstGeom prst="rect">
                <a:avLst/>
              </a:prstGeom>
              <a:blipFill>
                <a:blip r:embed="rId2"/>
                <a:stretch>
                  <a:fillRect l="-4342" t="-990" r="-3221" b="-2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EACE6A6-81B0-ED65-E2E3-8C0666503E72}"/>
              </a:ext>
            </a:extLst>
          </p:cNvPr>
          <p:cNvSpPr txBox="1"/>
          <p:nvPr/>
        </p:nvSpPr>
        <p:spPr>
          <a:xfrm>
            <a:off x="498782" y="1654293"/>
            <a:ext cx="252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E8C50C-4B62-A790-D480-6515FF1DFA45}"/>
              </a:ext>
            </a:extLst>
          </p:cNvPr>
          <p:cNvSpPr txBox="1"/>
          <p:nvPr/>
        </p:nvSpPr>
        <p:spPr>
          <a:xfrm>
            <a:off x="498782" y="2129781"/>
            <a:ext cx="355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配方，得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8A19C17-D272-597D-7142-C3A2C3EE403B}"/>
                  </a:ext>
                </a:extLst>
              </p:cNvPr>
              <p:cNvSpPr txBox="1"/>
              <p:nvPr/>
            </p:nvSpPr>
            <p:spPr>
              <a:xfrm>
                <a:off x="546407" y="2605269"/>
                <a:ext cx="219792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8A19C17-D272-597D-7142-C3A2C3EE40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407" y="2605269"/>
                <a:ext cx="2197926" cy="613931"/>
              </a:xfrm>
              <a:prstGeom prst="rect">
                <a:avLst/>
              </a:prstGeom>
              <a:blipFill>
                <a:blip r:embed="rId3"/>
                <a:stretch>
                  <a:fillRect l="-4444" r="-4444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F16EF04-A052-D7B2-65EA-092DD76B49A5}"/>
                  </a:ext>
                </a:extLst>
              </p:cNvPr>
              <p:cNvSpPr txBox="1"/>
              <p:nvPr/>
            </p:nvSpPr>
            <p:spPr>
              <a:xfrm>
                <a:off x="498782" y="3125588"/>
                <a:ext cx="449516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F16EF04-A052-D7B2-65EA-092DD76B49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782" y="3125588"/>
                <a:ext cx="4495165" cy="613931"/>
              </a:xfrm>
              <a:prstGeom prst="rect">
                <a:avLst/>
              </a:prstGeom>
              <a:blipFill>
                <a:blip r:embed="rId4"/>
                <a:stretch>
                  <a:fillRect l="-2171" r="-2035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C37DB02-980A-FBC2-3B82-3392007C2164}"/>
              </a:ext>
            </a:extLst>
          </p:cNvPr>
          <p:cNvSpPr txBox="1"/>
          <p:nvPr/>
        </p:nvSpPr>
        <p:spPr>
          <a:xfrm>
            <a:off x="498782" y="4121395"/>
            <a:ext cx="252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EF1CC3F-66B0-7D7B-6451-1ADF11C84151}"/>
              </a:ext>
            </a:extLst>
          </p:cNvPr>
          <p:cNvSpPr txBox="1"/>
          <p:nvPr/>
        </p:nvSpPr>
        <p:spPr>
          <a:xfrm>
            <a:off x="498782" y="4596883"/>
            <a:ext cx="371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配方，得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7BA00D8-93D4-52BA-CFFF-D5D38B25BAB4}"/>
                  </a:ext>
                </a:extLst>
              </p:cNvPr>
              <p:cNvSpPr txBox="1"/>
              <p:nvPr/>
            </p:nvSpPr>
            <p:spPr>
              <a:xfrm>
                <a:off x="546407" y="5072371"/>
                <a:ext cx="235032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7BA00D8-93D4-52BA-CFFF-D5D38B25BA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407" y="5072371"/>
                <a:ext cx="2350326" cy="613931"/>
              </a:xfrm>
              <a:prstGeom prst="rect">
                <a:avLst/>
              </a:prstGeom>
              <a:blipFill>
                <a:blip r:embed="rId5"/>
                <a:stretch>
                  <a:fillRect l="-4156" r="-4156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84B5FE8-195B-45D4-DF69-27024DCCA7AF}"/>
                  </a:ext>
                </a:extLst>
              </p:cNvPr>
              <p:cNvSpPr txBox="1"/>
              <p:nvPr/>
            </p:nvSpPr>
            <p:spPr>
              <a:xfrm>
                <a:off x="498782" y="5592690"/>
                <a:ext cx="4190365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84B5FE8-195B-45D4-DF69-27024DCCA7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782" y="5592690"/>
                <a:ext cx="4190365" cy="554686"/>
              </a:xfrm>
              <a:prstGeom prst="rect">
                <a:avLst/>
              </a:prstGeom>
              <a:blipFill>
                <a:blip r:embed="rId6"/>
                <a:stretch>
                  <a:fillRect l="-2329" r="-2183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0173"/>
          <p:cNvSpPr txBox="1"/>
          <p:nvPr/>
        </p:nvSpPr>
        <p:spPr>
          <a:xfrm>
            <a:off x="479376" y="764704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0" name="yt_shape_10180"/>
          <p:cNvSpPr txBox="1"/>
          <p:nvPr/>
        </p:nvSpPr>
        <p:spPr>
          <a:xfrm>
            <a:off x="540000" y="900000"/>
            <a:ext cx="750686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用配方法解二次项系数不为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的一元二次方程</a:t>
            </a:r>
          </a:p>
        </p:txBody>
      </p:sp>
      <p:sp>
        <p:nvSpPr>
          <p:cNvPr id="10181" name="yt_shape_10181"/>
          <p:cNvSpPr txBox="1"/>
          <p:nvPr/>
        </p:nvSpPr>
        <p:spPr>
          <a:xfrm>
            <a:off x="540000" y="1389434"/>
            <a:ext cx="80598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下列是小明同学用配方法解方程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182" name="yt_shape_10182"/>
          <p:cNvSpPr txBox="1"/>
          <p:nvPr/>
        </p:nvSpPr>
        <p:spPr>
          <a:xfrm>
            <a:off x="540000" y="1868737"/>
            <a:ext cx="40588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183" name="yt_shape_10183"/>
          <p:cNvSpPr txBox="1"/>
          <p:nvPr/>
        </p:nvSpPr>
        <p:spPr>
          <a:xfrm>
            <a:off x="540000" y="2348040"/>
            <a:ext cx="31354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184" name="yt_shape_10184"/>
          <p:cNvSpPr txBox="1"/>
          <p:nvPr/>
        </p:nvSpPr>
        <p:spPr>
          <a:xfrm>
            <a:off x="540000" y="2827343"/>
            <a:ext cx="40588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85" name="yt_shape_10185"/>
              <p:cNvSpPr txBox="1"/>
              <p:nvPr/>
            </p:nvSpPr>
            <p:spPr>
              <a:xfrm>
                <a:off x="540000" y="3306646"/>
                <a:ext cx="628390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85" name="yt_shape_10185" descr="{&quot;rangeId&quot;: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06646"/>
                <a:ext cx="6283900" cy="465577"/>
              </a:xfrm>
              <a:prstGeom prst="rect">
                <a:avLst/>
              </a:prstGeom>
              <a:blipFill>
                <a:blip r:embed="rId2"/>
                <a:stretch>
                  <a:fillRect l="-3010" t="-3896" r="-203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87" name="yt_shape_10187"/>
              <p:cNvSpPr txBox="1"/>
              <p:nvPr/>
            </p:nvSpPr>
            <p:spPr>
              <a:xfrm>
                <a:off x="540000" y="3823011"/>
                <a:ext cx="408150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87" name="yt_shape_10187" descr="{&quot;rangeId&quot;: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23011"/>
                <a:ext cx="4081502" cy="465577"/>
              </a:xfrm>
              <a:prstGeom prst="rect">
                <a:avLst/>
              </a:prstGeom>
              <a:blipFill>
                <a:blip r:embed="rId3"/>
                <a:stretch>
                  <a:fillRect l="-4634" t="-3896" r="-3587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89" name="yt_shape_10189"/>
          <p:cNvSpPr txBox="1"/>
          <p:nvPr/>
        </p:nvSpPr>
        <p:spPr>
          <a:xfrm>
            <a:off x="540000" y="4339376"/>
            <a:ext cx="42319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最开始出现错误的是第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550728">
            <a:extLst>
              <a:ext uri="{FF2B5EF4-FFF2-40B4-BE49-F238E27FC236}">
                <a16:creationId xmlns:a16="http://schemas.microsoft.com/office/drawing/2014/main" id="{B8C6436E-E743-1FE9-830D-1A48B1B1B0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B9FD23-E3ED-D199-0D03-B73C83E5859B}"/>
              </a:ext>
            </a:extLst>
          </p:cNvPr>
          <p:cNvSpPr txBox="1"/>
          <p:nvPr/>
        </p:nvSpPr>
        <p:spPr>
          <a:xfrm>
            <a:off x="3802789" y="42925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90" name="yt_shape_10190"/>
              <p:cNvSpPr txBox="1"/>
              <p:nvPr/>
            </p:nvSpPr>
            <p:spPr>
              <a:xfrm>
                <a:off x="540000" y="900000"/>
                <a:ext cx="3505768" cy="43318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用配方法解下列方程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90" name="yt_shape_10190" descr="{&quot;rangeId&quot;:2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505768" cy="4331892"/>
              </a:xfrm>
              <a:prstGeom prst="rect">
                <a:avLst/>
              </a:prstGeom>
              <a:blipFill>
                <a:blip r:embed="rId2"/>
                <a:stretch>
                  <a:fillRect l="-5391" t="-1268" r="-4348" b="-15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90CEE92-A2EA-3028-63B8-881D767A75D9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254704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7, 'hasSerialNum': 1}">
                <a:extLst>
                  <a:ext uri="{FF2B5EF4-FFF2-40B4-BE49-F238E27FC236}">
                    <a16:creationId xmlns:a16="http://schemas.microsoft.com/office/drawing/2014/main" id="{E90CEE92-A2EA-3028-63B8-881D767A75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2547049" cy="766077"/>
              </a:xfrm>
              <a:prstGeom prst="rect">
                <a:avLst/>
              </a:prstGeom>
              <a:blipFill>
                <a:blip r:embed="rId3"/>
                <a:stretch>
                  <a:fillRect l="-3828" r="-358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09CDFC2-80E9-870A-3589-6ABD88F919C5}"/>
                  </a:ext>
                </a:extLst>
              </p:cNvPr>
              <p:cNvSpPr txBox="1"/>
              <p:nvPr/>
            </p:nvSpPr>
            <p:spPr>
              <a:xfrm>
                <a:off x="449989" y="2476635"/>
                <a:ext cx="36519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7, 'hasSerialNum': 1}">
                <a:extLst>
                  <a:ext uri="{FF2B5EF4-FFF2-40B4-BE49-F238E27FC236}">
                    <a16:creationId xmlns:a16="http://schemas.microsoft.com/office/drawing/2014/main" id="{F09CDFC2-80E9-870A-3589-6ABD88F919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6635"/>
                <a:ext cx="3651948" cy="766077"/>
              </a:xfrm>
              <a:prstGeom prst="rect">
                <a:avLst/>
              </a:prstGeom>
              <a:blipFill>
                <a:blip r:embed="rId4"/>
                <a:stretch>
                  <a:fillRect l="-2671" r="-267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8877DF9-38F5-A8BD-2E2E-24696BC33405}"/>
                  </a:ext>
                </a:extLst>
              </p:cNvPr>
              <p:cNvSpPr txBox="1"/>
              <p:nvPr/>
            </p:nvSpPr>
            <p:spPr>
              <a:xfrm>
                <a:off x="449989" y="3149100"/>
                <a:ext cx="261213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7, 'hasSerialNum': 1}">
                <a:extLst>
                  <a:ext uri="{FF2B5EF4-FFF2-40B4-BE49-F238E27FC236}">
                    <a16:creationId xmlns:a16="http://schemas.microsoft.com/office/drawing/2014/main" id="{A8877DF9-38F5-A8BD-2E2E-24696BC334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49100"/>
                <a:ext cx="2612136" cy="775793"/>
              </a:xfrm>
              <a:prstGeom prst="rect">
                <a:avLst/>
              </a:prstGeom>
              <a:blipFill>
                <a:blip r:embed="rId5"/>
                <a:stretch>
                  <a:fillRect l="-3738" r="-373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5349CB4-4358-BCC5-4517-9B28CAD1B32C}"/>
                  </a:ext>
                </a:extLst>
              </p:cNvPr>
              <p:cNvSpPr txBox="1"/>
              <p:nvPr/>
            </p:nvSpPr>
            <p:spPr>
              <a:xfrm>
                <a:off x="497614" y="3831281"/>
                <a:ext cx="2029524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7, 'hasSerialNum': 1}">
                <a:extLst>
                  <a:ext uri="{FF2B5EF4-FFF2-40B4-BE49-F238E27FC236}">
                    <a16:creationId xmlns:a16="http://schemas.microsoft.com/office/drawing/2014/main" id="{55349CB4-4358-BCC5-4517-9B28CAD1B3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831281"/>
                <a:ext cx="2029524" cy="772808"/>
              </a:xfrm>
              <a:prstGeom prst="rect">
                <a:avLst/>
              </a:prstGeom>
              <a:blipFill>
                <a:blip r:embed="rId6"/>
                <a:stretch>
                  <a:fillRect l="-4805" r="-4505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4A1E257-FBAB-BE14-0C2C-2D6F8637F9FF}"/>
                  </a:ext>
                </a:extLst>
              </p:cNvPr>
              <p:cNvSpPr txBox="1"/>
              <p:nvPr/>
            </p:nvSpPr>
            <p:spPr>
              <a:xfrm>
                <a:off x="497614" y="4510477"/>
                <a:ext cx="23724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7, 'hasSerialNum': 1}">
                <a:extLst>
                  <a:ext uri="{FF2B5EF4-FFF2-40B4-BE49-F238E27FC236}">
                    <a16:creationId xmlns:a16="http://schemas.microsoft.com/office/drawing/2014/main" id="{D4A1E257-FBAB-BE14-0C2C-2D6F8637F9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510477"/>
                <a:ext cx="2372424" cy="726326"/>
              </a:xfrm>
              <a:prstGeom prst="rect">
                <a:avLst/>
              </a:prstGeom>
              <a:blipFill>
                <a:blip r:embed="rId7"/>
                <a:stretch>
                  <a:fillRect l="-4113" r="-411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94" name="yt_shape_10194"/>
              <p:cNvSpPr txBox="1"/>
              <p:nvPr/>
            </p:nvSpPr>
            <p:spPr>
              <a:xfrm>
                <a:off x="540000" y="900000"/>
                <a:ext cx="3741665" cy="31080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94" name="yt_shape_10194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741665" cy="3108030"/>
              </a:xfrm>
              <a:prstGeom prst="rect">
                <a:avLst/>
              </a:prstGeom>
              <a:blipFill>
                <a:blip r:embed="rId2"/>
                <a:stretch>
                  <a:fillRect l="-5057" r="-3915" b="-5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3376B96-1C79-0815-78F0-75BD4852C7CC}"/>
              </a:ext>
            </a:extLst>
          </p:cNvPr>
          <p:cNvSpPr txBox="1"/>
          <p:nvPr/>
        </p:nvSpPr>
        <p:spPr>
          <a:xfrm>
            <a:off x="449989" y="1524643"/>
            <a:ext cx="298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546F51-62C3-33BE-303A-D73108F5788E}"/>
              </a:ext>
            </a:extLst>
          </p:cNvPr>
          <p:cNvSpPr txBox="1"/>
          <p:nvPr/>
        </p:nvSpPr>
        <p:spPr>
          <a:xfrm>
            <a:off x="497614" y="2000131"/>
            <a:ext cx="2170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19DE98-E1FC-D5A3-A184-9B85DAABB5AE}"/>
              </a:ext>
            </a:extLst>
          </p:cNvPr>
          <p:cNvSpPr txBox="1"/>
          <p:nvPr/>
        </p:nvSpPr>
        <p:spPr>
          <a:xfrm>
            <a:off x="449989" y="2475619"/>
            <a:ext cx="2340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4592B2F-E9D3-0920-2899-D23E9D45C49E}"/>
                  </a:ext>
                </a:extLst>
              </p:cNvPr>
              <p:cNvSpPr txBox="1"/>
              <p:nvPr/>
            </p:nvSpPr>
            <p:spPr>
              <a:xfrm>
                <a:off x="497614" y="2951107"/>
                <a:ext cx="2197926" cy="6131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8}">
                <a:extLst>
                  <a:ext uri="{FF2B5EF4-FFF2-40B4-BE49-F238E27FC236}">
                    <a16:creationId xmlns:a16="http://schemas.microsoft.com/office/drawing/2014/main" id="{44592B2F-E9D3-0920-2899-D23E9D45C4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951107"/>
                <a:ext cx="2197926" cy="613169"/>
              </a:xfrm>
              <a:prstGeom prst="rect">
                <a:avLst/>
              </a:prstGeom>
              <a:blipFill>
                <a:blip r:embed="rId3"/>
                <a:stretch>
                  <a:fillRect l="-4444" r="-444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D8152A6-1E2F-D0DA-C138-15A5C4E09833}"/>
                  </a:ext>
                </a:extLst>
              </p:cNvPr>
              <p:cNvSpPr txBox="1"/>
              <p:nvPr/>
            </p:nvSpPr>
            <p:spPr>
              <a:xfrm>
                <a:off x="449989" y="3470665"/>
                <a:ext cx="3885565" cy="554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8}">
                <a:extLst>
                  <a:ext uri="{FF2B5EF4-FFF2-40B4-BE49-F238E27FC236}">
                    <a16:creationId xmlns:a16="http://schemas.microsoft.com/office/drawing/2014/main" id="{0D8152A6-1E2F-D0DA-C138-15A5C4E098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70665"/>
                <a:ext cx="3885565" cy="554114"/>
              </a:xfrm>
              <a:prstGeom prst="rect">
                <a:avLst/>
              </a:prstGeom>
              <a:blipFill>
                <a:blip r:embed="rId4"/>
                <a:stretch>
                  <a:fillRect l="-2512" r="-2355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8" name="yt_shape_10198"/>
          <p:cNvSpPr txBox="1"/>
          <p:nvPr/>
        </p:nvSpPr>
        <p:spPr>
          <a:xfrm>
            <a:off x="540000" y="900000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考虑问题不全面导致错误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1C8662-1924-868F-2B4F-3511EEC00D68}"/>
              </a:ext>
            </a:extLst>
          </p:cNvPr>
          <p:cNvSpPr txBox="1"/>
          <p:nvPr/>
        </p:nvSpPr>
        <p:spPr>
          <a:xfrm>
            <a:off x="449989" y="853194"/>
            <a:ext cx="5666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考虑问题不全面导致错误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0199"/>
          <p:cNvSpPr txBox="1"/>
          <p:nvPr/>
        </p:nvSpPr>
        <p:spPr>
          <a:xfrm>
            <a:off x="540000" y="145394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的左边可以写成一个完全平方式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6.005039,H:37.44"/>
              </a:rPr>
              <a:t/>
            </a:r>
            <a:b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是一个完全平方式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55CAAB-9562-D9FA-9D3D-D09A2DD567D1}"/>
              </a:ext>
            </a:extLst>
          </p:cNvPr>
          <p:cNvSpPr txBox="1"/>
          <p:nvPr/>
        </p:nvSpPr>
        <p:spPr>
          <a:xfrm>
            <a:off x="11349763" y="1407141"/>
            <a:ext cx="40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da75e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41C387-1451-27B9-EA3D-C55ECB755D4C}"/>
              </a:ext>
            </a:extLst>
          </p:cNvPr>
          <p:cNvSpPr txBox="1"/>
          <p:nvPr/>
        </p:nvSpPr>
        <p:spPr>
          <a:xfrm>
            <a:off x="449989" y="1882629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18A3C3-5CB9-3AC7-D050-74454B429156}"/>
              </a:ext>
            </a:extLst>
          </p:cNvPr>
          <p:cNvSpPr txBox="1"/>
          <p:nvPr/>
        </p:nvSpPr>
        <p:spPr>
          <a:xfrm>
            <a:off x="8203338" y="235811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2" name="yt_shape_1020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01" name="yt_image_10201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04" name="yt_shape_10204"/>
          <p:cNvSpPr txBox="1"/>
          <p:nvPr/>
        </p:nvSpPr>
        <p:spPr>
          <a:xfrm>
            <a:off x="540000" y="1482165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下列配方错误的是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05" name="yt_table_10205" title="H_150.36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4810026"/>
                  </p:ext>
                </p:extLst>
              </p:nvPr>
            </p:nvGraphicFramePr>
            <p:xfrm>
              <a:off x="540047" y="1961468"/>
              <a:ext cx="5991225" cy="2101914"/>
            </p:xfrm>
            <a:graphic>
              <a:graphicData uri="http://schemas.openxmlformats.org/drawingml/2006/table">
                <a:tbl>
                  <a:tblPr/>
                  <a:tblGrid>
                    <a:gridCol w="5991225">
                      <a:extLst>
                        <a:ext uri="{9D8B030D-6E8A-4147-A177-3AD203B41FA5}">
                          <a16:colId xmlns:a16="http://schemas.microsoft.com/office/drawing/2014/main" val="100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化为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化为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化为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化为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205" name="yt_table_10205" descr="{&quot;rangeId&quot;:13,&quot;type&quot;:&quot;Option&quot;}" title="H_150.36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4810026"/>
                  </p:ext>
                </p:extLst>
              </p:nvPr>
            </p:nvGraphicFramePr>
            <p:xfrm>
              <a:off x="540047" y="1961468"/>
              <a:ext cx="5991225" cy="1909637"/>
            </p:xfrm>
            <a:graphic>
              <a:graphicData uri="http://schemas.openxmlformats.org/drawingml/2006/table">
                <a:tbl>
                  <a:tblPr/>
                  <a:tblGrid>
                    <a:gridCol w="5991225">
                      <a:extLst>
                        <a:ext uri="{9D8B030D-6E8A-4147-A177-3AD203B41FA5}">
                          <a16:colId xmlns:a16="http://schemas.microsoft.com/office/drawing/2014/main" val="1004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化为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化为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3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40952" b="-9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化为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06" name="yt_shape_10206"/>
          <p:cNvSpPr txBox="1"/>
          <p:nvPr/>
        </p:nvSpPr>
        <p:spPr>
          <a:xfrm>
            <a:off x="540120" y="392147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可以通过配方写成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e1a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可以配方成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07" name="yt_table_1020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096875"/>
              </p:ext>
            </p:extLst>
          </p:nvPr>
        </p:nvGraphicFramePr>
        <p:xfrm>
          <a:off x="540047" y="4880907"/>
          <a:ext cx="7329615" cy="950976"/>
        </p:xfrm>
        <a:graphic>
          <a:graphicData uri="http://schemas.openxmlformats.org/drawingml/2006/table">
            <a:tbl>
              <a:tblPr/>
              <a:tblGrid>
                <a:gridCol w="4421315">
                  <a:extLst>
                    <a:ext uri="{9D8B030D-6E8A-4147-A177-3AD203B41FA5}">
                      <a16:colId xmlns:a16="http://schemas.microsoft.com/office/drawing/2014/main" val="10041"/>
                    </a:ext>
                  </a:extLst>
                </a:gridCol>
                <a:gridCol w="2908300">
                  <a:extLst>
                    <a:ext uri="{9D8B030D-6E8A-4147-A177-3AD203B41FA5}">
                      <a16:colId xmlns:a16="http://schemas.microsoft.com/office/drawing/2014/main" val="100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4AD175A-E123-2BFB-67E3-53983D5FBE5C}"/>
              </a:ext>
            </a:extLst>
          </p:cNvPr>
          <p:cNvSpPr txBox="1"/>
          <p:nvPr/>
        </p:nvSpPr>
        <p:spPr>
          <a:xfrm>
            <a:off x="38027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32E598-0DCE-6CC3-E703-A3B6C26C8E19}"/>
              </a:ext>
            </a:extLst>
          </p:cNvPr>
          <p:cNvSpPr txBox="1"/>
          <p:nvPr/>
        </p:nvSpPr>
        <p:spPr>
          <a:xfrm>
            <a:off x="3040909" y="43501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9" name="yt_shape_10209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能配方成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ffb5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不经过第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象限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解：原方程整理，得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16.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4.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1.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20E6F6-30AA-F8E9-6C49-1FB2D4F1452A}"/>
              </a:ext>
            </a:extLst>
          </p:cNvPr>
          <p:cNvSpPr txBox="1"/>
          <p:nvPr/>
        </p:nvSpPr>
        <p:spPr>
          <a:xfrm>
            <a:off x="19741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004045-0282-3CDB-D887-0C962043A499}"/>
              </a:ext>
            </a:extLst>
          </p:cNvPr>
          <p:cNvSpPr txBox="1"/>
          <p:nvPr/>
        </p:nvSpPr>
        <p:spPr>
          <a:xfrm>
            <a:off x="450108" y="2755146"/>
            <a:ext cx="5114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解：原方程整理，得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C6BF3A-5928-3BDF-25EB-CE42D71A4289}"/>
              </a:ext>
            </a:extLst>
          </p:cNvPr>
          <p:cNvSpPr txBox="1"/>
          <p:nvPr/>
        </p:nvSpPr>
        <p:spPr>
          <a:xfrm>
            <a:off x="497733" y="3230634"/>
            <a:ext cx="3237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B12810-1057-B3E1-B8A7-3AFFCCF70017}"/>
              </a:ext>
            </a:extLst>
          </p:cNvPr>
          <p:cNvSpPr txBox="1"/>
          <p:nvPr/>
        </p:nvSpPr>
        <p:spPr>
          <a:xfrm>
            <a:off x="450108" y="3706122"/>
            <a:ext cx="2264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E046131-CF9D-1B71-3AA4-6ABD09077020}"/>
              </a:ext>
            </a:extLst>
          </p:cNvPr>
          <p:cNvSpPr txBox="1"/>
          <p:nvPr/>
        </p:nvSpPr>
        <p:spPr>
          <a:xfrm>
            <a:off x="450108" y="4181610"/>
            <a:ext cx="2010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707833-BE38-032B-8A20-913418E944F1}"/>
              </a:ext>
            </a:extLst>
          </p:cNvPr>
          <p:cNvSpPr txBox="1"/>
          <p:nvPr/>
        </p:nvSpPr>
        <p:spPr>
          <a:xfrm>
            <a:off x="450108" y="4657098"/>
            <a:ext cx="2348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1511</Words>
  <Application>Microsoft Office PowerPoint</Application>
  <PresentationFormat>宽屏</PresentationFormat>
  <Paragraphs>178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6" baseType="lpstr">
      <vt:lpstr>,isEnd</vt:lpstr>
      <vt:lpstr>_⨹_1_0ffb5,isEnd</vt:lpstr>
      <vt:lpstr>_⨹_1_5e091</vt:lpstr>
      <vt:lpstr>_⨹_1_ae1ab</vt:lpstr>
      <vt:lpstr>_⨹_1_da75e</vt:lpstr>
      <vt:lpstr>_⨹_2_8718a,isEnd</vt:lpstr>
      <vt:lpstr>Finished</vt:lpstr>
      <vt:lpstr>IsAddLine</vt:lpstr>
      <vt:lpstr>W:6.005039,H:37.44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2024-04-28T05:46:21Z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