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7650" y="3067050"/>
            <a:ext cx="66167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536700"/>
            <a:ext cx="9734550" cy="378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84395" y="2677795"/>
            <a:ext cx="605155" cy="854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1375" y="4703445"/>
            <a:ext cx="403034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836930"/>
            <a:ext cx="6527800" cy="500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1660" y="2602230"/>
            <a:ext cx="4709160" cy="162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5940" y="4848225"/>
            <a:ext cx="5706745" cy="993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81075"/>
            <a:ext cx="7397750" cy="429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3080" y="2113915"/>
            <a:ext cx="4518660" cy="1090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3080" y="3728720"/>
            <a:ext cx="6970395" cy="16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187450"/>
            <a:ext cx="9772650" cy="224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555" y="3429000"/>
            <a:ext cx="8324850" cy="10731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473200"/>
            <a:ext cx="9213850" cy="391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9075" y="1557655"/>
            <a:ext cx="3834130" cy="172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1605" y="1334770"/>
            <a:ext cx="4356100" cy="397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289050"/>
            <a:ext cx="9753600" cy="427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4795" y="2982595"/>
            <a:ext cx="6956425" cy="270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9995" y="1048385"/>
            <a:ext cx="6426200" cy="366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9995" y="1048385"/>
            <a:ext cx="6499860" cy="3815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09930"/>
            <a:ext cx="9772650" cy="339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6580" y="4268470"/>
            <a:ext cx="4051300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3975" y="3597910"/>
            <a:ext cx="2768600" cy="2692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2435" y="4208145"/>
            <a:ext cx="439293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80" y="3520440"/>
            <a:ext cx="2832100" cy="327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1139825"/>
            <a:ext cx="6508750" cy="419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2090" y="956945"/>
            <a:ext cx="6905625" cy="448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279525"/>
            <a:ext cx="9772650" cy="4298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2435" y="3595370"/>
            <a:ext cx="5777230" cy="2188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54356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1341120"/>
            <a:ext cx="9836150" cy="494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15220" y="129540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34885" y="303212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0940" y="473011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9400" y="1131570"/>
            <a:ext cx="7874000" cy="4305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49400" y="1130935"/>
            <a:ext cx="6220460" cy="2075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49400" y="3279140"/>
            <a:ext cx="8086090" cy="215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422400"/>
            <a:ext cx="9836150" cy="40132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315" y="657225"/>
            <a:ext cx="9112250" cy="397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0535" y="4632325"/>
            <a:ext cx="4400550" cy="152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7165" y="4632325"/>
            <a:ext cx="2565400" cy="2063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2435" y="4685665"/>
            <a:ext cx="4392930" cy="1470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2065" y="664210"/>
            <a:ext cx="62611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2188210"/>
            <a:ext cx="8140700" cy="1479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00" y="3778250"/>
            <a:ext cx="4876800" cy="1479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82065" y="740410"/>
            <a:ext cx="8505190" cy="4517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0960" y="835025"/>
            <a:ext cx="9194800" cy="5187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5715" y="750570"/>
            <a:ext cx="9487535" cy="537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20090"/>
            <a:ext cx="9791700" cy="162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8785" y="2501265"/>
            <a:ext cx="9201150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5945" y="3749675"/>
            <a:ext cx="2025650" cy="25717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9213850" cy="596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3717290"/>
            <a:ext cx="3740150" cy="2654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9515" y="2936240"/>
            <a:ext cx="7026910" cy="161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0150" y="4596765"/>
            <a:ext cx="6714490" cy="214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45305" y="2311400"/>
            <a:ext cx="65468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836930"/>
            <a:ext cx="6858000" cy="210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2277110"/>
            <a:ext cx="2216150" cy="2590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2875" y="789305"/>
            <a:ext cx="482663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660" y="1390015"/>
            <a:ext cx="482536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8255" y="2188210"/>
            <a:ext cx="2254250" cy="2679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2875" y="1881505"/>
            <a:ext cx="6705600" cy="1057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621030"/>
            <a:ext cx="9798050" cy="608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1420" y="62103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1420" y="170243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45700" y="342900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45700" y="515556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482725"/>
            <a:ext cx="9734550" cy="389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9040" y="148272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9040" y="375983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196975"/>
            <a:ext cx="9728200" cy="446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38080" y="467296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764540"/>
            <a:ext cx="98171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38080" y="342900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8080" y="510476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844550"/>
            <a:ext cx="9817100" cy="516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9040" y="196977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9772650" cy="608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15220" y="229679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5220" y="570103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53600" cy="600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7220" y="1764030"/>
            <a:ext cx="627380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26385" y="6104890"/>
            <a:ext cx="207454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2025-07-07T08:43:30Z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