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075" y="3038475"/>
            <a:ext cx="59118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9385" y="1358900"/>
            <a:ext cx="6013450" cy="345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1660" y="2564765"/>
            <a:ext cx="5683885" cy="2248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196975"/>
            <a:ext cx="642620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9855" y="2289175"/>
            <a:ext cx="6445885" cy="2772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8410" y="671830"/>
            <a:ext cx="9251950" cy="60566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7360" y="1200785"/>
            <a:ext cx="4404360" cy="552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019175"/>
            <a:ext cx="97536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97885" y="4033520"/>
            <a:ext cx="282067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431925"/>
            <a:ext cx="927735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1125" y="1431925"/>
            <a:ext cx="6507480" cy="4043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815975"/>
            <a:ext cx="977900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3180080"/>
            <a:ext cx="5848350" cy="167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020" y="3101975"/>
            <a:ext cx="3282950" cy="360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3540" y="3763645"/>
            <a:ext cx="5941695" cy="1181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59499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270" y="836930"/>
            <a:ext cx="6463030" cy="4805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77545"/>
            <a:ext cx="97536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548255"/>
            <a:ext cx="929640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9220" y="864870"/>
            <a:ext cx="74231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4155" y="796925"/>
            <a:ext cx="4968240" cy="2163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9220" y="3066415"/>
            <a:ext cx="7960360" cy="2771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77089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2235" y="3429000"/>
            <a:ext cx="6034405" cy="294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732155"/>
            <a:ext cx="54737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085" y="1243965"/>
            <a:ext cx="969010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5700" y="114490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2360" y="368744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5700" y="487553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1757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660" y="764540"/>
            <a:ext cx="9476740" cy="5592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72650" cy="5556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302625" y="5168265"/>
            <a:ext cx="212026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1711325"/>
            <a:ext cx="9220200" cy="343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5900" y="3484880"/>
            <a:ext cx="9552940" cy="182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187450"/>
            <a:ext cx="921385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7475" y="1187450"/>
            <a:ext cx="9484995" cy="4645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095375"/>
            <a:ext cx="9817100" cy="4667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099040" y="109537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9040" y="399542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719455"/>
            <a:ext cx="9798050" cy="479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990" y="5729605"/>
            <a:ext cx="8140700" cy="46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9040" y="76644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9040" y="258635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99040" y="507682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660400"/>
            <a:ext cx="9779000" cy="553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3320" y="76644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3320" y="259397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9040" y="442150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990600"/>
            <a:ext cx="98171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3800" y="1657350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3800" y="287591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8080" y="469582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000125"/>
            <a:ext cx="98171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9040" y="2799715"/>
            <a:ext cx="6051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2640" y="5236845"/>
            <a:ext cx="109156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764540"/>
            <a:ext cx="977900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4950" y="1253490"/>
            <a:ext cx="688975" cy="541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9185" y="1908175"/>
            <a:ext cx="764540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0570" y="5631815"/>
            <a:ext cx="271335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2690" y="1295400"/>
            <a:ext cx="9671050" cy="525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065" y="642620"/>
            <a:ext cx="3409950" cy="46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6880" y="2472055"/>
            <a:ext cx="4220845" cy="1082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0065" y="2346960"/>
            <a:ext cx="4220845" cy="1082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6860" y="4913630"/>
            <a:ext cx="4783455" cy="161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56400" y="4913630"/>
            <a:ext cx="4220845" cy="161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2025-07-07T08:34:59Z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