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2150" y="3019425"/>
            <a:ext cx="82677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693420"/>
            <a:ext cx="9836150" cy="300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560" y="3788410"/>
            <a:ext cx="7372350" cy="1930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5885" y="4094480"/>
            <a:ext cx="2292350" cy="2095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35480" y="1679575"/>
            <a:ext cx="58166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85060" y="2734310"/>
            <a:ext cx="120586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28205" y="3696335"/>
            <a:ext cx="589280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7095" y="5219700"/>
            <a:ext cx="58928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860" y="1268730"/>
            <a:ext cx="29908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75" y="1854200"/>
            <a:ext cx="9874250" cy="314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5920" y="2834005"/>
            <a:ext cx="5996305" cy="2028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450975"/>
            <a:ext cx="979170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6880" y="2484120"/>
            <a:ext cx="6674485" cy="3093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441450"/>
            <a:ext cx="9753600" cy="397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1160" y="2430780"/>
            <a:ext cx="6003925" cy="303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62305"/>
            <a:ext cx="97536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5000" y="2057400"/>
            <a:ext cx="94742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7840" y="2590165"/>
            <a:ext cx="128270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1765" y="836930"/>
            <a:ext cx="461010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5445125"/>
            <a:ext cx="4629150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315" y="5445125"/>
            <a:ext cx="4755515" cy="542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100" y="695325"/>
            <a:ext cx="4997450" cy="474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247775"/>
            <a:ext cx="977265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0200" y="3686175"/>
            <a:ext cx="5570220" cy="1924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124585"/>
            <a:ext cx="4260850" cy="193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130" y="3061335"/>
            <a:ext cx="8077200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41450" y="1124585"/>
            <a:ext cx="8342630" cy="3581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82955"/>
            <a:ext cx="975360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99260" y="3157220"/>
            <a:ext cx="6050280" cy="2363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1040" y="2994025"/>
            <a:ext cx="27686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1765" y="1769110"/>
            <a:ext cx="6013450" cy="240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1765" y="1769110"/>
            <a:ext cx="3978910" cy="908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6525" y="2736850"/>
            <a:ext cx="6028690" cy="1438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4851400" cy="34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196975"/>
            <a:ext cx="979805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5240" y="1196975"/>
            <a:ext cx="5441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5240" y="4159250"/>
            <a:ext cx="5441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75240" y="5628640"/>
            <a:ext cx="5441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22350"/>
            <a:ext cx="9772650" cy="48133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651510"/>
            <a:ext cx="9258300" cy="3803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4364990"/>
            <a:ext cx="2133600" cy="2387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575" y="4455160"/>
            <a:ext cx="2622550" cy="23431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63980" y="703580"/>
            <a:ext cx="7313930" cy="1938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9845" y="2792095"/>
            <a:ext cx="10215245" cy="4006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196975"/>
            <a:ext cx="7461250" cy="387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88415" y="1196975"/>
            <a:ext cx="6050280" cy="1289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28090" y="2606040"/>
            <a:ext cx="8120380" cy="280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953135"/>
            <a:ext cx="91948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870" y="4696460"/>
            <a:ext cx="8807450" cy="137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3655" y="953135"/>
            <a:ext cx="9232900" cy="916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67710" y="1805940"/>
            <a:ext cx="2014220" cy="2728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3655" y="4754245"/>
            <a:ext cx="9232900" cy="1395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49925" y="1744980"/>
            <a:ext cx="2675890" cy="2728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317625"/>
            <a:ext cx="9791700" cy="422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64890" y="4527550"/>
            <a:ext cx="140462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81415" y="4527550"/>
            <a:ext cx="178562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9220" y="650875"/>
            <a:ext cx="9220200" cy="314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7110" y="3474085"/>
            <a:ext cx="309880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40250" y="3331845"/>
            <a:ext cx="704850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738505"/>
            <a:ext cx="7727950" cy="551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9550" y="3475355"/>
            <a:ext cx="2501900" cy="263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1600" y="738505"/>
            <a:ext cx="7527925" cy="977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9550" y="3557905"/>
            <a:ext cx="2540000" cy="2552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71600" y="1786890"/>
            <a:ext cx="6743065" cy="4618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930" y="696595"/>
            <a:ext cx="8572500" cy="322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7350" y="3429000"/>
            <a:ext cx="278765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1600" y="738505"/>
            <a:ext cx="8545830" cy="2531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3325" y="3355340"/>
            <a:ext cx="3926205" cy="567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7350" y="3269615"/>
            <a:ext cx="3117850" cy="313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092200"/>
            <a:ext cx="979805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5240" y="1626235"/>
            <a:ext cx="5441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238250"/>
            <a:ext cx="98361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2380" y="2293620"/>
            <a:ext cx="5441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2380" y="4752975"/>
            <a:ext cx="5441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26440"/>
            <a:ext cx="9728200" cy="92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875" y="1813560"/>
            <a:ext cx="8807450" cy="370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5240" y="1196975"/>
            <a:ext cx="5441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33425"/>
            <a:ext cx="97536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5240" y="1196975"/>
            <a:ext cx="5441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5240" y="2727325"/>
            <a:ext cx="5441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5240" y="5225415"/>
            <a:ext cx="5441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61035"/>
            <a:ext cx="9753600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1420" y="5735320"/>
            <a:ext cx="5441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50240"/>
            <a:ext cx="9728200" cy="596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5240" y="1196975"/>
            <a:ext cx="5441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5240" y="3268345"/>
            <a:ext cx="5441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063625"/>
            <a:ext cx="9817100" cy="473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6660" y="2080260"/>
            <a:ext cx="5441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6660" y="4905375"/>
            <a:ext cx="5441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2025-07-07T08:24:50Z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