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57525"/>
            <a:ext cx="5911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030" y="1346200"/>
            <a:ext cx="733425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8840" y="3264535"/>
            <a:ext cx="6193790" cy="220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7780" y="855980"/>
            <a:ext cx="69215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45" y="3886835"/>
            <a:ext cx="55562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1255" y="1337310"/>
            <a:ext cx="7058025" cy="2394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3510" y="4502150"/>
            <a:ext cx="5556885" cy="11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557020"/>
            <a:ext cx="70104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0720" y="2747010"/>
            <a:ext cx="6590665" cy="182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24585"/>
            <a:ext cx="512445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2175510"/>
            <a:ext cx="5125085" cy="28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247775"/>
            <a:ext cx="98171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5440" y="2925445"/>
            <a:ext cx="7268210" cy="2729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66750"/>
            <a:ext cx="972820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4020" y="4467225"/>
            <a:ext cx="7221855" cy="2289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980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0680" y="4193540"/>
            <a:ext cx="6864350" cy="237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2216150"/>
            <a:ext cx="9150350" cy="242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825" y="2216150"/>
            <a:ext cx="9232900" cy="250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320" y="725805"/>
            <a:ext cx="7270750" cy="592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980" y="6308725"/>
            <a:ext cx="1758950" cy="387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20240" y="3843020"/>
            <a:ext cx="4503420" cy="285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53911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981075"/>
            <a:ext cx="4123055" cy="224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3362960"/>
            <a:ext cx="5391785" cy="2367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052830"/>
            <a:ext cx="53911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628775"/>
            <a:ext cx="9734550" cy="376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6180" y="162877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5220" y="29254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6180" y="431863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774700"/>
            <a:ext cx="977900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75" y="1412875"/>
            <a:ext cx="822325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000" y="1360170"/>
            <a:ext cx="81972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5000" y="2015490"/>
            <a:ext cx="7573010" cy="3526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92785"/>
            <a:ext cx="9753600" cy="57848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1238250"/>
            <a:ext cx="9156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1585" y="1177925"/>
            <a:ext cx="67373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997075"/>
            <a:ext cx="922020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6035" y="1997075"/>
            <a:ext cx="3537585" cy="297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77470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4615" y="692785"/>
            <a:ext cx="7798435" cy="5795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9779000" cy="492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5373370"/>
            <a:ext cx="8039100" cy="117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7620" y="8369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7620" y="278638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7620" y="537337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92785"/>
            <a:ext cx="9753600" cy="471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5590540"/>
            <a:ext cx="89281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5700" y="75120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5700" y="317754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5700" y="471551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78815"/>
            <a:ext cx="9753600" cy="598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131445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2360" y="317754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9040" y="51549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97025"/>
            <a:ext cx="97917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5700" y="226695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420" y="414782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238250"/>
            <a:ext cx="97345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2840" y="378206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12850"/>
            <a:ext cx="97980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0070" y="1703070"/>
            <a:ext cx="94742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7230" y="3043555"/>
            <a:ext cx="605155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9285" y="4573905"/>
            <a:ext cx="93916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760" y="1151890"/>
            <a:ext cx="7874000" cy="217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606165"/>
            <a:ext cx="975360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2510" y="5380990"/>
            <a:ext cx="65024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2025-07-07T08:29:20Z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