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  <p:sldId id="347" r:id="rId27"/>
    <p:sldId id="348" r:id="rId28"/>
    <p:sldId id="349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0275" y="3009900"/>
            <a:ext cx="779145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657860"/>
            <a:ext cx="9753600" cy="69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1356360"/>
            <a:ext cx="9810750" cy="444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71100" y="1356360"/>
            <a:ext cx="593090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71100" y="3862070"/>
            <a:ext cx="593090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694690"/>
            <a:ext cx="9772650" cy="557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50280" y="1126490"/>
            <a:ext cx="1842135" cy="484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625" y="2200275"/>
            <a:ext cx="1842135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53260" y="3274060"/>
            <a:ext cx="3425825" cy="469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857250"/>
            <a:ext cx="981075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36890" y="2381885"/>
            <a:ext cx="134683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95120" y="4522470"/>
            <a:ext cx="3799205" cy="1534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4476750"/>
            <a:ext cx="4773930" cy="864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1750" y="1266825"/>
            <a:ext cx="95885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0380" y="2741295"/>
            <a:ext cx="4431030" cy="295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35725" y="2641600"/>
            <a:ext cx="4454525" cy="2075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0465" y="1130300"/>
            <a:ext cx="9175750" cy="168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7665" y="2984500"/>
            <a:ext cx="4895850" cy="88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7030" y="2010410"/>
            <a:ext cx="6429375" cy="1938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917700"/>
            <a:ext cx="9753600" cy="30226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4100" y="825500"/>
            <a:ext cx="7543800" cy="520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24100" y="5078730"/>
            <a:ext cx="7408545" cy="1115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3905" y="716280"/>
            <a:ext cx="4629150" cy="436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692150"/>
            <a:ext cx="9753600" cy="605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1465" y="3258185"/>
            <a:ext cx="6038215" cy="3485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4825" y="1711325"/>
            <a:ext cx="8642350" cy="343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99895" y="1711325"/>
            <a:ext cx="8878570" cy="3582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750570"/>
            <a:ext cx="9715500" cy="250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000" y="3324860"/>
            <a:ext cx="9302750" cy="2965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908685"/>
            <a:ext cx="4756150" cy="34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530" y="1411605"/>
            <a:ext cx="9715500" cy="444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4440" y="2383790"/>
            <a:ext cx="585470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63480" y="4935220"/>
            <a:ext cx="585470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5250" y="1000125"/>
            <a:ext cx="94615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1295" y="1000125"/>
            <a:ext cx="9433560" cy="2882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1295" y="3923030"/>
            <a:ext cx="6449695" cy="199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803275"/>
            <a:ext cx="9715500" cy="52514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5100" y="1885950"/>
            <a:ext cx="9321800" cy="30861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9845" y="855980"/>
            <a:ext cx="9378950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1915" y="5320665"/>
            <a:ext cx="869950" cy="38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74750" y="720090"/>
            <a:ext cx="7240270" cy="212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3950" y="2939415"/>
            <a:ext cx="6501765" cy="1466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51915" y="4512310"/>
            <a:ext cx="9326245" cy="1195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1917700"/>
            <a:ext cx="9258300" cy="302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6850" y="1781175"/>
            <a:ext cx="9258935" cy="3232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2045" y="729615"/>
            <a:ext cx="9810750" cy="565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98290" y="2277110"/>
            <a:ext cx="609600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82515" y="2840355"/>
            <a:ext cx="3381375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7775" y="655320"/>
            <a:ext cx="8432800" cy="407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5295" y="3075305"/>
            <a:ext cx="3289300" cy="2794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47775" y="655320"/>
            <a:ext cx="8432800" cy="1511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3635" y="2230120"/>
            <a:ext cx="6311900" cy="2494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653415"/>
            <a:ext cx="8432800" cy="454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1630" y="3429000"/>
            <a:ext cx="3289300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09675" y="653415"/>
            <a:ext cx="8642350" cy="1990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9675" y="2733675"/>
            <a:ext cx="6159500" cy="2593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9075" y="3324225"/>
            <a:ext cx="370205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225550"/>
            <a:ext cx="9753600" cy="440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7300" y="1172210"/>
            <a:ext cx="593090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47300" y="2616200"/>
            <a:ext cx="593090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47300" y="4672330"/>
            <a:ext cx="593090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764540"/>
            <a:ext cx="9772650" cy="582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4920" y="4142105"/>
            <a:ext cx="593090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54920" y="5626735"/>
            <a:ext cx="593090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6640" y="1653540"/>
            <a:ext cx="972820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075" y="2188210"/>
            <a:ext cx="9467850" cy="197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7280" y="2717800"/>
            <a:ext cx="593090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339850"/>
            <a:ext cx="9772650" cy="417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4440" y="3314700"/>
            <a:ext cx="593090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320800"/>
            <a:ext cx="9772650" cy="421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7300" y="1842135"/>
            <a:ext cx="593090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752475"/>
            <a:ext cx="97726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4920" y="2626360"/>
            <a:ext cx="593090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54920" y="5162550"/>
            <a:ext cx="593090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206500"/>
            <a:ext cx="9734550" cy="444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7300" y="2207895"/>
            <a:ext cx="593090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2025-07-07T09:10:20Z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