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0550" y="3038475"/>
            <a:ext cx="593090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400175"/>
            <a:ext cx="98107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1750" y="1400175"/>
            <a:ext cx="53594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1750" y="4522470"/>
            <a:ext cx="53594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917575"/>
            <a:ext cx="9817100" cy="502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9150" y="1896745"/>
            <a:ext cx="65024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60865" y="5391785"/>
            <a:ext cx="75692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123950"/>
            <a:ext cx="97917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91535" y="1614805"/>
            <a:ext cx="110680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8105" y="4660900"/>
            <a:ext cx="75311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4810" y="5201920"/>
            <a:ext cx="74612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381125"/>
            <a:ext cx="97726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7670" y="2901950"/>
            <a:ext cx="3772535" cy="2710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801370"/>
            <a:ext cx="9772650" cy="210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3284855"/>
            <a:ext cx="2355850" cy="24447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3550" y="981075"/>
            <a:ext cx="6121400" cy="248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240" y="3599815"/>
            <a:ext cx="7753350" cy="144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33550" y="981075"/>
            <a:ext cx="4361815" cy="1925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33550" y="2999740"/>
            <a:ext cx="8016875" cy="2093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701675"/>
            <a:ext cx="9791700" cy="545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2910" y="2682875"/>
            <a:ext cx="3635375" cy="1445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2910" y="4218940"/>
            <a:ext cx="6444615" cy="2124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652145"/>
            <a:ext cx="9772650" cy="594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4985" y="3143250"/>
            <a:ext cx="514985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6125" y="2723515"/>
            <a:ext cx="2724150" cy="2736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60525" y="3704590"/>
            <a:ext cx="5972175" cy="298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682625"/>
            <a:ext cx="9817100" cy="549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8785" y="2716530"/>
            <a:ext cx="6671945" cy="3503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628775"/>
            <a:ext cx="8763000" cy="316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3525" y="1628775"/>
            <a:ext cx="4267200" cy="959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170" y="2633980"/>
            <a:ext cx="8950325" cy="2322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908685"/>
            <a:ext cx="47371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484630"/>
            <a:ext cx="9753600" cy="344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51745" y="1484630"/>
            <a:ext cx="53594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1745" y="3982720"/>
            <a:ext cx="53594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764540"/>
            <a:ext cx="9734550" cy="349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3573145"/>
            <a:ext cx="3492500" cy="23495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92785"/>
            <a:ext cx="6819900" cy="500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3501390"/>
            <a:ext cx="3784600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81125" y="639445"/>
            <a:ext cx="5812155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1750" y="3429000"/>
            <a:ext cx="4032250" cy="2857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21105" y="1134745"/>
            <a:ext cx="6870065" cy="198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270" y="3235325"/>
            <a:ext cx="6085840" cy="2512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981075"/>
            <a:ext cx="7004050" cy="401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270" y="981075"/>
            <a:ext cx="7160260" cy="1462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71270" y="2542540"/>
            <a:ext cx="6223635" cy="2550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692785"/>
            <a:ext cx="9899650" cy="292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745" y="3751580"/>
            <a:ext cx="5041900" cy="450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4845" y="4124325"/>
            <a:ext cx="2171700" cy="19748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755650"/>
            <a:ext cx="6845300" cy="267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0" y="3664585"/>
            <a:ext cx="5372100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97305" y="755650"/>
            <a:ext cx="6788785" cy="1736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1425" y="2492375"/>
            <a:ext cx="6893560" cy="3929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0645" y="815975"/>
            <a:ext cx="9277350" cy="522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81125" y="677545"/>
            <a:ext cx="9246235" cy="1964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50645" y="2687955"/>
            <a:ext cx="9246235" cy="340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214755"/>
            <a:ext cx="9734550" cy="391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72970" y="2611120"/>
            <a:ext cx="276542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64785" y="4567555"/>
            <a:ext cx="770255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3490" y="680720"/>
            <a:ext cx="5969000" cy="3790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836930"/>
            <a:ext cx="2438400" cy="2451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235" y="4004945"/>
            <a:ext cx="2006600" cy="2343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8160" y="4004945"/>
            <a:ext cx="2070100" cy="243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1595" y="680085"/>
            <a:ext cx="5812155" cy="3791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609725"/>
            <a:ext cx="9817100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99370" y="4288155"/>
            <a:ext cx="53594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15500" cy="584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8890" y="738505"/>
            <a:ext cx="53594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68890" y="3937000"/>
            <a:ext cx="53594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823595"/>
            <a:ext cx="9734550" cy="201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285" y="3167380"/>
            <a:ext cx="927735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8255" y="1340485"/>
            <a:ext cx="53594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679450"/>
            <a:ext cx="9690100" cy="580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76510" y="1203960"/>
            <a:ext cx="53594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52710" y="4120515"/>
            <a:ext cx="53594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317625"/>
            <a:ext cx="9836150" cy="422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91750" y="1790065"/>
            <a:ext cx="53594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247775"/>
            <a:ext cx="9772650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99370" y="1721485"/>
            <a:ext cx="53594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99370" y="4706620"/>
            <a:ext cx="53594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668020"/>
            <a:ext cx="9772650" cy="401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955" y="5019040"/>
            <a:ext cx="9734550" cy="135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99370" y="1203960"/>
            <a:ext cx="53594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07930" y="5488940"/>
            <a:ext cx="53594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2025-07-07T03:11:03Z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