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3038475"/>
            <a:ext cx="5975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81380"/>
            <a:ext cx="97345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437640"/>
            <a:ext cx="97726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8665" y="31045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0725" y="5213985"/>
            <a:ext cx="26981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92200"/>
            <a:ext cx="97091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1505" y="2677160"/>
            <a:ext cx="83312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27175"/>
            <a:ext cx="9772650" cy="380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65770" y="2000250"/>
            <a:ext cx="62738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0780" y="4733925"/>
            <a:ext cx="14725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97025"/>
            <a:ext cx="9772650" cy="3663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775" y="1206500"/>
            <a:ext cx="868045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6400" y="4711065"/>
            <a:ext cx="891286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485" y="1275715"/>
            <a:ext cx="3511550" cy="343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15010"/>
            <a:ext cx="97536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348105"/>
            <a:ext cx="9258300" cy="483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0700" y="2449195"/>
            <a:ext cx="5981065" cy="396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51000"/>
            <a:ext cx="979170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2120" y="2784475"/>
            <a:ext cx="4991100" cy="2589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412875"/>
            <a:ext cx="983615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4980" y="2479675"/>
            <a:ext cx="5905500" cy="307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727710"/>
            <a:ext cx="9791700" cy="590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6400" y="2875915"/>
            <a:ext cx="6263640" cy="3830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1500505"/>
            <a:ext cx="6838950" cy="295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9835" y="1451610"/>
            <a:ext cx="6947535" cy="312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412875"/>
            <a:ext cx="54356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2162175"/>
            <a:ext cx="97091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9040" y="216217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12775"/>
            <a:ext cx="9836150" cy="608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3540" y="2746375"/>
            <a:ext cx="6856095" cy="4013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052830"/>
            <a:ext cx="7435850" cy="452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170" y="1052830"/>
            <a:ext cx="7595235" cy="463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1640" y="3322955"/>
            <a:ext cx="595884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925" y="3322955"/>
            <a:ext cx="2933700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2275" y="3902710"/>
            <a:ext cx="6470015" cy="258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12875"/>
            <a:ext cx="6038850" cy="339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8895" y="1335405"/>
            <a:ext cx="6293485" cy="364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927735"/>
            <a:ext cx="830580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90" y="2757170"/>
            <a:ext cx="5638800" cy="242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6035" y="882015"/>
            <a:ext cx="8692515" cy="441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66115"/>
            <a:ext cx="9772650" cy="58610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753745"/>
            <a:ext cx="8121650" cy="559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1600" y="3505835"/>
            <a:ext cx="8357235" cy="293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511425"/>
            <a:ext cx="9074150" cy="183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2458085"/>
            <a:ext cx="9164955" cy="2018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721360"/>
            <a:ext cx="9137650" cy="561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3815" y="721360"/>
            <a:ext cx="9408160" cy="587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74700"/>
            <a:ext cx="97980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0100310" y="706120"/>
            <a:ext cx="60198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0100310" y="5115560"/>
            <a:ext cx="60198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21030"/>
            <a:ext cx="97536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420" y="113220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420" y="516826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235710"/>
            <a:ext cx="98171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370" y="2362835"/>
            <a:ext cx="9753600" cy="271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99980" y="176530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9980" y="401955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23950"/>
            <a:ext cx="97726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8080" y="476440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08100"/>
            <a:ext cx="9772650" cy="424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6180" y="187071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3320" y="29254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6180" y="45777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22350"/>
            <a:ext cx="979170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0460" y="205359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308100"/>
            <a:ext cx="9715500" cy="424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1420" y="24187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38080" y="45510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