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3048000"/>
            <a:ext cx="65722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927225"/>
            <a:ext cx="9791700" cy="300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62570" y="2423160"/>
            <a:ext cx="15005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36010" y="4410710"/>
            <a:ext cx="74676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50925"/>
            <a:ext cx="9791700" cy="475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8785" y="3017520"/>
            <a:ext cx="448627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0265" y="2903855"/>
            <a:ext cx="2622550" cy="233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47825" y="3429000"/>
            <a:ext cx="4547870" cy="2527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092200"/>
            <a:ext cx="9734550" cy="467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9265" y="2134235"/>
            <a:ext cx="6465570" cy="3845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970915"/>
            <a:ext cx="9709150" cy="314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210" y="3896995"/>
            <a:ext cx="568325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3390" y="1974215"/>
            <a:ext cx="5994400" cy="3761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495425"/>
            <a:ext cx="981710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0205" y="3429000"/>
            <a:ext cx="5909945" cy="2002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0045" y="1349375"/>
            <a:ext cx="611505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0045" y="1395730"/>
            <a:ext cx="6115685" cy="1941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30045" y="3429000"/>
            <a:ext cx="6055360" cy="913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863725"/>
            <a:ext cx="9753600" cy="313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38135" y="2910840"/>
            <a:ext cx="133413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40075" y="3429000"/>
            <a:ext cx="133413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8070" y="3954780"/>
            <a:ext cx="17900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1317625"/>
            <a:ext cx="9175750" cy="422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7500" y="1425575"/>
            <a:ext cx="8621395" cy="1393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8125" y="2933700"/>
            <a:ext cx="9070975" cy="951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8125" y="3999230"/>
            <a:ext cx="9176385" cy="1506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022350"/>
            <a:ext cx="9810750" cy="48133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0" y="1524000"/>
            <a:ext cx="928370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2980" y="4304665"/>
            <a:ext cx="65595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565" y="739140"/>
            <a:ext cx="477520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65" y="1221105"/>
            <a:ext cx="9836150" cy="547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2230" y="1705610"/>
            <a:ext cx="5270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2230" y="3137535"/>
            <a:ext cx="5270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831850"/>
            <a:ext cx="6470650" cy="534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9380" y="831850"/>
            <a:ext cx="6548120" cy="534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095" y="677545"/>
            <a:ext cx="9486900" cy="60236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2605" y="2514600"/>
            <a:ext cx="3710305" cy="340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7345" y="6063615"/>
            <a:ext cx="9137015" cy="63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0425" y="2305050"/>
            <a:ext cx="237490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9230" y="645795"/>
            <a:ext cx="7810500" cy="611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6045" y="645795"/>
            <a:ext cx="8057515" cy="6115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31825"/>
            <a:ext cx="9734550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215" y="4180840"/>
            <a:ext cx="9296400" cy="2432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2595" y="2159000"/>
            <a:ext cx="5638800" cy="215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71970" y="6033135"/>
            <a:ext cx="22237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330325"/>
            <a:ext cx="9258300" cy="41973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6060" y="725805"/>
            <a:ext cx="6610350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7000" y="679450"/>
            <a:ext cx="7082790" cy="5741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165" y="716915"/>
            <a:ext cx="750570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0395" y="3336925"/>
            <a:ext cx="189865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6985" y="716915"/>
            <a:ext cx="742251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8005" y="3336925"/>
            <a:ext cx="2209800" cy="2654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7620" y="1158875"/>
            <a:ext cx="6894195" cy="431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060450"/>
            <a:ext cx="9779000" cy="4737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22230" y="1537970"/>
            <a:ext cx="5270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53650" y="3017520"/>
            <a:ext cx="5270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2230" y="4913630"/>
            <a:ext cx="5270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7465" y="694690"/>
            <a:ext cx="9956800" cy="504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35" y="5861050"/>
            <a:ext cx="7416800" cy="86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0350" y="3900805"/>
            <a:ext cx="5270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0350" y="5325110"/>
            <a:ext cx="5270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27075"/>
            <a:ext cx="9753600" cy="578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3650" y="1182370"/>
            <a:ext cx="5270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53650" y="5157470"/>
            <a:ext cx="5270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12825"/>
            <a:ext cx="9772650" cy="483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6990" y="1532255"/>
            <a:ext cx="52705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14610" y="3429000"/>
            <a:ext cx="52705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6030" y="4929505"/>
            <a:ext cx="52705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89000"/>
            <a:ext cx="9753600" cy="508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3170" y="5058410"/>
            <a:ext cx="5270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247775"/>
            <a:ext cx="98107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8410" y="2195195"/>
            <a:ext cx="5270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00670" y="4159885"/>
            <a:ext cx="5416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33425"/>
            <a:ext cx="981710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890" y="1699895"/>
            <a:ext cx="52705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41390" y="5620385"/>
            <a:ext cx="76327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2025-07-07T03:25:25Z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