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8325" y="3038475"/>
            <a:ext cx="59753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2055" y="777240"/>
            <a:ext cx="8509000" cy="135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055" y="2189480"/>
            <a:ext cx="9753600" cy="320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12455" y="1294765"/>
            <a:ext cx="107188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7210" y="2189480"/>
            <a:ext cx="798195" cy="598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6660" y="4820920"/>
            <a:ext cx="798195" cy="49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762125"/>
            <a:ext cx="975360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34030" y="4272280"/>
            <a:ext cx="244284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196975"/>
            <a:ext cx="549910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9265" y="2613025"/>
            <a:ext cx="4803140" cy="2553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196975"/>
            <a:ext cx="5334000" cy="328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515" y="1995805"/>
            <a:ext cx="5618480" cy="2623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1311275"/>
            <a:ext cx="9525000" cy="423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5445" y="2581910"/>
            <a:ext cx="4194175" cy="296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41060" y="2581910"/>
            <a:ext cx="4986020" cy="306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1275" y="680720"/>
            <a:ext cx="95694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6420" y="4153535"/>
            <a:ext cx="7194550" cy="176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2980" y="4591685"/>
            <a:ext cx="63754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557020"/>
            <a:ext cx="481965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000" y="1462405"/>
            <a:ext cx="5080635" cy="2165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638175"/>
            <a:ext cx="9836150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5510" y="5513705"/>
            <a:ext cx="4775200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3985" y="1943100"/>
            <a:ext cx="9610725" cy="4420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49325"/>
            <a:ext cx="9772650" cy="495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2740" y="2833370"/>
            <a:ext cx="9509125" cy="322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8058150" cy="557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660" y="819150"/>
            <a:ext cx="8695055" cy="563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7295" y="1097915"/>
            <a:ext cx="47307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609725"/>
            <a:ext cx="9772650" cy="436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8890" y="1679575"/>
            <a:ext cx="53911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8890" y="3081020"/>
            <a:ext cx="53911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8890" y="4847590"/>
            <a:ext cx="53911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454150"/>
            <a:ext cx="9734550" cy="39497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4590" y="674370"/>
            <a:ext cx="9359900" cy="602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2543810"/>
            <a:ext cx="103314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5470" y="2490470"/>
            <a:ext cx="1033145" cy="704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9750" y="3488055"/>
            <a:ext cx="103314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6980" y="4919980"/>
            <a:ext cx="7141210" cy="178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17575"/>
            <a:ext cx="9791700" cy="502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58710" y="4486275"/>
            <a:ext cx="3600450" cy="742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19325" y="5323205"/>
            <a:ext cx="67627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3880" y="5323205"/>
            <a:ext cx="446087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9296400" cy="574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76870" y="764540"/>
            <a:ext cx="2663190" cy="664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46580" y="1515745"/>
            <a:ext cx="99631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99890" y="1515745"/>
            <a:ext cx="313563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0475" y="3527425"/>
            <a:ext cx="4835525" cy="3139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3030" y="1621790"/>
            <a:ext cx="39878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720" y="2151380"/>
            <a:ext cx="6591300" cy="144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515" y="1606550"/>
            <a:ext cx="7513955" cy="2135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66775"/>
            <a:ext cx="9810750" cy="51244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958850"/>
            <a:ext cx="9258300" cy="49403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0" y="774700"/>
            <a:ext cx="928370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4150" y="774700"/>
            <a:ext cx="7765415" cy="280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4775" y="3678555"/>
            <a:ext cx="9615805" cy="240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341120"/>
            <a:ext cx="925830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6655" y="1280160"/>
            <a:ext cx="9577705" cy="4435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317625"/>
            <a:ext cx="9798050" cy="422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9525" y="1317625"/>
            <a:ext cx="55435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69525" y="3183255"/>
            <a:ext cx="55435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0485" y="4196080"/>
            <a:ext cx="55435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682625"/>
            <a:ext cx="9779000" cy="572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9525" y="1743710"/>
            <a:ext cx="55435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69525" y="3036570"/>
            <a:ext cx="55435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9525" y="4726940"/>
            <a:ext cx="55435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93420"/>
            <a:ext cx="973455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793240"/>
            <a:ext cx="977265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9525" y="3297555"/>
            <a:ext cx="55435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9525" y="5537200"/>
            <a:ext cx="55435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2514600"/>
            <a:ext cx="979170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005" y="3360420"/>
            <a:ext cx="55435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676275"/>
            <a:ext cx="9304020" cy="60267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02825" y="5856605"/>
            <a:ext cx="55435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2308225"/>
            <a:ext cx="9734550" cy="224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6185" y="3054350"/>
            <a:ext cx="55435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063625"/>
            <a:ext cx="9753600" cy="473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9525" y="4279900"/>
            <a:ext cx="55435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2025-07-07T09:02:10Z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