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0" y="3028950"/>
            <a:ext cx="59690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146175"/>
            <a:ext cx="981075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3740" y="2304415"/>
            <a:ext cx="6737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238250"/>
            <a:ext cx="98361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8840" y="1847850"/>
            <a:ext cx="817880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2650" y="3131185"/>
            <a:ext cx="12134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0705" y="5019675"/>
            <a:ext cx="79438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54050"/>
            <a:ext cx="9772650" cy="600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1135" y="6267450"/>
            <a:ext cx="6838950" cy="39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3390" y="3124200"/>
            <a:ext cx="5255895" cy="991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3390" y="4349115"/>
            <a:ext cx="5636895" cy="1006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9595" y="3124200"/>
            <a:ext cx="2895600" cy="240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0390" y="5447030"/>
            <a:ext cx="1608455" cy="541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50390" y="6109970"/>
            <a:ext cx="9131935" cy="541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266825"/>
            <a:ext cx="9817100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9090" y="2605405"/>
            <a:ext cx="6360160" cy="298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7765" y="645795"/>
            <a:ext cx="9734550" cy="588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6177280"/>
            <a:ext cx="5270500" cy="41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5290" y="3183890"/>
            <a:ext cx="7571105" cy="163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5290" y="4959985"/>
            <a:ext cx="8682355" cy="169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774700"/>
            <a:ext cx="9734550" cy="530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9110" y="2026920"/>
            <a:ext cx="4716145" cy="411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7765" y="664210"/>
            <a:ext cx="9734550" cy="339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1645" y="4197985"/>
            <a:ext cx="6032500" cy="164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9070" y="5370195"/>
            <a:ext cx="4838700" cy="412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1645" y="5979160"/>
            <a:ext cx="1714500" cy="450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3620" y="5979160"/>
            <a:ext cx="4318000" cy="38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1645" y="1859280"/>
            <a:ext cx="5957570" cy="331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4810" y="5370195"/>
            <a:ext cx="7327265" cy="1059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8" grpId="0" bldLvl="0" animBg="1"/>
      <p:bldP spid="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28200" cy="240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3284855"/>
            <a:ext cx="2768600" cy="25082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6464300" cy="337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395" y="4331335"/>
            <a:ext cx="8661400" cy="160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515" y="688340"/>
            <a:ext cx="9161145" cy="53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63575"/>
            <a:ext cx="9791700" cy="553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62270" y="3793490"/>
            <a:ext cx="802005" cy="42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8318500" y="3793490"/>
            <a:ext cx="802005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3020" y="765175"/>
            <a:ext cx="5473700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405890"/>
            <a:ext cx="97155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9040" y="206121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0780" y="428244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1330325"/>
            <a:ext cx="9404350" cy="419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0965" y="2650490"/>
            <a:ext cx="5568315" cy="163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2385" y="4342130"/>
            <a:ext cx="6504940" cy="107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60400"/>
            <a:ext cx="9753600" cy="607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21755" y="3755390"/>
            <a:ext cx="180721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136650"/>
            <a:ext cx="9258300" cy="45847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764540"/>
            <a:ext cx="8350250" cy="547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950" y="764540"/>
            <a:ext cx="7388225" cy="166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31950" y="2552700"/>
            <a:ext cx="8423910" cy="3684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54685"/>
            <a:ext cx="9772650" cy="605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6180" y="72834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6180" y="260921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810895"/>
            <a:ext cx="9728200" cy="368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050" y="4708525"/>
            <a:ext cx="9671050" cy="164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5700" y="142875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14280" y="336296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14280" y="529717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971550"/>
            <a:ext cx="98361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9040" y="374396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1069975"/>
            <a:ext cx="9779000" cy="471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9040" y="174117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9040" y="463486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609725"/>
            <a:ext cx="98361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9040" y="224409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000125"/>
            <a:ext cx="97345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3320" y="161163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3320" y="410972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0" y="680085"/>
            <a:ext cx="9728200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0" y="1838325"/>
            <a:ext cx="9772650" cy="481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22840" y="124333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2840" y="553847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2025-07-07T02:53:01Z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