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1575" y="2962275"/>
            <a:ext cx="9848850" cy="93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970" y="1838325"/>
            <a:ext cx="10639425" cy="318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2582" y="3870037"/>
            <a:ext cx="648691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220" y="1344295"/>
            <a:ext cx="10448925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70290" y="4978401"/>
            <a:ext cx="648691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1281430"/>
            <a:ext cx="10401300" cy="443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245" y="2204720"/>
            <a:ext cx="10048875" cy="2447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39382" y="3546765"/>
            <a:ext cx="648691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0745" y="1353820"/>
            <a:ext cx="10429875" cy="2571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2310" y="4004945"/>
            <a:ext cx="3009900" cy="2505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955309" y="2105892"/>
            <a:ext cx="1415309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27964" y="3352801"/>
            <a:ext cx="648691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8845" y="1242060"/>
            <a:ext cx="10353675" cy="1790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2370" y="3213735"/>
            <a:ext cx="7105650" cy="3162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994727" y="2475347"/>
            <a:ext cx="648691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2185670"/>
            <a:ext cx="10477500" cy="2486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96836" y="4100947"/>
            <a:ext cx="3013200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747520"/>
            <a:ext cx="10477500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21855" y="3786910"/>
            <a:ext cx="6966363" cy="1394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9465" y="1278890"/>
            <a:ext cx="10448925" cy="1285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4935" y="2565400"/>
            <a:ext cx="9791700" cy="3552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83309" y="3537528"/>
            <a:ext cx="8989127" cy="2752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270" y="1604645"/>
            <a:ext cx="10410825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30582" y="2863274"/>
            <a:ext cx="916545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03309" y="3509819"/>
            <a:ext cx="1877127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07673" y="4119419"/>
            <a:ext cx="2606799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860" y="1341120"/>
            <a:ext cx="5962650" cy="55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1220" y="1988820"/>
            <a:ext cx="10448925" cy="3257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98000" y="1995056"/>
            <a:ext cx="648691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25709" y="3352801"/>
            <a:ext cx="648691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1504950"/>
            <a:ext cx="998220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5380" y="1533238"/>
            <a:ext cx="7178801" cy="43410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220" y="1353820"/>
            <a:ext cx="10448925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9636" y="1967346"/>
            <a:ext cx="1581564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86436" y="1930400"/>
            <a:ext cx="1581564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80689" y="3241964"/>
            <a:ext cx="1757055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00981" y="3232728"/>
            <a:ext cx="1581564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19735" y="3860799"/>
            <a:ext cx="1702009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20327" y="3842327"/>
            <a:ext cx="1581564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425" y="2019300"/>
            <a:ext cx="9963150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5454" y="2059710"/>
            <a:ext cx="5239164" cy="275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1528445"/>
            <a:ext cx="10553700" cy="3800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3475" y="1576070"/>
            <a:ext cx="9925050" cy="3705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9345" y="1461770"/>
            <a:ext cx="9972675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3854" y="1366982"/>
            <a:ext cx="9995891" cy="181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3928" y="3260437"/>
            <a:ext cx="9958946" cy="24568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0745" y="1197610"/>
            <a:ext cx="10429875" cy="561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9664" y="3701040"/>
            <a:ext cx="4495800" cy="3076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445" y="1905000"/>
            <a:ext cx="9896475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27745" y="2503055"/>
            <a:ext cx="814946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4025" y="1804670"/>
            <a:ext cx="8743950" cy="3248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34291" y="1838037"/>
            <a:ext cx="9099964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17418" y="2484583"/>
            <a:ext cx="9099964" cy="988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63600" y="3657601"/>
            <a:ext cx="9099964" cy="1496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1341120"/>
            <a:ext cx="10477500" cy="304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660" y="4532630"/>
            <a:ext cx="9820275" cy="2257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58000" y="4562764"/>
            <a:ext cx="814946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2286000"/>
            <a:ext cx="10401300" cy="2286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61055" y="2318328"/>
            <a:ext cx="648691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642620"/>
            <a:ext cx="9906000" cy="557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5457" y="3984625"/>
            <a:ext cx="2771775" cy="2343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76153" y="3450936"/>
            <a:ext cx="3105150" cy="2819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0" y="757555"/>
            <a:ext cx="9715500" cy="5629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27889" y="665019"/>
            <a:ext cx="9404765" cy="18842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55599" y="2558474"/>
            <a:ext cx="9404765" cy="38146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268095"/>
            <a:ext cx="10439400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91745" y="2410692"/>
            <a:ext cx="814946" cy="9236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62435" y="4036291"/>
            <a:ext cx="3087091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5" y="1547495"/>
            <a:ext cx="1000125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80108" y="1579418"/>
            <a:ext cx="6190509" cy="2549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28503" y="1551998"/>
            <a:ext cx="3600450" cy="2571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89345" y="4147127"/>
            <a:ext cx="7816110" cy="14685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247775"/>
            <a:ext cx="1049655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70291" y="2493819"/>
            <a:ext cx="648691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645" y="1301115"/>
            <a:ext cx="1050607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05637" y="1976583"/>
            <a:ext cx="648691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16474" y="3934692"/>
            <a:ext cx="648691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280160"/>
            <a:ext cx="10648950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250" y="3237865"/>
            <a:ext cx="10477500" cy="2247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88763" y="1625601"/>
            <a:ext cx="648691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42581" y="3990111"/>
            <a:ext cx="648691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514475"/>
            <a:ext cx="10420350" cy="1819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2620" y="3669665"/>
            <a:ext cx="3286125" cy="2819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79527" y="2235201"/>
            <a:ext cx="648691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193165"/>
            <a:ext cx="10515600" cy="561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70292" y="2503055"/>
            <a:ext cx="648691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88765" y="5089237"/>
            <a:ext cx="648691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0745" y="1399540"/>
            <a:ext cx="10429875" cy="176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8965" y="3501390"/>
            <a:ext cx="2990850" cy="2200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2582" y="2096656"/>
            <a:ext cx="648691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2024-12-20T09:06:37Z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