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5650" y="3033712"/>
            <a:ext cx="5600700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0802" y="704850"/>
            <a:ext cx="10420350" cy="3619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35406" y="4502760"/>
            <a:ext cx="6105525" cy="1685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40292" y="3215213"/>
            <a:ext cx="563418" cy="497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948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8386" y="808160"/>
            <a:ext cx="10420350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58764" y="3261395"/>
            <a:ext cx="563418" cy="497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8535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1595437"/>
            <a:ext cx="1040130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34764" y="2217686"/>
            <a:ext cx="563418" cy="497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05963" y="4028014"/>
            <a:ext cx="1200727" cy="497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03926" y="4637613"/>
            <a:ext cx="738909" cy="497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8804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366837"/>
            <a:ext cx="10363200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46254" y="3723214"/>
            <a:ext cx="3999345" cy="497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94255" y="4905469"/>
            <a:ext cx="979054" cy="497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974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1724025"/>
            <a:ext cx="10382250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4268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40" y="683904"/>
            <a:ext cx="4572000" cy="440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9525" y="5093246"/>
            <a:ext cx="9820275" cy="1524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4474" y="4997831"/>
            <a:ext cx="10196944" cy="17354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93755" y="622444"/>
            <a:ext cx="4914900" cy="4451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883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0921" y="683568"/>
            <a:ext cx="9850315" cy="605830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27200" y="3603139"/>
            <a:ext cx="5643417" cy="15045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53310" y="5265686"/>
            <a:ext cx="6419271" cy="497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77818" y="5792158"/>
            <a:ext cx="6844145" cy="9596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2988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6961" y="708146"/>
            <a:ext cx="10363200" cy="1819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8800" y="2587869"/>
            <a:ext cx="5105400" cy="2438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17360" y="2674327"/>
            <a:ext cx="847725" cy="4191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273311" y="1922122"/>
            <a:ext cx="1681016" cy="497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58473" y="2568667"/>
            <a:ext cx="1791853" cy="497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86037" y="2577903"/>
            <a:ext cx="1468582" cy="497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939637" y="3834049"/>
            <a:ext cx="1468582" cy="497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541819" y="3843285"/>
            <a:ext cx="683490" cy="497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2616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95093" y="738327"/>
            <a:ext cx="4552950" cy="441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168" y="1251175"/>
            <a:ext cx="5191125" cy="2362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7448" y="3792379"/>
            <a:ext cx="5876925" cy="4572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2553" y="5149727"/>
            <a:ext cx="9763125" cy="15525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05165" y="5136375"/>
            <a:ext cx="10547926" cy="14953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8792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9119" y="826110"/>
            <a:ext cx="10401300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7528" y="1395649"/>
            <a:ext cx="1191490" cy="497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96581" y="2032958"/>
            <a:ext cx="1440873" cy="497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81018" y="4619140"/>
            <a:ext cx="6160655" cy="17262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4272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08720"/>
            <a:ext cx="5791200" cy="409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1556792"/>
            <a:ext cx="10439400" cy="5019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98546" y="2208450"/>
            <a:ext cx="563418" cy="497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35492" y="3538486"/>
            <a:ext cx="563418" cy="497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72438" y="5450413"/>
            <a:ext cx="563418" cy="497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7766" y="1337896"/>
            <a:ext cx="10401300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3587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0612" y="1497623"/>
            <a:ext cx="9782175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5237" y="1663503"/>
            <a:ext cx="5587999" cy="10150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27599" y="1554018"/>
            <a:ext cx="3648075" cy="3657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20437" y="2753392"/>
            <a:ext cx="5587999" cy="29362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5408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2258" y="1317746"/>
            <a:ext cx="10401300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9306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7681" y="1480404"/>
            <a:ext cx="9858375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7528" y="2790339"/>
            <a:ext cx="7130472" cy="497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6691" y="3399939"/>
            <a:ext cx="7130472" cy="20218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21892" y="2097611"/>
            <a:ext cx="1293090" cy="497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0782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5496" y="771525"/>
            <a:ext cx="10401300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6828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0814" y="783614"/>
            <a:ext cx="7705725" cy="557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30036" y="786047"/>
            <a:ext cx="8922327" cy="21326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2183" y="2984302"/>
            <a:ext cx="9365672" cy="35735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0730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8023" y="1314816"/>
            <a:ext cx="10363200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43200" y="5745975"/>
            <a:ext cx="3140364" cy="497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1327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616" y="900112"/>
            <a:ext cx="9820275" cy="5057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64873" y="5311867"/>
            <a:ext cx="683490" cy="497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1926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3664" y="683968"/>
            <a:ext cx="9648825" cy="2447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9223" y="3130060"/>
            <a:ext cx="7837414" cy="303004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36797" y="6198577"/>
            <a:ext cx="7038975" cy="457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937163" y="1238630"/>
            <a:ext cx="1764145" cy="497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69018" y="2504012"/>
            <a:ext cx="1477818" cy="497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62182" y="6180084"/>
            <a:ext cx="8174182" cy="497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6885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84784"/>
            <a:ext cx="10401300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63200" y="2116086"/>
            <a:ext cx="563418" cy="497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64800" y="4064959"/>
            <a:ext cx="563418" cy="497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0253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92696"/>
            <a:ext cx="10325100" cy="5953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40291" y="5487359"/>
            <a:ext cx="563418" cy="497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6719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6951" y="1425087"/>
            <a:ext cx="10382250" cy="1809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3071" y="3479189"/>
            <a:ext cx="10420350" cy="1781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07783" y="2060669"/>
            <a:ext cx="563418" cy="497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07783" y="4120378"/>
            <a:ext cx="563418" cy="497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0895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1614487"/>
            <a:ext cx="10420350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98546" y="2208450"/>
            <a:ext cx="563418" cy="497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310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555" y="786179"/>
            <a:ext cx="10420350" cy="561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72218" y="2060668"/>
            <a:ext cx="563418" cy="497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86473" y="5293395"/>
            <a:ext cx="563418" cy="497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7730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071" y="1306390"/>
            <a:ext cx="10420350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61600" y="1903650"/>
            <a:ext cx="563418" cy="497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17018" y="5117905"/>
            <a:ext cx="563418" cy="497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3791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1175" y="1957387"/>
            <a:ext cx="8629650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0913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3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69</cp:revision>
  <dcterms:created xsi:type="dcterms:W3CDTF">2015-09-16T06:44:00Z</dcterms:created>
  <dcterms:modified xsi:type="dcterms:W3CDTF">2024-12-20T07:58:40Z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