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445" y="2914650"/>
            <a:ext cx="68484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1085850"/>
            <a:ext cx="497205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63015"/>
            <a:ext cx="104298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4110" y="3426692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1804670"/>
            <a:ext cx="43053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30400"/>
            <a:ext cx="104394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925" y="3575050"/>
            <a:ext cx="980122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3418" y="3574474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66825"/>
            <a:ext cx="1040130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420" y="3774440"/>
            <a:ext cx="420052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1819" y="1893456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04925"/>
            <a:ext cx="104394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225" y="3542030"/>
            <a:ext cx="4789170" cy="32848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9528" y="2447637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776095"/>
            <a:ext cx="105251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237" y="4572001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145" y="1423670"/>
            <a:ext cx="936307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814195"/>
            <a:ext cx="104298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0909" y="2318328"/>
            <a:ext cx="101814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3636" y="4516583"/>
            <a:ext cx="101814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943100"/>
            <a:ext cx="104584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9637" y="4073238"/>
            <a:ext cx="667163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412875"/>
            <a:ext cx="60864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2105025"/>
            <a:ext cx="10553700" cy="2647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07237" y="2050474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2019300"/>
            <a:ext cx="104108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3273" y="2586183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58900"/>
            <a:ext cx="104489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0255" y="2946401"/>
            <a:ext cx="190483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3383" y="4008582"/>
            <a:ext cx="190483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9746" y="5116947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2910" y="5661891"/>
            <a:ext cx="1378363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595120"/>
            <a:ext cx="104870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970" y="1339215"/>
            <a:ext cx="98774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455" y="1274620"/>
            <a:ext cx="6624618" cy="1782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818" y="3084947"/>
            <a:ext cx="6716981" cy="3038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10640"/>
            <a:ext cx="10477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6655" y="4331855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5127" y="4895274"/>
            <a:ext cx="1572328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70" y="2633345"/>
            <a:ext cx="980122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104900"/>
            <a:ext cx="8210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4219" y="5781965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823" y="1051214"/>
            <a:ext cx="93345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304925"/>
            <a:ext cx="1052512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181100"/>
            <a:ext cx="98298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907" y="1138382"/>
            <a:ext cx="100488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2319020"/>
            <a:ext cx="983932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983" y="2262910"/>
            <a:ext cx="9940472" cy="905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564" y="3251200"/>
            <a:ext cx="10032835" cy="1440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071370"/>
            <a:ext cx="104584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528" y="2078183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2166620"/>
            <a:ext cx="104108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14500"/>
            <a:ext cx="97536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128" y="1911927"/>
            <a:ext cx="427672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132330"/>
            <a:ext cx="96393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3717290"/>
            <a:ext cx="9925050" cy="92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54946" y="2604656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4546" y="2613892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274" y="3713019"/>
            <a:ext cx="10337635" cy="1422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9375"/>
            <a:ext cx="10477500" cy="5019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062" y="3468255"/>
            <a:ext cx="540067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652270"/>
            <a:ext cx="99441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95601" y="3713019"/>
            <a:ext cx="96272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45" y="2133600"/>
            <a:ext cx="99726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0110" y="2161310"/>
            <a:ext cx="10393054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438" y="2678546"/>
            <a:ext cx="10309926" cy="775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147" y="3574472"/>
            <a:ext cx="10180617" cy="1394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419350"/>
            <a:ext cx="1045845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269365"/>
            <a:ext cx="99250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1382" y="5689601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5601" y="5698836"/>
            <a:ext cx="1147454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5282" y="1788246"/>
            <a:ext cx="496252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966595"/>
            <a:ext cx="99250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1636" y="3971637"/>
            <a:ext cx="1015290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5527" y="2401455"/>
            <a:ext cx="648691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6290" y="4442692"/>
            <a:ext cx="1015290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71270"/>
            <a:ext cx="104584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8837" y="3980874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82065"/>
            <a:ext cx="104679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8764" y="1856511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1055" y="3482111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501140"/>
            <a:ext cx="1050607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635" y="3724275"/>
            <a:ext cx="721042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1055" y="2613892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20165"/>
            <a:ext cx="104489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3346" y="2429165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0292" y="4572001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661920"/>
            <a:ext cx="1049655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8764" y="3232728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62100"/>
            <a:ext cx="104775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237" y="2068946"/>
            <a:ext cx="574799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2024-12-20T08:50:56Z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