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8" r:id="rId27"/>
    <p:sldId id="349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3033712"/>
            <a:ext cx="95631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496" y="848091"/>
            <a:ext cx="104013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4950" y="1497252"/>
            <a:ext cx="6302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6077" y="2864234"/>
            <a:ext cx="8518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0658" y="4194270"/>
            <a:ext cx="8518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0076" y="5570488"/>
            <a:ext cx="21172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1340768"/>
            <a:ext cx="65436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2078" y="3954124"/>
            <a:ext cx="5636321" cy="215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1628800"/>
            <a:ext cx="66770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277" y="2411651"/>
            <a:ext cx="6005777" cy="2446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624" y="1277552"/>
            <a:ext cx="10439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9206" y="3963361"/>
            <a:ext cx="23112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4407" y="4646852"/>
            <a:ext cx="861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4224" y="5339580"/>
            <a:ext cx="46295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607" y="5995361"/>
            <a:ext cx="861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1772816"/>
            <a:ext cx="83248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9169" y="1802052"/>
            <a:ext cx="458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5351" y="3141324"/>
            <a:ext cx="17201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7060" y="3815578"/>
            <a:ext cx="46665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46" y="728050"/>
            <a:ext cx="9294240" cy="5914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1168" y="3326052"/>
            <a:ext cx="5045195" cy="104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149" y="4526778"/>
            <a:ext cx="5091378" cy="216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462" y="1303929"/>
            <a:ext cx="10420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5606" y="3307579"/>
            <a:ext cx="8296394" cy="3111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911" y="667483"/>
            <a:ext cx="104013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166" y="5084884"/>
            <a:ext cx="4371975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352" y="5658949"/>
            <a:ext cx="6953250" cy="1114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3461" y="2014488"/>
            <a:ext cx="6264394" cy="2261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8114" y="4360524"/>
            <a:ext cx="7816103" cy="237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337" y="708879"/>
            <a:ext cx="95440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658" y="2649049"/>
            <a:ext cx="726757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12" y="3922102"/>
            <a:ext cx="475297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7213" y="4438649"/>
            <a:ext cx="4514850" cy="2324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0323" y="4049590"/>
            <a:ext cx="2428875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7351" y="2661032"/>
            <a:ext cx="7271158" cy="1707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4225" y="4480597"/>
            <a:ext cx="5516248" cy="2243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71612"/>
            <a:ext cx="1034415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961" y="879231"/>
            <a:ext cx="57912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65" y="1386986"/>
            <a:ext cx="10401300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62661" y="146954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4188" y="30581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71898" y="46837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1779" y="1332035"/>
            <a:ext cx="98774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515" y="1340233"/>
            <a:ext cx="5968829" cy="356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346" y="1336386"/>
            <a:ext cx="381000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859" y="5164086"/>
            <a:ext cx="4232395" cy="7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10" y="1361708"/>
            <a:ext cx="88106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440" y="1192449"/>
            <a:ext cx="9377051" cy="4571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159" y="1292470"/>
            <a:ext cx="103822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135" y="3276233"/>
            <a:ext cx="97821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607" y="817684"/>
            <a:ext cx="976312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836712"/>
            <a:ext cx="98774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0950" y="786049"/>
            <a:ext cx="9857341" cy="5291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000250"/>
            <a:ext cx="9582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3240" y="1765104"/>
            <a:ext cx="10180615" cy="3628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764704"/>
            <a:ext cx="9744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1713" y="786050"/>
            <a:ext cx="9737269" cy="5707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237" y="670624"/>
            <a:ext cx="9156456" cy="28103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36" y="3585063"/>
            <a:ext cx="1040130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916" y="6215429"/>
            <a:ext cx="9363075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68698" y="565361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962" y="725365"/>
            <a:ext cx="103632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832" y="5643197"/>
            <a:ext cx="898207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5097" y="14510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752" y="286423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2043" y="506248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877" y="1321514"/>
            <a:ext cx="103822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4188" y="13309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671637"/>
            <a:ext cx="10382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4188" y="17281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398" y="706681"/>
            <a:ext cx="1038225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879" y="65674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5934" y="55704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911" y="808525"/>
            <a:ext cx="10401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5097" y="14510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2806" y="43420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606" y="697523"/>
            <a:ext cx="103822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7" y="2067658"/>
            <a:ext cx="1038225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480" y="5081953"/>
            <a:ext cx="3019425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733" y="4319587"/>
            <a:ext cx="2343150" cy="2105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58225" y="7768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2925" y="2876550"/>
            <a:ext cx="50419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2024-12-20T09:10:16Z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