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7512" y="3019425"/>
            <a:ext cx="627697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96752"/>
            <a:ext cx="9229725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2996952"/>
            <a:ext cx="2190750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68328" y="1745673"/>
            <a:ext cx="565562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29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87" y="1971675"/>
            <a:ext cx="919162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88402" y="3343564"/>
            <a:ext cx="565562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094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96752"/>
            <a:ext cx="9210675" cy="207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9084" y="3501008"/>
            <a:ext cx="3219450" cy="3190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77565" y="1736437"/>
            <a:ext cx="565562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99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562" y="1795462"/>
            <a:ext cx="928687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76474" y="2309091"/>
            <a:ext cx="565562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8837" y="4488873"/>
            <a:ext cx="565562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739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62" y="1519237"/>
            <a:ext cx="92106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23164" y="3121890"/>
            <a:ext cx="694871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65273" y="4756726"/>
            <a:ext cx="1332182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941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175" y="1914525"/>
            <a:ext cx="862965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71602" y="3500582"/>
            <a:ext cx="5451598" cy="1487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48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484784"/>
            <a:ext cx="9210675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852936"/>
            <a:ext cx="6343650" cy="2124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2909" y="2854037"/>
            <a:ext cx="7418945" cy="26693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993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566862"/>
            <a:ext cx="92392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03965" y="3731491"/>
            <a:ext cx="1479962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49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412" y="1776412"/>
            <a:ext cx="863917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1237" y="1967347"/>
            <a:ext cx="5072907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0832" y="1532659"/>
            <a:ext cx="3933825" cy="3848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72837" y="2475347"/>
            <a:ext cx="5054435" cy="24291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57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087" y="1395412"/>
            <a:ext cx="926782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20619" y="3066474"/>
            <a:ext cx="5192981" cy="2854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600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340768"/>
            <a:ext cx="5334000" cy="51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988840"/>
            <a:ext cx="9210675" cy="287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79165" y="2022764"/>
            <a:ext cx="565562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79165" y="3112655"/>
            <a:ext cx="565562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2224087"/>
            <a:ext cx="9239250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94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0475" y="1123950"/>
            <a:ext cx="45910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39819" y="1062183"/>
            <a:ext cx="5072907" cy="4802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52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1238250"/>
            <a:ext cx="92202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026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787" y="2366962"/>
            <a:ext cx="8734425" cy="212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138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737" y="1014412"/>
            <a:ext cx="877252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69637" y="1071420"/>
            <a:ext cx="9063018" cy="2419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78873" y="3629892"/>
            <a:ext cx="9063018" cy="2503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796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692696"/>
            <a:ext cx="8696325" cy="601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23455" y="720438"/>
            <a:ext cx="9534072" cy="59574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918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36712"/>
            <a:ext cx="926782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1205" y="3660229"/>
            <a:ext cx="791527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224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012" y="1271587"/>
            <a:ext cx="81819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09783" y="1283856"/>
            <a:ext cx="6273635" cy="1348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94511" y="2706255"/>
            <a:ext cx="8324107" cy="3112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2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1547812"/>
            <a:ext cx="920115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98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225" y="1552575"/>
            <a:ext cx="85915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81202" y="2096656"/>
            <a:ext cx="537854" cy="3602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264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2128837"/>
            <a:ext cx="922020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25347" y="3759200"/>
            <a:ext cx="565562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707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764704"/>
            <a:ext cx="8305800" cy="577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1237" y="757383"/>
            <a:ext cx="8905999" cy="1902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41928" y="2752438"/>
            <a:ext cx="8961417" cy="38423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03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028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24744"/>
            <a:ext cx="9315450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4176" y="2780928"/>
            <a:ext cx="4010025" cy="299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77565" y="1671782"/>
            <a:ext cx="565562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096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36712"/>
            <a:ext cx="9277350" cy="454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5661248"/>
            <a:ext cx="3295650" cy="95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583" y="960582"/>
            <a:ext cx="565562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32983" y="3509818"/>
            <a:ext cx="565562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08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3037" y="1147762"/>
            <a:ext cx="93059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62292" y="1542474"/>
            <a:ext cx="565562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43964" y="4193310"/>
            <a:ext cx="565562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694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908720"/>
            <a:ext cx="920115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06874" y="1459346"/>
            <a:ext cx="565562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88402" y="3648364"/>
            <a:ext cx="565562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851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836712"/>
            <a:ext cx="9172575" cy="594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16110" y="4073237"/>
            <a:ext cx="565562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402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2090737"/>
            <a:ext cx="925830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79165" y="2022764"/>
            <a:ext cx="565562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489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2024-12-20T08:50:08Z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