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052762"/>
            <a:ext cx="5562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8" y="761633"/>
            <a:ext cx="104013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377" y="4522910"/>
            <a:ext cx="103632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4335" y="267027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5099" y="52379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4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562" y="1248141"/>
            <a:ext cx="94488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4284052"/>
            <a:ext cx="104013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1134" y="42681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3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912" y="698988"/>
            <a:ext cx="104013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486" y="4947504"/>
            <a:ext cx="1034415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5889" y="4487740"/>
            <a:ext cx="5210175" cy="36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70443" y="6180089"/>
            <a:ext cx="2209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279" y="1940598"/>
            <a:ext cx="824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0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41" y="1417759"/>
            <a:ext cx="10420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7970" y="2032962"/>
            <a:ext cx="3447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9315" y="3944889"/>
            <a:ext cx="1332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151" y="4582199"/>
            <a:ext cx="1332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88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17" y="1360975"/>
            <a:ext cx="1034415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01" y="2542808"/>
            <a:ext cx="974407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0951" y="3141325"/>
            <a:ext cx="7086431" cy="289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36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86" y="1380393"/>
            <a:ext cx="103441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443" y="4582198"/>
            <a:ext cx="824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7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938337"/>
            <a:ext cx="97440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879" y="1986780"/>
            <a:ext cx="5765630" cy="74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416" y="2041957"/>
            <a:ext cx="28765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1304559"/>
            <a:ext cx="10420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2807" y="3852525"/>
            <a:ext cx="824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6879" y="3870997"/>
            <a:ext cx="23851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498" y="4499070"/>
            <a:ext cx="2034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207" y="5164088"/>
            <a:ext cx="31609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807" y="5829107"/>
            <a:ext cx="1840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146" y="1401640"/>
            <a:ext cx="9820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7243" y="2651797"/>
            <a:ext cx="824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8189" y="2688742"/>
            <a:ext cx="4417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0225" y="3326051"/>
            <a:ext cx="824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1243" y="3326051"/>
            <a:ext cx="4140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516" y="3954124"/>
            <a:ext cx="879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7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83" y="1524000"/>
            <a:ext cx="103822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3418375"/>
            <a:ext cx="96583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579120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1709737"/>
            <a:ext cx="103822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533525"/>
            <a:ext cx="98964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753" y="1672743"/>
            <a:ext cx="3419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635" y="1442027"/>
            <a:ext cx="3343275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0807" y="2199216"/>
            <a:ext cx="3419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624" y="2753398"/>
            <a:ext cx="4878939" cy="3047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7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5" y="701489"/>
            <a:ext cx="10439400" cy="601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6516" y="2661033"/>
            <a:ext cx="6079665" cy="1384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1244" y="4221979"/>
            <a:ext cx="7400465" cy="245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04925"/>
            <a:ext cx="10363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90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78" y="1361342"/>
            <a:ext cx="9820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3025" y="1414125"/>
            <a:ext cx="6181266" cy="156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333" y="3076670"/>
            <a:ext cx="7880757" cy="301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2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683968"/>
            <a:ext cx="103441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530" y="3523517"/>
            <a:ext cx="30480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6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252" y="712177"/>
            <a:ext cx="4296595" cy="59282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189" y="702924"/>
            <a:ext cx="4721920" cy="2899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89" y="3686270"/>
            <a:ext cx="4768102" cy="2936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3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394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1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4" y="4216924"/>
            <a:ext cx="9710637" cy="24916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092" y="686837"/>
            <a:ext cx="9457958" cy="34100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0880" y="692727"/>
            <a:ext cx="6680029" cy="188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8588" y="2744160"/>
            <a:ext cx="7188029" cy="1421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4926" y="646978"/>
            <a:ext cx="2886075" cy="2257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5607" y="4231215"/>
            <a:ext cx="9894284" cy="2483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8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10" y="1338629"/>
            <a:ext cx="98012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6297" y="1367941"/>
            <a:ext cx="9764976" cy="4367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4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013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6051079"/>
            <a:ext cx="8191500" cy="41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2043" y="14695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4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90650"/>
            <a:ext cx="10458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716" y="205143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0298" y="347383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14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90" y="1371966"/>
            <a:ext cx="103822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863" y="4152167"/>
            <a:ext cx="920115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7171" y="14418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9535" y="34738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1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852" y="806327"/>
            <a:ext cx="10382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5862" y="14048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8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73" y="1297964"/>
            <a:ext cx="104013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534" y="12940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8771" y="51733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5956"/>
            <a:ext cx="10439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898" y="13032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9608" y="466532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77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442" y="751742"/>
            <a:ext cx="73533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46" y="4274893"/>
            <a:ext cx="103632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502" y="5905500"/>
            <a:ext cx="8582025" cy="53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4953" y="552430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0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2024-12-20T08:13:47Z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