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787" y="3033712"/>
            <a:ext cx="56864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612" y="1638300"/>
            <a:ext cx="92487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2983" y="2770910"/>
            <a:ext cx="99967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4255" y="3925455"/>
            <a:ext cx="192330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612" y="1519237"/>
            <a:ext cx="92487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9893" y="2641601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4692" y="4775201"/>
            <a:ext cx="54708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7" y="752475"/>
            <a:ext cx="91916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2838" y="2863274"/>
            <a:ext cx="6716980" cy="3435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487" y="1023937"/>
            <a:ext cx="89630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2584" y="2770910"/>
            <a:ext cx="112898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8002" y="3343564"/>
            <a:ext cx="1443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547" y="4449291"/>
            <a:ext cx="7525326" cy="9492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2401" y="5310910"/>
            <a:ext cx="1914071" cy="4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942975"/>
            <a:ext cx="91249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2148" y="3149600"/>
            <a:ext cx="7492834" cy="290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80" y="836712"/>
            <a:ext cx="91916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4292" y="3048001"/>
            <a:ext cx="9635671" cy="3639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7" y="1371600"/>
            <a:ext cx="91916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4402" y="3740728"/>
            <a:ext cx="1683161" cy="85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5212" y="1347787"/>
            <a:ext cx="4981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5311" y="1154546"/>
            <a:ext cx="6015016" cy="4987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7" y="1133475"/>
            <a:ext cx="9191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2220" y="2844801"/>
            <a:ext cx="7687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137" y="1938337"/>
            <a:ext cx="922972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80" y="1484784"/>
            <a:ext cx="5200650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109" y="2132856"/>
            <a:ext cx="922020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9930" y="2752437"/>
            <a:ext cx="56556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584" y="5292437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504" y="908720"/>
            <a:ext cx="88582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9637" y="877455"/>
            <a:ext cx="3733635" cy="3906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170" y="973858"/>
            <a:ext cx="4926157" cy="45938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6584" y="4904510"/>
            <a:ext cx="4297052" cy="1505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1828800"/>
            <a:ext cx="64389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4256" y="1874982"/>
            <a:ext cx="6310580" cy="3823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662" y="1695450"/>
            <a:ext cx="92106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504" y="836712"/>
            <a:ext cx="87058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2365" y="5578764"/>
            <a:ext cx="56556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862" y="2381250"/>
            <a:ext cx="753427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2983" y="2309091"/>
            <a:ext cx="7926943" cy="2475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733425"/>
            <a:ext cx="77343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529" y="748146"/>
            <a:ext cx="7566726" cy="560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847725"/>
            <a:ext cx="91821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3893" y="822037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6184" y="3131128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3130" y="4414983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852487"/>
            <a:ext cx="92773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6948" y="822037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9239" y="4599710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7" y="814387"/>
            <a:ext cx="91916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6183" y="1514764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5420" y="4470401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712" y="1909762"/>
            <a:ext cx="9172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5420" y="3186546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9237" y="828675"/>
            <a:ext cx="91535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4657" y="3103418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7712" y="4682836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104900"/>
            <a:ext cx="9277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6184" y="2087419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6947" y="4673600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80" y="1484784"/>
            <a:ext cx="92583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645024"/>
            <a:ext cx="62484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0002" y="2733965"/>
            <a:ext cx="4270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2024-12-20T09:10:51Z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