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4700" y="3052762"/>
            <a:ext cx="55626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7262" y="1919287"/>
            <a:ext cx="102774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51389" y="2670268"/>
            <a:ext cx="500902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2735" y="3510777"/>
            <a:ext cx="2902356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0153" y="4342049"/>
            <a:ext cx="500902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456" y="687265"/>
            <a:ext cx="10106025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9725" y="4480779"/>
            <a:ext cx="438150" cy="200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5447" y="4947505"/>
            <a:ext cx="9667875" cy="1323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05352" y="5681323"/>
            <a:ext cx="1101265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3298" y="811823"/>
            <a:ext cx="58864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8116" y="3483067"/>
            <a:ext cx="4869702" cy="192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54" y="729028"/>
            <a:ext cx="6781800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423" y="3072180"/>
            <a:ext cx="9286875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07824" y="1488014"/>
            <a:ext cx="5728685" cy="14676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7825" y="4425177"/>
            <a:ext cx="2994720" cy="2058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67389" y="4554486"/>
            <a:ext cx="2994720" cy="2058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8498" y="1309687"/>
            <a:ext cx="103822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2552" y="2845759"/>
            <a:ext cx="10032830" cy="3471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385887"/>
            <a:ext cx="103632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2407" y="2854996"/>
            <a:ext cx="5192975" cy="31948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346" y="1494692"/>
            <a:ext cx="73818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9970" y="1561905"/>
            <a:ext cx="8185557" cy="36012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240" y="1403105"/>
            <a:ext cx="104203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7815" y="706680"/>
            <a:ext cx="7315200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4050" y="3509596"/>
            <a:ext cx="1552575" cy="41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804" y="3460139"/>
            <a:ext cx="323850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3975" y="4087690"/>
            <a:ext cx="8172450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7640" y="4761034"/>
            <a:ext cx="3505200" cy="1943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4006" y="656738"/>
            <a:ext cx="8869049" cy="6095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16" y="1340768"/>
            <a:ext cx="103632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5170" y="3649323"/>
            <a:ext cx="1101265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021" y="892786"/>
            <a:ext cx="5810250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476375"/>
            <a:ext cx="10344150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62662" y="1460305"/>
            <a:ext cx="500902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53426" y="3501541"/>
            <a:ext cx="500902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448" y="1412776"/>
            <a:ext cx="97631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0879" y="2845758"/>
            <a:ext cx="9986648" cy="2188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9970" y="5136378"/>
            <a:ext cx="2985485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64" y="719073"/>
            <a:ext cx="10363200" cy="585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2298" y="4471359"/>
            <a:ext cx="1101265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6661" y="4480595"/>
            <a:ext cx="1101265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464" y="836712"/>
            <a:ext cx="44481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7133" y="906123"/>
            <a:ext cx="5821049" cy="51252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0624" y="1296807"/>
            <a:ext cx="104203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20843" y="5736740"/>
            <a:ext cx="1387593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440" y="1412776"/>
            <a:ext cx="98012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6661" y="2975069"/>
            <a:ext cx="1387594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04843" y="2975068"/>
            <a:ext cx="1387594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440" y="1340768"/>
            <a:ext cx="9782175" cy="507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440" y="1412776"/>
            <a:ext cx="72390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0807" y="1451068"/>
            <a:ext cx="8869048" cy="4192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973" y="1319579"/>
            <a:ext cx="104013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2895" y="1408430"/>
            <a:ext cx="501015" cy="549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98008" y="2716451"/>
            <a:ext cx="500902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921" y="974114"/>
            <a:ext cx="104584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0516" y="2947360"/>
            <a:ext cx="500902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8989" y="4471360"/>
            <a:ext cx="500902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814" y="712542"/>
            <a:ext cx="10382250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596" y="2976562"/>
            <a:ext cx="10325100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78298" y="702923"/>
            <a:ext cx="500902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75098" y="2919650"/>
            <a:ext cx="500902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12043" y="5478123"/>
            <a:ext cx="500902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590675"/>
            <a:ext cx="104013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9535" y="1617323"/>
            <a:ext cx="500902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98008" y="3196741"/>
            <a:ext cx="500902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9376" y="787644"/>
            <a:ext cx="10363200" cy="581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84334" y="767578"/>
            <a:ext cx="500902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700212"/>
            <a:ext cx="103441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8771" y="2448596"/>
            <a:ext cx="500902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080" y="803397"/>
            <a:ext cx="104013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6626" y="813760"/>
            <a:ext cx="500902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67462" y="4951651"/>
            <a:ext cx="500902" cy="497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2024-12-20T09:13:15Z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