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033712"/>
            <a:ext cx="55626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21" y="1334232"/>
            <a:ext cx="103822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8005" y="3048958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1605" y="4794631"/>
            <a:ext cx="4500250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1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71600"/>
            <a:ext cx="10382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7423" y="2448595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3677" y="4526777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28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76400"/>
            <a:ext cx="103251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5713" y="2771867"/>
            <a:ext cx="833414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1676" y="2753394"/>
            <a:ext cx="833414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9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5076825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8259" y="2975067"/>
            <a:ext cx="5248396" cy="3749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15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506730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187" y="2245394"/>
            <a:ext cx="5821049" cy="4432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8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69" y="1402373"/>
            <a:ext cx="104394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034" y="4298705"/>
            <a:ext cx="940117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7132" y="3169030"/>
            <a:ext cx="9580250" cy="2271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317" y="1362441"/>
            <a:ext cx="104203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405" y="4212740"/>
            <a:ext cx="10106722" cy="2280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3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09" y="755911"/>
            <a:ext cx="1032510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1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71612"/>
            <a:ext cx="98774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03314" y="1959068"/>
            <a:ext cx="2071086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7350" y="2522485"/>
            <a:ext cx="630214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2003" y="2604655"/>
            <a:ext cx="3244105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3967" y="3740727"/>
            <a:ext cx="73181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9277" y="3759199"/>
            <a:ext cx="240359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4840" y="4331853"/>
            <a:ext cx="240359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18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783" y="1396511"/>
            <a:ext cx="4886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876" y="1394691"/>
            <a:ext cx="5627088" cy="405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1249240"/>
            <a:ext cx="57626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60" y="1910862"/>
            <a:ext cx="103822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0369" y="2587141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4188" y="3824813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69" y="1275617"/>
            <a:ext cx="104394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583" y="4856285"/>
            <a:ext cx="46672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0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83724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658" y="1422399"/>
            <a:ext cx="8638142" cy="104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549" y="2595417"/>
            <a:ext cx="9007596" cy="326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1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013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9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2678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0948" y="1533237"/>
            <a:ext cx="9792687" cy="199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039" y="3639128"/>
            <a:ext cx="9792687" cy="199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00" y="1295137"/>
            <a:ext cx="10382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10590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248" y="4718538"/>
            <a:ext cx="713422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3021" y="3629891"/>
            <a:ext cx="7973124" cy="1089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039" y="4747491"/>
            <a:ext cx="7973124" cy="1958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77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48" y="1340094"/>
            <a:ext cx="103441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5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77" y="1010015"/>
            <a:ext cx="98202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348" y="3953163"/>
            <a:ext cx="8453416" cy="2179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32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83439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8657" y="1191491"/>
            <a:ext cx="9016833" cy="497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1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583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984" y="1265382"/>
            <a:ext cx="9118433" cy="1653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639" y="3020291"/>
            <a:ext cx="10346870" cy="2807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558" y="1334232"/>
            <a:ext cx="10401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7314" y="1377178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0368" y="4646851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2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091" y="881795"/>
            <a:ext cx="10458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1278" y="2097613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2041" y="4286631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62150"/>
            <a:ext cx="103632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6550" y="1986777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7313" y="3529250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5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33512"/>
            <a:ext cx="104394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659" y="1423358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0368" y="4397467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327" y="923925"/>
            <a:ext cx="10401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8223" y="3215213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2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268" y="701187"/>
            <a:ext cx="103822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067416"/>
            <a:ext cx="83058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7460" y="2901176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81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31" y="666384"/>
            <a:ext cx="104394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681" y="5444636"/>
            <a:ext cx="2543175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88" y="5472479"/>
            <a:ext cx="2543175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5401" y="5514974"/>
            <a:ext cx="2505075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7351" y="5462954"/>
            <a:ext cx="2600325" cy="106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9750" y="1811286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8223" y="4748449"/>
            <a:ext cx="491667" cy="516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09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2024-12-20T08:28:51Z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