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3005137"/>
            <a:ext cx="64389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961" y="823179"/>
            <a:ext cx="103632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3418" y="2014487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31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737454"/>
            <a:ext cx="10496550" cy="585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4655" y="1848232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9818" y="5385759"/>
            <a:ext cx="3084945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8109" y="5986123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96509" y="5986122"/>
            <a:ext cx="4682836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30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081" y="752841"/>
            <a:ext cx="10401300" cy="591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6727" y="1257105"/>
            <a:ext cx="905164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27126" y="1940596"/>
            <a:ext cx="1597891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4216" y="4720741"/>
            <a:ext cx="4913748" cy="1864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26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031" y="1291004"/>
            <a:ext cx="57054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3783" y="2402413"/>
            <a:ext cx="6631708" cy="3111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1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552575"/>
            <a:ext cx="104203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2472" y="2143796"/>
            <a:ext cx="5966691" cy="3536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3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762125"/>
            <a:ext cx="99822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7890" y="2965831"/>
            <a:ext cx="3380509" cy="1319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2181" y="3012013"/>
            <a:ext cx="3768437" cy="228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56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377" y="716111"/>
            <a:ext cx="10203836" cy="59382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8800" y="1746631"/>
            <a:ext cx="6964217" cy="5023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84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754" y="711820"/>
            <a:ext cx="10341583" cy="59742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8727" y="1700449"/>
            <a:ext cx="7352145" cy="1874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8800" y="4970123"/>
            <a:ext cx="8737600" cy="1652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64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398" y="709247"/>
            <a:ext cx="103822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2683" y="3335581"/>
            <a:ext cx="30670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38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804" y="712911"/>
            <a:ext cx="5524500" cy="2038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9187" y="2183056"/>
            <a:ext cx="4095750" cy="733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617" y="2864461"/>
            <a:ext cx="1885950" cy="390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9260" y="2875818"/>
            <a:ext cx="2371725" cy="438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9389" y="3400425"/>
            <a:ext cx="9705975" cy="2343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5983" y="5785339"/>
            <a:ext cx="2905125" cy="4572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302328" y="683491"/>
            <a:ext cx="6668654" cy="3084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37673" y="3935650"/>
            <a:ext cx="10381672" cy="22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2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339" y="844061"/>
            <a:ext cx="579120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033" y="1400541"/>
            <a:ext cx="10420350" cy="507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37091" y="1303287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00145" y="2808815"/>
            <a:ext cx="55418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61060" y="4600669"/>
            <a:ext cx="657921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724025"/>
            <a:ext cx="103822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71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552575"/>
            <a:ext cx="98583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582" y="1608087"/>
            <a:ext cx="7619999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745" y="2226922"/>
            <a:ext cx="7656946" cy="3213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6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394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92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426" y="820248"/>
            <a:ext cx="9801225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4350" y="4931020"/>
            <a:ext cx="6886575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79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194" y="1341559"/>
            <a:ext cx="90487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3926" y="4175795"/>
            <a:ext cx="9578109" cy="1578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58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1432047"/>
            <a:ext cx="81438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4545" y="1395651"/>
            <a:ext cx="9180945" cy="987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1491" y="2420887"/>
            <a:ext cx="9642763" cy="2843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81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083" y="1237516"/>
            <a:ext cx="39719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6219" y="1257105"/>
            <a:ext cx="6206836" cy="4700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79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24744"/>
            <a:ext cx="8696325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9201" y="1137032"/>
            <a:ext cx="10030690" cy="5152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41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6774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9964" y="906123"/>
            <a:ext cx="9864435" cy="5476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36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347421"/>
            <a:ext cx="104013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6328" y="2679505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51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704" y="919895"/>
            <a:ext cx="104013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75636" y="3667796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498" y="1348886"/>
            <a:ext cx="103822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546" y="3273668"/>
            <a:ext cx="10439400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7855" y="2023723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9310" y="4286632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31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615" y="811090"/>
            <a:ext cx="1043940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97309" y="730632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51127" y="5441178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09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615" y="890221"/>
            <a:ext cx="104394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86473" y="5080960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0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178" y="790575"/>
            <a:ext cx="10420350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000" y="1848232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77236" y="4896232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1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43037"/>
            <a:ext cx="104013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1673" y="1432596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90910" y="3695505"/>
            <a:ext cx="563418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10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2024-12-20T07:52:47Z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