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22"/>
  </p:notesMasterIdLst>
  <p:sldIdLst>
    <p:sldId id="689" r:id="rId4"/>
    <p:sldId id="684" r:id="rId5"/>
    <p:sldId id="692" r:id="rId6"/>
    <p:sldId id="659" r:id="rId7"/>
    <p:sldId id="677" r:id="rId8"/>
    <p:sldId id="680" r:id="rId9"/>
    <p:sldId id="681" r:id="rId10"/>
    <p:sldId id="682" r:id="rId11"/>
    <p:sldId id="679" r:id="rId12"/>
    <p:sldId id="683" r:id="rId13"/>
    <p:sldId id="687" r:id="rId14"/>
    <p:sldId id="678" r:id="rId15"/>
    <p:sldId id="686" r:id="rId16"/>
    <p:sldId id="676" r:id="rId17"/>
    <p:sldId id="688" r:id="rId18"/>
    <p:sldId id="620" r:id="rId19"/>
    <p:sldId id="658" r:id="rId20"/>
    <p:sldId id="690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幼圆" panose="02010509060101010101" pitchFamily="49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76"/>
    <a:srgbClr val="49982A"/>
    <a:srgbClr val="0000FF"/>
    <a:srgbClr val="229A8F"/>
    <a:srgbClr val="FF0000"/>
    <a:srgbClr val="0098D4"/>
    <a:srgbClr val="4A9A2A"/>
    <a:srgbClr val="886594"/>
    <a:srgbClr val="FB9E00"/>
    <a:srgbClr val="00AB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50" autoAdjust="0"/>
    <p:restoredTop sz="99556" autoAdjust="0"/>
  </p:normalViewPr>
  <p:slideViewPr>
    <p:cSldViewPr>
      <p:cViewPr>
        <p:scale>
          <a:sx n="70" d="100"/>
          <a:sy n="70" d="100"/>
        </p:scale>
        <p:origin x="-600" y="-77"/>
      </p:cViewPr>
      <p:guideLst>
        <p:guide orient="horz" pos="2300"/>
        <p:guide orient="horz" pos="1393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分数乘法 分数乘法问题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0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image14.wdp"/><Relationship Id="rId4" Type="http://schemas.openxmlformats.org/officeDocument/2006/relationships/image" Target="../media/image13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8.png"/><Relationship Id="rId7" Type="http://schemas.openxmlformats.org/officeDocument/2006/relationships/slide" Target="slide4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4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image" Target="../media/image16.emf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4.xml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4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4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4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31" y="1435155"/>
            <a:ext cx="523605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分数乘法问题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9"/>
          <p:cNvSpPr txBox="1">
            <a:spLocks noChangeArrowheads="1"/>
          </p:cNvSpPr>
          <p:nvPr/>
        </p:nvSpPr>
        <p:spPr bwMode="auto">
          <a:xfrm>
            <a:off x="2339752" y="483518"/>
            <a:ext cx="581589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先说一说运算顺序，再计算。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171" name="组合 17"/>
          <p:cNvGrpSpPr/>
          <p:nvPr/>
        </p:nvGrpSpPr>
        <p:grpSpPr bwMode="auto">
          <a:xfrm>
            <a:off x="1763689" y="938951"/>
            <a:ext cx="2539532" cy="738764"/>
            <a:chOff x="2318203" y="2986014"/>
            <a:chExt cx="2539549" cy="984345"/>
          </a:xfrm>
        </p:grpSpPr>
        <p:grpSp>
          <p:nvGrpSpPr>
            <p:cNvPr id="7274" name="组合 46"/>
            <p:cNvGrpSpPr/>
            <p:nvPr/>
          </p:nvGrpSpPr>
          <p:grpSpPr bwMode="auto">
            <a:xfrm>
              <a:off x="2318203" y="3000372"/>
              <a:ext cx="633963" cy="937874"/>
              <a:chOff x="1246633" y="2977218"/>
              <a:chExt cx="633963" cy="937874"/>
            </a:xfrm>
          </p:grpSpPr>
          <p:sp>
            <p:nvSpPr>
              <p:cNvPr id="7284" name="TextBox 9"/>
              <p:cNvSpPr txBox="1">
                <a:spLocks noChangeArrowheads="1"/>
              </p:cNvSpPr>
              <p:nvPr/>
            </p:nvSpPr>
            <p:spPr bwMode="auto">
              <a:xfrm>
                <a:off x="1295401" y="2977218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85" name="TextBox 9"/>
              <p:cNvSpPr txBox="1">
                <a:spLocks noChangeArrowheads="1"/>
              </p:cNvSpPr>
              <p:nvPr/>
            </p:nvSpPr>
            <p:spPr bwMode="auto">
              <a:xfrm>
                <a:off x="1318641" y="3381977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1246633" y="3429346"/>
                <a:ext cx="428628" cy="158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75" name="组合 46"/>
            <p:cNvGrpSpPr/>
            <p:nvPr/>
          </p:nvGrpSpPr>
          <p:grpSpPr bwMode="auto">
            <a:xfrm>
              <a:off x="3190895" y="2986014"/>
              <a:ext cx="661949" cy="964045"/>
              <a:chOff x="1262069" y="2962860"/>
              <a:chExt cx="661949" cy="964045"/>
            </a:xfrm>
          </p:grpSpPr>
          <p:sp>
            <p:nvSpPr>
              <p:cNvPr id="7281" name="TextBox 9"/>
              <p:cNvSpPr txBox="1">
                <a:spLocks noChangeArrowheads="1"/>
              </p:cNvSpPr>
              <p:nvPr/>
            </p:nvSpPr>
            <p:spPr bwMode="auto">
              <a:xfrm>
                <a:off x="1362063" y="2962860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82" name="TextBox 9"/>
              <p:cNvSpPr txBox="1">
                <a:spLocks noChangeArrowheads="1"/>
              </p:cNvSpPr>
              <p:nvPr/>
            </p:nvSpPr>
            <p:spPr bwMode="auto">
              <a:xfrm>
                <a:off x="1262069" y="3393790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1285851" y="3429346"/>
                <a:ext cx="428628" cy="158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76" name="组合 46"/>
            <p:cNvGrpSpPr/>
            <p:nvPr/>
          </p:nvGrpSpPr>
          <p:grpSpPr bwMode="auto">
            <a:xfrm>
              <a:off x="4058670" y="2986014"/>
              <a:ext cx="651431" cy="984345"/>
              <a:chOff x="1272588" y="2962860"/>
              <a:chExt cx="651431" cy="984345"/>
            </a:xfrm>
          </p:grpSpPr>
          <p:sp>
            <p:nvSpPr>
              <p:cNvPr id="7278" name="TextBox 13"/>
              <p:cNvSpPr txBox="1">
                <a:spLocks noChangeArrowheads="1"/>
              </p:cNvSpPr>
              <p:nvPr/>
            </p:nvSpPr>
            <p:spPr bwMode="auto">
              <a:xfrm>
                <a:off x="1362064" y="2962860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79" name="TextBox 9"/>
              <p:cNvSpPr txBox="1">
                <a:spLocks noChangeArrowheads="1"/>
              </p:cNvSpPr>
              <p:nvPr/>
            </p:nvSpPr>
            <p:spPr bwMode="auto">
              <a:xfrm>
                <a:off x="1272588" y="3414090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16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1285851" y="3429346"/>
                <a:ext cx="428628" cy="158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77" name="TextBox 9"/>
            <p:cNvSpPr txBox="1">
              <a:spLocks noChangeArrowheads="1"/>
            </p:cNvSpPr>
            <p:nvPr/>
          </p:nvSpPr>
          <p:spPr bwMode="auto">
            <a:xfrm>
              <a:off x="2714612" y="3191532"/>
              <a:ext cx="2143140" cy="53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＋      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172" name="组合 36"/>
          <p:cNvGrpSpPr/>
          <p:nvPr/>
        </p:nvGrpSpPr>
        <p:grpSpPr bwMode="auto">
          <a:xfrm>
            <a:off x="1295526" y="2742153"/>
            <a:ext cx="2806081" cy="721801"/>
            <a:chOff x="980082" y="2620028"/>
            <a:chExt cx="2806100" cy="961743"/>
          </a:xfrm>
        </p:grpSpPr>
        <p:grpSp>
          <p:nvGrpSpPr>
            <p:cNvPr id="7260" name="组合 18"/>
            <p:cNvGrpSpPr/>
            <p:nvPr/>
          </p:nvGrpSpPr>
          <p:grpSpPr bwMode="auto">
            <a:xfrm>
              <a:off x="980082" y="2620028"/>
              <a:ext cx="2773382" cy="961743"/>
              <a:chOff x="2837470" y="3000372"/>
              <a:chExt cx="2773382" cy="961743"/>
            </a:xfrm>
          </p:grpSpPr>
          <p:grpSp>
            <p:nvGrpSpPr>
              <p:cNvPr id="7265" name="组合 46"/>
              <p:cNvGrpSpPr/>
              <p:nvPr/>
            </p:nvGrpSpPr>
            <p:grpSpPr bwMode="auto">
              <a:xfrm>
                <a:off x="3161618" y="3000372"/>
                <a:ext cx="624564" cy="961743"/>
                <a:chOff x="1232792" y="2977218"/>
                <a:chExt cx="624564" cy="961743"/>
              </a:xfrm>
            </p:grpSpPr>
            <p:sp>
              <p:nvSpPr>
                <p:cNvPr id="7271" name="TextBox 26"/>
                <p:cNvSpPr txBox="1">
                  <a:spLocks noChangeArrowheads="1"/>
                </p:cNvSpPr>
                <p:nvPr/>
              </p:nvSpPr>
              <p:spPr bwMode="auto">
                <a:xfrm>
                  <a:off x="1295401" y="2977218"/>
                  <a:ext cx="561955" cy="5331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272" name="TextBox 9"/>
                <p:cNvSpPr txBox="1">
                  <a:spLocks noChangeArrowheads="1"/>
                </p:cNvSpPr>
                <p:nvPr/>
              </p:nvSpPr>
              <p:spPr bwMode="auto">
                <a:xfrm>
                  <a:off x="1295401" y="3405846"/>
                  <a:ext cx="561955" cy="5331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9" name="直接连接符 28"/>
                <p:cNvCxnSpPr/>
                <p:nvPr/>
              </p:nvCxnSpPr>
              <p:spPr>
                <a:xfrm>
                  <a:off x="1232792" y="3429346"/>
                  <a:ext cx="428628" cy="158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66" name="组合 46"/>
              <p:cNvGrpSpPr/>
              <p:nvPr/>
            </p:nvGrpSpPr>
            <p:grpSpPr bwMode="auto">
              <a:xfrm>
                <a:off x="4018874" y="3000372"/>
                <a:ext cx="624564" cy="961743"/>
                <a:chOff x="1232792" y="2977218"/>
                <a:chExt cx="624564" cy="961743"/>
              </a:xfrm>
            </p:grpSpPr>
            <p:sp>
              <p:nvSpPr>
                <p:cNvPr id="7268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1295401" y="2977218"/>
                  <a:ext cx="561955" cy="5331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269" name="TextBox 9"/>
                <p:cNvSpPr txBox="1">
                  <a:spLocks noChangeArrowheads="1"/>
                </p:cNvSpPr>
                <p:nvPr/>
              </p:nvSpPr>
              <p:spPr bwMode="auto">
                <a:xfrm>
                  <a:off x="1295401" y="3405846"/>
                  <a:ext cx="561955" cy="5331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6" name="直接连接符 25"/>
                <p:cNvCxnSpPr/>
                <p:nvPr/>
              </p:nvCxnSpPr>
              <p:spPr>
                <a:xfrm>
                  <a:off x="1232792" y="3429346"/>
                  <a:ext cx="428628" cy="158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267" name="TextBox 9"/>
              <p:cNvSpPr txBox="1">
                <a:spLocks noChangeArrowheads="1"/>
              </p:cNvSpPr>
              <p:nvPr/>
            </p:nvSpPr>
            <p:spPr bwMode="auto">
              <a:xfrm>
                <a:off x="2837470" y="3185943"/>
                <a:ext cx="2773382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×      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－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261" name="组合 32"/>
            <p:cNvGrpSpPr/>
            <p:nvPr/>
          </p:nvGrpSpPr>
          <p:grpSpPr bwMode="auto">
            <a:xfrm>
              <a:off x="3161618" y="2620028"/>
              <a:ext cx="624564" cy="961743"/>
              <a:chOff x="1232792" y="2977218"/>
              <a:chExt cx="624564" cy="961743"/>
            </a:xfrm>
          </p:grpSpPr>
          <p:sp>
            <p:nvSpPr>
              <p:cNvPr id="7262" name="TextBox 9"/>
              <p:cNvSpPr txBox="1">
                <a:spLocks noChangeArrowheads="1"/>
              </p:cNvSpPr>
              <p:nvPr/>
            </p:nvSpPr>
            <p:spPr bwMode="auto">
              <a:xfrm>
                <a:off x="1295401" y="2977218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63" name="TextBox 9"/>
              <p:cNvSpPr txBox="1">
                <a:spLocks noChangeArrowheads="1"/>
              </p:cNvSpPr>
              <p:nvPr/>
            </p:nvSpPr>
            <p:spPr bwMode="auto">
              <a:xfrm>
                <a:off x="1285852" y="3405846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1232792" y="3429346"/>
                <a:ext cx="428628" cy="158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173" name="组合 52"/>
          <p:cNvGrpSpPr/>
          <p:nvPr/>
        </p:nvGrpSpPr>
        <p:grpSpPr bwMode="auto">
          <a:xfrm>
            <a:off x="4873097" y="915566"/>
            <a:ext cx="3667181" cy="778331"/>
            <a:chOff x="4571999" y="857232"/>
            <a:chExt cx="3667208" cy="921833"/>
          </a:xfrm>
        </p:grpSpPr>
        <p:grpSp>
          <p:nvGrpSpPr>
            <p:cNvPr id="7247" name="组合 46"/>
            <p:cNvGrpSpPr/>
            <p:nvPr/>
          </p:nvGrpSpPr>
          <p:grpSpPr bwMode="auto">
            <a:xfrm>
              <a:off x="4571999" y="857802"/>
              <a:ext cx="620741" cy="903662"/>
              <a:chOff x="1285851" y="2977788"/>
              <a:chExt cx="620741" cy="903662"/>
            </a:xfrm>
          </p:grpSpPr>
          <p:sp>
            <p:nvSpPr>
              <p:cNvPr id="7257" name="TextBox 49"/>
              <p:cNvSpPr txBox="1">
                <a:spLocks noChangeArrowheads="1"/>
              </p:cNvSpPr>
              <p:nvPr/>
            </p:nvSpPr>
            <p:spPr bwMode="auto">
              <a:xfrm>
                <a:off x="1344637" y="2977788"/>
                <a:ext cx="561955" cy="473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58" name="TextBox 9"/>
              <p:cNvSpPr txBox="1">
                <a:spLocks noChangeArrowheads="1"/>
              </p:cNvSpPr>
              <p:nvPr/>
            </p:nvSpPr>
            <p:spPr bwMode="auto">
              <a:xfrm>
                <a:off x="1335088" y="3407570"/>
                <a:ext cx="561955" cy="473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1285851" y="3428464"/>
                <a:ext cx="428628" cy="282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48" name="组合 46"/>
            <p:cNvGrpSpPr/>
            <p:nvPr/>
          </p:nvGrpSpPr>
          <p:grpSpPr bwMode="auto">
            <a:xfrm>
              <a:off x="5786446" y="867067"/>
              <a:ext cx="615823" cy="911998"/>
              <a:chOff x="1285852" y="2987053"/>
              <a:chExt cx="615823" cy="911998"/>
            </a:xfrm>
          </p:grpSpPr>
          <p:sp>
            <p:nvSpPr>
              <p:cNvPr id="7254" name="TextBox 46"/>
              <p:cNvSpPr txBox="1">
                <a:spLocks noChangeArrowheads="1"/>
              </p:cNvSpPr>
              <p:nvPr/>
            </p:nvSpPr>
            <p:spPr bwMode="auto">
              <a:xfrm>
                <a:off x="1323250" y="2987053"/>
                <a:ext cx="561955" cy="473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55" name="TextBox 9"/>
              <p:cNvSpPr txBox="1">
                <a:spLocks noChangeArrowheads="1"/>
              </p:cNvSpPr>
              <p:nvPr/>
            </p:nvSpPr>
            <p:spPr bwMode="auto">
              <a:xfrm>
                <a:off x="1339720" y="3425171"/>
                <a:ext cx="561955" cy="473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1285852" y="3428464"/>
                <a:ext cx="428628" cy="282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49" name="TextBox 9"/>
            <p:cNvSpPr txBox="1">
              <a:spLocks noChangeArrowheads="1"/>
            </p:cNvSpPr>
            <p:nvPr/>
          </p:nvSpPr>
          <p:spPr bwMode="auto">
            <a:xfrm>
              <a:off x="4810183" y="1082665"/>
              <a:ext cx="3429024" cy="473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×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       ）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250" name="组合 32"/>
            <p:cNvGrpSpPr/>
            <p:nvPr/>
          </p:nvGrpSpPr>
          <p:grpSpPr bwMode="auto">
            <a:xfrm>
              <a:off x="6786578" y="857232"/>
              <a:ext cx="622399" cy="902508"/>
              <a:chOff x="1285852" y="2977218"/>
              <a:chExt cx="622399" cy="902508"/>
            </a:xfrm>
          </p:grpSpPr>
          <p:sp>
            <p:nvSpPr>
              <p:cNvPr id="7251" name="TextBox 9"/>
              <p:cNvSpPr txBox="1">
                <a:spLocks noChangeArrowheads="1"/>
              </p:cNvSpPr>
              <p:nvPr/>
            </p:nvSpPr>
            <p:spPr bwMode="auto">
              <a:xfrm>
                <a:off x="1333635" y="2977218"/>
                <a:ext cx="561955" cy="473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52" name="TextBox 9"/>
              <p:cNvSpPr txBox="1">
                <a:spLocks noChangeArrowheads="1"/>
              </p:cNvSpPr>
              <p:nvPr/>
            </p:nvSpPr>
            <p:spPr bwMode="auto">
              <a:xfrm>
                <a:off x="1346296" y="3405846"/>
                <a:ext cx="561955" cy="473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1285852" y="3428464"/>
                <a:ext cx="428628" cy="282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174" name="组合 53"/>
          <p:cNvGrpSpPr/>
          <p:nvPr/>
        </p:nvGrpSpPr>
        <p:grpSpPr bwMode="auto">
          <a:xfrm>
            <a:off x="5030294" y="2661726"/>
            <a:ext cx="3500436" cy="762273"/>
            <a:chOff x="4500562" y="857231"/>
            <a:chExt cx="3500461" cy="902169"/>
          </a:xfrm>
        </p:grpSpPr>
        <p:grpSp>
          <p:nvGrpSpPr>
            <p:cNvPr id="7234" name="组合 46"/>
            <p:cNvGrpSpPr/>
            <p:nvPr/>
          </p:nvGrpSpPr>
          <p:grpSpPr bwMode="auto">
            <a:xfrm>
              <a:off x="4500562" y="857231"/>
              <a:ext cx="642942" cy="902169"/>
              <a:chOff x="1214414" y="2977217"/>
              <a:chExt cx="642942" cy="902169"/>
            </a:xfrm>
          </p:grpSpPr>
          <p:sp>
            <p:nvSpPr>
              <p:cNvPr id="7244" name="TextBox 64"/>
              <p:cNvSpPr txBox="1">
                <a:spLocks noChangeArrowheads="1"/>
              </p:cNvSpPr>
              <p:nvPr/>
            </p:nvSpPr>
            <p:spPr bwMode="auto">
              <a:xfrm>
                <a:off x="1214414" y="2977217"/>
                <a:ext cx="561955" cy="473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45" name="TextBox 9"/>
              <p:cNvSpPr txBox="1">
                <a:spLocks noChangeArrowheads="1"/>
              </p:cNvSpPr>
              <p:nvPr/>
            </p:nvSpPr>
            <p:spPr bwMode="auto">
              <a:xfrm>
                <a:off x="1295401" y="3405846"/>
                <a:ext cx="561955" cy="473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7" name="直接连接符 66"/>
              <p:cNvCxnSpPr/>
              <p:nvPr/>
            </p:nvCxnSpPr>
            <p:spPr>
              <a:xfrm>
                <a:off x="1260176" y="3429550"/>
                <a:ext cx="428628" cy="141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35" name="组合 46"/>
            <p:cNvGrpSpPr/>
            <p:nvPr/>
          </p:nvGrpSpPr>
          <p:grpSpPr bwMode="auto">
            <a:xfrm>
              <a:off x="5760772" y="857231"/>
              <a:ext cx="597178" cy="902169"/>
              <a:chOff x="1260178" y="2977217"/>
              <a:chExt cx="597178" cy="902169"/>
            </a:xfrm>
          </p:grpSpPr>
          <p:sp>
            <p:nvSpPr>
              <p:cNvPr id="7241" name="TextBox 61"/>
              <p:cNvSpPr txBox="1">
                <a:spLocks noChangeArrowheads="1"/>
              </p:cNvSpPr>
              <p:nvPr/>
            </p:nvSpPr>
            <p:spPr bwMode="auto">
              <a:xfrm>
                <a:off x="1295401" y="2977217"/>
                <a:ext cx="561955" cy="473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42" name="TextBox 9"/>
              <p:cNvSpPr txBox="1">
                <a:spLocks noChangeArrowheads="1"/>
              </p:cNvSpPr>
              <p:nvPr/>
            </p:nvSpPr>
            <p:spPr bwMode="auto">
              <a:xfrm>
                <a:off x="1295401" y="3405846"/>
                <a:ext cx="561955" cy="473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4" name="直接连接符 63"/>
              <p:cNvCxnSpPr/>
              <p:nvPr/>
            </p:nvCxnSpPr>
            <p:spPr>
              <a:xfrm>
                <a:off x="1260178" y="3429550"/>
                <a:ext cx="428628" cy="141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36" name="TextBox 9"/>
            <p:cNvSpPr txBox="1">
              <a:spLocks noChangeArrowheads="1"/>
            </p:cNvSpPr>
            <p:nvPr/>
          </p:nvSpPr>
          <p:spPr bwMode="auto">
            <a:xfrm>
              <a:off x="4571999" y="1067096"/>
              <a:ext cx="3429024" cy="473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  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＋       ）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237" name="组合 32"/>
            <p:cNvGrpSpPr/>
            <p:nvPr/>
          </p:nvGrpSpPr>
          <p:grpSpPr bwMode="auto">
            <a:xfrm>
              <a:off x="6760904" y="857232"/>
              <a:ext cx="597178" cy="902168"/>
              <a:chOff x="1260178" y="2977218"/>
              <a:chExt cx="597178" cy="902168"/>
            </a:xfrm>
          </p:grpSpPr>
          <p:sp>
            <p:nvSpPr>
              <p:cNvPr id="7238" name="TextBox 9"/>
              <p:cNvSpPr txBox="1">
                <a:spLocks noChangeArrowheads="1"/>
              </p:cNvSpPr>
              <p:nvPr/>
            </p:nvSpPr>
            <p:spPr bwMode="auto">
              <a:xfrm>
                <a:off x="1295401" y="2977218"/>
                <a:ext cx="561955" cy="473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39" name="TextBox 9"/>
              <p:cNvSpPr txBox="1">
                <a:spLocks noChangeArrowheads="1"/>
              </p:cNvSpPr>
              <p:nvPr/>
            </p:nvSpPr>
            <p:spPr bwMode="auto">
              <a:xfrm>
                <a:off x="1285852" y="3405846"/>
                <a:ext cx="561955" cy="473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1" name="直接连接符 60"/>
              <p:cNvCxnSpPr/>
              <p:nvPr/>
            </p:nvCxnSpPr>
            <p:spPr>
              <a:xfrm>
                <a:off x="1260178" y="3429549"/>
                <a:ext cx="428628" cy="141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67"/>
          <p:cNvGrpSpPr/>
          <p:nvPr/>
        </p:nvGrpSpPr>
        <p:grpSpPr bwMode="auto">
          <a:xfrm>
            <a:off x="1150914" y="1539084"/>
            <a:ext cx="2475928" cy="730668"/>
            <a:chOff x="1767338" y="3000372"/>
            <a:chExt cx="2475944" cy="973558"/>
          </a:xfrm>
        </p:grpSpPr>
        <p:grpSp>
          <p:nvGrpSpPr>
            <p:cNvPr id="7225" name="组合 46"/>
            <p:cNvGrpSpPr/>
            <p:nvPr/>
          </p:nvGrpSpPr>
          <p:grpSpPr bwMode="auto">
            <a:xfrm>
              <a:off x="2357423" y="3000372"/>
              <a:ext cx="598761" cy="961743"/>
              <a:chOff x="1285853" y="2977218"/>
              <a:chExt cx="598761" cy="961743"/>
            </a:xfrm>
          </p:grpSpPr>
          <p:sp>
            <p:nvSpPr>
              <p:cNvPr id="7231" name="TextBox 9"/>
              <p:cNvSpPr txBox="1">
                <a:spLocks noChangeArrowheads="1"/>
              </p:cNvSpPr>
              <p:nvPr/>
            </p:nvSpPr>
            <p:spPr bwMode="auto">
              <a:xfrm>
                <a:off x="1322659" y="2977218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32" name="TextBox 9"/>
              <p:cNvSpPr txBox="1">
                <a:spLocks noChangeArrowheads="1"/>
              </p:cNvSpPr>
              <p:nvPr/>
            </p:nvSpPr>
            <p:spPr bwMode="auto">
              <a:xfrm>
                <a:off x="1322659" y="3405846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1" name="直接连接符 80"/>
              <p:cNvCxnSpPr/>
              <p:nvPr/>
            </p:nvCxnSpPr>
            <p:spPr>
              <a:xfrm>
                <a:off x="1285853" y="3429345"/>
                <a:ext cx="428628" cy="1587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26" name="组合 46"/>
            <p:cNvGrpSpPr/>
            <p:nvPr/>
          </p:nvGrpSpPr>
          <p:grpSpPr bwMode="auto">
            <a:xfrm>
              <a:off x="3189402" y="3000372"/>
              <a:ext cx="630883" cy="973558"/>
              <a:chOff x="1260576" y="2977218"/>
              <a:chExt cx="630883" cy="973558"/>
            </a:xfrm>
          </p:grpSpPr>
          <p:sp>
            <p:nvSpPr>
              <p:cNvPr id="7228" name="TextBox 75"/>
              <p:cNvSpPr txBox="1">
                <a:spLocks noChangeArrowheads="1"/>
              </p:cNvSpPr>
              <p:nvPr/>
            </p:nvSpPr>
            <p:spPr bwMode="auto">
              <a:xfrm>
                <a:off x="1329504" y="2977218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29" name="TextBox 9"/>
              <p:cNvSpPr txBox="1">
                <a:spLocks noChangeArrowheads="1"/>
              </p:cNvSpPr>
              <p:nvPr/>
            </p:nvSpPr>
            <p:spPr bwMode="auto">
              <a:xfrm>
                <a:off x="1260576" y="3417661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1285852" y="3429345"/>
                <a:ext cx="428628" cy="1587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27" name="TextBox 9"/>
            <p:cNvSpPr txBox="1">
              <a:spLocks noChangeArrowheads="1"/>
            </p:cNvSpPr>
            <p:nvPr/>
          </p:nvSpPr>
          <p:spPr bwMode="auto">
            <a:xfrm>
              <a:off x="1767338" y="3152973"/>
              <a:ext cx="2475944" cy="53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      </a:t>
              </a:r>
              <a:r>
                <a:rPr lang="zh-CN" altLang="en-US" sz="20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＋</a:t>
              </a:r>
              <a:endParaRPr lang="zh-CN" altLang="en-US" sz="20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81"/>
          <p:cNvGrpSpPr/>
          <p:nvPr/>
        </p:nvGrpSpPr>
        <p:grpSpPr bwMode="auto">
          <a:xfrm>
            <a:off x="1159973" y="2110586"/>
            <a:ext cx="1066135" cy="720858"/>
            <a:chOff x="2695564" y="3000372"/>
            <a:chExt cx="1066118" cy="960486"/>
          </a:xfrm>
        </p:grpSpPr>
        <p:grpSp>
          <p:nvGrpSpPr>
            <p:cNvPr id="7220" name="组合 46"/>
            <p:cNvGrpSpPr/>
            <p:nvPr/>
          </p:nvGrpSpPr>
          <p:grpSpPr bwMode="auto">
            <a:xfrm>
              <a:off x="3195630" y="3000372"/>
              <a:ext cx="566052" cy="960486"/>
              <a:chOff x="1266804" y="2977218"/>
              <a:chExt cx="566052" cy="960486"/>
            </a:xfrm>
          </p:grpSpPr>
          <p:sp>
            <p:nvSpPr>
              <p:cNvPr id="7222" name="TextBox 85"/>
              <p:cNvSpPr txBox="1">
                <a:spLocks noChangeArrowheads="1"/>
              </p:cNvSpPr>
              <p:nvPr/>
            </p:nvSpPr>
            <p:spPr bwMode="auto">
              <a:xfrm>
                <a:off x="1266804" y="2977218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23" name="TextBox 9"/>
              <p:cNvSpPr txBox="1">
                <a:spLocks noChangeArrowheads="1"/>
              </p:cNvSpPr>
              <p:nvPr/>
            </p:nvSpPr>
            <p:spPr bwMode="auto">
              <a:xfrm>
                <a:off x="1270901" y="3404589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zh-CN" altLang="en-US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8" name="直接连接符 87"/>
              <p:cNvCxnSpPr/>
              <p:nvPr/>
            </p:nvCxnSpPr>
            <p:spPr>
              <a:xfrm>
                <a:off x="1285842" y="3429345"/>
                <a:ext cx="428619" cy="1587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21" name="TextBox 9"/>
            <p:cNvSpPr txBox="1">
              <a:spLocks noChangeArrowheads="1"/>
            </p:cNvSpPr>
            <p:nvPr/>
          </p:nvSpPr>
          <p:spPr bwMode="auto">
            <a:xfrm>
              <a:off x="2695564" y="3191532"/>
              <a:ext cx="714380" cy="53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       </a:t>
              </a:r>
              <a:endParaRPr lang="zh-CN" altLang="en-US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91"/>
          <p:cNvGrpSpPr/>
          <p:nvPr/>
        </p:nvGrpSpPr>
        <p:grpSpPr bwMode="auto">
          <a:xfrm>
            <a:off x="4611195" y="1493842"/>
            <a:ext cx="2212105" cy="721801"/>
            <a:chOff x="1795444" y="3000372"/>
            <a:chExt cx="2212119" cy="961743"/>
          </a:xfrm>
        </p:grpSpPr>
        <p:grpSp>
          <p:nvGrpSpPr>
            <p:cNvPr id="7211" name="组合 46"/>
            <p:cNvGrpSpPr/>
            <p:nvPr/>
          </p:nvGrpSpPr>
          <p:grpSpPr bwMode="auto">
            <a:xfrm>
              <a:off x="2332317" y="3000372"/>
              <a:ext cx="596609" cy="961743"/>
              <a:chOff x="1260747" y="2977218"/>
              <a:chExt cx="596609" cy="961743"/>
            </a:xfrm>
          </p:grpSpPr>
          <p:sp>
            <p:nvSpPr>
              <p:cNvPr id="7217" name="TextBox 9"/>
              <p:cNvSpPr txBox="1">
                <a:spLocks noChangeArrowheads="1"/>
              </p:cNvSpPr>
              <p:nvPr/>
            </p:nvSpPr>
            <p:spPr bwMode="auto">
              <a:xfrm>
                <a:off x="1295401" y="2977218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18" name="TextBox 9"/>
              <p:cNvSpPr txBox="1">
                <a:spLocks noChangeArrowheads="1"/>
              </p:cNvSpPr>
              <p:nvPr/>
            </p:nvSpPr>
            <p:spPr bwMode="auto">
              <a:xfrm>
                <a:off x="1285852" y="3405846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1" name="直接连接符 100"/>
              <p:cNvCxnSpPr/>
              <p:nvPr/>
            </p:nvCxnSpPr>
            <p:spPr>
              <a:xfrm>
                <a:off x="1260747" y="3429345"/>
                <a:ext cx="428628" cy="1587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12" name="组合 46"/>
            <p:cNvGrpSpPr/>
            <p:nvPr/>
          </p:nvGrpSpPr>
          <p:grpSpPr bwMode="auto">
            <a:xfrm>
              <a:off x="3189572" y="3000372"/>
              <a:ext cx="596610" cy="961743"/>
              <a:chOff x="1260746" y="2977218"/>
              <a:chExt cx="596610" cy="961743"/>
            </a:xfrm>
          </p:grpSpPr>
          <p:sp>
            <p:nvSpPr>
              <p:cNvPr id="7214" name="TextBox 95"/>
              <p:cNvSpPr txBox="1">
                <a:spLocks noChangeArrowheads="1"/>
              </p:cNvSpPr>
              <p:nvPr/>
            </p:nvSpPr>
            <p:spPr bwMode="auto">
              <a:xfrm>
                <a:off x="1295401" y="2977218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15" name="TextBox 9"/>
              <p:cNvSpPr txBox="1">
                <a:spLocks noChangeArrowheads="1"/>
              </p:cNvSpPr>
              <p:nvPr/>
            </p:nvSpPr>
            <p:spPr bwMode="auto">
              <a:xfrm>
                <a:off x="1285852" y="3405846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8" name="直接连接符 97"/>
              <p:cNvCxnSpPr/>
              <p:nvPr/>
            </p:nvCxnSpPr>
            <p:spPr>
              <a:xfrm>
                <a:off x="1260746" y="3429345"/>
                <a:ext cx="428628" cy="1587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13" name="TextBox 9"/>
            <p:cNvSpPr txBox="1">
              <a:spLocks noChangeArrowheads="1"/>
            </p:cNvSpPr>
            <p:nvPr/>
          </p:nvSpPr>
          <p:spPr bwMode="auto">
            <a:xfrm>
              <a:off x="1795444" y="3188121"/>
              <a:ext cx="2212119" cy="53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      </a:t>
              </a:r>
              <a:r>
                <a:rPr lang="en-US" altLang="zh-CN" sz="20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</a:t>
              </a:r>
              <a:endParaRPr lang="zh-CN" altLang="en-US" sz="20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2" name="组合 101"/>
          <p:cNvGrpSpPr/>
          <p:nvPr/>
        </p:nvGrpSpPr>
        <p:grpSpPr bwMode="auto">
          <a:xfrm>
            <a:off x="4611195" y="2013654"/>
            <a:ext cx="1133475" cy="721801"/>
            <a:chOff x="2695564" y="3000372"/>
            <a:chExt cx="1133459" cy="961743"/>
          </a:xfrm>
        </p:grpSpPr>
        <p:grpSp>
          <p:nvGrpSpPr>
            <p:cNvPr id="7206" name="组合 46"/>
            <p:cNvGrpSpPr/>
            <p:nvPr/>
          </p:nvGrpSpPr>
          <p:grpSpPr bwMode="auto">
            <a:xfrm>
              <a:off x="3143240" y="3000372"/>
              <a:ext cx="685783" cy="961743"/>
              <a:chOff x="1214414" y="2977218"/>
              <a:chExt cx="685783" cy="961743"/>
            </a:xfrm>
          </p:grpSpPr>
          <p:sp>
            <p:nvSpPr>
              <p:cNvPr id="7208" name="TextBox 104"/>
              <p:cNvSpPr txBox="1">
                <a:spLocks noChangeArrowheads="1"/>
              </p:cNvSpPr>
              <p:nvPr/>
            </p:nvSpPr>
            <p:spPr bwMode="auto">
              <a:xfrm>
                <a:off x="1338242" y="2977218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09" name="TextBox 9"/>
              <p:cNvSpPr txBox="1">
                <a:spLocks noChangeArrowheads="1"/>
              </p:cNvSpPr>
              <p:nvPr/>
            </p:nvSpPr>
            <p:spPr bwMode="auto">
              <a:xfrm>
                <a:off x="1214414" y="3405846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16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7" name="直接连接符 106"/>
              <p:cNvCxnSpPr/>
              <p:nvPr/>
            </p:nvCxnSpPr>
            <p:spPr>
              <a:xfrm>
                <a:off x="1285843" y="3429345"/>
                <a:ext cx="428619" cy="1587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07" name="TextBox 9"/>
            <p:cNvSpPr txBox="1">
              <a:spLocks noChangeArrowheads="1"/>
            </p:cNvSpPr>
            <p:nvPr/>
          </p:nvSpPr>
          <p:spPr bwMode="auto">
            <a:xfrm>
              <a:off x="2695564" y="3191532"/>
              <a:ext cx="714380" cy="53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       </a:t>
              </a:r>
              <a:endParaRPr lang="zh-CN" altLang="en-US" sz="20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107"/>
          <p:cNvGrpSpPr/>
          <p:nvPr/>
        </p:nvGrpSpPr>
        <p:grpSpPr bwMode="auto">
          <a:xfrm>
            <a:off x="1243434" y="3336809"/>
            <a:ext cx="2233613" cy="721801"/>
            <a:chOff x="1807471" y="3000372"/>
            <a:chExt cx="2233627" cy="961743"/>
          </a:xfrm>
        </p:grpSpPr>
        <p:grpSp>
          <p:nvGrpSpPr>
            <p:cNvPr id="7197" name="组合 46"/>
            <p:cNvGrpSpPr/>
            <p:nvPr/>
          </p:nvGrpSpPr>
          <p:grpSpPr bwMode="auto">
            <a:xfrm>
              <a:off x="2327729" y="3000372"/>
              <a:ext cx="601197" cy="961743"/>
              <a:chOff x="1256159" y="2977218"/>
              <a:chExt cx="601197" cy="961743"/>
            </a:xfrm>
          </p:grpSpPr>
          <p:sp>
            <p:nvSpPr>
              <p:cNvPr id="7203" name="TextBox 9"/>
              <p:cNvSpPr txBox="1">
                <a:spLocks noChangeArrowheads="1"/>
              </p:cNvSpPr>
              <p:nvPr/>
            </p:nvSpPr>
            <p:spPr bwMode="auto">
              <a:xfrm>
                <a:off x="1295401" y="2977218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04" name="TextBox 9"/>
              <p:cNvSpPr txBox="1">
                <a:spLocks noChangeArrowheads="1"/>
              </p:cNvSpPr>
              <p:nvPr/>
            </p:nvSpPr>
            <p:spPr bwMode="auto">
              <a:xfrm>
                <a:off x="1285852" y="3405846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17" name="直接连接符 116"/>
              <p:cNvCxnSpPr/>
              <p:nvPr/>
            </p:nvCxnSpPr>
            <p:spPr>
              <a:xfrm>
                <a:off x="1256159" y="3429345"/>
                <a:ext cx="428628" cy="1587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98" name="组合 46"/>
            <p:cNvGrpSpPr/>
            <p:nvPr/>
          </p:nvGrpSpPr>
          <p:grpSpPr bwMode="auto">
            <a:xfrm>
              <a:off x="3184984" y="3000372"/>
              <a:ext cx="601198" cy="961743"/>
              <a:chOff x="1256158" y="2977218"/>
              <a:chExt cx="601198" cy="961743"/>
            </a:xfrm>
          </p:grpSpPr>
          <p:sp>
            <p:nvSpPr>
              <p:cNvPr id="7200" name="TextBox 111"/>
              <p:cNvSpPr txBox="1">
                <a:spLocks noChangeArrowheads="1"/>
              </p:cNvSpPr>
              <p:nvPr/>
            </p:nvSpPr>
            <p:spPr bwMode="auto">
              <a:xfrm>
                <a:off x="1295401" y="2977218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01" name="TextBox 9"/>
              <p:cNvSpPr txBox="1">
                <a:spLocks noChangeArrowheads="1"/>
              </p:cNvSpPr>
              <p:nvPr/>
            </p:nvSpPr>
            <p:spPr bwMode="auto">
              <a:xfrm>
                <a:off x="1295401" y="3405846"/>
                <a:ext cx="561955" cy="5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14" name="直接连接符 113"/>
              <p:cNvCxnSpPr/>
              <p:nvPr/>
            </p:nvCxnSpPr>
            <p:spPr>
              <a:xfrm>
                <a:off x="1256158" y="3429345"/>
                <a:ext cx="428628" cy="1587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99" name="TextBox 9"/>
            <p:cNvSpPr txBox="1">
              <a:spLocks noChangeArrowheads="1"/>
            </p:cNvSpPr>
            <p:nvPr/>
          </p:nvSpPr>
          <p:spPr bwMode="auto">
            <a:xfrm>
              <a:off x="1807471" y="3171416"/>
              <a:ext cx="2233627" cy="53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      </a:t>
              </a:r>
              <a:r>
                <a:rPr lang="zh-CN" altLang="en-US" sz="20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</a:t>
              </a:r>
              <a:endParaRPr lang="zh-CN" altLang="en-US" sz="20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60" name="TextBox 9"/>
          <p:cNvSpPr txBox="1">
            <a:spLocks noChangeArrowheads="1"/>
          </p:cNvSpPr>
          <p:nvPr/>
        </p:nvSpPr>
        <p:spPr bwMode="auto">
          <a:xfrm>
            <a:off x="1221882" y="4051186"/>
            <a:ext cx="12858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000" b="1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8" name="组合 141"/>
          <p:cNvGrpSpPr/>
          <p:nvPr/>
        </p:nvGrpSpPr>
        <p:grpSpPr bwMode="auto">
          <a:xfrm>
            <a:off x="3881715" y="3279357"/>
            <a:ext cx="2643188" cy="811370"/>
            <a:chOff x="3515072" y="4071940"/>
            <a:chExt cx="2643206" cy="1081833"/>
          </a:xfrm>
        </p:grpSpPr>
        <p:grpSp>
          <p:nvGrpSpPr>
            <p:cNvPr id="7188" name="组合 46"/>
            <p:cNvGrpSpPr/>
            <p:nvPr/>
          </p:nvGrpSpPr>
          <p:grpSpPr bwMode="auto">
            <a:xfrm>
              <a:off x="4643438" y="4137750"/>
              <a:ext cx="642942" cy="1016023"/>
              <a:chOff x="1214414" y="2977217"/>
              <a:chExt cx="642942" cy="902507"/>
            </a:xfrm>
          </p:grpSpPr>
          <p:sp>
            <p:nvSpPr>
              <p:cNvPr id="7194" name="TextBox 138"/>
              <p:cNvSpPr txBox="1">
                <a:spLocks noChangeArrowheads="1"/>
              </p:cNvSpPr>
              <p:nvPr/>
            </p:nvSpPr>
            <p:spPr bwMode="auto">
              <a:xfrm>
                <a:off x="1214414" y="2977217"/>
                <a:ext cx="561955" cy="473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95" name="TextBox 9"/>
              <p:cNvSpPr txBox="1">
                <a:spLocks noChangeArrowheads="1"/>
              </p:cNvSpPr>
              <p:nvPr/>
            </p:nvSpPr>
            <p:spPr bwMode="auto">
              <a:xfrm>
                <a:off x="1295401" y="3405845"/>
                <a:ext cx="561955" cy="473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1" name="直接连接符 140"/>
              <p:cNvCxnSpPr/>
              <p:nvPr/>
            </p:nvCxnSpPr>
            <p:spPr>
              <a:xfrm>
                <a:off x="1260177" y="3429231"/>
                <a:ext cx="428628" cy="1411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89" name="组合 46"/>
            <p:cNvGrpSpPr/>
            <p:nvPr/>
          </p:nvGrpSpPr>
          <p:grpSpPr bwMode="auto">
            <a:xfrm>
              <a:off x="5429256" y="4071940"/>
              <a:ext cx="642942" cy="1016023"/>
              <a:chOff x="1214414" y="2977217"/>
              <a:chExt cx="642942" cy="902507"/>
            </a:xfrm>
          </p:grpSpPr>
          <p:sp>
            <p:nvSpPr>
              <p:cNvPr id="7191" name="TextBox 135"/>
              <p:cNvSpPr txBox="1">
                <a:spLocks noChangeArrowheads="1"/>
              </p:cNvSpPr>
              <p:nvPr/>
            </p:nvSpPr>
            <p:spPr bwMode="auto">
              <a:xfrm>
                <a:off x="1214414" y="2977217"/>
                <a:ext cx="561955" cy="473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92" name="TextBox 9"/>
              <p:cNvSpPr txBox="1">
                <a:spLocks noChangeArrowheads="1"/>
              </p:cNvSpPr>
              <p:nvPr/>
            </p:nvSpPr>
            <p:spPr bwMode="auto">
              <a:xfrm>
                <a:off x="1295401" y="3405845"/>
                <a:ext cx="561955" cy="473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8" name="直接连接符 137"/>
              <p:cNvCxnSpPr/>
              <p:nvPr/>
            </p:nvCxnSpPr>
            <p:spPr>
              <a:xfrm>
                <a:off x="1260178" y="3429875"/>
                <a:ext cx="428628" cy="1411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90" name="TextBox 9"/>
            <p:cNvSpPr txBox="1">
              <a:spLocks noChangeArrowheads="1"/>
            </p:cNvSpPr>
            <p:nvPr/>
          </p:nvSpPr>
          <p:spPr bwMode="auto">
            <a:xfrm>
              <a:off x="3515072" y="4343083"/>
              <a:ext cx="2643206" cy="533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 ＝     </a:t>
              </a:r>
              <a:r>
                <a:rPr lang="en-US" altLang="zh-CN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</a:t>
              </a:r>
              <a:endParaRPr lang="zh-CN" altLang="en-US" sz="20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142"/>
          <p:cNvGrpSpPr/>
          <p:nvPr/>
        </p:nvGrpSpPr>
        <p:grpSpPr bwMode="auto">
          <a:xfrm>
            <a:off x="3865039" y="3915678"/>
            <a:ext cx="1867146" cy="762273"/>
            <a:chOff x="3615496" y="4137749"/>
            <a:chExt cx="1867156" cy="1015642"/>
          </a:xfrm>
        </p:grpSpPr>
        <p:grpSp>
          <p:nvGrpSpPr>
            <p:cNvPr id="7183" name="组合 46"/>
            <p:cNvGrpSpPr/>
            <p:nvPr/>
          </p:nvGrpSpPr>
          <p:grpSpPr bwMode="auto">
            <a:xfrm>
              <a:off x="4837997" y="4137749"/>
              <a:ext cx="644655" cy="1015642"/>
              <a:chOff x="1408973" y="2977217"/>
              <a:chExt cx="644655" cy="902169"/>
            </a:xfrm>
          </p:grpSpPr>
          <p:sp>
            <p:nvSpPr>
              <p:cNvPr id="7185" name="TextBox 149"/>
              <p:cNvSpPr txBox="1">
                <a:spLocks noChangeArrowheads="1"/>
              </p:cNvSpPr>
              <p:nvPr/>
            </p:nvSpPr>
            <p:spPr bwMode="auto">
              <a:xfrm>
                <a:off x="1410686" y="2977217"/>
                <a:ext cx="561955" cy="473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33</a:t>
                </a:r>
                <a:endParaRPr lang="zh-CN" altLang="en-US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6" name="TextBox 9"/>
              <p:cNvSpPr txBox="1">
                <a:spLocks noChangeArrowheads="1"/>
              </p:cNvSpPr>
              <p:nvPr/>
            </p:nvSpPr>
            <p:spPr bwMode="auto">
              <a:xfrm>
                <a:off x="1491673" y="3405846"/>
                <a:ext cx="561955" cy="473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52" name="直接连接符 151"/>
              <p:cNvCxnSpPr/>
              <p:nvPr/>
            </p:nvCxnSpPr>
            <p:spPr>
              <a:xfrm>
                <a:off x="1408973" y="3429548"/>
                <a:ext cx="428628" cy="141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84" name="TextBox 9"/>
            <p:cNvSpPr txBox="1">
              <a:spLocks noChangeArrowheads="1"/>
            </p:cNvSpPr>
            <p:nvPr/>
          </p:nvSpPr>
          <p:spPr bwMode="auto">
            <a:xfrm>
              <a:off x="3615496" y="4361910"/>
              <a:ext cx="1643074" cy="53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0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          </a:t>
              </a:r>
              <a:r>
                <a:rPr lang="en-US" altLang="zh-CN" sz="20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0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24" name="图片 1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0" name="图片 1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15515" y="339502"/>
            <a:ext cx="83636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同学们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发起“节约用水”活动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，学校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月份用水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吨，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月份比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月份节约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用水多少吨？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19"/>
          <p:cNvGrpSpPr/>
          <p:nvPr/>
        </p:nvGrpSpPr>
        <p:grpSpPr bwMode="auto">
          <a:xfrm>
            <a:off x="5432509" y="769436"/>
            <a:ext cx="579651" cy="722194"/>
            <a:chOff x="1378280" y="3093668"/>
            <a:chExt cx="579655" cy="721699"/>
          </a:xfrm>
        </p:grpSpPr>
        <p:sp>
          <p:nvSpPr>
            <p:cNvPr id="8" name="TextBox 9"/>
            <p:cNvSpPr txBox="1">
              <a:spLocks noChangeArrowheads="1"/>
            </p:cNvSpPr>
            <p:nvPr/>
          </p:nvSpPr>
          <p:spPr bwMode="auto">
            <a:xfrm>
              <a:off x="1395980" y="3093668"/>
              <a:ext cx="561955" cy="399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9"/>
            <p:cNvSpPr txBox="1">
              <a:spLocks noChangeArrowheads="1"/>
            </p:cNvSpPr>
            <p:nvPr/>
          </p:nvSpPr>
          <p:spPr bwMode="auto">
            <a:xfrm>
              <a:off x="1378280" y="3415531"/>
              <a:ext cx="561955" cy="399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418726" y="3430932"/>
              <a:ext cx="29575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圆角矩形 10"/>
          <p:cNvSpPr/>
          <p:nvPr/>
        </p:nvSpPr>
        <p:spPr>
          <a:xfrm>
            <a:off x="2123727" y="879614"/>
            <a:ext cx="3888000" cy="468000"/>
          </a:xfrm>
          <a:prstGeom prst="roundRect">
            <a:avLst/>
          </a:prstGeom>
          <a:solidFill>
            <a:srgbClr val="FFC000">
              <a:alpha val="3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5576714" y="1491630"/>
            <a:ext cx="2667694" cy="792295"/>
            <a:chOff x="5841625" y="1915932"/>
            <a:chExt cx="2095196" cy="792295"/>
          </a:xfrm>
        </p:grpSpPr>
        <p:grpSp>
          <p:nvGrpSpPr>
            <p:cNvPr id="16" name="组合 4"/>
            <p:cNvGrpSpPr/>
            <p:nvPr/>
          </p:nvGrpSpPr>
          <p:grpSpPr bwMode="auto">
            <a:xfrm flipH="1">
              <a:off x="5841625" y="1995686"/>
              <a:ext cx="2095196" cy="712541"/>
              <a:chOff x="2916361" y="1070083"/>
              <a:chExt cx="2528792" cy="506352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7" name="云形标注 82"/>
              <p:cNvSpPr>
                <a:spLocks noChangeArrowheads="1"/>
              </p:cNvSpPr>
              <p:nvPr/>
            </p:nvSpPr>
            <p:spPr bwMode="auto">
              <a:xfrm>
                <a:off x="2916361" y="1070083"/>
                <a:ext cx="2528792" cy="506352"/>
              </a:xfrm>
              <a:prstGeom prst="cloudCallout">
                <a:avLst>
                  <a:gd name="adj1" fmla="val 70503"/>
                  <a:gd name="adj2" fmla="val -90285"/>
                </a:avLst>
              </a:prstGeom>
              <a:no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矩形 4"/>
              <p:cNvSpPr>
                <a:spLocks noChangeArrowheads="1"/>
              </p:cNvSpPr>
              <p:nvPr/>
            </p:nvSpPr>
            <p:spPr bwMode="auto">
              <a:xfrm>
                <a:off x="3257652" y="1143951"/>
                <a:ext cx="1921068" cy="2843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</a:t>
                </a:r>
                <a:r>
                  <a:rPr lang="en-US" altLang="zh-CN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月份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减少   。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9" name="组合 19"/>
            <p:cNvGrpSpPr/>
            <p:nvPr/>
          </p:nvGrpSpPr>
          <p:grpSpPr bwMode="auto">
            <a:xfrm>
              <a:off x="7207320" y="1915932"/>
              <a:ext cx="579651" cy="722194"/>
              <a:chOff x="1378280" y="3093668"/>
              <a:chExt cx="579655" cy="721699"/>
            </a:xfrm>
          </p:grpSpPr>
          <p:sp>
            <p:nvSpPr>
              <p:cNvPr id="20" name="TextBox 9"/>
              <p:cNvSpPr txBox="1">
                <a:spLocks noChangeArrowheads="1"/>
              </p:cNvSpPr>
              <p:nvPr/>
            </p:nvSpPr>
            <p:spPr bwMode="auto">
              <a:xfrm>
                <a:off x="1395980" y="3093668"/>
                <a:ext cx="561955" cy="3998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TextBox 9"/>
              <p:cNvSpPr txBox="1">
                <a:spLocks noChangeArrowheads="1"/>
              </p:cNvSpPr>
              <p:nvPr/>
            </p:nvSpPr>
            <p:spPr bwMode="auto">
              <a:xfrm>
                <a:off x="1378280" y="3415531"/>
                <a:ext cx="561955" cy="3998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1418726" y="3430932"/>
                <a:ext cx="295754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组合 42"/>
          <p:cNvGrpSpPr/>
          <p:nvPr/>
        </p:nvGrpSpPr>
        <p:grpSpPr>
          <a:xfrm>
            <a:off x="4654988" y="2139702"/>
            <a:ext cx="4309500" cy="1846659"/>
            <a:chOff x="3848195" y="2355726"/>
            <a:chExt cx="4572000" cy="1846659"/>
          </a:xfrm>
        </p:grpSpPr>
        <p:sp>
          <p:nvSpPr>
            <p:cNvPr id="31" name="矩形 30"/>
            <p:cNvSpPr/>
            <p:nvPr/>
          </p:nvSpPr>
          <p:spPr>
            <a:xfrm>
              <a:off x="3848195" y="2355726"/>
              <a:ext cx="4572000" cy="184665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br>
                <a:rPr lang="zh-CN" altLang="en-US" b="1" dirty="0"/>
              </a:br>
              <a:r>
                <a:rPr lang="zh-CN" altLang="en-US" b="1" dirty="0" smtClean="0"/>
                <a:t>  </a:t>
              </a:r>
              <a:r>
                <a:rPr lang="en-US" altLang="zh-CN" sz="2000" b="1" dirty="0" smtClean="0">
                  <a:solidFill>
                    <a:srgbClr val="2222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550×</a:t>
              </a:r>
              <a:r>
                <a:rPr lang="zh-CN" altLang="en-US" sz="2000" b="1" dirty="0" smtClean="0">
                  <a:solidFill>
                    <a:srgbClr val="2222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1-   </a:t>
              </a:r>
              <a:r>
                <a:rPr lang="zh-CN" altLang="en-US" sz="2000" b="1" dirty="0" smtClean="0">
                  <a:solidFill>
                    <a:srgbClr val="2222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 </a:t>
              </a:r>
              <a:b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000" b="1" dirty="0" smtClean="0">
                  <a:solidFill>
                    <a:srgbClr val="2222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=550× </a:t>
              </a:r>
              <a:b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000" b="1" dirty="0" smtClean="0">
                  <a:solidFill>
                    <a:srgbClr val="2222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450</a:t>
              </a:r>
              <a:r>
                <a:rPr lang="zh-CN" altLang="en-US" sz="2000" b="1" dirty="0" smtClean="0">
                  <a:solidFill>
                    <a:srgbClr val="2222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（吨）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2" name="组合 19"/>
            <p:cNvGrpSpPr/>
            <p:nvPr/>
          </p:nvGrpSpPr>
          <p:grpSpPr bwMode="auto">
            <a:xfrm>
              <a:off x="4635711" y="2990422"/>
              <a:ext cx="627260" cy="784809"/>
              <a:chOff x="1378280" y="3031096"/>
              <a:chExt cx="627264" cy="784271"/>
            </a:xfrm>
          </p:grpSpPr>
          <p:sp>
            <p:nvSpPr>
              <p:cNvPr id="33" name="TextBox 9"/>
              <p:cNvSpPr txBox="1">
                <a:spLocks noChangeArrowheads="1"/>
              </p:cNvSpPr>
              <p:nvPr/>
            </p:nvSpPr>
            <p:spPr bwMode="auto">
              <a:xfrm>
                <a:off x="1443589" y="3031096"/>
                <a:ext cx="561955" cy="3998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TextBox 9"/>
              <p:cNvSpPr txBox="1">
                <a:spLocks noChangeArrowheads="1"/>
              </p:cNvSpPr>
              <p:nvPr/>
            </p:nvSpPr>
            <p:spPr bwMode="auto">
              <a:xfrm>
                <a:off x="1378280" y="3415531"/>
                <a:ext cx="561955" cy="3998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1418726" y="3430932"/>
                <a:ext cx="295754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19"/>
            <p:cNvGrpSpPr/>
            <p:nvPr/>
          </p:nvGrpSpPr>
          <p:grpSpPr bwMode="auto">
            <a:xfrm>
              <a:off x="5203708" y="2406706"/>
              <a:ext cx="579651" cy="722194"/>
              <a:chOff x="1378280" y="3093668"/>
              <a:chExt cx="579655" cy="721699"/>
            </a:xfrm>
          </p:grpSpPr>
          <p:sp>
            <p:nvSpPr>
              <p:cNvPr id="37" name="TextBox 9"/>
              <p:cNvSpPr txBox="1">
                <a:spLocks noChangeArrowheads="1"/>
              </p:cNvSpPr>
              <p:nvPr/>
            </p:nvSpPr>
            <p:spPr bwMode="auto">
              <a:xfrm>
                <a:off x="1395980" y="3093668"/>
                <a:ext cx="561955" cy="3998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TextBox 9"/>
              <p:cNvSpPr txBox="1">
                <a:spLocks noChangeArrowheads="1"/>
              </p:cNvSpPr>
              <p:nvPr/>
            </p:nvSpPr>
            <p:spPr bwMode="auto">
              <a:xfrm>
                <a:off x="1378280" y="3415531"/>
                <a:ext cx="561955" cy="3998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418726" y="3474475"/>
                <a:ext cx="295754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文本框 39"/>
          <p:cNvSpPr txBox="1"/>
          <p:nvPr/>
        </p:nvSpPr>
        <p:spPr>
          <a:xfrm>
            <a:off x="4039096" y="3956197"/>
            <a:ext cx="4061296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月份用水</a:t>
            </a:r>
            <a:r>
              <a:rPr lang="en-US" altLang="zh-CN" sz="24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</a:t>
            </a:r>
            <a:r>
              <a:rPr lang="zh-CN" altLang="en-US" sz="24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zh-CN" altLang="en-US" sz="2400" b="1" dirty="0">
              <a:solidFill>
                <a:srgbClr val="49982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7544" y="2427733"/>
            <a:ext cx="4176464" cy="2003413"/>
            <a:chOff x="467544" y="2427733"/>
            <a:chExt cx="4176464" cy="2003413"/>
          </a:xfrm>
        </p:grpSpPr>
        <p:grpSp>
          <p:nvGrpSpPr>
            <p:cNvPr id="41" name="组合 40"/>
            <p:cNvGrpSpPr/>
            <p:nvPr/>
          </p:nvGrpSpPr>
          <p:grpSpPr>
            <a:xfrm>
              <a:off x="467544" y="2427733"/>
              <a:ext cx="4115582" cy="2003413"/>
              <a:chOff x="467544" y="1867327"/>
              <a:chExt cx="4115582" cy="2003413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467544" y="2083352"/>
                <a:ext cx="4115582" cy="1787388"/>
                <a:chOff x="635555" y="2144690"/>
                <a:chExt cx="4115582" cy="1787388"/>
              </a:xfrm>
            </p:grpSpPr>
            <p:pic>
              <p:nvPicPr>
                <p:cNvPr id="24" name="Picture 2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0" b="100000" l="0" r="100000">
                              <a14:foregroundMark x1="15951" y1="17703" x2="18405" y2="16746"/>
                              <a14:foregroundMark x1="62577" y1="32057" x2="46012" y2="38278"/>
                              <a14:foregroundMark x1="80368" y1="29187" x2="74233" y2="38278"/>
                              <a14:foregroundMark x1="67485" y1="48325" x2="72393" y2="44976"/>
                              <a14:foregroundMark x1="62577" y1="55024" x2="68712" y2="55502"/>
                              <a14:foregroundMark x1="84049" y1="36842" x2="87730" y2="38278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35555" y="3008786"/>
                  <a:ext cx="720080" cy="92329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6" name="矩形 4"/>
                <p:cNvSpPr>
                  <a:spLocks noChangeArrowheads="1"/>
                </p:cNvSpPr>
                <p:nvPr/>
              </p:nvSpPr>
              <p:spPr bwMode="auto">
                <a:xfrm flipH="1">
                  <a:off x="1427643" y="2144690"/>
                  <a:ext cx="3323494" cy="8309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求比</a:t>
                  </a:r>
                  <a:r>
                    <a:rPr lang="zh-CN" altLang="en-US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一个数</a:t>
                  </a:r>
                  <a:r>
                    <a:rPr lang="zh-CN" altLang="en-US" sz="2400" b="1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少   </a:t>
                  </a:r>
                  <a:r>
                    <a:rPr lang="zh-CN" altLang="en-US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的数是多少，</a:t>
                  </a:r>
                  <a:r>
                    <a:rPr lang="zh-CN" altLang="en-US" sz="2400" b="1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用乘法</a:t>
                  </a:r>
                  <a:r>
                    <a:rPr lang="zh-CN" altLang="en-US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计算。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27" name="组合 19"/>
              <p:cNvGrpSpPr/>
              <p:nvPr/>
            </p:nvGrpSpPr>
            <p:grpSpPr bwMode="auto">
              <a:xfrm>
                <a:off x="3289966" y="1867327"/>
                <a:ext cx="633956" cy="722206"/>
                <a:chOff x="2355225" y="2189713"/>
                <a:chExt cx="633960" cy="721711"/>
              </a:xfrm>
            </p:grpSpPr>
            <p:sp>
              <p:nvSpPr>
                <p:cNvPr id="28" name="TextBox 9"/>
                <p:cNvSpPr txBox="1">
                  <a:spLocks noChangeArrowheads="1"/>
                </p:cNvSpPr>
                <p:nvPr/>
              </p:nvSpPr>
              <p:spPr bwMode="auto">
                <a:xfrm>
                  <a:off x="2427230" y="2189713"/>
                  <a:ext cx="561955" cy="3998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" name="TextBox 9"/>
                <p:cNvSpPr txBox="1">
                  <a:spLocks noChangeArrowheads="1"/>
                </p:cNvSpPr>
                <p:nvPr/>
              </p:nvSpPr>
              <p:spPr bwMode="auto">
                <a:xfrm>
                  <a:off x="2355225" y="2511588"/>
                  <a:ext cx="561955" cy="3998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11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>
                  <a:off x="2405397" y="2565363"/>
                  <a:ext cx="295754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" name="云形标注 1"/>
            <p:cNvSpPr/>
            <p:nvPr/>
          </p:nvSpPr>
          <p:spPr>
            <a:xfrm>
              <a:off x="952624" y="2499742"/>
              <a:ext cx="3691384" cy="1152128"/>
            </a:xfrm>
            <a:prstGeom prst="cloudCallout">
              <a:avLst>
                <a:gd name="adj1" fmla="val -45605"/>
                <a:gd name="adj2" fmla="val 67224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99792" y="915566"/>
            <a:ext cx="2122846" cy="1539191"/>
            <a:chOff x="2699792" y="915566"/>
            <a:chExt cx="2122846" cy="1539191"/>
          </a:xfrm>
        </p:grpSpPr>
        <p:sp>
          <p:nvSpPr>
            <p:cNvPr id="13" name="椭圆 12"/>
            <p:cNvSpPr/>
            <p:nvPr/>
          </p:nvSpPr>
          <p:spPr>
            <a:xfrm>
              <a:off x="3491879" y="915566"/>
              <a:ext cx="1143831" cy="509506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02823" y="1565960"/>
              <a:ext cx="181319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月份用水量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单位“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云形标注 2"/>
            <p:cNvSpPr/>
            <p:nvPr/>
          </p:nvSpPr>
          <p:spPr>
            <a:xfrm>
              <a:off x="2699792" y="1491630"/>
              <a:ext cx="2122846" cy="963127"/>
            </a:xfrm>
            <a:prstGeom prst="cloudCallout">
              <a:avLst>
                <a:gd name="adj1" fmla="val 19677"/>
                <a:gd name="adj2" fmla="val -77651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圆角矩形 97"/>
          <p:cNvSpPr/>
          <p:nvPr/>
        </p:nvSpPr>
        <p:spPr>
          <a:xfrm>
            <a:off x="7489380" y="390558"/>
            <a:ext cx="850832" cy="380992"/>
          </a:xfrm>
          <a:prstGeom prst="roundRect">
            <a:avLst/>
          </a:prstGeom>
          <a:solidFill>
            <a:srgbClr val="FFC000">
              <a:alpha val="56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8" r="33763" b="32978"/>
          <a:stretch>
            <a:fillRect/>
          </a:stretch>
        </p:blipFill>
        <p:spPr bwMode="auto">
          <a:xfrm>
            <a:off x="971600" y="1701668"/>
            <a:ext cx="3600400" cy="1806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" name="组合 4"/>
          <p:cNvGrpSpPr/>
          <p:nvPr/>
        </p:nvGrpSpPr>
        <p:grpSpPr bwMode="auto">
          <a:xfrm>
            <a:off x="3923928" y="1635646"/>
            <a:ext cx="4350478" cy="1142747"/>
            <a:chOff x="3954903" y="1194450"/>
            <a:chExt cx="3473971" cy="922534"/>
          </a:xfrm>
          <a:solidFill>
            <a:srgbClr val="92D050"/>
          </a:solidFill>
        </p:grpSpPr>
        <p:sp>
          <p:nvSpPr>
            <p:cNvPr id="48" name="云形标注 82"/>
            <p:cNvSpPr>
              <a:spLocks noChangeArrowheads="1"/>
            </p:cNvSpPr>
            <p:nvPr/>
          </p:nvSpPr>
          <p:spPr bwMode="auto">
            <a:xfrm>
              <a:off x="3954903" y="1194450"/>
              <a:ext cx="2144589" cy="865378"/>
            </a:xfrm>
            <a:prstGeom prst="cloudCallout">
              <a:avLst>
                <a:gd name="adj1" fmla="val -58467"/>
                <a:gd name="adj2" fmla="val 43765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6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"/>
            <p:cNvSpPr>
              <a:spLocks noChangeArrowheads="1"/>
            </p:cNvSpPr>
            <p:nvPr/>
          </p:nvSpPr>
          <p:spPr bwMode="auto">
            <a:xfrm>
              <a:off x="5111558" y="1830100"/>
              <a:ext cx="2317316" cy="2868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11958" y="1731461"/>
            <a:ext cx="2038282" cy="984307"/>
            <a:chOff x="4516819" y="1152928"/>
            <a:chExt cx="1599808" cy="984307"/>
          </a:xfrm>
        </p:grpSpPr>
        <p:sp>
          <p:nvSpPr>
            <p:cNvPr id="2" name="文本框 1"/>
            <p:cNvSpPr txBox="1"/>
            <p:nvPr/>
          </p:nvSpPr>
          <p:spPr>
            <a:xfrm>
              <a:off x="4516819" y="1152928"/>
              <a:ext cx="15542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估计今年比去年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增产   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2" name="组合 19"/>
            <p:cNvGrpSpPr/>
            <p:nvPr/>
          </p:nvGrpSpPr>
          <p:grpSpPr bwMode="auto">
            <a:xfrm>
              <a:off x="5534137" y="1345145"/>
              <a:ext cx="582490" cy="792090"/>
              <a:chOff x="1300257" y="2946928"/>
              <a:chExt cx="582494" cy="791547"/>
            </a:xfrm>
          </p:grpSpPr>
          <p:sp>
            <p:nvSpPr>
              <p:cNvPr id="64" name="TextBox 9"/>
              <p:cNvSpPr txBox="1">
                <a:spLocks noChangeArrowheads="1"/>
              </p:cNvSpPr>
              <p:nvPr/>
            </p:nvSpPr>
            <p:spPr bwMode="auto">
              <a:xfrm>
                <a:off x="1300257" y="2946928"/>
                <a:ext cx="561955" cy="461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TextBox 9"/>
              <p:cNvSpPr txBox="1">
                <a:spLocks noChangeArrowheads="1"/>
              </p:cNvSpPr>
              <p:nvPr/>
            </p:nvSpPr>
            <p:spPr bwMode="auto">
              <a:xfrm>
                <a:off x="1320796" y="3277127"/>
                <a:ext cx="561955" cy="461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>
              <a:xfrm>
                <a:off x="1300259" y="3378680"/>
                <a:ext cx="295754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3" name="Freeform 847"/>
          <p:cNvSpPr>
            <a:spLocks noEditPoints="1"/>
          </p:cNvSpPr>
          <p:nvPr/>
        </p:nvSpPr>
        <p:spPr bwMode="auto">
          <a:xfrm>
            <a:off x="5414457" y="1932970"/>
            <a:ext cx="669711" cy="786742"/>
          </a:xfrm>
          <a:custGeom>
            <a:avLst/>
            <a:gdLst>
              <a:gd name="T0" fmla="*/ 158 w 213"/>
              <a:gd name="T1" fmla="*/ 13 h 199"/>
              <a:gd name="T2" fmla="*/ 134 w 213"/>
              <a:gd name="T3" fmla="*/ 3 h 199"/>
              <a:gd name="T4" fmla="*/ 110 w 213"/>
              <a:gd name="T5" fmla="*/ 0 h 199"/>
              <a:gd name="T6" fmla="*/ 86 w 213"/>
              <a:gd name="T7" fmla="*/ 2 h 199"/>
              <a:gd name="T8" fmla="*/ 62 w 213"/>
              <a:gd name="T9" fmla="*/ 7 h 199"/>
              <a:gd name="T10" fmla="*/ 41 w 213"/>
              <a:gd name="T11" fmla="*/ 18 h 199"/>
              <a:gd name="T12" fmla="*/ 23 w 213"/>
              <a:gd name="T13" fmla="*/ 34 h 199"/>
              <a:gd name="T14" fmla="*/ 10 w 213"/>
              <a:gd name="T15" fmla="*/ 55 h 199"/>
              <a:gd name="T16" fmla="*/ 1 w 213"/>
              <a:gd name="T17" fmla="*/ 76 h 199"/>
              <a:gd name="T18" fmla="*/ 0 w 213"/>
              <a:gd name="T19" fmla="*/ 99 h 199"/>
              <a:gd name="T20" fmla="*/ 1 w 213"/>
              <a:gd name="T21" fmla="*/ 121 h 199"/>
              <a:gd name="T22" fmla="*/ 8 w 213"/>
              <a:gd name="T23" fmla="*/ 143 h 199"/>
              <a:gd name="T24" fmla="*/ 20 w 213"/>
              <a:gd name="T25" fmla="*/ 161 h 199"/>
              <a:gd name="T26" fmla="*/ 35 w 213"/>
              <a:gd name="T27" fmla="*/ 176 h 199"/>
              <a:gd name="T28" fmla="*/ 52 w 213"/>
              <a:gd name="T29" fmla="*/ 189 h 199"/>
              <a:gd name="T30" fmla="*/ 75 w 213"/>
              <a:gd name="T31" fmla="*/ 195 h 199"/>
              <a:gd name="T32" fmla="*/ 76 w 213"/>
              <a:gd name="T33" fmla="*/ 196 h 199"/>
              <a:gd name="T34" fmla="*/ 78 w 213"/>
              <a:gd name="T35" fmla="*/ 196 h 199"/>
              <a:gd name="T36" fmla="*/ 101 w 213"/>
              <a:gd name="T37" fmla="*/ 199 h 199"/>
              <a:gd name="T38" fmla="*/ 124 w 213"/>
              <a:gd name="T39" fmla="*/ 196 h 199"/>
              <a:gd name="T40" fmla="*/ 147 w 213"/>
              <a:gd name="T41" fmla="*/ 189 h 199"/>
              <a:gd name="T42" fmla="*/ 168 w 213"/>
              <a:gd name="T43" fmla="*/ 179 h 199"/>
              <a:gd name="T44" fmla="*/ 185 w 213"/>
              <a:gd name="T45" fmla="*/ 165 h 199"/>
              <a:gd name="T46" fmla="*/ 199 w 213"/>
              <a:gd name="T47" fmla="*/ 147 h 199"/>
              <a:gd name="T48" fmla="*/ 209 w 213"/>
              <a:gd name="T49" fmla="*/ 126 h 199"/>
              <a:gd name="T50" fmla="*/ 213 w 213"/>
              <a:gd name="T51" fmla="*/ 99 h 199"/>
              <a:gd name="T52" fmla="*/ 209 w 213"/>
              <a:gd name="T53" fmla="*/ 73 h 199"/>
              <a:gd name="T54" fmla="*/ 197 w 213"/>
              <a:gd name="T55" fmla="*/ 49 h 199"/>
              <a:gd name="T56" fmla="*/ 179 w 213"/>
              <a:gd name="T57" fmla="*/ 28 h 199"/>
              <a:gd name="T58" fmla="*/ 158 w 213"/>
              <a:gd name="T59" fmla="*/ 13 h 199"/>
              <a:gd name="T60" fmla="*/ 196 w 213"/>
              <a:gd name="T61" fmla="*/ 123 h 199"/>
              <a:gd name="T62" fmla="*/ 187 w 213"/>
              <a:gd name="T63" fmla="*/ 141 h 199"/>
              <a:gd name="T64" fmla="*/ 173 w 213"/>
              <a:gd name="T65" fmla="*/ 157 h 199"/>
              <a:gd name="T66" fmla="*/ 156 w 213"/>
              <a:gd name="T67" fmla="*/ 169 h 199"/>
              <a:gd name="T68" fmla="*/ 137 w 213"/>
              <a:gd name="T69" fmla="*/ 178 h 199"/>
              <a:gd name="T70" fmla="*/ 116 w 213"/>
              <a:gd name="T71" fmla="*/ 183 h 199"/>
              <a:gd name="T72" fmla="*/ 94 w 213"/>
              <a:gd name="T73" fmla="*/ 185 h 199"/>
              <a:gd name="T74" fmla="*/ 93 w 213"/>
              <a:gd name="T75" fmla="*/ 182 h 199"/>
              <a:gd name="T76" fmla="*/ 92 w 213"/>
              <a:gd name="T77" fmla="*/ 182 h 199"/>
              <a:gd name="T78" fmla="*/ 89 w 213"/>
              <a:gd name="T79" fmla="*/ 181 h 199"/>
              <a:gd name="T80" fmla="*/ 68 w 213"/>
              <a:gd name="T81" fmla="*/ 179 h 199"/>
              <a:gd name="T82" fmla="*/ 51 w 213"/>
              <a:gd name="T83" fmla="*/ 172 h 199"/>
              <a:gd name="T84" fmla="*/ 37 w 213"/>
              <a:gd name="T85" fmla="*/ 159 h 199"/>
              <a:gd name="T86" fmla="*/ 25 w 213"/>
              <a:gd name="T87" fmla="*/ 144 h 199"/>
              <a:gd name="T88" fmla="*/ 18 w 213"/>
              <a:gd name="T89" fmla="*/ 127 h 199"/>
              <a:gd name="T90" fmla="*/ 14 w 213"/>
              <a:gd name="T91" fmla="*/ 107 h 199"/>
              <a:gd name="T92" fmla="*/ 16 w 213"/>
              <a:gd name="T93" fmla="*/ 88 h 199"/>
              <a:gd name="T94" fmla="*/ 20 w 213"/>
              <a:gd name="T95" fmla="*/ 69 h 199"/>
              <a:gd name="T96" fmla="*/ 27 w 213"/>
              <a:gd name="T97" fmla="*/ 51 h 199"/>
              <a:gd name="T98" fmla="*/ 41 w 213"/>
              <a:gd name="T99" fmla="*/ 35 h 199"/>
              <a:gd name="T100" fmla="*/ 58 w 213"/>
              <a:gd name="T101" fmla="*/ 24 h 199"/>
              <a:gd name="T102" fmla="*/ 78 w 213"/>
              <a:gd name="T103" fmla="*/ 17 h 199"/>
              <a:gd name="T104" fmla="*/ 99 w 213"/>
              <a:gd name="T105" fmla="*/ 14 h 199"/>
              <a:gd name="T106" fmla="*/ 120 w 213"/>
              <a:gd name="T107" fmla="*/ 16 h 199"/>
              <a:gd name="T108" fmla="*/ 141 w 213"/>
              <a:gd name="T109" fmla="*/ 21 h 199"/>
              <a:gd name="T110" fmla="*/ 159 w 213"/>
              <a:gd name="T111" fmla="*/ 30 h 199"/>
              <a:gd name="T112" fmla="*/ 176 w 213"/>
              <a:gd name="T113" fmla="*/ 44 h 199"/>
              <a:gd name="T114" fmla="*/ 187 w 213"/>
              <a:gd name="T115" fmla="*/ 61 h 199"/>
              <a:gd name="T116" fmla="*/ 196 w 213"/>
              <a:gd name="T117" fmla="*/ 81 h 199"/>
              <a:gd name="T118" fmla="*/ 199 w 213"/>
              <a:gd name="T119" fmla="*/ 102 h 199"/>
              <a:gd name="T120" fmla="*/ 196 w 213"/>
              <a:gd name="T121" fmla="*/ 123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3" h="199">
                <a:moveTo>
                  <a:pt x="158" y="13"/>
                </a:moveTo>
                <a:lnTo>
                  <a:pt x="134" y="3"/>
                </a:lnTo>
                <a:lnTo>
                  <a:pt x="110" y="0"/>
                </a:lnTo>
                <a:lnTo>
                  <a:pt x="86" y="2"/>
                </a:lnTo>
                <a:lnTo>
                  <a:pt x="62" y="7"/>
                </a:lnTo>
                <a:lnTo>
                  <a:pt x="41" y="18"/>
                </a:lnTo>
                <a:lnTo>
                  <a:pt x="23" y="34"/>
                </a:lnTo>
                <a:lnTo>
                  <a:pt x="10" y="55"/>
                </a:lnTo>
                <a:lnTo>
                  <a:pt x="1" y="76"/>
                </a:lnTo>
                <a:lnTo>
                  <a:pt x="0" y="99"/>
                </a:lnTo>
                <a:lnTo>
                  <a:pt x="1" y="121"/>
                </a:lnTo>
                <a:lnTo>
                  <a:pt x="8" y="143"/>
                </a:lnTo>
                <a:lnTo>
                  <a:pt x="20" y="161"/>
                </a:lnTo>
                <a:lnTo>
                  <a:pt x="35" y="176"/>
                </a:lnTo>
                <a:lnTo>
                  <a:pt x="52" y="189"/>
                </a:lnTo>
                <a:lnTo>
                  <a:pt x="75" y="195"/>
                </a:lnTo>
                <a:lnTo>
                  <a:pt x="76" y="196"/>
                </a:lnTo>
                <a:lnTo>
                  <a:pt x="78" y="196"/>
                </a:lnTo>
                <a:lnTo>
                  <a:pt x="101" y="199"/>
                </a:lnTo>
                <a:lnTo>
                  <a:pt x="124" y="196"/>
                </a:lnTo>
                <a:lnTo>
                  <a:pt x="147" y="189"/>
                </a:lnTo>
                <a:lnTo>
                  <a:pt x="168" y="179"/>
                </a:lnTo>
                <a:lnTo>
                  <a:pt x="185" y="165"/>
                </a:lnTo>
                <a:lnTo>
                  <a:pt x="199" y="147"/>
                </a:lnTo>
                <a:lnTo>
                  <a:pt x="209" y="126"/>
                </a:lnTo>
                <a:lnTo>
                  <a:pt x="213" y="99"/>
                </a:lnTo>
                <a:lnTo>
                  <a:pt x="209" y="73"/>
                </a:lnTo>
                <a:lnTo>
                  <a:pt x="197" y="49"/>
                </a:lnTo>
                <a:lnTo>
                  <a:pt x="179" y="28"/>
                </a:lnTo>
                <a:lnTo>
                  <a:pt x="158" y="13"/>
                </a:lnTo>
                <a:close/>
                <a:moveTo>
                  <a:pt x="196" y="123"/>
                </a:moveTo>
                <a:lnTo>
                  <a:pt x="187" y="141"/>
                </a:lnTo>
                <a:lnTo>
                  <a:pt x="173" y="157"/>
                </a:lnTo>
                <a:lnTo>
                  <a:pt x="156" y="169"/>
                </a:lnTo>
                <a:lnTo>
                  <a:pt x="137" y="178"/>
                </a:lnTo>
                <a:lnTo>
                  <a:pt x="116" y="183"/>
                </a:lnTo>
                <a:lnTo>
                  <a:pt x="94" y="185"/>
                </a:lnTo>
                <a:lnTo>
                  <a:pt x="93" y="182"/>
                </a:lnTo>
                <a:lnTo>
                  <a:pt x="92" y="182"/>
                </a:lnTo>
                <a:lnTo>
                  <a:pt x="89" y="181"/>
                </a:lnTo>
                <a:lnTo>
                  <a:pt x="68" y="179"/>
                </a:lnTo>
                <a:lnTo>
                  <a:pt x="51" y="172"/>
                </a:lnTo>
                <a:lnTo>
                  <a:pt x="37" y="159"/>
                </a:lnTo>
                <a:lnTo>
                  <a:pt x="25" y="144"/>
                </a:lnTo>
                <a:lnTo>
                  <a:pt x="18" y="127"/>
                </a:lnTo>
                <a:lnTo>
                  <a:pt x="14" y="107"/>
                </a:lnTo>
                <a:lnTo>
                  <a:pt x="16" y="88"/>
                </a:lnTo>
                <a:lnTo>
                  <a:pt x="20" y="69"/>
                </a:lnTo>
                <a:lnTo>
                  <a:pt x="27" y="51"/>
                </a:lnTo>
                <a:lnTo>
                  <a:pt x="41" y="35"/>
                </a:lnTo>
                <a:lnTo>
                  <a:pt x="58" y="24"/>
                </a:lnTo>
                <a:lnTo>
                  <a:pt x="78" y="17"/>
                </a:lnTo>
                <a:lnTo>
                  <a:pt x="99" y="14"/>
                </a:lnTo>
                <a:lnTo>
                  <a:pt x="120" y="16"/>
                </a:lnTo>
                <a:lnTo>
                  <a:pt x="141" y="21"/>
                </a:lnTo>
                <a:lnTo>
                  <a:pt x="159" y="30"/>
                </a:lnTo>
                <a:lnTo>
                  <a:pt x="176" y="44"/>
                </a:lnTo>
                <a:lnTo>
                  <a:pt x="187" y="61"/>
                </a:lnTo>
                <a:lnTo>
                  <a:pt x="196" y="81"/>
                </a:lnTo>
                <a:lnTo>
                  <a:pt x="199" y="102"/>
                </a:lnTo>
                <a:lnTo>
                  <a:pt x="196" y="123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572000" y="2787774"/>
            <a:ext cx="4343293" cy="673888"/>
            <a:chOff x="5199748" y="2268836"/>
            <a:chExt cx="6453264" cy="673888"/>
          </a:xfrm>
        </p:grpSpPr>
        <p:sp>
          <p:nvSpPr>
            <p:cNvPr id="97" name="AutoShape 27"/>
            <p:cNvSpPr>
              <a:spLocks noChangeArrowheads="1"/>
            </p:cNvSpPr>
            <p:nvPr/>
          </p:nvSpPr>
          <p:spPr bwMode="auto">
            <a:xfrm>
              <a:off x="5302233" y="2371420"/>
              <a:ext cx="4434921" cy="553615"/>
            </a:xfrm>
            <a:prstGeom prst="wedgeRoundRectCallout">
              <a:avLst>
                <a:gd name="adj1" fmla="val -12359"/>
                <a:gd name="adj2" fmla="val -84617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199748" y="2268836"/>
              <a:ext cx="6453264" cy="673888"/>
              <a:chOff x="3854686" y="2242421"/>
              <a:chExt cx="6436083" cy="673888"/>
            </a:xfrm>
          </p:grpSpPr>
          <p:sp>
            <p:nvSpPr>
              <p:cNvPr id="92" name="文本框 91"/>
              <p:cNvSpPr txBox="1"/>
              <p:nvPr/>
            </p:nvSpPr>
            <p:spPr>
              <a:xfrm>
                <a:off x="3854686" y="2388210"/>
                <a:ext cx="64360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今年是去年的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(1+   )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93" name="组合 19"/>
              <p:cNvGrpSpPr/>
              <p:nvPr/>
            </p:nvGrpSpPr>
            <p:grpSpPr bwMode="auto">
              <a:xfrm>
                <a:off x="7594726" y="2242421"/>
                <a:ext cx="561953" cy="673888"/>
                <a:chOff x="3053167" y="3127427"/>
                <a:chExt cx="561957" cy="673426"/>
              </a:xfrm>
            </p:grpSpPr>
            <p:sp>
              <p:nvSpPr>
                <p:cNvPr id="94" name="TextBox 9"/>
                <p:cNvSpPr txBox="1">
                  <a:spLocks noChangeArrowheads="1"/>
                </p:cNvSpPr>
                <p:nvPr/>
              </p:nvSpPr>
              <p:spPr bwMode="auto">
                <a:xfrm>
                  <a:off x="3053167" y="3127427"/>
                  <a:ext cx="561957" cy="3998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5" name="TextBox 9"/>
                <p:cNvSpPr txBox="1">
                  <a:spLocks noChangeArrowheads="1"/>
                </p:cNvSpPr>
                <p:nvPr/>
              </p:nvSpPr>
              <p:spPr bwMode="auto">
                <a:xfrm>
                  <a:off x="3053169" y="3401017"/>
                  <a:ext cx="561955" cy="3998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9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96" name="直接连接符 95"/>
                <p:cNvCxnSpPr/>
                <p:nvPr/>
              </p:nvCxnSpPr>
              <p:spPr>
                <a:xfrm>
                  <a:off x="3105961" y="3487219"/>
                  <a:ext cx="295753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99" name="AutoShape 27"/>
          <p:cNvSpPr>
            <a:spLocks noChangeArrowheads="1"/>
          </p:cNvSpPr>
          <p:nvPr/>
        </p:nvSpPr>
        <p:spPr bwMode="auto">
          <a:xfrm>
            <a:off x="7168100" y="1275606"/>
            <a:ext cx="1512000" cy="468000"/>
          </a:xfrm>
          <a:prstGeom prst="wedgeRoundRectCallout">
            <a:avLst>
              <a:gd name="adj1" fmla="val 10922"/>
              <a:gd name="adj2" fmla="val -18082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91440" tIns="45720" rIns="91440" bIns="4572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4" name="图片 10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51519" y="279688"/>
            <a:ext cx="83526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果园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去年收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苹果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36000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，估计今年比去年多收多少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千克？估计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今年收苹果多少千克？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83" grpId="0" animBg="1"/>
      <p:bldP spid="9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99792" y="2522945"/>
            <a:ext cx="3960440" cy="1128925"/>
            <a:chOff x="5986867" y="2312361"/>
            <a:chExt cx="3052150" cy="1128925"/>
          </a:xfrm>
        </p:grpSpPr>
        <p:grpSp>
          <p:nvGrpSpPr>
            <p:cNvPr id="80" name="Group 55"/>
            <p:cNvGrpSpPr/>
            <p:nvPr/>
          </p:nvGrpSpPr>
          <p:grpSpPr bwMode="auto">
            <a:xfrm>
              <a:off x="6903438" y="2312361"/>
              <a:ext cx="543019" cy="813809"/>
              <a:chOff x="2657" y="2680"/>
              <a:chExt cx="497" cy="1917"/>
            </a:xfrm>
          </p:grpSpPr>
          <p:sp>
            <p:nvSpPr>
              <p:cNvPr id="100" name="Text Box 56"/>
              <p:cNvSpPr txBox="1">
                <a:spLocks noChangeArrowheads="1"/>
              </p:cNvSpPr>
              <p:nvPr/>
            </p:nvSpPr>
            <p:spPr bwMode="auto">
              <a:xfrm>
                <a:off x="2667" y="2680"/>
                <a:ext cx="298" cy="10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1" name="Text Box 57"/>
              <p:cNvSpPr txBox="1">
                <a:spLocks noChangeArrowheads="1"/>
              </p:cNvSpPr>
              <p:nvPr/>
            </p:nvSpPr>
            <p:spPr bwMode="auto">
              <a:xfrm>
                <a:off x="2667" y="3342"/>
                <a:ext cx="487" cy="10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2" name="Freeform 58"/>
              <p:cNvSpPr/>
              <p:nvPr/>
            </p:nvSpPr>
            <p:spPr bwMode="auto">
              <a:xfrm>
                <a:off x="2657" y="3510"/>
                <a:ext cx="277" cy="1087"/>
              </a:xfrm>
              <a:custGeom>
                <a:avLst/>
                <a:gdLst>
                  <a:gd name="T0" fmla="*/ 0 w 277"/>
                  <a:gd name="T1" fmla="*/ 0 h 1"/>
                  <a:gd name="T2" fmla="*/ 277 w 277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7" h="1">
                    <a:moveTo>
                      <a:pt x="0" y="0"/>
                    </a:moveTo>
                    <a:lnTo>
                      <a:pt x="277" y="0"/>
                    </a:lnTo>
                  </a:path>
                </a:pathLst>
              </a:custGeom>
              <a:noFill/>
              <a:ln w="190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3" name="Text Box 39"/>
            <p:cNvSpPr txBox="1">
              <a:spLocks noChangeArrowheads="1"/>
            </p:cNvSpPr>
            <p:nvPr/>
          </p:nvSpPr>
          <p:spPr bwMode="auto">
            <a:xfrm>
              <a:off x="5986867" y="2327520"/>
              <a:ext cx="3052150" cy="111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36000×   =4000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（千克）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4" name="TextBox 37"/>
          <p:cNvSpPr txBox="1"/>
          <p:nvPr/>
        </p:nvSpPr>
        <p:spPr>
          <a:xfrm>
            <a:off x="2051720" y="3406229"/>
            <a:ext cx="5746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答：估计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今年比去年多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4000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5" name="图片 9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3" name="AutoShape 11"/>
          <p:cNvSpPr/>
          <p:nvPr/>
        </p:nvSpPr>
        <p:spPr bwMode="auto">
          <a:xfrm rot="5400000" flipV="1">
            <a:off x="3796903" y="-1761851"/>
            <a:ext cx="180216" cy="5398774"/>
          </a:xfrm>
          <a:prstGeom prst="leftBrace">
            <a:avLst>
              <a:gd name="adj1" fmla="val 116716"/>
              <a:gd name="adj2" fmla="val 46431"/>
            </a:avLst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AutoShape 20"/>
          <p:cNvSpPr/>
          <p:nvPr/>
        </p:nvSpPr>
        <p:spPr bwMode="auto">
          <a:xfrm rot="5460000">
            <a:off x="6817876" y="1272364"/>
            <a:ext cx="103155" cy="579637"/>
          </a:xfrm>
          <a:prstGeom prst="leftBrace">
            <a:avLst>
              <a:gd name="adj1" fmla="val 76777"/>
              <a:gd name="adj2" fmla="val 50199"/>
            </a:avLst>
          </a:prstGeom>
          <a:noFill/>
          <a:ln w="952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2" name="Group 24"/>
          <p:cNvGrpSpPr/>
          <p:nvPr/>
        </p:nvGrpSpPr>
        <p:grpSpPr bwMode="auto">
          <a:xfrm>
            <a:off x="1189529" y="1028042"/>
            <a:ext cx="5400358" cy="117157"/>
            <a:chOff x="3" y="0"/>
            <a:chExt cx="8506" cy="228"/>
          </a:xfrm>
        </p:grpSpPr>
        <p:sp>
          <p:nvSpPr>
            <p:cNvPr id="113" name="Line 23"/>
            <p:cNvSpPr>
              <a:spLocks noChangeShapeType="1"/>
            </p:cNvSpPr>
            <p:nvPr/>
          </p:nvSpPr>
          <p:spPr bwMode="auto">
            <a:xfrm>
              <a:off x="3" y="228"/>
              <a:ext cx="850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14" name="Line 24"/>
            <p:cNvSpPr>
              <a:spLocks noChangeShapeType="1"/>
            </p:cNvSpPr>
            <p:nvPr/>
          </p:nvSpPr>
          <p:spPr bwMode="auto">
            <a:xfrm>
              <a:off x="3" y="0"/>
              <a:ext cx="2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15" name="Line 25"/>
            <p:cNvSpPr>
              <a:spLocks noChangeShapeType="1"/>
            </p:cNvSpPr>
            <p:nvPr/>
          </p:nvSpPr>
          <p:spPr bwMode="auto">
            <a:xfrm flipH="1">
              <a:off x="910" y="0"/>
              <a:ext cx="2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16" name="Line 26"/>
            <p:cNvSpPr>
              <a:spLocks noChangeShapeType="1"/>
            </p:cNvSpPr>
            <p:nvPr/>
          </p:nvSpPr>
          <p:spPr bwMode="auto">
            <a:xfrm>
              <a:off x="1818" y="0"/>
              <a:ext cx="0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17" name="Line 27"/>
            <p:cNvSpPr>
              <a:spLocks noChangeShapeType="1"/>
            </p:cNvSpPr>
            <p:nvPr/>
          </p:nvSpPr>
          <p:spPr bwMode="auto">
            <a:xfrm>
              <a:off x="2725" y="0"/>
              <a:ext cx="0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18" name="Line 28"/>
            <p:cNvSpPr>
              <a:spLocks noChangeShapeType="1"/>
            </p:cNvSpPr>
            <p:nvPr/>
          </p:nvSpPr>
          <p:spPr bwMode="auto">
            <a:xfrm>
              <a:off x="3745" y="0"/>
              <a:ext cx="0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19" name="Line 29"/>
            <p:cNvSpPr>
              <a:spLocks noChangeShapeType="1"/>
            </p:cNvSpPr>
            <p:nvPr/>
          </p:nvSpPr>
          <p:spPr bwMode="auto">
            <a:xfrm>
              <a:off x="4765" y="0"/>
              <a:ext cx="2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20" name="Line 30"/>
            <p:cNvSpPr>
              <a:spLocks noChangeShapeType="1"/>
            </p:cNvSpPr>
            <p:nvPr/>
          </p:nvSpPr>
          <p:spPr bwMode="auto">
            <a:xfrm>
              <a:off x="5785" y="0"/>
              <a:ext cx="2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21" name="Line 31"/>
            <p:cNvSpPr>
              <a:spLocks noChangeShapeType="1"/>
            </p:cNvSpPr>
            <p:nvPr/>
          </p:nvSpPr>
          <p:spPr bwMode="auto">
            <a:xfrm>
              <a:off x="6693" y="0"/>
              <a:ext cx="2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22" name="Line 32"/>
            <p:cNvSpPr>
              <a:spLocks noChangeShapeType="1"/>
            </p:cNvSpPr>
            <p:nvPr/>
          </p:nvSpPr>
          <p:spPr bwMode="auto">
            <a:xfrm>
              <a:off x="7600" y="0"/>
              <a:ext cx="2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23" name="Line 33"/>
            <p:cNvSpPr>
              <a:spLocks noChangeShapeType="1"/>
            </p:cNvSpPr>
            <p:nvPr/>
          </p:nvSpPr>
          <p:spPr bwMode="auto">
            <a:xfrm>
              <a:off x="8509" y="0"/>
              <a:ext cx="0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</p:grpSp>
      <p:sp>
        <p:nvSpPr>
          <p:cNvPr id="124" name="TextBox 123"/>
          <p:cNvSpPr txBox="1"/>
          <p:nvPr/>
        </p:nvSpPr>
        <p:spPr>
          <a:xfrm>
            <a:off x="467544" y="76808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去年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67544" y="1418841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6" name="Text Box 34"/>
          <p:cNvSpPr txBox="1">
            <a:spLocks noChangeArrowheads="1"/>
          </p:cNvSpPr>
          <p:nvPr/>
        </p:nvSpPr>
        <p:spPr bwMode="auto">
          <a:xfrm>
            <a:off x="3020846" y="483518"/>
            <a:ext cx="19111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36000</a:t>
            </a:r>
            <a:r>
              <a:rPr lang="zh-CN" altLang="en-US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endParaRPr lang="zh-CN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7" name="Text Box 34"/>
          <p:cNvSpPr txBox="1">
            <a:spLocks noChangeArrowheads="1"/>
          </p:cNvSpPr>
          <p:nvPr/>
        </p:nvSpPr>
        <p:spPr bwMode="auto">
          <a:xfrm>
            <a:off x="3563888" y="1885457"/>
            <a:ext cx="15097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？千克</a:t>
            </a:r>
            <a:endParaRPr lang="zh-CN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8" name="AutoShape 35"/>
          <p:cNvSpPr/>
          <p:nvPr/>
        </p:nvSpPr>
        <p:spPr bwMode="auto">
          <a:xfrm rot="5400000">
            <a:off x="4064640" y="-1092782"/>
            <a:ext cx="235856" cy="5976837"/>
          </a:xfrm>
          <a:prstGeom prst="rightBrace">
            <a:avLst>
              <a:gd name="adj1" fmla="val 125206"/>
              <a:gd name="adj2" fmla="val 49477"/>
            </a:avLst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1192880" y="1567044"/>
            <a:ext cx="5418135" cy="118416"/>
            <a:chOff x="1408904" y="3795886"/>
            <a:chExt cx="5418135" cy="118416"/>
          </a:xfrm>
        </p:grpSpPr>
        <p:sp>
          <p:nvSpPr>
            <p:cNvPr id="130" name="Line 23"/>
            <p:cNvSpPr>
              <a:spLocks noChangeShapeType="1"/>
            </p:cNvSpPr>
            <p:nvPr/>
          </p:nvSpPr>
          <p:spPr bwMode="auto">
            <a:xfrm>
              <a:off x="1408904" y="3914302"/>
              <a:ext cx="5418135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31" name="Line 24"/>
            <p:cNvSpPr>
              <a:spLocks noChangeShapeType="1"/>
            </p:cNvSpPr>
            <p:nvPr/>
          </p:nvSpPr>
          <p:spPr bwMode="auto">
            <a:xfrm>
              <a:off x="1408904" y="3797145"/>
              <a:ext cx="1270" cy="11715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32" name="Line 25"/>
            <p:cNvSpPr>
              <a:spLocks noChangeShapeType="1"/>
            </p:cNvSpPr>
            <p:nvPr/>
          </p:nvSpPr>
          <p:spPr bwMode="auto">
            <a:xfrm flipH="1">
              <a:off x="1984748" y="3797145"/>
              <a:ext cx="1270" cy="11715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33" name="Line 26"/>
            <p:cNvSpPr>
              <a:spLocks noChangeShapeType="1"/>
            </p:cNvSpPr>
            <p:nvPr/>
          </p:nvSpPr>
          <p:spPr bwMode="auto">
            <a:xfrm>
              <a:off x="2561226" y="3797145"/>
              <a:ext cx="0" cy="11715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34" name="Line 27"/>
            <p:cNvSpPr>
              <a:spLocks noChangeShapeType="1"/>
            </p:cNvSpPr>
            <p:nvPr/>
          </p:nvSpPr>
          <p:spPr bwMode="auto">
            <a:xfrm>
              <a:off x="3137070" y="3797145"/>
              <a:ext cx="0" cy="11715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35" name="Line 28"/>
            <p:cNvSpPr>
              <a:spLocks noChangeShapeType="1"/>
            </p:cNvSpPr>
            <p:nvPr/>
          </p:nvSpPr>
          <p:spPr bwMode="auto">
            <a:xfrm>
              <a:off x="3784656" y="3797145"/>
              <a:ext cx="0" cy="11715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36" name="Line 29"/>
            <p:cNvSpPr>
              <a:spLocks noChangeShapeType="1"/>
            </p:cNvSpPr>
            <p:nvPr/>
          </p:nvSpPr>
          <p:spPr bwMode="auto">
            <a:xfrm>
              <a:off x="4432242" y="3797145"/>
              <a:ext cx="1270" cy="11715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37" name="Line 30"/>
            <p:cNvSpPr>
              <a:spLocks noChangeShapeType="1"/>
            </p:cNvSpPr>
            <p:nvPr/>
          </p:nvSpPr>
          <p:spPr bwMode="auto">
            <a:xfrm>
              <a:off x="5079828" y="3797145"/>
              <a:ext cx="1270" cy="11715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38" name="Line 31"/>
            <p:cNvSpPr>
              <a:spLocks noChangeShapeType="1"/>
            </p:cNvSpPr>
            <p:nvPr/>
          </p:nvSpPr>
          <p:spPr bwMode="auto">
            <a:xfrm>
              <a:off x="5656306" y="3797145"/>
              <a:ext cx="1270" cy="11715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39" name="Line 33"/>
            <p:cNvSpPr>
              <a:spLocks noChangeShapeType="1"/>
            </p:cNvSpPr>
            <p:nvPr/>
          </p:nvSpPr>
          <p:spPr bwMode="auto">
            <a:xfrm>
              <a:off x="6809263" y="3797145"/>
              <a:ext cx="0" cy="11715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140" name="Line 30"/>
            <p:cNvSpPr>
              <a:spLocks noChangeShapeType="1"/>
            </p:cNvSpPr>
            <p:nvPr/>
          </p:nvSpPr>
          <p:spPr bwMode="auto">
            <a:xfrm>
              <a:off x="6230583" y="3795886"/>
              <a:ext cx="1270" cy="11715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6593092" y="877343"/>
            <a:ext cx="2155363" cy="792087"/>
            <a:chOff x="6336845" y="3131101"/>
            <a:chExt cx="2155363" cy="792087"/>
          </a:xfrm>
        </p:grpSpPr>
        <p:sp>
          <p:nvSpPr>
            <p:cNvPr id="142" name="TextBox 141"/>
            <p:cNvSpPr txBox="1"/>
            <p:nvPr/>
          </p:nvSpPr>
          <p:spPr>
            <a:xfrm>
              <a:off x="6336845" y="3346678"/>
              <a:ext cx="19429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比去年增产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3" name="组合 19"/>
            <p:cNvGrpSpPr/>
            <p:nvPr/>
          </p:nvGrpSpPr>
          <p:grpSpPr bwMode="auto">
            <a:xfrm>
              <a:off x="7916152" y="3131101"/>
              <a:ext cx="576056" cy="792087"/>
              <a:chOff x="1762694" y="3060865"/>
              <a:chExt cx="576061" cy="791545"/>
            </a:xfrm>
          </p:grpSpPr>
          <p:sp>
            <p:nvSpPr>
              <p:cNvPr id="144" name="TextBox 9"/>
              <p:cNvSpPr txBox="1">
                <a:spLocks noChangeArrowheads="1"/>
              </p:cNvSpPr>
              <p:nvPr/>
            </p:nvSpPr>
            <p:spPr bwMode="auto">
              <a:xfrm>
                <a:off x="1762694" y="3060865"/>
                <a:ext cx="561955" cy="461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5" name="TextBox 9"/>
              <p:cNvSpPr txBox="1">
                <a:spLocks noChangeArrowheads="1"/>
              </p:cNvSpPr>
              <p:nvPr/>
            </p:nvSpPr>
            <p:spPr bwMode="auto">
              <a:xfrm>
                <a:off x="1776800" y="3391062"/>
                <a:ext cx="561955" cy="461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6" name="直接连接符 145"/>
              <p:cNvCxnSpPr/>
              <p:nvPr/>
            </p:nvCxnSpPr>
            <p:spPr>
              <a:xfrm>
                <a:off x="1826975" y="3492619"/>
                <a:ext cx="295754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7" name="Line 27"/>
          <p:cNvSpPr>
            <a:spLocks noChangeShapeType="1"/>
          </p:cNvSpPr>
          <p:nvPr/>
        </p:nvSpPr>
        <p:spPr bwMode="auto">
          <a:xfrm>
            <a:off x="6598253" y="1125450"/>
            <a:ext cx="0" cy="47639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 anchor="ctr"/>
          <a:lstStyle/>
          <a:p>
            <a:endParaRPr lang="zh-CN" altLang="en-US" sz="2400" b="1"/>
          </a:p>
        </p:txBody>
      </p:sp>
      <p:grpSp>
        <p:nvGrpSpPr>
          <p:cNvPr id="148" name="组合 147"/>
          <p:cNvGrpSpPr/>
          <p:nvPr/>
        </p:nvGrpSpPr>
        <p:grpSpPr>
          <a:xfrm>
            <a:off x="6598253" y="1579210"/>
            <a:ext cx="562048" cy="101969"/>
            <a:chOff x="6962280" y="3981949"/>
            <a:chExt cx="562048" cy="101969"/>
          </a:xfrm>
        </p:grpSpPr>
        <p:sp>
          <p:nvSpPr>
            <p:cNvPr id="149" name="Line 30"/>
            <p:cNvSpPr>
              <a:spLocks noChangeShapeType="1"/>
            </p:cNvSpPr>
            <p:nvPr/>
          </p:nvSpPr>
          <p:spPr bwMode="auto">
            <a:xfrm flipH="1">
              <a:off x="7524155" y="3981949"/>
              <a:ext cx="173" cy="101969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/>
            </a:p>
          </p:txBody>
        </p:sp>
        <p:cxnSp>
          <p:nvCxnSpPr>
            <p:cNvPr id="150" name="直接连接符 149"/>
            <p:cNvCxnSpPr/>
            <p:nvPr/>
          </p:nvCxnSpPr>
          <p:spPr>
            <a:xfrm>
              <a:off x="6962280" y="4083918"/>
              <a:ext cx="562048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93" grpId="0" animBg="1"/>
      <p:bldP spid="97" grpId="0" animBg="1"/>
      <p:bldP spid="124" grpId="0"/>
      <p:bldP spid="125" grpId="0"/>
      <p:bldP spid="126" grpId="0"/>
      <p:bldP spid="127" grpId="0"/>
      <p:bldP spid="128" grpId="0" animBg="1"/>
      <p:bldP spid="1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75834" y="987574"/>
            <a:ext cx="3052150" cy="921638"/>
            <a:chOff x="1043608" y="2643760"/>
            <a:chExt cx="3052150" cy="921638"/>
          </a:xfrm>
        </p:grpSpPr>
        <p:sp>
          <p:nvSpPr>
            <p:cNvPr id="53" name="Text Box 39"/>
            <p:cNvSpPr txBox="1">
              <a:spLocks noChangeArrowheads="1"/>
            </p:cNvSpPr>
            <p:nvPr/>
          </p:nvSpPr>
          <p:spPr bwMode="auto">
            <a:xfrm>
              <a:off x="1043608" y="2771136"/>
              <a:ext cx="305215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36000+        </a:t>
              </a:r>
              <a:endParaRPr lang="zh-CN" altLang="en-US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 Box 39"/>
            <p:cNvSpPr txBox="1">
              <a:spLocks noChangeArrowheads="1"/>
            </p:cNvSpPr>
            <p:nvPr/>
          </p:nvSpPr>
          <p:spPr bwMode="auto">
            <a:xfrm>
              <a:off x="2023325" y="2817780"/>
              <a:ext cx="12961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36000×  </a:t>
              </a:r>
              <a:endParaRPr lang="zh-CN" altLang="en-US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5" name="Group 55"/>
            <p:cNvGrpSpPr/>
            <p:nvPr/>
          </p:nvGrpSpPr>
          <p:grpSpPr bwMode="auto">
            <a:xfrm>
              <a:off x="3137743" y="2643760"/>
              <a:ext cx="541926" cy="921638"/>
              <a:chOff x="2840" y="2680"/>
              <a:chExt cx="496" cy="2171"/>
            </a:xfrm>
          </p:grpSpPr>
          <p:sp>
            <p:nvSpPr>
              <p:cNvPr id="56" name="Text Box 56"/>
              <p:cNvSpPr txBox="1">
                <a:spLocks noChangeArrowheads="1"/>
              </p:cNvSpPr>
              <p:nvPr/>
            </p:nvSpPr>
            <p:spPr bwMode="auto">
              <a:xfrm>
                <a:off x="2840" y="2680"/>
                <a:ext cx="298" cy="10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sz="24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Text Box 57"/>
              <p:cNvSpPr txBox="1">
                <a:spLocks noChangeArrowheads="1"/>
              </p:cNvSpPr>
              <p:nvPr/>
            </p:nvSpPr>
            <p:spPr bwMode="auto">
              <a:xfrm>
                <a:off x="2849" y="3525"/>
                <a:ext cx="487" cy="10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en-US" altLang="zh-CN" sz="24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Freeform 58"/>
              <p:cNvSpPr/>
              <p:nvPr/>
            </p:nvSpPr>
            <p:spPr bwMode="auto">
              <a:xfrm>
                <a:off x="2861" y="3764"/>
                <a:ext cx="277" cy="1087"/>
              </a:xfrm>
              <a:custGeom>
                <a:avLst/>
                <a:gdLst>
                  <a:gd name="T0" fmla="*/ 0 w 277"/>
                  <a:gd name="T1" fmla="*/ 0 h 1"/>
                  <a:gd name="T2" fmla="*/ 277 w 277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7" h="1">
                    <a:moveTo>
                      <a:pt x="0" y="0"/>
                    </a:moveTo>
                    <a:lnTo>
                      <a:pt x="277" y="0"/>
                    </a:lnTo>
                  </a:path>
                </a:pathLst>
              </a:custGeom>
              <a:noFill/>
              <a:ln w="19050" cmpd="sng">
                <a:solidFill>
                  <a:srgbClr val="EE007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59" name="Text Box 39"/>
          <p:cNvSpPr txBox="1">
            <a:spLocks noChangeArrowheads="1"/>
          </p:cNvSpPr>
          <p:nvPr/>
        </p:nvSpPr>
        <p:spPr bwMode="auto">
          <a:xfrm>
            <a:off x="1131415" y="1759724"/>
            <a:ext cx="30521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36000+4000</a:t>
            </a:r>
            <a:endParaRPr lang="en-US" altLang="zh-CN" sz="24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40000</a:t>
            </a:r>
            <a:r>
              <a:rPr lang="zh-CN" altLang="en-US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4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17621" y="1059582"/>
            <a:ext cx="3270803" cy="646331"/>
            <a:chOff x="4973605" y="2765719"/>
            <a:chExt cx="3270803" cy="646331"/>
          </a:xfrm>
        </p:grpSpPr>
        <p:sp>
          <p:nvSpPr>
            <p:cNvPr id="60" name="Text Box 39"/>
            <p:cNvSpPr txBox="1">
              <a:spLocks noChangeArrowheads="1"/>
            </p:cNvSpPr>
            <p:nvPr/>
          </p:nvSpPr>
          <p:spPr bwMode="auto">
            <a:xfrm>
              <a:off x="4973605" y="2765719"/>
              <a:ext cx="134274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36000×  </a:t>
              </a:r>
              <a:endParaRPr lang="zh-CN" altLang="en-US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868144" y="2880118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zh-CN" altLang="en-US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Text Box 39"/>
          <p:cNvSpPr txBox="1">
            <a:spLocks noChangeArrowheads="1"/>
          </p:cNvSpPr>
          <p:nvPr/>
        </p:nvSpPr>
        <p:spPr bwMode="auto">
          <a:xfrm>
            <a:off x="4904226" y="1752086"/>
            <a:ext cx="305215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36000×</a:t>
            </a:r>
            <a:endParaRPr lang="en-US" altLang="zh-CN" sz="24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40000</a:t>
            </a:r>
            <a:r>
              <a:rPr lang="zh-CN" altLang="en-US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4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Group 55"/>
          <p:cNvGrpSpPr/>
          <p:nvPr/>
        </p:nvGrpSpPr>
        <p:grpSpPr bwMode="auto">
          <a:xfrm>
            <a:off x="6242682" y="1635692"/>
            <a:ext cx="884618" cy="877063"/>
            <a:chOff x="2633" y="2527"/>
            <a:chExt cx="571" cy="2066"/>
          </a:xfrm>
        </p:grpSpPr>
        <p:sp>
          <p:nvSpPr>
            <p:cNvPr id="64" name="Text Box 56"/>
            <p:cNvSpPr txBox="1">
              <a:spLocks noChangeArrowheads="1"/>
            </p:cNvSpPr>
            <p:nvPr/>
          </p:nvSpPr>
          <p:spPr bwMode="auto">
            <a:xfrm>
              <a:off x="2633" y="2527"/>
              <a:ext cx="409" cy="19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 Box 57"/>
            <p:cNvSpPr txBox="1">
              <a:spLocks noChangeArrowheads="1"/>
            </p:cNvSpPr>
            <p:nvPr/>
          </p:nvSpPr>
          <p:spPr bwMode="auto">
            <a:xfrm>
              <a:off x="2717" y="3342"/>
              <a:ext cx="487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Freeform 58"/>
            <p:cNvSpPr/>
            <p:nvPr/>
          </p:nvSpPr>
          <p:spPr bwMode="auto">
            <a:xfrm>
              <a:off x="2710" y="3506"/>
              <a:ext cx="277" cy="1087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19050" cmpd="sng">
              <a:solidFill>
                <a:srgbClr val="EE007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416394" y="987574"/>
            <a:ext cx="1107934" cy="813809"/>
            <a:chOff x="5177965" y="2955538"/>
            <a:chExt cx="1107934" cy="813809"/>
          </a:xfrm>
        </p:grpSpPr>
        <p:sp>
          <p:nvSpPr>
            <p:cNvPr id="68" name="Text Box 39"/>
            <p:cNvSpPr txBox="1">
              <a:spLocks noChangeArrowheads="1"/>
            </p:cNvSpPr>
            <p:nvPr/>
          </p:nvSpPr>
          <p:spPr bwMode="auto">
            <a:xfrm>
              <a:off x="5177965" y="3038209"/>
              <a:ext cx="110793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1+</a:t>
              </a:r>
              <a:endParaRPr lang="zh-CN" altLang="en-US" sz="24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9" name="Group 55"/>
            <p:cNvGrpSpPr/>
            <p:nvPr/>
          </p:nvGrpSpPr>
          <p:grpSpPr bwMode="auto">
            <a:xfrm>
              <a:off x="5534440" y="2955538"/>
              <a:ext cx="543019" cy="813809"/>
              <a:chOff x="2657" y="2680"/>
              <a:chExt cx="497" cy="1917"/>
            </a:xfrm>
          </p:grpSpPr>
          <p:sp>
            <p:nvSpPr>
              <p:cNvPr id="70" name="Text Box 56"/>
              <p:cNvSpPr txBox="1">
                <a:spLocks noChangeArrowheads="1"/>
              </p:cNvSpPr>
              <p:nvPr/>
            </p:nvSpPr>
            <p:spPr bwMode="auto">
              <a:xfrm>
                <a:off x="2667" y="2680"/>
                <a:ext cx="298" cy="10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sz="24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Text Box 57"/>
              <p:cNvSpPr txBox="1">
                <a:spLocks noChangeArrowheads="1"/>
              </p:cNvSpPr>
              <p:nvPr/>
            </p:nvSpPr>
            <p:spPr bwMode="auto">
              <a:xfrm>
                <a:off x="2667" y="3342"/>
                <a:ext cx="487" cy="10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en-US" altLang="zh-CN" sz="24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2" name="Freeform 58"/>
              <p:cNvSpPr/>
              <p:nvPr/>
            </p:nvSpPr>
            <p:spPr bwMode="auto">
              <a:xfrm>
                <a:off x="2657" y="3510"/>
                <a:ext cx="277" cy="1087"/>
              </a:xfrm>
              <a:custGeom>
                <a:avLst/>
                <a:gdLst>
                  <a:gd name="T0" fmla="*/ 0 w 277"/>
                  <a:gd name="T1" fmla="*/ 0 h 1"/>
                  <a:gd name="T2" fmla="*/ 277 w 277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7" h="1">
                    <a:moveTo>
                      <a:pt x="0" y="0"/>
                    </a:moveTo>
                    <a:lnTo>
                      <a:pt x="277" y="0"/>
                    </a:lnTo>
                  </a:path>
                </a:pathLst>
              </a:custGeom>
              <a:noFill/>
              <a:ln w="19050" cmpd="sng">
                <a:solidFill>
                  <a:srgbClr val="EE007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915391" y="1241205"/>
            <a:ext cx="582734" cy="422704"/>
            <a:chOff x="1475655" y="1873417"/>
            <a:chExt cx="582734" cy="422704"/>
          </a:xfrm>
        </p:grpSpPr>
        <p:sp>
          <p:nvSpPr>
            <p:cNvPr id="43" name="MH_Other_4"/>
            <p:cNvSpPr/>
            <p:nvPr>
              <p:custDataLst>
                <p:tags r:id="rId1"/>
              </p:custDataLst>
            </p:nvPr>
          </p:nvSpPr>
          <p:spPr bwMode="auto">
            <a:xfrm flipH="1">
              <a:off x="1475655" y="1873417"/>
              <a:ext cx="244359" cy="422704"/>
            </a:xfrm>
            <a:custGeom>
              <a:avLst/>
              <a:gdLst>
                <a:gd name="T0" fmla="*/ 2147483646 w 610"/>
                <a:gd name="T1" fmla="*/ 0 h 1052"/>
                <a:gd name="T2" fmla="*/ 0 w 610"/>
                <a:gd name="T3" fmla="*/ 0 h 1052"/>
                <a:gd name="T4" fmla="*/ 0 w 610"/>
                <a:gd name="T5" fmla="*/ 2147483646 h 1052"/>
                <a:gd name="T6" fmla="*/ 2147483646 w 610"/>
                <a:gd name="T7" fmla="*/ 2147483646 h 1052"/>
                <a:gd name="T8" fmla="*/ 2147483646 w 610"/>
                <a:gd name="T9" fmla="*/ 2147483646 h 1052"/>
                <a:gd name="T10" fmla="*/ 2147483646 w 610"/>
                <a:gd name="T11" fmla="*/ 2147483646 h 1052"/>
                <a:gd name="T12" fmla="*/ 0 w 610"/>
                <a:gd name="T13" fmla="*/ 2147483646 h 1052"/>
                <a:gd name="T14" fmla="*/ 0 w 610"/>
                <a:gd name="T15" fmla="*/ 2147483646 h 1052"/>
                <a:gd name="T16" fmla="*/ 2147483646 w 610"/>
                <a:gd name="T17" fmla="*/ 2147483646 h 1052"/>
                <a:gd name="T18" fmla="*/ 2147483646 w 610"/>
                <a:gd name="T19" fmla="*/ 2147483646 h 1052"/>
                <a:gd name="T20" fmla="*/ 2147483646 w 610"/>
                <a:gd name="T21" fmla="*/ 0 h 10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10" h="1052">
                  <a:moveTo>
                    <a:pt x="304" y="0"/>
                  </a:moveTo>
                  <a:lnTo>
                    <a:pt x="0" y="0"/>
                  </a:lnTo>
                  <a:lnTo>
                    <a:pt x="0" y="167"/>
                  </a:lnTo>
                  <a:lnTo>
                    <a:pt x="211" y="167"/>
                  </a:lnTo>
                  <a:lnTo>
                    <a:pt x="419" y="526"/>
                  </a:lnTo>
                  <a:lnTo>
                    <a:pt x="211" y="887"/>
                  </a:lnTo>
                  <a:lnTo>
                    <a:pt x="0" y="887"/>
                  </a:lnTo>
                  <a:lnTo>
                    <a:pt x="0" y="1052"/>
                  </a:lnTo>
                  <a:lnTo>
                    <a:pt x="304" y="1052"/>
                  </a:lnTo>
                  <a:lnTo>
                    <a:pt x="610" y="526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F5A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MH_Other_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1552292" y="1873417"/>
              <a:ext cx="167722" cy="422704"/>
            </a:xfrm>
            <a:custGeom>
              <a:avLst/>
              <a:gdLst>
                <a:gd name="T0" fmla="*/ 0 w 665163"/>
                <a:gd name="T1" fmla="*/ 147635 h 1670051"/>
                <a:gd name="T2" fmla="*/ 11510 w 665163"/>
                <a:gd name="T3" fmla="*/ 147635 h 1670051"/>
                <a:gd name="T4" fmla="*/ 11510 w 665163"/>
                <a:gd name="T5" fmla="*/ 175098 h 1670051"/>
                <a:gd name="T6" fmla="*/ 0 w 665163"/>
                <a:gd name="T7" fmla="*/ 175098 h 1670051"/>
                <a:gd name="T8" fmla="*/ 23186 w 665163"/>
                <a:gd name="T9" fmla="*/ 27796 h 1670051"/>
                <a:gd name="T10" fmla="*/ 35196 w 665163"/>
                <a:gd name="T11" fmla="*/ 27796 h 1670051"/>
                <a:gd name="T12" fmla="*/ 69892 w 665163"/>
                <a:gd name="T13" fmla="*/ 87549 h 1670051"/>
                <a:gd name="T14" fmla="*/ 35196 w 665163"/>
                <a:gd name="T15" fmla="*/ 147635 h 1670051"/>
                <a:gd name="T16" fmla="*/ 23186 w 665163"/>
                <a:gd name="T17" fmla="*/ 147635 h 1670051"/>
                <a:gd name="T18" fmla="*/ 58216 w 665163"/>
                <a:gd name="T19" fmla="*/ 87549 h 1670051"/>
                <a:gd name="T20" fmla="*/ 0 w 665163"/>
                <a:gd name="T21" fmla="*/ 0 h 1670051"/>
                <a:gd name="T22" fmla="*/ 11510 w 665163"/>
                <a:gd name="T23" fmla="*/ 0 h 1670051"/>
                <a:gd name="T24" fmla="*/ 11510 w 665163"/>
                <a:gd name="T25" fmla="*/ 27796 h 1670051"/>
                <a:gd name="T26" fmla="*/ 0 w 665163"/>
                <a:gd name="T27" fmla="*/ 27796 h 16700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65163" h="1670051">
                  <a:moveTo>
                    <a:pt x="0" y="1408113"/>
                  </a:moveTo>
                  <a:lnTo>
                    <a:pt x="109538" y="1408113"/>
                  </a:lnTo>
                  <a:lnTo>
                    <a:pt x="109538" y="1670051"/>
                  </a:lnTo>
                  <a:lnTo>
                    <a:pt x="0" y="1670051"/>
                  </a:lnTo>
                  <a:lnTo>
                    <a:pt x="0" y="1408113"/>
                  </a:lnTo>
                  <a:close/>
                  <a:moveTo>
                    <a:pt x="220663" y="265113"/>
                  </a:moveTo>
                  <a:lnTo>
                    <a:pt x="334963" y="265113"/>
                  </a:lnTo>
                  <a:lnTo>
                    <a:pt x="665163" y="835026"/>
                  </a:lnTo>
                  <a:lnTo>
                    <a:pt x="334963" y="1408113"/>
                  </a:lnTo>
                  <a:lnTo>
                    <a:pt x="220663" y="1408113"/>
                  </a:lnTo>
                  <a:lnTo>
                    <a:pt x="554038" y="835026"/>
                  </a:lnTo>
                  <a:lnTo>
                    <a:pt x="220663" y="265113"/>
                  </a:lnTo>
                  <a:close/>
                  <a:moveTo>
                    <a:pt x="0" y="0"/>
                  </a:moveTo>
                  <a:lnTo>
                    <a:pt x="109538" y="0"/>
                  </a:lnTo>
                  <a:lnTo>
                    <a:pt x="109538" y="265113"/>
                  </a:lnTo>
                  <a:lnTo>
                    <a:pt x="0" y="265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MH_Other_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flipH="1">
              <a:off x="1663896" y="1915687"/>
              <a:ext cx="394493" cy="338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F3AA4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400" b="1">
                <a:solidFill>
                  <a:srgbClr val="F3AA4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44008" y="1212942"/>
            <a:ext cx="582734" cy="422704"/>
            <a:chOff x="1475655" y="1873417"/>
            <a:chExt cx="582734" cy="422704"/>
          </a:xfrm>
        </p:grpSpPr>
        <p:sp>
          <p:nvSpPr>
            <p:cNvPr id="47" name="MH_Other_4"/>
            <p:cNvSpPr/>
            <p:nvPr>
              <p:custDataLst>
                <p:tags r:id="rId4"/>
              </p:custDataLst>
            </p:nvPr>
          </p:nvSpPr>
          <p:spPr bwMode="auto">
            <a:xfrm flipH="1">
              <a:off x="1475655" y="1873417"/>
              <a:ext cx="244359" cy="422704"/>
            </a:xfrm>
            <a:custGeom>
              <a:avLst/>
              <a:gdLst>
                <a:gd name="T0" fmla="*/ 2147483646 w 610"/>
                <a:gd name="T1" fmla="*/ 0 h 1052"/>
                <a:gd name="T2" fmla="*/ 0 w 610"/>
                <a:gd name="T3" fmla="*/ 0 h 1052"/>
                <a:gd name="T4" fmla="*/ 0 w 610"/>
                <a:gd name="T5" fmla="*/ 2147483646 h 1052"/>
                <a:gd name="T6" fmla="*/ 2147483646 w 610"/>
                <a:gd name="T7" fmla="*/ 2147483646 h 1052"/>
                <a:gd name="T8" fmla="*/ 2147483646 w 610"/>
                <a:gd name="T9" fmla="*/ 2147483646 h 1052"/>
                <a:gd name="T10" fmla="*/ 2147483646 w 610"/>
                <a:gd name="T11" fmla="*/ 2147483646 h 1052"/>
                <a:gd name="T12" fmla="*/ 0 w 610"/>
                <a:gd name="T13" fmla="*/ 2147483646 h 1052"/>
                <a:gd name="T14" fmla="*/ 0 w 610"/>
                <a:gd name="T15" fmla="*/ 2147483646 h 1052"/>
                <a:gd name="T16" fmla="*/ 2147483646 w 610"/>
                <a:gd name="T17" fmla="*/ 2147483646 h 1052"/>
                <a:gd name="T18" fmla="*/ 2147483646 w 610"/>
                <a:gd name="T19" fmla="*/ 2147483646 h 1052"/>
                <a:gd name="T20" fmla="*/ 2147483646 w 610"/>
                <a:gd name="T21" fmla="*/ 0 h 10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10" h="1052">
                  <a:moveTo>
                    <a:pt x="304" y="0"/>
                  </a:moveTo>
                  <a:lnTo>
                    <a:pt x="0" y="0"/>
                  </a:lnTo>
                  <a:lnTo>
                    <a:pt x="0" y="167"/>
                  </a:lnTo>
                  <a:lnTo>
                    <a:pt x="211" y="167"/>
                  </a:lnTo>
                  <a:lnTo>
                    <a:pt x="419" y="526"/>
                  </a:lnTo>
                  <a:lnTo>
                    <a:pt x="211" y="887"/>
                  </a:lnTo>
                  <a:lnTo>
                    <a:pt x="0" y="887"/>
                  </a:lnTo>
                  <a:lnTo>
                    <a:pt x="0" y="1052"/>
                  </a:lnTo>
                  <a:lnTo>
                    <a:pt x="304" y="1052"/>
                  </a:lnTo>
                  <a:lnTo>
                    <a:pt x="610" y="526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F5A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MH_Other_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1552292" y="1873417"/>
              <a:ext cx="167722" cy="422704"/>
            </a:xfrm>
            <a:custGeom>
              <a:avLst/>
              <a:gdLst>
                <a:gd name="T0" fmla="*/ 0 w 665163"/>
                <a:gd name="T1" fmla="*/ 147635 h 1670051"/>
                <a:gd name="T2" fmla="*/ 11510 w 665163"/>
                <a:gd name="T3" fmla="*/ 147635 h 1670051"/>
                <a:gd name="T4" fmla="*/ 11510 w 665163"/>
                <a:gd name="T5" fmla="*/ 175098 h 1670051"/>
                <a:gd name="T6" fmla="*/ 0 w 665163"/>
                <a:gd name="T7" fmla="*/ 175098 h 1670051"/>
                <a:gd name="T8" fmla="*/ 23186 w 665163"/>
                <a:gd name="T9" fmla="*/ 27796 h 1670051"/>
                <a:gd name="T10" fmla="*/ 35196 w 665163"/>
                <a:gd name="T11" fmla="*/ 27796 h 1670051"/>
                <a:gd name="T12" fmla="*/ 69892 w 665163"/>
                <a:gd name="T13" fmla="*/ 87549 h 1670051"/>
                <a:gd name="T14" fmla="*/ 35196 w 665163"/>
                <a:gd name="T15" fmla="*/ 147635 h 1670051"/>
                <a:gd name="T16" fmla="*/ 23186 w 665163"/>
                <a:gd name="T17" fmla="*/ 147635 h 1670051"/>
                <a:gd name="T18" fmla="*/ 58216 w 665163"/>
                <a:gd name="T19" fmla="*/ 87549 h 1670051"/>
                <a:gd name="T20" fmla="*/ 0 w 665163"/>
                <a:gd name="T21" fmla="*/ 0 h 1670051"/>
                <a:gd name="T22" fmla="*/ 11510 w 665163"/>
                <a:gd name="T23" fmla="*/ 0 h 1670051"/>
                <a:gd name="T24" fmla="*/ 11510 w 665163"/>
                <a:gd name="T25" fmla="*/ 27796 h 1670051"/>
                <a:gd name="T26" fmla="*/ 0 w 665163"/>
                <a:gd name="T27" fmla="*/ 27796 h 16700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65163" h="1670051">
                  <a:moveTo>
                    <a:pt x="0" y="1408113"/>
                  </a:moveTo>
                  <a:lnTo>
                    <a:pt x="109538" y="1408113"/>
                  </a:lnTo>
                  <a:lnTo>
                    <a:pt x="109538" y="1670051"/>
                  </a:lnTo>
                  <a:lnTo>
                    <a:pt x="0" y="1670051"/>
                  </a:lnTo>
                  <a:lnTo>
                    <a:pt x="0" y="1408113"/>
                  </a:lnTo>
                  <a:close/>
                  <a:moveTo>
                    <a:pt x="220663" y="265113"/>
                  </a:moveTo>
                  <a:lnTo>
                    <a:pt x="334963" y="265113"/>
                  </a:lnTo>
                  <a:lnTo>
                    <a:pt x="665163" y="835026"/>
                  </a:lnTo>
                  <a:lnTo>
                    <a:pt x="334963" y="1408113"/>
                  </a:lnTo>
                  <a:lnTo>
                    <a:pt x="220663" y="1408113"/>
                  </a:lnTo>
                  <a:lnTo>
                    <a:pt x="554038" y="835026"/>
                  </a:lnTo>
                  <a:lnTo>
                    <a:pt x="220663" y="265113"/>
                  </a:lnTo>
                  <a:close/>
                  <a:moveTo>
                    <a:pt x="0" y="0"/>
                  </a:moveTo>
                  <a:lnTo>
                    <a:pt x="109538" y="0"/>
                  </a:lnTo>
                  <a:lnTo>
                    <a:pt x="109538" y="265113"/>
                  </a:lnTo>
                  <a:lnTo>
                    <a:pt x="0" y="265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MH_Other_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1663896" y="1915687"/>
              <a:ext cx="394493" cy="338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solidFill>
                    <a:srgbClr val="F3AA4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400" b="1">
                <a:solidFill>
                  <a:srgbClr val="F3AA4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TextBox 37"/>
          <p:cNvSpPr txBox="1"/>
          <p:nvPr/>
        </p:nvSpPr>
        <p:spPr>
          <a:xfrm>
            <a:off x="1835696" y="3075806"/>
            <a:ext cx="54541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答：估计今年收苹果</a:t>
            </a:r>
            <a:r>
              <a:rPr lang="en-US" altLang="zh-CN" sz="28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40000</a:t>
            </a:r>
            <a:r>
              <a:rPr lang="zh-CN" altLang="en-US" sz="28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zh-CN" altLang="en-US" sz="2800" b="1" dirty="0">
              <a:solidFill>
                <a:srgbClr val="49982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6" name="图片 75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7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2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99542"/>
            <a:ext cx="84969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桶油净重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160 kg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，用去这桶油的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以后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，又买来这时桶里油的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现在桶里还有（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kg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的油。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 90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 80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 70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D.160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84168" y="1112426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19"/>
          <p:cNvGrpSpPr/>
          <p:nvPr/>
        </p:nvGrpSpPr>
        <p:grpSpPr bwMode="auto">
          <a:xfrm>
            <a:off x="5882257" y="411511"/>
            <a:ext cx="561951" cy="950593"/>
            <a:chOff x="1416518" y="2954614"/>
            <a:chExt cx="561955" cy="917832"/>
          </a:xfrm>
        </p:grpSpPr>
        <p:sp>
          <p:nvSpPr>
            <p:cNvPr id="9" name="TextBox 9"/>
            <p:cNvSpPr txBox="1">
              <a:spLocks noChangeArrowheads="1"/>
            </p:cNvSpPr>
            <p:nvPr/>
          </p:nvSpPr>
          <p:spPr bwMode="auto">
            <a:xfrm>
              <a:off x="1416518" y="2954614"/>
              <a:ext cx="561955" cy="505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>
              <a:spLocks noChangeArrowheads="1"/>
            </p:cNvSpPr>
            <p:nvPr/>
          </p:nvSpPr>
          <p:spPr bwMode="auto">
            <a:xfrm>
              <a:off x="1416518" y="3367258"/>
              <a:ext cx="561955" cy="505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418726" y="3430932"/>
              <a:ext cx="29575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9"/>
          <p:cNvGrpSpPr/>
          <p:nvPr/>
        </p:nvGrpSpPr>
        <p:grpSpPr bwMode="auto">
          <a:xfrm>
            <a:off x="2627784" y="915565"/>
            <a:ext cx="568376" cy="936101"/>
            <a:chOff x="1410093" y="2968605"/>
            <a:chExt cx="568380" cy="903841"/>
          </a:xfrm>
        </p:grpSpPr>
        <p:sp>
          <p:nvSpPr>
            <p:cNvPr id="13" name="TextBox 9"/>
            <p:cNvSpPr txBox="1">
              <a:spLocks noChangeArrowheads="1"/>
            </p:cNvSpPr>
            <p:nvPr/>
          </p:nvSpPr>
          <p:spPr bwMode="auto">
            <a:xfrm>
              <a:off x="1410093" y="2968605"/>
              <a:ext cx="561955" cy="505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9"/>
            <p:cNvSpPr txBox="1">
              <a:spLocks noChangeArrowheads="1"/>
            </p:cNvSpPr>
            <p:nvPr/>
          </p:nvSpPr>
          <p:spPr bwMode="auto">
            <a:xfrm>
              <a:off x="1416518" y="3367258"/>
              <a:ext cx="561955" cy="505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418726" y="3430932"/>
              <a:ext cx="29575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37220"/>
          <p:cNvSpPr>
            <a:spLocks noChangeArrowheads="1"/>
          </p:cNvSpPr>
          <p:nvPr/>
        </p:nvSpPr>
        <p:spPr bwMode="auto">
          <a:xfrm>
            <a:off x="3419872" y="267494"/>
            <a:ext cx="424847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选一选。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3983048" y="3790477"/>
            <a:ext cx="3048000" cy="708026"/>
            <a:chOff x="439459" y="3920337"/>
            <a:chExt cx="3047787" cy="708027"/>
          </a:xfrm>
        </p:grpSpPr>
        <p:sp>
          <p:nvSpPr>
            <p:cNvPr id="18" name="Text Box 40"/>
            <p:cNvSpPr txBox="1">
              <a:spLocks noChangeArrowheads="1"/>
            </p:cNvSpPr>
            <p:nvPr/>
          </p:nvSpPr>
          <p:spPr bwMode="auto">
            <a:xfrm>
              <a:off x="439459" y="4088610"/>
              <a:ext cx="3047787" cy="400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160×    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lang="en-US" altLang="zh-CN" sz="2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40(kg)</a:t>
              </a:r>
              <a:endPara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9" name="Group 36"/>
            <p:cNvGrpSpPr/>
            <p:nvPr/>
          </p:nvGrpSpPr>
          <p:grpSpPr bwMode="auto">
            <a:xfrm>
              <a:off x="1214255" y="3920337"/>
              <a:ext cx="490538" cy="708027"/>
              <a:chOff x="3785" y="1194"/>
              <a:chExt cx="309" cy="446"/>
            </a:xfrm>
          </p:grpSpPr>
          <p:sp>
            <p:nvSpPr>
              <p:cNvPr id="20" name="Text Box 38"/>
              <p:cNvSpPr txBox="1">
                <a:spLocks noChangeArrowheads="1"/>
              </p:cNvSpPr>
              <p:nvPr/>
            </p:nvSpPr>
            <p:spPr bwMode="auto">
              <a:xfrm>
                <a:off x="3795" y="1194"/>
                <a:ext cx="299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</a:pPr>
                <a:r>
                  <a:rPr lang="en-US" altLang="zh-CN" sz="20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ct val="0"/>
                  </a:spcBef>
                </a:pPr>
                <a:r>
                  <a:rPr lang="en-US" altLang="zh-CN" sz="20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Line 39"/>
              <p:cNvSpPr>
                <a:spLocks noChangeShapeType="1"/>
              </p:cNvSpPr>
              <p:nvPr/>
            </p:nvSpPr>
            <p:spPr bwMode="auto">
              <a:xfrm>
                <a:off x="3785" y="1416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 bwMode="auto">
          <a:xfrm>
            <a:off x="1254572" y="2482279"/>
            <a:ext cx="2849563" cy="708026"/>
            <a:chOff x="601385" y="3945737"/>
            <a:chExt cx="2849774" cy="708027"/>
          </a:xfrm>
        </p:grpSpPr>
        <p:sp>
          <p:nvSpPr>
            <p:cNvPr id="23" name="Text Box 40"/>
            <p:cNvSpPr txBox="1">
              <a:spLocks noChangeArrowheads="1"/>
            </p:cNvSpPr>
            <p:nvPr/>
          </p:nvSpPr>
          <p:spPr bwMode="auto">
            <a:xfrm>
              <a:off x="601385" y="4088610"/>
              <a:ext cx="2849774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40×     = 30(kg)</a:t>
              </a:r>
              <a:endPara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" name="Group 36"/>
            <p:cNvGrpSpPr/>
            <p:nvPr/>
          </p:nvGrpSpPr>
          <p:grpSpPr bwMode="auto">
            <a:xfrm>
              <a:off x="1226956" y="3945737"/>
              <a:ext cx="474663" cy="708027"/>
              <a:chOff x="3793" y="1210"/>
              <a:chExt cx="299" cy="446"/>
            </a:xfrm>
          </p:grpSpPr>
          <p:sp>
            <p:nvSpPr>
              <p:cNvPr id="25" name="Text Box 38"/>
              <p:cNvSpPr txBox="1">
                <a:spLocks noChangeArrowheads="1"/>
              </p:cNvSpPr>
              <p:nvPr/>
            </p:nvSpPr>
            <p:spPr bwMode="auto">
              <a:xfrm>
                <a:off x="3793" y="1210"/>
                <a:ext cx="299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</a:pPr>
                <a:r>
                  <a:rPr lang="en-US" altLang="zh-CN" sz="20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ct val="0"/>
                  </a:spcBef>
                </a:pPr>
                <a:r>
                  <a:rPr lang="en-US" altLang="zh-CN" sz="20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Line 39"/>
              <p:cNvSpPr>
                <a:spLocks noChangeShapeType="1"/>
              </p:cNvSpPr>
              <p:nvPr/>
            </p:nvSpPr>
            <p:spPr bwMode="auto">
              <a:xfrm>
                <a:off x="3793" y="1413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4337050" y="2435671"/>
            <a:ext cx="3195638" cy="129540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344988" y="2432496"/>
            <a:ext cx="777875" cy="1295400"/>
          </a:xfrm>
          <a:prstGeom prst="rect">
            <a:avLst/>
          </a:prstGeom>
          <a:solidFill>
            <a:srgbClr val="ECA8A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43400" y="2427734"/>
            <a:ext cx="588963" cy="1309687"/>
          </a:xfrm>
          <a:prstGeom prst="rect">
            <a:avLst/>
          </a:prstGeom>
          <a:solidFill>
            <a:srgbClr val="9477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122863" y="2451546"/>
            <a:ext cx="0" cy="1300163"/>
          </a:xfrm>
          <a:prstGeom prst="line">
            <a:avLst/>
          </a:prstGeom>
          <a:ln w="15875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935663" y="2459484"/>
            <a:ext cx="0" cy="1300162"/>
          </a:xfrm>
          <a:prstGeom prst="line">
            <a:avLst/>
          </a:prstGeom>
          <a:ln w="15875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750050" y="2437259"/>
            <a:ext cx="0" cy="1300162"/>
          </a:xfrm>
          <a:prstGeom prst="line">
            <a:avLst/>
          </a:prstGeom>
          <a:ln w="15875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733925" y="2432496"/>
            <a:ext cx="0" cy="1300163"/>
          </a:xfrm>
          <a:prstGeom prst="line">
            <a:avLst/>
          </a:prstGeom>
          <a:ln w="15875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537075" y="2432496"/>
            <a:ext cx="0" cy="1300163"/>
          </a:xfrm>
          <a:prstGeom prst="line">
            <a:avLst/>
          </a:prstGeom>
          <a:ln w="15875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932363" y="2427734"/>
            <a:ext cx="0" cy="1300162"/>
          </a:xfrm>
          <a:prstGeom prst="line">
            <a:avLst/>
          </a:prstGeom>
          <a:ln w="15875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Box 40"/>
          <p:cNvSpPr txBox="1">
            <a:spLocks noChangeArrowheads="1"/>
          </p:cNvSpPr>
          <p:nvPr/>
        </p:nvSpPr>
        <p:spPr bwMode="auto">
          <a:xfrm>
            <a:off x="1290390" y="3410425"/>
            <a:ext cx="284956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+ 30 = 70(kg)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左大括号 36"/>
          <p:cNvSpPr/>
          <p:nvPr/>
        </p:nvSpPr>
        <p:spPr>
          <a:xfrm rot="16200000">
            <a:off x="4620419" y="3473103"/>
            <a:ext cx="192087" cy="774700"/>
          </a:xfrm>
          <a:prstGeom prst="leftBrace">
            <a:avLst>
              <a:gd name="adj1" fmla="val 19872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44444E-6 L -0.0658 0.0009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 animBg="1"/>
      <p:bldP spid="28" grpId="0" animBg="1"/>
      <p:bldP spid="29" grpId="0" animBg="1"/>
      <p:bldP spid="29" grpId="1" animBg="1"/>
      <p:bldP spid="36" grpId="0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79662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83568" y="2048530"/>
            <a:ext cx="72128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分数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混合运算的顺序和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整数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的</a:t>
            </a:r>
            <a:r>
              <a:rPr lang="zh-CN" altLang="en-US" sz="28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运算顺序</a:t>
            </a:r>
            <a:r>
              <a:rPr lang="zh-CN" altLang="en-US" sz="28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相同。</a:t>
            </a:r>
            <a:endParaRPr lang="en-US" altLang="zh-CN" sz="2800" b="1" dirty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99592" y="2643758"/>
            <a:ext cx="703385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defRPr/>
            </a:pPr>
            <a:r>
              <a:rPr lang="zh-CN" altLang="en-US" sz="28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先算乘除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，</a:t>
            </a:r>
            <a:r>
              <a:rPr lang="zh-CN" altLang="en-US" sz="2800" b="1" dirty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再</a:t>
            </a:r>
            <a:r>
              <a:rPr lang="zh-CN" altLang="en-US" sz="28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算加减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，</a:t>
            </a:r>
            <a:r>
              <a:rPr lang="zh-CN" altLang="en-US" sz="2800" b="1" dirty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同级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运算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按</a:t>
            </a:r>
            <a:r>
              <a:rPr lang="zh-CN" altLang="en-US" sz="2800" b="1" dirty="0" smtClean="0">
                <a:solidFill>
                  <a:srgbClr val="229A8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从左往右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的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顺序，</a:t>
            </a:r>
            <a:r>
              <a:rPr lang="zh-CN" altLang="en-US" sz="2800" b="1" dirty="0">
                <a:solidFill>
                  <a:srgbClr val="229A8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有括号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的</a:t>
            </a:r>
            <a:r>
              <a:rPr lang="zh-CN" altLang="en-US" sz="2800" b="1" dirty="0" smtClean="0">
                <a:solidFill>
                  <a:srgbClr val="229A8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先算括号里的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再算括号外面的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。</a:t>
            </a:r>
            <a:endParaRPr lang="en-US" altLang="zh-CN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27584" y="2552586"/>
            <a:ext cx="73997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）分析含有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分率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的句子，找出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单位”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7584" y="3075806"/>
            <a:ext cx="685796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）根据题意</a:t>
            </a:r>
            <a:r>
              <a:rPr lang="zh-CN" altLang="en-US" sz="2800" b="1" dirty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画出线段图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分析线段图</a:t>
            </a:r>
            <a:r>
              <a:rPr lang="zh-CN" altLang="en-US" sz="28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</a:t>
            </a:r>
            <a:endParaRPr lang="en-US" altLang="zh-CN" sz="28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列式</a:t>
            </a:r>
            <a:r>
              <a:rPr lang="zh-CN" altLang="en-US" sz="28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87824" y="1923678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解决分数问题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27784" y="1635646"/>
            <a:ext cx="37444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57"/>
          <p:cNvSpPr>
            <a:spLocks noChangeArrowheads="1"/>
          </p:cNvSpPr>
          <p:nvPr/>
        </p:nvSpPr>
        <p:spPr bwMode="auto">
          <a:xfrm>
            <a:off x="663566" y="1347614"/>
            <a:ext cx="727280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）学校开展植树活动，其中六年级学生植树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256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年级学生种的棵树是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六年级的   。五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年级学生植树多少棵？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368"/>
          <p:cNvSpPr>
            <a:spLocks noChangeArrowheads="1"/>
          </p:cNvSpPr>
          <p:nvPr/>
        </p:nvSpPr>
        <p:spPr bwMode="auto">
          <a:xfrm>
            <a:off x="1115616" y="2752381"/>
            <a:ext cx="6996363" cy="121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五年级学生植树的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数量就要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    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看作单位“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369"/>
          <p:cNvSpPr>
            <a:spLocks noChangeArrowheads="1"/>
          </p:cNvSpPr>
          <p:nvPr/>
        </p:nvSpPr>
        <p:spPr bwMode="auto">
          <a:xfrm>
            <a:off x="1608511" y="3328445"/>
            <a:ext cx="41156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六年级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学生植树的数量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Group 55"/>
          <p:cNvGrpSpPr/>
          <p:nvPr/>
        </p:nvGrpSpPr>
        <p:grpSpPr bwMode="auto">
          <a:xfrm>
            <a:off x="1187624" y="2104309"/>
            <a:ext cx="543018" cy="888950"/>
            <a:chOff x="2657" y="2474"/>
            <a:chExt cx="497" cy="2094"/>
          </a:xfrm>
        </p:grpSpPr>
        <p:sp>
          <p:nvSpPr>
            <p:cNvPr id="9" name="Text Box 56"/>
            <p:cNvSpPr txBox="1">
              <a:spLocks noChangeArrowheads="1"/>
            </p:cNvSpPr>
            <p:nvPr/>
          </p:nvSpPr>
          <p:spPr bwMode="auto">
            <a:xfrm>
              <a:off x="2657" y="2474"/>
              <a:ext cx="298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57"/>
            <p:cNvSpPr txBox="1">
              <a:spLocks noChangeArrowheads="1"/>
            </p:cNvSpPr>
            <p:nvPr/>
          </p:nvSpPr>
          <p:spPr bwMode="auto">
            <a:xfrm>
              <a:off x="2667" y="3342"/>
              <a:ext cx="487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Freeform 58"/>
            <p:cNvSpPr/>
            <p:nvPr/>
          </p:nvSpPr>
          <p:spPr bwMode="auto">
            <a:xfrm>
              <a:off x="2667" y="3481"/>
              <a:ext cx="277" cy="1087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435090" y="411032"/>
            <a:ext cx="5352453" cy="1080598"/>
            <a:chOff x="2435090" y="352285"/>
            <a:chExt cx="5352453" cy="1080598"/>
          </a:xfrm>
        </p:grpSpPr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9806" y="424293"/>
              <a:ext cx="847737" cy="10085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云形标注 82"/>
            <p:cNvSpPr>
              <a:spLocks noChangeArrowheads="1"/>
            </p:cNvSpPr>
            <p:nvPr/>
          </p:nvSpPr>
          <p:spPr bwMode="auto">
            <a:xfrm>
              <a:off x="2435090" y="352285"/>
              <a:ext cx="4225142" cy="553609"/>
            </a:xfrm>
            <a:prstGeom prst="cloudCallout">
              <a:avLst>
                <a:gd name="adj1" fmla="val 60576"/>
                <a:gd name="adj2" fmla="val 30617"/>
              </a:avLst>
            </a:prstGeom>
            <a:noFill/>
            <a:ln w="19050" algn="ctr">
              <a:solidFill>
                <a:srgbClr val="00B0F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6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4"/>
            <p:cNvSpPr>
              <a:spLocks noChangeArrowheads="1"/>
            </p:cNvSpPr>
            <p:nvPr/>
          </p:nvSpPr>
          <p:spPr bwMode="auto">
            <a:xfrm>
              <a:off x="2699792" y="352763"/>
              <a:ext cx="4121102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想一想，怎样找单位“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293024" y="1186755"/>
            <a:ext cx="831142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）本学期五年级共向学校借阅图书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本，四年级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图书的本数是五年级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三年级借阅图书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数是四年级的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三年级借阅图书多少本？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27"/>
          <p:cNvSpPr>
            <a:spLocks noChangeArrowheads="1"/>
          </p:cNvSpPr>
          <p:nvPr/>
        </p:nvSpPr>
        <p:spPr bwMode="auto">
          <a:xfrm>
            <a:off x="539552" y="2931790"/>
            <a:ext cx="8064896" cy="1083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要求三年级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借阅图书的数量，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就要把（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看作单位“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2051720" y="3416680"/>
            <a:ext cx="38965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年级借阅图书的数量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Group 55"/>
          <p:cNvGrpSpPr/>
          <p:nvPr/>
        </p:nvGrpSpPr>
        <p:grpSpPr bwMode="auto">
          <a:xfrm>
            <a:off x="5004048" y="1491630"/>
            <a:ext cx="532092" cy="837157"/>
            <a:chOff x="2562" y="2596"/>
            <a:chExt cx="487" cy="1972"/>
          </a:xfrm>
        </p:grpSpPr>
        <p:sp>
          <p:nvSpPr>
            <p:cNvPr id="6" name="Text Box 56"/>
            <p:cNvSpPr txBox="1">
              <a:spLocks noChangeArrowheads="1"/>
            </p:cNvSpPr>
            <p:nvPr/>
          </p:nvSpPr>
          <p:spPr bwMode="auto">
            <a:xfrm>
              <a:off x="2657" y="2596"/>
              <a:ext cx="298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 Box 57"/>
            <p:cNvSpPr txBox="1">
              <a:spLocks noChangeArrowheads="1"/>
            </p:cNvSpPr>
            <p:nvPr/>
          </p:nvSpPr>
          <p:spPr bwMode="auto">
            <a:xfrm>
              <a:off x="2562" y="3465"/>
              <a:ext cx="487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Freeform 58"/>
            <p:cNvSpPr/>
            <p:nvPr/>
          </p:nvSpPr>
          <p:spPr bwMode="auto">
            <a:xfrm>
              <a:off x="2667" y="3481"/>
              <a:ext cx="277" cy="1087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Group 55"/>
          <p:cNvGrpSpPr/>
          <p:nvPr/>
        </p:nvGrpSpPr>
        <p:grpSpPr bwMode="auto">
          <a:xfrm>
            <a:off x="3535852" y="1971842"/>
            <a:ext cx="532092" cy="815932"/>
            <a:chOff x="2562" y="2646"/>
            <a:chExt cx="487" cy="1922"/>
          </a:xfrm>
        </p:grpSpPr>
        <p:sp>
          <p:nvSpPr>
            <p:cNvPr id="10" name="Text Box 56"/>
            <p:cNvSpPr txBox="1">
              <a:spLocks noChangeArrowheads="1"/>
            </p:cNvSpPr>
            <p:nvPr/>
          </p:nvSpPr>
          <p:spPr bwMode="auto">
            <a:xfrm>
              <a:off x="2623" y="2646"/>
              <a:ext cx="298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 Box 57"/>
            <p:cNvSpPr txBox="1">
              <a:spLocks noChangeArrowheads="1"/>
            </p:cNvSpPr>
            <p:nvPr/>
          </p:nvSpPr>
          <p:spPr bwMode="auto">
            <a:xfrm>
              <a:off x="2562" y="3342"/>
              <a:ext cx="487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Freeform 58"/>
            <p:cNvSpPr/>
            <p:nvPr/>
          </p:nvSpPr>
          <p:spPr bwMode="auto">
            <a:xfrm>
              <a:off x="2667" y="3481"/>
              <a:ext cx="277" cy="1087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35090" y="411032"/>
            <a:ext cx="5352453" cy="1080598"/>
            <a:chOff x="2435090" y="352285"/>
            <a:chExt cx="5352453" cy="1080598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9806" y="424293"/>
              <a:ext cx="847737" cy="10085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云形标注 82"/>
            <p:cNvSpPr>
              <a:spLocks noChangeArrowheads="1"/>
            </p:cNvSpPr>
            <p:nvPr/>
          </p:nvSpPr>
          <p:spPr bwMode="auto">
            <a:xfrm>
              <a:off x="2435090" y="352285"/>
              <a:ext cx="4225142" cy="553609"/>
            </a:xfrm>
            <a:prstGeom prst="cloudCallout">
              <a:avLst>
                <a:gd name="adj1" fmla="val 60576"/>
                <a:gd name="adj2" fmla="val 30617"/>
              </a:avLst>
            </a:prstGeom>
            <a:noFill/>
            <a:ln w="19050" algn="ctr">
              <a:solidFill>
                <a:srgbClr val="00B0F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6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4"/>
            <p:cNvSpPr>
              <a:spLocks noChangeArrowheads="1"/>
            </p:cNvSpPr>
            <p:nvPr/>
          </p:nvSpPr>
          <p:spPr bwMode="auto">
            <a:xfrm>
              <a:off x="2699792" y="352763"/>
              <a:ext cx="4121102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想一想，怎样找单位“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圆角矩形 101"/>
          <p:cNvSpPr/>
          <p:nvPr/>
        </p:nvSpPr>
        <p:spPr>
          <a:xfrm>
            <a:off x="2843808" y="987622"/>
            <a:ext cx="1368152" cy="432000"/>
          </a:xfrm>
          <a:prstGeom prst="roundRect">
            <a:avLst/>
          </a:prstGeom>
          <a:solidFill>
            <a:srgbClr val="FFC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"/>
          <p:cNvSpPr txBox="1">
            <a:spLocks noChangeArrowheads="1"/>
          </p:cNvSpPr>
          <p:nvPr/>
        </p:nvSpPr>
        <p:spPr bwMode="auto">
          <a:xfrm>
            <a:off x="899591" y="897563"/>
            <a:ext cx="767956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一捆彩带的长是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米。某蛋糕店今天已经用去这捆彩带的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还剩多少米彩带？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1" name="组合 19"/>
          <p:cNvGrpSpPr/>
          <p:nvPr/>
        </p:nvGrpSpPr>
        <p:grpSpPr bwMode="auto">
          <a:xfrm>
            <a:off x="2843808" y="1203598"/>
            <a:ext cx="582489" cy="808462"/>
            <a:chOff x="1395980" y="3020698"/>
            <a:chExt cx="582493" cy="807908"/>
          </a:xfrm>
        </p:grpSpPr>
        <p:sp>
          <p:nvSpPr>
            <p:cNvPr id="42" name="TextBox 9"/>
            <p:cNvSpPr txBox="1">
              <a:spLocks noChangeArrowheads="1"/>
            </p:cNvSpPr>
            <p:nvPr/>
          </p:nvSpPr>
          <p:spPr bwMode="auto">
            <a:xfrm>
              <a:off x="1395980" y="3020698"/>
              <a:ext cx="561955" cy="461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TextBox 9"/>
            <p:cNvSpPr txBox="1">
              <a:spLocks noChangeArrowheads="1"/>
            </p:cNvSpPr>
            <p:nvPr/>
          </p:nvSpPr>
          <p:spPr bwMode="auto">
            <a:xfrm>
              <a:off x="1416518" y="3367258"/>
              <a:ext cx="561955" cy="461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1418726" y="3430932"/>
              <a:ext cx="29575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8" name="表格 47"/>
          <p:cNvGraphicFramePr>
            <a:graphicFrameLocks noGrp="1"/>
          </p:cNvGraphicFramePr>
          <p:nvPr/>
        </p:nvGraphicFramePr>
        <p:xfrm>
          <a:off x="1210991" y="2640853"/>
          <a:ext cx="6673370" cy="212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4674"/>
                <a:gridCol w="1334674"/>
                <a:gridCol w="1334674"/>
                <a:gridCol w="1334674"/>
                <a:gridCol w="1334674"/>
              </a:tblGrid>
              <a:tr h="149302"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49" name="组合 28"/>
          <p:cNvGrpSpPr/>
          <p:nvPr/>
        </p:nvGrpSpPr>
        <p:grpSpPr bwMode="auto">
          <a:xfrm>
            <a:off x="1210993" y="2902178"/>
            <a:ext cx="6673375" cy="677684"/>
            <a:chOff x="1051854" y="2893514"/>
            <a:chExt cx="6673422" cy="677219"/>
          </a:xfrm>
        </p:grpSpPr>
        <p:sp>
          <p:nvSpPr>
            <p:cNvPr id="50" name="TextBox 9"/>
            <p:cNvSpPr txBox="1">
              <a:spLocks noChangeArrowheads="1"/>
            </p:cNvSpPr>
            <p:nvPr/>
          </p:nvSpPr>
          <p:spPr bwMode="auto">
            <a:xfrm>
              <a:off x="3929058" y="3109385"/>
              <a:ext cx="1143008" cy="461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左大括号 50"/>
            <p:cNvSpPr/>
            <p:nvPr/>
          </p:nvSpPr>
          <p:spPr>
            <a:xfrm rot="16200000">
              <a:off x="4265954" y="-320586"/>
              <a:ext cx="245222" cy="6673422"/>
            </a:xfrm>
            <a:prstGeom prst="leftBrace">
              <a:avLst>
                <a:gd name="adj1" fmla="val 45513"/>
                <a:gd name="adj2" fmla="val 49670"/>
              </a:avLst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34"/>
          <p:cNvGrpSpPr/>
          <p:nvPr/>
        </p:nvGrpSpPr>
        <p:grpSpPr bwMode="auto">
          <a:xfrm>
            <a:off x="1224146" y="1750040"/>
            <a:ext cx="2660746" cy="904167"/>
            <a:chOff x="1041999" y="2034462"/>
            <a:chExt cx="2670349" cy="904174"/>
          </a:xfrm>
        </p:grpSpPr>
        <p:sp>
          <p:nvSpPr>
            <p:cNvPr id="53" name="左大括号 52"/>
            <p:cNvSpPr/>
            <p:nvPr/>
          </p:nvSpPr>
          <p:spPr>
            <a:xfrm rot="5400000">
              <a:off x="2229449" y="1455736"/>
              <a:ext cx="295450" cy="2670349"/>
            </a:xfrm>
            <a:prstGeom prst="leftBrace">
              <a:avLst>
                <a:gd name="adj1" fmla="val 35762"/>
                <a:gd name="adj2" fmla="val 50000"/>
              </a:avLst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Box 9"/>
            <p:cNvSpPr txBox="1">
              <a:spLocks noChangeArrowheads="1"/>
            </p:cNvSpPr>
            <p:nvPr/>
          </p:nvSpPr>
          <p:spPr bwMode="auto">
            <a:xfrm>
              <a:off x="1857356" y="2214553"/>
              <a:ext cx="1571636" cy="461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5" name="组合 30"/>
            <p:cNvGrpSpPr/>
            <p:nvPr/>
          </p:nvGrpSpPr>
          <p:grpSpPr bwMode="auto">
            <a:xfrm>
              <a:off x="2516907" y="2034462"/>
              <a:ext cx="610543" cy="789773"/>
              <a:chOff x="1016709" y="3011440"/>
              <a:chExt cx="610543" cy="789773"/>
            </a:xfrm>
          </p:grpSpPr>
          <p:sp>
            <p:nvSpPr>
              <p:cNvPr id="56" name="TextBox 9"/>
              <p:cNvSpPr txBox="1">
                <a:spLocks noChangeArrowheads="1"/>
              </p:cNvSpPr>
              <p:nvPr/>
            </p:nvSpPr>
            <p:spPr bwMode="auto">
              <a:xfrm>
                <a:off x="1031409" y="3011440"/>
                <a:ext cx="561955" cy="4616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TextBox 9"/>
              <p:cNvSpPr txBox="1">
                <a:spLocks noChangeArrowheads="1"/>
              </p:cNvSpPr>
              <p:nvPr/>
            </p:nvSpPr>
            <p:spPr bwMode="auto">
              <a:xfrm>
                <a:off x="1065297" y="3339544"/>
                <a:ext cx="561955" cy="4616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>
                <a:off x="1016709" y="3431246"/>
                <a:ext cx="32147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组合 35"/>
          <p:cNvGrpSpPr/>
          <p:nvPr/>
        </p:nvGrpSpPr>
        <p:grpSpPr bwMode="auto">
          <a:xfrm>
            <a:off x="3878162" y="1890065"/>
            <a:ext cx="4006204" cy="764146"/>
            <a:chOff x="932958" y="2214554"/>
            <a:chExt cx="4006232" cy="764152"/>
          </a:xfrm>
        </p:grpSpPr>
        <p:sp>
          <p:nvSpPr>
            <p:cNvPr id="60" name="左大括号 59"/>
            <p:cNvSpPr/>
            <p:nvPr/>
          </p:nvSpPr>
          <p:spPr>
            <a:xfrm rot="5400000">
              <a:off x="2755053" y="794569"/>
              <a:ext cx="362042" cy="4006232"/>
            </a:xfrm>
            <a:prstGeom prst="leftBrace">
              <a:avLst>
                <a:gd name="adj1" fmla="val 54555"/>
                <a:gd name="adj2" fmla="val 50000"/>
              </a:avLst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TextBox 9"/>
            <p:cNvSpPr txBox="1">
              <a:spLocks noChangeArrowheads="1"/>
            </p:cNvSpPr>
            <p:nvPr/>
          </p:nvSpPr>
          <p:spPr bwMode="auto">
            <a:xfrm>
              <a:off x="2143108" y="2214554"/>
              <a:ext cx="1857388" cy="461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还剩？米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4" name="圆角矩形标注 103"/>
          <p:cNvSpPr/>
          <p:nvPr/>
        </p:nvSpPr>
        <p:spPr>
          <a:xfrm>
            <a:off x="3563888" y="439395"/>
            <a:ext cx="2297524" cy="404163"/>
          </a:xfrm>
          <a:prstGeom prst="wedgeRoundRectCallout">
            <a:avLst>
              <a:gd name="adj1" fmla="val -37527"/>
              <a:gd name="adj2" fmla="val 9103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看作单位“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7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0" name="图片 8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84897" y="3363838"/>
            <a:ext cx="5434541" cy="1144839"/>
            <a:chOff x="1684897" y="3587151"/>
            <a:chExt cx="5434541" cy="1144839"/>
          </a:xfrm>
        </p:grpSpPr>
        <p:sp>
          <p:nvSpPr>
            <p:cNvPr id="86" name="TextBox 85"/>
            <p:cNvSpPr txBox="1"/>
            <p:nvPr/>
          </p:nvSpPr>
          <p:spPr>
            <a:xfrm>
              <a:off x="2627784" y="3838277"/>
              <a:ext cx="44916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观察图，你能找到数量关系吗？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4897" y="3587151"/>
              <a:ext cx="798871" cy="1144839"/>
            </a:xfrm>
            <a:prstGeom prst="rect">
              <a:avLst/>
            </a:prstGeom>
          </p:spPr>
        </p:pic>
        <p:sp>
          <p:nvSpPr>
            <p:cNvPr id="4" name="云形标注 3"/>
            <p:cNvSpPr/>
            <p:nvPr/>
          </p:nvSpPr>
          <p:spPr>
            <a:xfrm>
              <a:off x="2483768" y="3810651"/>
              <a:ext cx="4591159" cy="633307"/>
            </a:xfrm>
            <a:prstGeom prst="cloudCallout">
              <a:avLst>
                <a:gd name="adj1" fmla="val -58295"/>
                <a:gd name="adj2" fmla="val -30319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311941" y="279688"/>
            <a:ext cx="757242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一捆彩带的长是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米。某蛋糕店今天已经用去这捆彩带的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还剩多少米彩带？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19"/>
          <p:cNvGrpSpPr/>
          <p:nvPr/>
        </p:nvGrpSpPr>
        <p:grpSpPr bwMode="auto">
          <a:xfrm>
            <a:off x="2261319" y="627535"/>
            <a:ext cx="582489" cy="792088"/>
            <a:chOff x="1395980" y="3037061"/>
            <a:chExt cx="582493" cy="791545"/>
          </a:xfrm>
        </p:grpSpPr>
        <p:sp>
          <p:nvSpPr>
            <p:cNvPr id="4" name="TextBox 9"/>
            <p:cNvSpPr txBox="1">
              <a:spLocks noChangeArrowheads="1"/>
            </p:cNvSpPr>
            <p:nvPr/>
          </p:nvSpPr>
          <p:spPr bwMode="auto">
            <a:xfrm>
              <a:off x="1395980" y="3037061"/>
              <a:ext cx="561955" cy="461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TextBox 9"/>
            <p:cNvSpPr txBox="1">
              <a:spLocks noChangeArrowheads="1"/>
            </p:cNvSpPr>
            <p:nvPr/>
          </p:nvSpPr>
          <p:spPr bwMode="auto">
            <a:xfrm>
              <a:off x="1416518" y="3367258"/>
              <a:ext cx="561955" cy="461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18726" y="3430932"/>
              <a:ext cx="29575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197836" y="1966848"/>
          <a:ext cx="6673370" cy="212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4674"/>
                <a:gridCol w="1334674"/>
                <a:gridCol w="1334674"/>
                <a:gridCol w="1334674"/>
                <a:gridCol w="1334674"/>
              </a:tblGrid>
              <a:tr h="149302"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2" name="组合 34"/>
          <p:cNvGrpSpPr/>
          <p:nvPr/>
        </p:nvGrpSpPr>
        <p:grpSpPr bwMode="auto">
          <a:xfrm>
            <a:off x="1210991" y="1179981"/>
            <a:ext cx="2660746" cy="832159"/>
            <a:chOff x="1041999" y="2106471"/>
            <a:chExt cx="2670349" cy="832165"/>
          </a:xfrm>
        </p:grpSpPr>
        <p:sp>
          <p:nvSpPr>
            <p:cNvPr id="13" name="左大括号 12"/>
            <p:cNvSpPr/>
            <p:nvPr/>
          </p:nvSpPr>
          <p:spPr>
            <a:xfrm rot="5400000">
              <a:off x="2229449" y="1455736"/>
              <a:ext cx="295450" cy="2670349"/>
            </a:xfrm>
            <a:prstGeom prst="leftBrace">
              <a:avLst>
                <a:gd name="adj1" fmla="val 35762"/>
                <a:gd name="adj2" fmla="val 50000"/>
              </a:avLst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9"/>
            <p:cNvSpPr txBox="1">
              <a:spLocks noChangeArrowheads="1"/>
            </p:cNvSpPr>
            <p:nvPr/>
          </p:nvSpPr>
          <p:spPr bwMode="auto">
            <a:xfrm>
              <a:off x="1857356" y="2214553"/>
              <a:ext cx="1571636" cy="400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用去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5" name="组合 30"/>
            <p:cNvGrpSpPr/>
            <p:nvPr/>
          </p:nvGrpSpPr>
          <p:grpSpPr bwMode="auto">
            <a:xfrm>
              <a:off x="2494896" y="2106471"/>
              <a:ext cx="598666" cy="656208"/>
              <a:chOff x="994698" y="3083449"/>
              <a:chExt cx="598666" cy="656208"/>
            </a:xfrm>
          </p:grpSpPr>
          <p:sp>
            <p:nvSpPr>
              <p:cNvPr id="16" name="TextBox 9"/>
              <p:cNvSpPr txBox="1">
                <a:spLocks noChangeArrowheads="1"/>
              </p:cNvSpPr>
              <p:nvPr/>
            </p:nvSpPr>
            <p:spPr bwMode="auto">
              <a:xfrm>
                <a:off x="1031409" y="3083449"/>
                <a:ext cx="561955" cy="400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TextBox 9"/>
              <p:cNvSpPr txBox="1">
                <a:spLocks noChangeArrowheads="1"/>
              </p:cNvSpPr>
              <p:nvPr/>
            </p:nvSpPr>
            <p:spPr bwMode="auto">
              <a:xfrm>
                <a:off x="1021853" y="3339544"/>
                <a:ext cx="561955" cy="400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994698" y="3431246"/>
                <a:ext cx="32147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组合 35"/>
          <p:cNvGrpSpPr/>
          <p:nvPr/>
        </p:nvGrpSpPr>
        <p:grpSpPr bwMode="auto">
          <a:xfrm>
            <a:off x="3865007" y="1275606"/>
            <a:ext cx="4006204" cy="704598"/>
            <a:chOff x="932958" y="2274102"/>
            <a:chExt cx="4006232" cy="704604"/>
          </a:xfrm>
        </p:grpSpPr>
        <p:sp>
          <p:nvSpPr>
            <p:cNvPr id="20" name="左大括号 19"/>
            <p:cNvSpPr/>
            <p:nvPr/>
          </p:nvSpPr>
          <p:spPr>
            <a:xfrm rot="5400000">
              <a:off x="2755053" y="794569"/>
              <a:ext cx="362042" cy="4006232"/>
            </a:xfrm>
            <a:prstGeom prst="leftBrace">
              <a:avLst>
                <a:gd name="adj1" fmla="val 54555"/>
                <a:gd name="adj2" fmla="val 50000"/>
              </a:avLst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9"/>
            <p:cNvSpPr txBox="1">
              <a:spLocks noChangeArrowheads="1"/>
            </p:cNvSpPr>
            <p:nvPr/>
          </p:nvSpPr>
          <p:spPr bwMode="auto">
            <a:xfrm>
              <a:off x="2302866" y="2274102"/>
              <a:ext cx="1857388" cy="400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还剩？米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TextBox 9"/>
          <p:cNvSpPr txBox="1">
            <a:spLocks noChangeArrowheads="1"/>
          </p:cNvSpPr>
          <p:nvPr/>
        </p:nvSpPr>
        <p:spPr bwMode="auto">
          <a:xfrm>
            <a:off x="4067944" y="3003798"/>
            <a:ext cx="1143000" cy="400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左大括号 22"/>
          <p:cNvSpPr/>
          <p:nvPr/>
        </p:nvSpPr>
        <p:spPr bwMode="auto">
          <a:xfrm rot="16200000">
            <a:off x="4424985" y="-383576"/>
            <a:ext cx="245390" cy="6673375"/>
          </a:xfrm>
          <a:prstGeom prst="leftBrace">
            <a:avLst>
              <a:gd name="adj1" fmla="val 45513"/>
              <a:gd name="adj2" fmla="val 4967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051720" y="3363838"/>
            <a:ext cx="5184000" cy="504000"/>
            <a:chOff x="1477914" y="2848734"/>
            <a:chExt cx="5184000" cy="504000"/>
          </a:xfrm>
        </p:grpSpPr>
        <p:sp>
          <p:nvSpPr>
            <p:cNvPr id="25" name="圆角矩形 10"/>
            <p:cNvSpPr/>
            <p:nvPr/>
          </p:nvSpPr>
          <p:spPr>
            <a:xfrm>
              <a:off x="1550482" y="2859782"/>
              <a:ext cx="5040000" cy="468000"/>
            </a:xfrm>
            <a:prstGeom prst="roundRect">
              <a:avLst/>
            </a:prstGeom>
            <a:noFill/>
            <a:ln w="254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477914" y="2848734"/>
              <a:ext cx="5184000" cy="504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kern="0" dirty="0">
                  <a:solidFill>
                    <a:srgbClr val="DD27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还剩的米数</a:t>
              </a:r>
              <a:r>
                <a:rPr lang="en-US" altLang="zh-CN" sz="2400" b="1" kern="0" dirty="0">
                  <a:solidFill>
                    <a:srgbClr val="DD27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kern="0" dirty="0">
                  <a:solidFill>
                    <a:srgbClr val="DD27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彩带的总米数</a:t>
              </a:r>
              <a:r>
                <a:rPr lang="en-US" altLang="zh-CN" sz="2400" b="1" kern="0" dirty="0">
                  <a:solidFill>
                    <a:srgbClr val="DD27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400" b="1" kern="0" dirty="0">
                  <a:solidFill>
                    <a:srgbClr val="DD27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用去米数</a:t>
              </a:r>
              <a:endParaRPr lang="zh-CN" altLang="en-US" sz="2400" b="1" kern="0" dirty="0">
                <a:solidFill>
                  <a:srgbClr val="DD27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83568" y="3939846"/>
            <a:ext cx="7992888" cy="492952"/>
            <a:chOff x="699887" y="3772730"/>
            <a:chExt cx="7992888" cy="492952"/>
          </a:xfrm>
        </p:grpSpPr>
        <p:sp>
          <p:nvSpPr>
            <p:cNvPr id="31" name="圆角矩形 10"/>
            <p:cNvSpPr/>
            <p:nvPr/>
          </p:nvSpPr>
          <p:spPr>
            <a:xfrm>
              <a:off x="699887" y="3772730"/>
              <a:ext cx="7823585" cy="492952"/>
            </a:xfrm>
            <a:prstGeom prst="roundRect">
              <a:avLst/>
            </a:prstGeom>
            <a:noFill/>
            <a:ln w="254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71895" y="3772730"/>
              <a:ext cx="79208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kern="0" dirty="0">
                  <a:solidFill>
                    <a:srgbClr val="DD27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还剩的米数</a:t>
              </a:r>
              <a:r>
                <a:rPr lang="en-US" altLang="zh-CN" sz="2400" b="1" kern="0" dirty="0">
                  <a:solidFill>
                    <a:srgbClr val="DD27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kern="0" dirty="0">
                  <a:solidFill>
                    <a:srgbClr val="DD27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彩带的总米数</a:t>
              </a:r>
              <a:r>
                <a:rPr lang="en-US" altLang="zh-CN" sz="2400" b="1" kern="0" dirty="0">
                  <a:solidFill>
                    <a:srgbClr val="DD27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400" b="1" kern="0" dirty="0">
                  <a:solidFill>
                    <a:srgbClr val="DD27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还剩的米数占总米数的分</a:t>
              </a:r>
              <a:r>
                <a:rPr lang="zh-CN" altLang="en-US" sz="2400" b="1" kern="0" dirty="0" smtClean="0">
                  <a:solidFill>
                    <a:srgbClr val="DD27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率</a:t>
              </a:r>
              <a:endParaRPr lang="zh-CN" altLang="en-US" sz="2400" b="1" kern="0" dirty="0">
                <a:solidFill>
                  <a:srgbClr val="DD27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865007" y="2202076"/>
            <a:ext cx="4006200" cy="812932"/>
            <a:chOff x="3851921" y="2017988"/>
            <a:chExt cx="4006200" cy="812932"/>
          </a:xfrm>
        </p:grpSpPr>
        <p:sp>
          <p:nvSpPr>
            <p:cNvPr id="33" name="左大括号 32"/>
            <p:cNvSpPr/>
            <p:nvPr/>
          </p:nvSpPr>
          <p:spPr bwMode="auto">
            <a:xfrm rot="16200000">
              <a:off x="5686152" y="183757"/>
              <a:ext cx="337737" cy="4006200"/>
            </a:xfrm>
            <a:prstGeom prst="leftBrace">
              <a:avLst>
                <a:gd name="adj1" fmla="val 45513"/>
                <a:gd name="adj2" fmla="val 49670"/>
              </a:avLst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9"/>
            <p:cNvSpPr txBox="1">
              <a:spLocks noChangeArrowheads="1"/>
            </p:cNvSpPr>
            <p:nvPr/>
          </p:nvSpPr>
          <p:spPr bwMode="auto">
            <a:xfrm>
              <a:off x="5134978" y="2300972"/>
              <a:ext cx="18573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还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剩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1-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5" name="组合 19"/>
            <p:cNvGrpSpPr/>
            <p:nvPr/>
          </p:nvGrpSpPr>
          <p:grpSpPr bwMode="auto">
            <a:xfrm>
              <a:off x="5999073" y="2157032"/>
              <a:ext cx="561952" cy="673888"/>
              <a:chOff x="1310165" y="3093668"/>
              <a:chExt cx="561956" cy="673426"/>
            </a:xfrm>
          </p:grpSpPr>
          <p:sp>
            <p:nvSpPr>
              <p:cNvPr id="36" name="TextBox 9"/>
              <p:cNvSpPr txBox="1">
                <a:spLocks noChangeArrowheads="1"/>
              </p:cNvSpPr>
              <p:nvPr/>
            </p:nvSpPr>
            <p:spPr bwMode="auto">
              <a:xfrm>
                <a:off x="1310166" y="3093668"/>
                <a:ext cx="561955" cy="3998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TextBox 9"/>
              <p:cNvSpPr txBox="1">
                <a:spLocks noChangeArrowheads="1"/>
              </p:cNvSpPr>
              <p:nvPr/>
            </p:nvSpPr>
            <p:spPr bwMode="auto">
              <a:xfrm>
                <a:off x="1310165" y="3367258"/>
                <a:ext cx="561955" cy="3998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1382175" y="3430932"/>
                <a:ext cx="295754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184750" y="1910322"/>
          <a:ext cx="6673370" cy="212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4674"/>
                <a:gridCol w="1334674"/>
                <a:gridCol w="1334674"/>
                <a:gridCol w="1334674"/>
                <a:gridCol w="1334674"/>
              </a:tblGrid>
              <a:tr h="149302"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2" name="组合 34"/>
          <p:cNvGrpSpPr/>
          <p:nvPr/>
        </p:nvGrpSpPr>
        <p:grpSpPr bwMode="auto">
          <a:xfrm>
            <a:off x="1197905" y="1091519"/>
            <a:ext cx="2660746" cy="800221"/>
            <a:chOff x="1041999" y="2138409"/>
            <a:chExt cx="2670349" cy="800227"/>
          </a:xfrm>
        </p:grpSpPr>
        <p:sp>
          <p:nvSpPr>
            <p:cNvPr id="13" name="左大括号 12"/>
            <p:cNvSpPr/>
            <p:nvPr/>
          </p:nvSpPr>
          <p:spPr>
            <a:xfrm rot="5400000">
              <a:off x="2229449" y="1455736"/>
              <a:ext cx="295450" cy="2670349"/>
            </a:xfrm>
            <a:prstGeom prst="leftBrace">
              <a:avLst>
                <a:gd name="adj1" fmla="val 35762"/>
                <a:gd name="adj2" fmla="val 50000"/>
              </a:avLst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9"/>
            <p:cNvSpPr txBox="1">
              <a:spLocks noChangeArrowheads="1"/>
            </p:cNvSpPr>
            <p:nvPr/>
          </p:nvSpPr>
          <p:spPr bwMode="auto">
            <a:xfrm>
              <a:off x="1857356" y="2282426"/>
              <a:ext cx="1571636" cy="461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5" name="组合 30"/>
            <p:cNvGrpSpPr/>
            <p:nvPr/>
          </p:nvGrpSpPr>
          <p:grpSpPr bwMode="auto">
            <a:xfrm>
              <a:off x="2531607" y="2138409"/>
              <a:ext cx="579655" cy="760157"/>
              <a:chOff x="1031409" y="3115387"/>
              <a:chExt cx="579655" cy="760157"/>
            </a:xfrm>
          </p:grpSpPr>
          <p:sp>
            <p:nvSpPr>
              <p:cNvPr id="16" name="TextBox 9"/>
              <p:cNvSpPr txBox="1">
                <a:spLocks noChangeArrowheads="1"/>
              </p:cNvSpPr>
              <p:nvPr/>
            </p:nvSpPr>
            <p:spPr bwMode="auto">
              <a:xfrm>
                <a:off x="1031409" y="3115387"/>
                <a:ext cx="561955" cy="400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TextBox 9"/>
              <p:cNvSpPr txBox="1">
                <a:spLocks noChangeArrowheads="1"/>
              </p:cNvSpPr>
              <p:nvPr/>
            </p:nvSpPr>
            <p:spPr bwMode="auto">
              <a:xfrm>
                <a:off x="1049109" y="3475431"/>
                <a:ext cx="561955" cy="400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1088977" y="3515501"/>
                <a:ext cx="32147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组合 35"/>
          <p:cNvGrpSpPr/>
          <p:nvPr/>
        </p:nvGrpSpPr>
        <p:grpSpPr bwMode="auto">
          <a:xfrm>
            <a:off x="3851921" y="1203599"/>
            <a:ext cx="4006204" cy="720084"/>
            <a:chOff x="932958" y="2258617"/>
            <a:chExt cx="4006232" cy="720089"/>
          </a:xfrm>
        </p:grpSpPr>
        <p:sp>
          <p:nvSpPr>
            <p:cNvPr id="20" name="左大括号 19"/>
            <p:cNvSpPr/>
            <p:nvPr/>
          </p:nvSpPr>
          <p:spPr>
            <a:xfrm rot="5400000">
              <a:off x="2755053" y="794569"/>
              <a:ext cx="362042" cy="4006232"/>
            </a:xfrm>
            <a:prstGeom prst="leftBrace">
              <a:avLst>
                <a:gd name="adj1" fmla="val 54555"/>
                <a:gd name="adj2" fmla="val 50000"/>
              </a:avLst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9"/>
            <p:cNvSpPr txBox="1">
              <a:spLocks noChangeArrowheads="1"/>
            </p:cNvSpPr>
            <p:nvPr/>
          </p:nvSpPr>
          <p:spPr bwMode="auto">
            <a:xfrm>
              <a:off x="2315952" y="2258617"/>
              <a:ext cx="1857388" cy="461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还剩？米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TextBox 9"/>
          <p:cNvSpPr txBox="1">
            <a:spLocks noChangeArrowheads="1"/>
          </p:cNvSpPr>
          <p:nvPr/>
        </p:nvSpPr>
        <p:spPr bwMode="auto">
          <a:xfrm>
            <a:off x="4061936" y="2283718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左大括号 22"/>
          <p:cNvSpPr/>
          <p:nvPr/>
        </p:nvSpPr>
        <p:spPr bwMode="auto">
          <a:xfrm rot="16200000">
            <a:off x="4411899" y="-1071720"/>
            <a:ext cx="245390" cy="6673375"/>
          </a:xfrm>
          <a:prstGeom prst="leftBrace">
            <a:avLst>
              <a:gd name="adj1" fmla="val 45513"/>
              <a:gd name="adj2" fmla="val 4967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Group 55"/>
          <p:cNvGrpSpPr/>
          <p:nvPr/>
        </p:nvGrpSpPr>
        <p:grpSpPr bwMode="auto">
          <a:xfrm>
            <a:off x="5757173" y="2550233"/>
            <a:ext cx="543019" cy="813809"/>
            <a:chOff x="2657" y="2680"/>
            <a:chExt cx="497" cy="1917"/>
          </a:xfrm>
        </p:grpSpPr>
        <p:sp>
          <p:nvSpPr>
            <p:cNvPr id="29" name="Text Box 56"/>
            <p:cNvSpPr txBox="1">
              <a:spLocks noChangeArrowheads="1"/>
            </p:cNvSpPr>
            <p:nvPr/>
          </p:nvSpPr>
          <p:spPr bwMode="auto">
            <a:xfrm>
              <a:off x="2667" y="2680"/>
              <a:ext cx="298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57"/>
            <p:cNvSpPr txBox="1">
              <a:spLocks noChangeArrowheads="1"/>
            </p:cNvSpPr>
            <p:nvPr/>
          </p:nvSpPr>
          <p:spPr bwMode="auto">
            <a:xfrm>
              <a:off x="2667" y="3342"/>
              <a:ext cx="487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Freeform 58"/>
            <p:cNvSpPr/>
            <p:nvPr/>
          </p:nvSpPr>
          <p:spPr bwMode="auto">
            <a:xfrm>
              <a:off x="2657" y="3510"/>
              <a:ext cx="277" cy="1087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文本框 47"/>
          <p:cNvGrpSpPr/>
          <p:nvPr/>
        </p:nvGrpSpPr>
        <p:grpSpPr bwMode="auto">
          <a:xfrm>
            <a:off x="1835696" y="2618385"/>
            <a:ext cx="2940430" cy="615950"/>
            <a:chOff x="503" y="2323"/>
            <a:chExt cx="2231" cy="388"/>
          </a:xfrm>
        </p:grpSpPr>
        <p:pic>
          <p:nvPicPr>
            <p:cNvPr id="34" name="文本框 47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" y="2323"/>
              <a:ext cx="2231" cy="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Text Box 25"/>
            <p:cNvSpPr txBox="1">
              <a:spLocks noChangeArrowheads="1"/>
            </p:cNvSpPr>
            <p:nvPr/>
          </p:nvSpPr>
          <p:spPr bwMode="auto">
            <a:xfrm>
              <a:off x="543" y="2375"/>
              <a:ext cx="215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</a:t>
              </a:r>
              <a:r>
                <a:rPr lang="zh-CN" altLang="en-US" sz="24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求用去的米数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" name="Text Box 39"/>
          <p:cNvSpPr txBox="1">
            <a:spLocks noChangeArrowheads="1"/>
          </p:cNvSpPr>
          <p:nvPr/>
        </p:nvSpPr>
        <p:spPr bwMode="auto">
          <a:xfrm>
            <a:off x="4976234" y="2618385"/>
            <a:ext cx="3052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0×   =24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文本框 47"/>
          <p:cNvGrpSpPr/>
          <p:nvPr/>
        </p:nvGrpSpPr>
        <p:grpSpPr bwMode="auto">
          <a:xfrm>
            <a:off x="1826452" y="3435846"/>
            <a:ext cx="2958918" cy="615950"/>
            <a:chOff x="503" y="2323"/>
            <a:chExt cx="2231" cy="388"/>
          </a:xfrm>
        </p:grpSpPr>
        <p:pic>
          <p:nvPicPr>
            <p:cNvPr id="44" name="文本框 47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" y="2323"/>
              <a:ext cx="2231" cy="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Text Box 25"/>
            <p:cNvSpPr txBox="1">
              <a:spLocks noChangeArrowheads="1"/>
            </p:cNvSpPr>
            <p:nvPr/>
          </p:nvSpPr>
          <p:spPr bwMode="auto">
            <a:xfrm>
              <a:off x="543" y="2375"/>
              <a:ext cx="215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再求还剩的米数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Text Box 39"/>
          <p:cNvSpPr txBox="1">
            <a:spLocks noChangeArrowheads="1"/>
          </p:cNvSpPr>
          <p:nvPr/>
        </p:nvSpPr>
        <p:spPr bwMode="auto">
          <a:xfrm>
            <a:off x="5062063" y="3363838"/>
            <a:ext cx="3052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60-24=36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3"/>
          <p:cNvSpPr txBox="1">
            <a:spLocks noChangeArrowheads="1"/>
          </p:cNvSpPr>
          <p:nvPr/>
        </p:nvSpPr>
        <p:spPr bwMode="auto">
          <a:xfrm>
            <a:off x="2958032" y="3939902"/>
            <a:ext cx="5286376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答：还剩</a:t>
            </a:r>
            <a:r>
              <a:rPr lang="en-US" altLang="zh-CN" sz="28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28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米彩带。</a:t>
            </a:r>
            <a:endParaRPr lang="zh-CN" altLang="en-US" sz="2800" b="1" dirty="0">
              <a:solidFill>
                <a:srgbClr val="49982A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320268" y="2671923"/>
            <a:ext cx="522017" cy="458073"/>
            <a:chOff x="1508522" y="507205"/>
            <a:chExt cx="1069181" cy="938213"/>
          </a:xfrm>
        </p:grpSpPr>
        <p:sp>
          <p:nvSpPr>
            <p:cNvPr id="52" name="MH_Other_3"/>
            <p:cNvSpPr/>
            <p:nvPr>
              <p:custDataLst>
                <p:tags r:id="rId2"/>
              </p:custDataLst>
            </p:nvPr>
          </p:nvSpPr>
          <p:spPr>
            <a:xfrm>
              <a:off x="1508522" y="507205"/>
              <a:ext cx="1069181" cy="938213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gradFill>
              <a:gsLst>
                <a:gs pos="0">
                  <a:srgbClr val="FB6F21"/>
                </a:gs>
                <a:gs pos="100000">
                  <a:srgbClr val="C14703"/>
                </a:gs>
              </a:gsLst>
              <a:lin ang="30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rgbClr val="333333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3" name="MH_SubTitle_3"/>
            <p:cNvSpPr/>
            <p:nvPr>
              <p:custDataLst>
                <p:tags r:id="rId3"/>
              </p:custDataLst>
            </p:nvPr>
          </p:nvSpPr>
          <p:spPr>
            <a:xfrm>
              <a:off x="1637110" y="620315"/>
              <a:ext cx="812006" cy="713184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sz="2400" b="1" smtClean="0">
                  <a:solidFill>
                    <a:srgbClr val="080808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9" name="图片 5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9" name="TextBox 3"/>
          <p:cNvSpPr txBox="1">
            <a:spLocks noChangeArrowheads="1"/>
          </p:cNvSpPr>
          <p:nvPr/>
        </p:nvSpPr>
        <p:spPr bwMode="auto">
          <a:xfrm>
            <a:off x="251520" y="321499"/>
            <a:ext cx="757242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一捆彩带的长是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米。某蛋糕店今天已经用去这捆彩带的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还剩多少米彩带？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0" name="组合 19"/>
          <p:cNvGrpSpPr/>
          <p:nvPr/>
        </p:nvGrpSpPr>
        <p:grpSpPr bwMode="auto">
          <a:xfrm>
            <a:off x="2261319" y="627535"/>
            <a:ext cx="582489" cy="792088"/>
            <a:chOff x="1395980" y="3037061"/>
            <a:chExt cx="582493" cy="791545"/>
          </a:xfrm>
        </p:grpSpPr>
        <p:sp>
          <p:nvSpPr>
            <p:cNvPr id="41" name="TextBox 9"/>
            <p:cNvSpPr txBox="1">
              <a:spLocks noChangeArrowheads="1"/>
            </p:cNvSpPr>
            <p:nvPr/>
          </p:nvSpPr>
          <p:spPr bwMode="auto">
            <a:xfrm>
              <a:off x="1395980" y="3037061"/>
              <a:ext cx="561955" cy="461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TextBox 9"/>
            <p:cNvSpPr txBox="1">
              <a:spLocks noChangeArrowheads="1"/>
            </p:cNvSpPr>
            <p:nvPr/>
          </p:nvSpPr>
          <p:spPr bwMode="auto">
            <a:xfrm>
              <a:off x="1416518" y="3367258"/>
              <a:ext cx="561955" cy="461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1418726" y="3430932"/>
              <a:ext cx="29575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197836" y="1910322"/>
          <a:ext cx="6673370" cy="212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4674"/>
                <a:gridCol w="1334674"/>
                <a:gridCol w="1334674"/>
                <a:gridCol w="1334674"/>
                <a:gridCol w="1334674"/>
              </a:tblGrid>
              <a:tr h="149302"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 marL="91439" marR="91439" marT="45503" marB="45503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2" name="组合 34"/>
          <p:cNvGrpSpPr/>
          <p:nvPr/>
        </p:nvGrpSpPr>
        <p:grpSpPr bwMode="auto">
          <a:xfrm>
            <a:off x="1210991" y="1091519"/>
            <a:ext cx="2660746" cy="832159"/>
            <a:chOff x="1041999" y="2106471"/>
            <a:chExt cx="2670349" cy="832165"/>
          </a:xfrm>
        </p:grpSpPr>
        <p:sp>
          <p:nvSpPr>
            <p:cNvPr id="13" name="左大括号 12"/>
            <p:cNvSpPr/>
            <p:nvPr/>
          </p:nvSpPr>
          <p:spPr>
            <a:xfrm rot="5400000">
              <a:off x="2229449" y="1455736"/>
              <a:ext cx="295450" cy="2670349"/>
            </a:xfrm>
            <a:prstGeom prst="leftBrace">
              <a:avLst>
                <a:gd name="adj1" fmla="val 35762"/>
                <a:gd name="adj2" fmla="val 50000"/>
              </a:avLst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9"/>
            <p:cNvSpPr txBox="1">
              <a:spLocks noChangeArrowheads="1"/>
            </p:cNvSpPr>
            <p:nvPr/>
          </p:nvSpPr>
          <p:spPr bwMode="auto">
            <a:xfrm>
              <a:off x="1857356" y="2214553"/>
              <a:ext cx="1571636" cy="461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5" name="组合 30"/>
            <p:cNvGrpSpPr/>
            <p:nvPr/>
          </p:nvGrpSpPr>
          <p:grpSpPr bwMode="auto">
            <a:xfrm>
              <a:off x="2494896" y="2106471"/>
              <a:ext cx="598666" cy="656208"/>
              <a:chOff x="994698" y="3083449"/>
              <a:chExt cx="598666" cy="656208"/>
            </a:xfrm>
          </p:grpSpPr>
          <p:sp>
            <p:nvSpPr>
              <p:cNvPr id="16" name="TextBox 9"/>
              <p:cNvSpPr txBox="1">
                <a:spLocks noChangeArrowheads="1"/>
              </p:cNvSpPr>
              <p:nvPr/>
            </p:nvSpPr>
            <p:spPr bwMode="auto">
              <a:xfrm>
                <a:off x="1031409" y="3083449"/>
                <a:ext cx="561955" cy="400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TextBox 9"/>
              <p:cNvSpPr txBox="1">
                <a:spLocks noChangeArrowheads="1"/>
              </p:cNvSpPr>
              <p:nvPr/>
            </p:nvSpPr>
            <p:spPr bwMode="auto">
              <a:xfrm>
                <a:off x="1021853" y="3339544"/>
                <a:ext cx="561955" cy="400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994698" y="3431246"/>
                <a:ext cx="32147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组合 35"/>
          <p:cNvGrpSpPr/>
          <p:nvPr/>
        </p:nvGrpSpPr>
        <p:grpSpPr bwMode="auto">
          <a:xfrm>
            <a:off x="3865007" y="1203599"/>
            <a:ext cx="4006204" cy="720084"/>
            <a:chOff x="932958" y="2258617"/>
            <a:chExt cx="4006232" cy="720089"/>
          </a:xfrm>
        </p:grpSpPr>
        <p:sp>
          <p:nvSpPr>
            <p:cNvPr id="20" name="左大括号 19"/>
            <p:cNvSpPr/>
            <p:nvPr/>
          </p:nvSpPr>
          <p:spPr>
            <a:xfrm rot="5400000">
              <a:off x="2755053" y="794569"/>
              <a:ext cx="362042" cy="4006232"/>
            </a:xfrm>
            <a:prstGeom prst="leftBrace">
              <a:avLst>
                <a:gd name="adj1" fmla="val 54555"/>
                <a:gd name="adj2" fmla="val 50000"/>
              </a:avLst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9"/>
            <p:cNvSpPr txBox="1">
              <a:spLocks noChangeArrowheads="1"/>
            </p:cNvSpPr>
            <p:nvPr/>
          </p:nvSpPr>
          <p:spPr bwMode="auto">
            <a:xfrm>
              <a:off x="2226236" y="2258617"/>
              <a:ext cx="1857388" cy="461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还剩？米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TextBox 9"/>
          <p:cNvSpPr txBox="1">
            <a:spLocks noChangeArrowheads="1"/>
          </p:cNvSpPr>
          <p:nvPr/>
        </p:nvSpPr>
        <p:spPr bwMode="auto">
          <a:xfrm>
            <a:off x="4075022" y="2283718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左大括号 22"/>
          <p:cNvSpPr/>
          <p:nvPr/>
        </p:nvSpPr>
        <p:spPr bwMode="auto">
          <a:xfrm rot="16200000">
            <a:off x="4424985" y="-1071720"/>
            <a:ext cx="245390" cy="6673375"/>
          </a:xfrm>
          <a:prstGeom prst="leftBrace">
            <a:avLst>
              <a:gd name="adj1" fmla="val 45513"/>
              <a:gd name="adj2" fmla="val 4967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文本框 47"/>
          <p:cNvGrpSpPr/>
          <p:nvPr/>
        </p:nvGrpSpPr>
        <p:grpSpPr bwMode="auto">
          <a:xfrm>
            <a:off x="1187624" y="2683613"/>
            <a:ext cx="5009465" cy="615950"/>
            <a:chOff x="175" y="2323"/>
            <a:chExt cx="3556" cy="388"/>
          </a:xfrm>
        </p:grpSpPr>
        <p:pic>
          <p:nvPicPr>
            <p:cNvPr id="34" name="文本框 47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" y="2323"/>
              <a:ext cx="2997" cy="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Text Box 25"/>
            <p:cNvSpPr txBox="1">
              <a:spLocks noChangeArrowheads="1"/>
            </p:cNvSpPr>
            <p:nvPr/>
          </p:nvSpPr>
          <p:spPr bwMode="auto">
            <a:xfrm>
              <a:off x="175" y="2391"/>
              <a:ext cx="355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</a:t>
              </a:r>
              <a:r>
                <a:rPr lang="zh-CN" altLang="en-US" sz="24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求还剩这捆彩带的几分之几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" name="Text Box 39"/>
          <p:cNvSpPr txBox="1">
            <a:spLocks noChangeArrowheads="1"/>
          </p:cNvSpPr>
          <p:nvPr/>
        </p:nvSpPr>
        <p:spPr bwMode="auto">
          <a:xfrm>
            <a:off x="6333237" y="2643758"/>
            <a:ext cx="11079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1-   =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文本框 47"/>
          <p:cNvGrpSpPr/>
          <p:nvPr/>
        </p:nvGrpSpPr>
        <p:grpSpPr bwMode="auto">
          <a:xfrm>
            <a:off x="1826450" y="3435977"/>
            <a:ext cx="3565175" cy="615950"/>
            <a:chOff x="503" y="2262"/>
            <a:chExt cx="2231" cy="388"/>
          </a:xfrm>
        </p:grpSpPr>
        <p:pic>
          <p:nvPicPr>
            <p:cNvPr id="44" name="文本框 47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" y="2262"/>
              <a:ext cx="2231" cy="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Text Box 25"/>
            <p:cNvSpPr txBox="1">
              <a:spLocks noChangeArrowheads="1"/>
            </p:cNvSpPr>
            <p:nvPr/>
          </p:nvSpPr>
          <p:spPr bwMode="auto">
            <a:xfrm>
              <a:off x="516" y="2307"/>
              <a:ext cx="215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再求还剩的米数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TextBox 3"/>
          <p:cNvSpPr txBox="1">
            <a:spLocks noChangeArrowheads="1"/>
          </p:cNvSpPr>
          <p:nvPr/>
        </p:nvSpPr>
        <p:spPr bwMode="auto">
          <a:xfrm>
            <a:off x="3059832" y="3939902"/>
            <a:ext cx="36625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答：还剩</a:t>
            </a:r>
            <a:r>
              <a:rPr lang="en-US" altLang="zh-CN" sz="28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28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米彩带。</a:t>
            </a:r>
            <a:endParaRPr lang="zh-CN" altLang="en-US" sz="2800" b="1" dirty="0">
              <a:solidFill>
                <a:srgbClr val="49982A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8" name="Group 55"/>
          <p:cNvGrpSpPr/>
          <p:nvPr/>
        </p:nvGrpSpPr>
        <p:grpSpPr bwMode="auto">
          <a:xfrm>
            <a:off x="7413357" y="2571700"/>
            <a:ext cx="543019" cy="853714"/>
            <a:chOff x="2657" y="2586"/>
            <a:chExt cx="497" cy="2011"/>
          </a:xfrm>
        </p:grpSpPr>
        <p:sp>
          <p:nvSpPr>
            <p:cNvPr id="49" name="Text Box 56"/>
            <p:cNvSpPr txBox="1">
              <a:spLocks noChangeArrowheads="1"/>
            </p:cNvSpPr>
            <p:nvPr/>
          </p:nvSpPr>
          <p:spPr bwMode="auto">
            <a:xfrm>
              <a:off x="2667" y="2586"/>
              <a:ext cx="298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 Box 57"/>
            <p:cNvSpPr txBox="1">
              <a:spLocks noChangeArrowheads="1"/>
            </p:cNvSpPr>
            <p:nvPr/>
          </p:nvSpPr>
          <p:spPr bwMode="auto">
            <a:xfrm>
              <a:off x="2667" y="3265"/>
              <a:ext cx="487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Freeform 58"/>
            <p:cNvSpPr/>
            <p:nvPr/>
          </p:nvSpPr>
          <p:spPr bwMode="auto">
            <a:xfrm>
              <a:off x="2657" y="3510"/>
              <a:ext cx="277" cy="1087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Group 55"/>
          <p:cNvGrpSpPr/>
          <p:nvPr/>
        </p:nvGrpSpPr>
        <p:grpSpPr bwMode="auto">
          <a:xfrm>
            <a:off x="6798330" y="2571735"/>
            <a:ext cx="543019" cy="857535"/>
            <a:chOff x="2657" y="2577"/>
            <a:chExt cx="497" cy="2020"/>
          </a:xfrm>
        </p:grpSpPr>
        <p:sp>
          <p:nvSpPr>
            <p:cNvPr id="29" name="Text Box 56"/>
            <p:cNvSpPr txBox="1">
              <a:spLocks noChangeArrowheads="1"/>
            </p:cNvSpPr>
            <p:nvPr/>
          </p:nvSpPr>
          <p:spPr bwMode="auto">
            <a:xfrm>
              <a:off x="2667" y="2577"/>
              <a:ext cx="298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57"/>
            <p:cNvSpPr txBox="1">
              <a:spLocks noChangeArrowheads="1"/>
            </p:cNvSpPr>
            <p:nvPr/>
          </p:nvSpPr>
          <p:spPr bwMode="auto">
            <a:xfrm>
              <a:off x="2667" y="3342"/>
              <a:ext cx="487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Freeform 58"/>
            <p:cNvSpPr/>
            <p:nvPr/>
          </p:nvSpPr>
          <p:spPr bwMode="auto">
            <a:xfrm>
              <a:off x="2657" y="3510"/>
              <a:ext cx="277" cy="1087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Group 55"/>
          <p:cNvGrpSpPr/>
          <p:nvPr/>
        </p:nvGrpSpPr>
        <p:grpSpPr bwMode="auto">
          <a:xfrm>
            <a:off x="6477253" y="3435846"/>
            <a:ext cx="543019" cy="752253"/>
            <a:chOff x="2657" y="2680"/>
            <a:chExt cx="497" cy="1772"/>
          </a:xfrm>
        </p:grpSpPr>
        <p:sp>
          <p:nvSpPr>
            <p:cNvPr id="53" name="Text Box 56"/>
            <p:cNvSpPr txBox="1">
              <a:spLocks noChangeArrowheads="1"/>
            </p:cNvSpPr>
            <p:nvPr/>
          </p:nvSpPr>
          <p:spPr bwMode="auto">
            <a:xfrm>
              <a:off x="2667" y="2680"/>
              <a:ext cx="298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 Box 57"/>
            <p:cNvSpPr txBox="1">
              <a:spLocks noChangeArrowheads="1"/>
            </p:cNvSpPr>
            <p:nvPr/>
          </p:nvSpPr>
          <p:spPr bwMode="auto">
            <a:xfrm>
              <a:off x="2667" y="3342"/>
              <a:ext cx="487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Freeform 58"/>
            <p:cNvSpPr/>
            <p:nvPr/>
          </p:nvSpPr>
          <p:spPr bwMode="auto">
            <a:xfrm>
              <a:off x="2657" y="3510"/>
              <a:ext cx="277" cy="942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 Box 39"/>
          <p:cNvSpPr txBox="1">
            <a:spLocks noChangeArrowheads="1"/>
          </p:cNvSpPr>
          <p:nvPr/>
        </p:nvSpPr>
        <p:spPr bwMode="auto">
          <a:xfrm>
            <a:off x="5768322" y="3435846"/>
            <a:ext cx="3052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0×   =36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115616" y="2786468"/>
            <a:ext cx="522017" cy="458073"/>
            <a:chOff x="1508522" y="507205"/>
            <a:chExt cx="1069181" cy="938213"/>
          </a:xfrm>
        </p:grpSpPr>
        <p:sp>
          <p:nvSpPr>
            <p:cNvPr id="66" name="MH_Other_3"/>
            <p:cNvSpPr/>
            <p:nvPr>
              <p:custDataLst>
                <p:tags r:id="rId2"/>
              </p:custDataLst>
            </p:nvPr>
          </p:nvSpPr>
          <p:spPr>
            <a:xfrm>
              <a:off x="1508522" y="507205"/>
              <a:ext cx="1069181" cy="938213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gradFill>
              <a:gsLst>
                <a:gs pos="100000">
                  <a:srgbClr val="0098D4"/>
                </a:gs>
                <a:gs pos="100000">
                  <a:srgbClr val="C14703"/>
                </a:gs>
              </a:gsLst>
              <a:lin ang="30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rgbClr val="333333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MH_SubTitle_3"/>
            <p:cNvSpPr/>
            <p:nvPr>
              <p:custDataLst>
                <p:tags r:id="rId3"/>
              </p:custDataLst>
            </p:nvPr>
          </p:nvSpPr>
          <p:spPr>
            <a:xfrm>
              <a:off x="1637108" y="634925"/>
              <a:ext cx="812006" cy="713184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85000" lnSpcReduction="20000"/>
            </a:bodyPr>
            <a:lstStyle/>
            <a:p>
              <a:pPr algn="ctr">
                <a:defRPr/>
              </a:pPr>
              <a:r>
                <a:rPr lang="en-US" altLang="zh-CN" sz="2400" b="1" smtClean="0">
                  <a:solidFill>
                    <a:srgbClr val="080808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7" name="TextBox 3"/>
          <p:cNvSpPr txBox="1">
            <a:spLocks noChangeArrowheads="1"/>
          </p:cNvSpPr>
          <p:nvPr/>
        </p:nvSpPr>
        <p:spPr bwMode="auto">
          <a:xfrm>
            <a:off x="251520" y="321499"/>
            <a:ext cx="757242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一捆彩带的长是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米。某蛋糕店今天已经用去这捆彩带的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还剩多少米彩带？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8" name="组合 19"/>
          <p:cNvGrpSpPr/>
          <p:nvPr/>
        </p:nvGrpSpPr>
        <p:grpSpPr bwMode="auto">
          <a:xfrm>
            <a:off x="2261319" y="627535"/>
            <a:ext cx="582489" cy="792088"/>
            <a:chOff x="1395980" y="3037061"/>
            <a:chExt cx="582493" cy="791545"/>
          </a:xfrm>
        </p:grpSpPr>
        <p:sp>
          <p:nvSpPr>
            <p:cNvPr id="59" name="TextBox 9"/>
            <p:cNvSpPr txBox="1">
              <a:spLocks noChangeArrowheads="1"/>
            </p:cNvSpPr>
            <p:nvPr/>
          </p:nvSpPr>
          <p:spPr bwMode="auto">
            <a:xfrm>
              <a:off x="1395980" y="3037061"/>
              <a:ext cx="561955" cy="461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0" name="TextBox 9"/>
            <p:cNvSpPr txBox="1">
              <a:spLocks noChangeArrowheads="1"/>
            </p:cNvSpPr>
            <p:nvPr/>
          </p:nvSpPr>
          <p:spPr bwMode="auto">
            <a:xfrm>
              <a:off x="1416518" y="3367258"/>
              <a:ext cx="561955" cy="461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1418726" y="3430932"/>
              <a:ext cx="29575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Box 39"/>
          <p:cNvSpPr txBox="1">
            <a:spLocks noChangeArrowheads="1"/>
          </p:cNvSpPr>
          <p:nvPr/>
        </p:nvSpPr>
        <p:spPr bwMode="auto">
          <a:xfrm>
            <a:off x="1966490" y="3161143"/>
            <a:ext cx="11150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1-   =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3"/>
          <p:cNvSpPr txBox="1">
            <a:spLocks noChangeArrowheads="1"/>
          </p:cNvSpPr>
          <p:nvPr/>
        </p:nvSpPr>
        <p:spPr bwMode="auto">
          <a:xfrm>
            <a:off x="3008368" y="4155926"/>
            <a:ext cx="5286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答：还剩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米彩带。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8" name="Group 55"/>
          <p:cNvGrpSpPr/>
          <p:nvPr/>
        </p:nvGrpSpPr>
        <p:grpSpPr bwMode="auto">
          <a:xfrm>
            <a:off x="2911200" y="3111785"/>
            <a:ext cx="543019" cy="752253"/>
            <a:chOff x="2657" y="2680"/>
            <a:chExt cx="497" cy="1772"/>
          </a:xfrm>
        </p:grpSpPr>
        <p:sp>
          <p:nvSpPr>
            <p:cNvPr id="49" name="Text Box 56"/>
            <p:cNvSpPr txBox="1">
              <a:spLocks noChangeArrowheads="1"/>
            </p:cNvSpPr>
            <p:nvPr/>
          </p:nvSpPr>
          <p:spPr bwMode="auto">
            <a:xfrm>
              <a:off x="2667" y="2680"/>
              <a:ext cx="298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 Box 57"/>
            <p:cNvSpPr txBox="1">
              <a:spLocks noChangeArrowheads="1"/>
            </p:cNvSpPr>
            <p:nvPr/>
          </p:nvSpPr>
          <p:spPr bwMode="auto">
            <a:xfrm>
              <a:off x="2667" y="3342"/>
              <a:ext cx="487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Freeform 58"/>
            <p:cNvSpPr/>
            <p:nvPr/>
          </p:nvSpPr>
          <p:spPr bwMode="auto">
            <a:xfrm>
              <a:off x="2657" y="3510"/>
              <a:ext cx="277" cy="942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Group 55"/>
          <p:cNvGrpSpPr/>
          <p:nvPr/>
        </p:nvGrpSpPr>
        <p:grpSpPr bwMode="auto">
          <a:xfrm>
            <a:off x="2352642" y="3102722"/>
            <a:ext cx="543019" cy="752253"/>
            <a:chOff x="2657" y="2680"/>
            <a:chExt cx="497" cy="1772"/>
          </a:xfrm>
        </p:grpSpPr>
        <p:sp>
          <p:nvSpPr>
            <p:cNvPr id="29" name="Text Box 56"/>
            <p:cNvSpPr txBox="1">
              <a:spLocks noChangeArrowheads="1"/>
            </p:cNvSpPr>
            <p:nvPr/>
          </p:nvSpPr>
          <p:spPr bwMode="auto">
            <a:xfrm>
              <a:off x="2667" y="2680"/>
              <a:ext cx="298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57"/>
            <p:cNvSpPr txBox="1">
              <a:spLocks noChangeArrowheads="1"/>
            </p:cNvSpPr>
            <p:nvPr/>
          </p:nvSpPr>
          <p:spPr bwMode="auto">
            <a:xfrm>
              <a:off x="2667" y="3342"/>
              <a:ext cx="487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Freeform 58"/>
            <p:cNvSpPr/>
            <p:nvPr/>
          </p:nvSpPr>
          <p:spPr bwMode="auto">
            <a:xfrm>
              <a:off x="2657" y="3510"/>
              <a:ext cx="277" cy="942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Group 55"/>
          <p:cNvGrpSpPr/>
          <p:nvPr/>
        </p:nvGrpSpPr>
        <p:grpSpPr bwMode="auto">
          <a:xfrm>
            <a:off x="2248734" y="3619697"/>
            <a:ext cx="543019" cy="752253"/>
            <a:chOff x="2657" y="2680"/>
            <a:chExt cx="497" cy="1772"/>
          </a:xfrm>
        </p:grpSpPr>
        <p:sp>
          <p:nvSpPr>
            <p:cNvPr id="53" name="Text Box 56"/>
            <p:cNvSpPr txBox="1">
              <a:spLocks noChangeArrowheads="1"/>
            </p:cNvSpPr>
            <p:nvPr/>
          </p:nvSpPr>
          <p:spPr bwMode="auto">
            <a:xfrm>
              <a:off x="2667" y="2680"/>
              <a:ext cx="298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 Box 57"/>
            <p:cNvSpPr txBox="1">
              <a:spLocks noChangeArrowheads="1"/>
            </p:cNvSpPr>
            <p:nvPr/>
          </p:nvSpPr>
          <p:spPr bwMode="auto">
            <a:xfrm>
              <a:off x="2667" y="3342"/>
              <a:ext cx="487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Freeform 58"/>
            <p:cNvSpPr/>
            <p:nvPr/>
          </p:nvSpPr>
          <p:spPr bwMode="auto">
            <a:xfrm>
              <a:off x="2657" y="3510"/>
              <a:ext cx="277" cy="942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 Box 39"/>
          <p:cNvSpPr txBox="1">
            <a:spLocks noChangeArrowheads="1"/>
          </p:cNvSpPr>
          <p:nvPr/>
        </p:nvSpPr>
        <p:spPr bwMode="auto">
          <a:xfrm>
            <a:off x="1668380" y="3790205"/>
            <a:ext cx="30521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0×   =36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Group 55"/>
          <p:cNvGrpSpPr/>
          <p:nvPr/>
        </p:nvGrpSpPr>
        <p:grpSpPr bwMode="auto">
          <a:xfrm>
            <a:off x="2286882" y="1635646"/>
            <a:ext cx="543019" cy="752253"/>
            <a:chOff x="2657" y="2680"/>
            <a:chExt cx="497" cy="1772"/>
          </a:xfrm>
        </p:grpSpPr>
        <p:sp>
          <p:nvSpPr>
            <p:cNvPr id="58" name="Text Box 56"/>
            <p:cNvSpPr txBox="1">
              <a:spLocks noChangeArrowheads="1"/>
            </p:cNvSpPr>
            <p:nvPr/>
          </p:nvSpPr>
          <p:spPr bwMode="auto">
            <a:xfrm>
              <a:off x="2667" y="2680"/>
              <a:ext cx="298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Text Box 57"/>
            <p:cNvSpPr txBox="1">
              <a:spLocks noChangeArrowheads="1"/>
            </p:cNvSpPr>
            <p:nvPr/>
          </p:nvSpPr>
          <p:spPr bwMode="auto">
            <a:xfrm>
              <a:off x="2667" y="3342"/>
              <a:ext cx="487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Freeform 58"/>
            <p:cNvSpPr/>
            <p:nvPr/>
          </p:nvSpPr>
          <p:spPr bwMode="auto">
            <a:xfrm>
              <a:off x="2657" y="3510"/>
              <a:ext cx="277" cy="942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" name="Text Box 39"/>
          <p:cNvSpPr txBox="1">
            <a:spLocks noChangeArrowheads="1"/>
          </p:cNvSpPr>
          <p:nvPr/>
        </p:nvSpPr>
        <p:spPr bwMode="auto">
          <a:xfrm>
            <a:off x="1737057" y="1679634"/>
            <a:ext cx="30521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0×   =24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39"/>
          <p:cNvSpPr txBox="1">
            <a:spLocks noChangeArrowheads="1"/>
          </p:cNvSpPr>
          <p:nvPr/>
        </p:nvSpPr>
        <p:spPr bwMode="auto">
          <a:xfrm>
            <a:off x="1723760" y="2474709"/>
            <a:ext cx="30521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60-24=36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82039" y="1235536"/>
            <a:ext cx="2280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列综合算式</a:t>
            </a:r>
            <a:endParaRPr lang="zh-CN" altLang="en-US" sz="2400" b="1" dirty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右大括号 24"/>
          <p:cNvSpPr/>
          <p:nvPr/>
        </p:nvSpPr>
        <p:spPr>
          <a:xfrm>
            <a:off x="3693997" y="1961598"/>
            <a:ext cx="236205" cy="826176"/>
          </a:xfrm>
          <a:prstGeom prst="rightBrace">
            <a:avLst>
              <a:gd name="adj1" fmla="val 27689"/>
              <a:gd name="adj2" fmla="val 50000"/>
            </a:avLst>
          </a:prstGeom>
          <a:ln w="222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27" name="直接箭头连接符 26"/>
          <p:cNvCxnSpPr/>
          <p:nvPr/>
        </p:nvCxnSpPr>
        <p:spPr>
          <a:xfrm>
            <a:off x="2152338" y="2278639"/>
            <a:ext cx="186352" cy="303063"/>
          </a:xfrm>
          <a:prstGeom prst="straightConnector1">
            <a:avLst/>
          </a:prstGeom>
          <a:ln w="22225">
            <a:solidFill>
              <a:srgbClr val="00B0F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703536" y="1720819"/>
            <a:ext cx="967380" cy="523064"/>
          </a:xfrm>
          <a:prstGeom prst="rec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3" name="矩形 62"/>
          <p:cNvSpPr/>
          <p:nvPr/>
        </p:nvSpPr>
        <p:spPr>
          <a:xfrm>
            <a:off x="2166235" y="2601835"/>
            <a:ext cx="278775" cy="295270"/>
          </a:xfrm>
          <a:prstGeom prst="rec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5" name="矩形 64"/>
          <p:cNvSpPr/>
          <p:nvPr/>
        </p:nvSpPr>
        <p:spPr>
          <a:xfrm>
            <a:off x="1933650" y="3192077"/>
            <a:ext cx="743943" cy="523064"/>
          </a:xfrm>
          <a:prstGeom prst="rec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6" name="矩形 65"/>
          <p:cNvSpPr/>
          <p:nvPr/>
        </p:nvSpPr>
        <p:spPr>
          <a:xfrm>
            <a:off x="2263636" y="3877072"/>
            <a:ext cx="322958" cy="501903"/>
          </a:xfrm>
          <a:prstGeom prst="rec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67" name="直接箭头连接符 66"/>
          <p:cNvCxnSpPr/>
          <p:nvPr/>
        </p:nvCxnSpPr>
        <p:spPr>
          <a:xfrm>
            <a:off x="2064641" y="3685787"/>
            <a:ext cx="186352" cy="303063"/>
          </a:xfrm>
          <a:prstGeom prst="straightConnector1">
            <a:avLst/>
          </a:prstGeom>
          <a:ln w="22225">
            <a:solidFill>
              <a:srgbClr val="00B0F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右大括号 67"/>
          <p:cNvSpPr/>
          <p:nvPr/>
        </p:nvSpPr>
        <p:spPr>
          <a:xfrm>
            <a:off x="3798000" y="3392819"/>
            <a:ext cx="236205" cy="826176"/>
          </a:xfrm>
          <a:prstGeom prst="rightBrace">
            <a:avLst>
              <a:gd name="adj1" fmla="val 27689"/>
              <a:gd name="adj2" fmla="val 50000"/>
            </a:avLst>
          </a:prstGeom>
          <a:ln w="222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14" name="组合 13"/>
          <p:cNvGrpSpPr/>
          <p:nvPr/>
        </p:nvGrpSpPr>
        <p:grpSpPr>
          <a:xfrm>
            <a:off x="4341348" y="2011772"/>
            <a:ext cx="3172980" cy="752253"/>
            <a:chOff x="4283247" y="1867756"/>
            <a:chExt cx="3172980" cy="752253"/>
          </a:xfrm>
        </p:grpSpPr>
        <p:sp>
          <p:nvSpPr>
            <p:cNvPr id="93" name="Freeform 1158"/>
            <p:cNvSpPr>
              <a:spLocks noEditPoints="1"/>
            </p:cNvSpPr>
            <p:nvPr/>
          </p:nvSpPr>
          <p:spPr bwMode="auto">
            <a:xfrm>
              <a:off x="4283247" y="1997983"/>
              <a:ext cx="2736619" cy="407598"/>
            </a:xfrm>
            <a:custGeom>
              <a:avLst/>
              <a:gdLst>
                <a:gd name="T0" fmla="*/ 242 w 584"/>
                <a:gd name="T1" fmla="*/ 161 h 171"/>
                <a:gd name="T2" fmla="*/ 199 w 584"/>
                <a:gd name="T3" fmla="*/ 156 h 171"/>
                <a:gd name="T4" fmla="*/ 160 w 584"/>
                <a:gd name="T5" fmla="*/ 159 h 171"/>
                <a:gd name="T6" fmla="*/ 156 w 584"/>
                <a:gd name="T7" fmla="*/ 153 h 171"/>
                <a:gd name="T8" fmla="*/ 141 w 584"/>
                <a:gd name="T9" fmla="*/ 155 h 171"/>
                <a:gd name="T10" fmla="*/ 130 w 584"/>
                <a:gd name="T11" fmla="*/ 133 h 171"/>
                <a:gd name="T12" fmla="*/ 86 w 584"/>
                <a:gd name="T13" fmla="*/ 114 h 171"/>
                <a:gd name="T14" fmla="*/ 71 w 584"/>
                <a:gd name="T15" fmla="*/ 92 h 171"/>
                <a:gd name="T16" fmla="*/ 48 w 584"/>
                <a:gd name="T17" fmla="*/ 82 h 171"/>
                <a:gd name="T18" fmla="*/ 73 w 584"/>
                <a:gd name="T19" fmla="*/ 84 h 171"/>
                <a:gd name="T20" fmla="*/ 9 w 584"/>
                <a:gd name="T21" fmla="*/ 69 h 171"/>
                <a:gd name="T22" fmla="*/ 3 w 584"/>
                <a:gd name="T23" fmla="*/ 55 h 171"/>
                <a:gd name="T24" fmla="*/ 35 w 584"/>
                <a:gd name="T25" fmla="*/ 48 h 171"/>
                <a:gd name="T26" fmla="*/ 83 w 584"/>
                <a:gd name="T27" fmla="*/ 43 h 171"/>
                <a:gd name="T28" fmla="*/ 79 w 584"/>
                <a:gd name="T29" fmla="*/ 27 h 171"/>
                <a:gd name="T30" fmla="*/ 99 w 584"/>
                <a:gd name="T31" fmla="*/ 29 h 171"/>
                <a:gd name="T32" fmla="*/ 198 w 584"/>
                <a:gd name="T33" fmla="*/ 16 h 171"/>
                <a:gd name="T34" fmla="*/ 237 w 584"/>
                <a:gd name="T35" fmla="*/ 21 h 171"/>
                <a:gd name="T36" fmla="*/ 306 w 584"/>
                <a:gd name="T37" fmla="*/ 22 h 171"/>
                <a:gd name="T38" fmla="*/ 409 w 584"/>
                <a:gd name="T39" fmla="*/ 12 h 171"/>
                <a:gd name="T40" fmla="*/ 485 w 584"/>
                <a:gd name="T41" fmla="*/ 26 h 171"/>
                <a:gd name="T42" fmla="*/ 512 w 584"/>
                <a:gd name="T43" fmla="*/ 38 h 171"/>
                <a:gd name="T44" fmla="*/ 524 w 584"/>
                <a:gd name="T45" fmla="*/ 23 h 171"/>
                <a:gd name="T46" fmla="*/ 547 w 584"/>
                <a:gd name="T47" fmla="*/ 15 h 171"/>
                <a:gd name="T48" fmla="*/ 550 w 584"/>
                <a:gd name="T49" fmla="*/ 21 h 171"/>
                <a:gd name="T50" fmla="*/ 560 w 584"/>
                <a:gd name="T51" fmla="*/ 41 h 171"/>
                <a:gd name="T52" fmla="*/ 571 w 584"/>
                <a:gd name="T53" fmla="*/ 38 h 171"/>
                <a:gd name="T54" fmla="*/ 546 w 584"/>
                <a:gd name="T55" fmla="*/ 77 h 171"/>
                <a:gd name="T56" fmla="*/ 561 w 584"/>
                <a:gd name="T57" fmla="*/ 91 h 171"/>
                <a:gd name="T58" fmla="*/ 543 w 584"/>
                <a:gd name="T59" fmla="*/ 106 h 171"/>
                <a:gd name="T60" fmla="*/ 484 w 584"/>
                <a:gd name="T61" fmla="*/ 129 h 171"/>
                <a:gd name="T62" fmla="*/ 575 w 584"/>
                <a:gd name="T63" fmla="*/ 133 h 171"/>
                <a:gd name="T64" fmla="*/ 566 w 584"/>
                <a:gd name="T65" fmla="*/ 144 h 171"/>
                <a:gd name="T66" fmla="*/ 531 w 584"/>
                <a:gd name="T67" fmla="*/ 146 h 171"/>
                <a:gd name="T68" fmla="*/ 493 w 584"/>
                <a:gd name="T69" fmla="*/ 139 h 171"/>
                <a:gd name="T70" fmla="*/ 438 w 584"/>
                <a:gd name="T71" fmla="*/ 154 h 171"/>
                <a:gd name="T72" fmla="*/ 352 w 584"/>
                <a:gd name="T73" fmla="*/ 156 h 171"/>
                <a:gd name="T74" fmla="*/ 430 w 584"/>
                <a:gd name="T75" fmla="*/ 149 h 171"/>
                <a:gd name="T76" fmla="*/ 410 w 584"/>
                <a:gd name="T77" fmla="*/ 157 h 171"/>
                <a:gd name="T78" fmla="*/ 412 w 584"/>
                <a:gd name="T79" fmla="*/ 149 h 171"/>
                <a:gd name="T80" fmla="*/ 276 w 584"/>
                <a:gd name="T81" fmla="*/ 156 h 171"/>
                <a:gd name="T82" fmla="*/ 276 w 584"/>
                <a:gd name="T83" fmla="*/ 156 h 171"/>
                <a:gd name="T84" fmla="*/ 179 w 584"/>
                <a:gd name="T85" fmla="*/ 152 h 171"/>
                <a:gd name="T86" fmla="*/ 179 w 584"/>
                <a:gd name="T87" fmla="*/ 152 h 171"/>
                <a:gd name="T88" fmla="*/ 502 w 584"/>
                <a:gd name="T89" fmla="*/ 94 h 171"/>
                <a:gd name="T90" fmla="*/ 548 w 584"/>
                <a:gd name="T91" fmla="*/ 59 h 171"/>
                <a:gd name="T92" fmla="*/ 551 w 584"/>
                <a:gd name="T93" fmla="*/ 57 h 171"/>
                <a:gd name="T94" fmla="*/ 511 w 584"/>
                <a:gd name="T95" fmla="*/ 68 h 171"/>
                <a:gd name="T96" fmla="*/ 120 w 584"/>
                <a:gd name="T97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84" h="171">
                  <a:moveTo>
                    <a:pt x="308" y="169"/>
                  </a:moveTo>
                  <a:cubicBezTo>
                    <a:pt x="307" y="162"/>
                    <a:pt x="304" y="170"/>
                    <a:pt x="302" y="164"/>
                  </a:cubicBezTo>
                  <a:cubicBezTo>
                    <a:pt x="293" y="167"/>
                    <a:pt x="288" y="169"/>
                    <a:pt x="287" y="160"/>
                  </a:cubicBezTo>
                  <a:cubicBezTo>
                    <a:pt x="283" y="169"/>
                    <a:pt x="252" y="166"/>
                    <a:pt x="242" y="161"/>
                  </a:cubicBezTo>
                  <a:cubicBezTo>
                    <a:pt x="244" y="160"/>
                    <a:pt x="247" y="160"/>
                    <a:pt x="246" y="157"/>
                  </a:cubicBezTo>
                  <a:cubicBezTo>
                    <a:pt x="235" y="169"/>
                    <a:pt x="239" y="160"/>
                    <a:pt x="220" y="163"/>
                  </a:cubicBezTo>
                  <a:cubicBezTo>
                    <a:pt x="220" y="161"/>
                    <a:pt x="220" y="158"/>
                    <a:pt x="218" y="157"/>
                  </a:cubicBezTo>
                  <a:cubicBezTo>
                    <a:pt x="216" y="164"/>
                    <a:pt x="204" y="156"/>
                    <a:pt x="199" y="156"/>
                  </a:cubicBezTo>
                  <a:cubicBezTo>
                    <a:pt x="199" y="156"/>
                    <a:pt x="201" y="160"/>
                    <a:pt x="201" y="160"/>
                  </a:cubicBezTo>
                  <a:cubicBezTo>
                    <a:pt x="191" y="160"/>
                    <a:pt x="179" y="162"/>
                    <a:pt x="173" y="152"/>
                  </a:cubicBezTo>
                  <a:cubicBezTo>
                    <a:pt x="173" y="155"/>
                    <a:pt x="173" y="158"/>
                    <a:pt x="171" y="158"/>
                  </a:cubicBezTo>
                  <a:cubicBezTo>
                    <a:pt x="168" y="153"/>
                    <a:pt x="163" y="155"/>
                    <a:pt x="160" y="159"/>
                  </a:cubicBezTo>
                  <a:cubicBezTo>
                    <a:pt x="156" y="154"/>
                    <a:pt x="161" y="155"/>
                    <a:pt x="162" y="150"/>
                  </a:cubicBezTo>
                  <a:cubicBezTo>
                    <a:pt x="158" y="155"/>
                    <a:pt x="158" y="147"/>
                    <a:pt x="152" y="149"/>
                  </a:cubicBezTo>
                  <a:cubicBezTo>
                    <a:pt x="152" y="151"/>
                    <a:pt x="151" y="151"/>
                    <a:pt x="151" y="153"/>
                  </a:cubicBezTo>
                  <a:cubicBezTo>
                    <a:pt x="153" y="152"/>
                    <a:pt x="155" y="149"/>
                    <a:pt x="156" y="153"/>
                  </a:cubicBezTo>
                  <a:cubicBezTo>
                    <a:pt x="153" y="153"/>
                    <a:pt x="152" y="157"/>
                    <a:pt x="147" y="157"/>
                  </a:cubicBezTo>
                  <a:cubicBezTo>
                    <a:pt x="144" y="152"/>
                    <a:pt x="152" y="149"/>
                    <a:pt x="147" y="149"/>
                  </a:cubicBezTo>
                  <a:cubicBezTo>
                    <a:pt x="147" y="151"/>
                    <a:pt x="142" y="156"/>
                    <a:pt x="141" y="151"/>
                  </a:cubicBezTo>
                  <a:cubicBezTo>
                    <a:pt x="146" y="147"/>
                    <a:pt x="136" y="152"/>
                    <a:pt x="141" y="155"/>
                  </a:cubicBezTo>
                  <a:cubicBezTo>
                    <a:pt x="135" y="153"/>
                    <a:pt x="137" y="155"/>
                    <a:pt x="130" y="155"/>
                  </a:cubicBezTo>
                  <a:cubicBezTo>
                    <a:pt x="130" y="152"/>
                    <a:pt x="130" y="149"/>
                    <a:pt x="128" y="147"/>
                  </a:cubicBezTo>
                  <a:cubicBezTo>
                    <a:pt x="139" y="147"/>
                    <a:pt x="122" y="135"/>
                    <a:pt x="132" y="141"/>
                  </a:cubicBezTo>
                  <a:cubicBezTo>
                    <a:pt x="127" y="138"/>
                    <a:pt x="135" y="135"/>
                    <a:pt x="130" y="133"/>
                  </a:cubicBezTo>
                  <a:cubicBezTo>
                    <a:pt x="128" y="142"/>
                    <a:pt x="127" y="131"/>
                    <a:pt x="126" y="131"/>
                  </a:cubicBezTo>
                  <a:cubicBezTo>
                    <a:pt x="117" y="140"/>
                    <a:pt x="116" y="128"/>
                    <a:pt x="100" y="134"/>
                  </a:cubicBezTo>
                  <a:cubicBezTo>
                    <a:pt x="95" y="129"/>
                    <a:pt x="93" y="124"/>
                    <a:pt x="89" y="130"/>
                  </a:cubicBezTo>
                  <a:cubicBezTo>
                    <a:pt x="88" y="124"/>
                    <a:pt x="93" y="118"/>
                    <a:pt x="86" y="114"/>
                  </a:cubicBezTo>
                  <a:cubicBezTo>
                    <a:pt x="91" y="122"/>
                    <a:pt x="79" y="112"/>
                    <a:pt x="77" y="110"/>
                  </a:cubicBezTo>
                  <a:cubicBezTo>
                    <a:pt x="76" y="118"/>
                    <a:pt x="60" y="110"/>
                    <a:pt x="62" y="100"/>
                  </a:cubicBezTo>
                  <a:cubicBezTo>
                    <a:pt x="70" y="101"/>
                    <a:pt x="60" y="93"/>
                    <a:pt x="67" y="98"/>
                  </a:cubicBezTo>
                  <a:cubicBezTo>
                    <a:pt x="67" y="94"/>
                    <a:pt x="70" y="94"/>
                    <a:pt x="71" y="92"/>
                  </a:cubicBezTo>
                  <a:cubicBezTo>
                    <a:pt x="69" y="86"/>
                    <a:pt x="68" y="87"/>
                    <a:pt x="67" y="84"/>
                  </a:cubicBezTo>
                  <a:cubicBezTo>
                    <a:pt x="65" y="86"/>
                    <a:pt x="64" y="89"/>
                    <a:pt x="60" y="90"/>
                  </a:cubicBezTo>
                  <a:cubicBezTo>
                    <a:pt x="60" y="87"/>
                    <a:pt x="58" y="85"/>
                    <a:pt x="58" y="90"/>
                  </a:cubicBezTo>
                  <a:cubicBezTo>
                    <a:pt x="52" y="92"/>
                    <a:pt x="45" y="84"/>
                    <a:pt x="48" y="82"/>
                  </a:cubicBezTo>
                  <a:cubicBezTo>
                    <a:pt x="52" y="89"/>
                    <a:pt x="52" y="77"/>
                    <a:pt x="56" y="78"/>
                  </a:cubicBezTo>
                  <a:cubicBezTo>
                    <a:pt x="58" y="78"/>
                    <a:pt x="64" y="79"/>
                    <a:pt x="69" y="82"/>
                  </a:cubicBezTo>
                  <a:cubicBezTo>
                    <a:pt x="66" y="76"/>
                    <a:pt x="74" y="73"/>
                    <a:pt x="74" y="78"/>
                  </a:cubicBezTo>
                  <a:cubicBezTo>
                    <a:pt x="70" y="75"/>
                    <a:pt x="69" y="85"/>
                    <a:pt x="73" y="84"/>
                  </a:cubicBezTo>
                  <a:cubicBezTo>
                    <a:pt x="72" y="75"/>
                    <a:pt x="78" y="86"/>
                    <a:pt x="78" y="78"/>
                  </a:cubicBezTo>
                  <a:cubicBezTo>
                    <a:pt x="67" y="72"/>
                    <a:pt x="58" y="71"/>
                    <a:pt x="52" y="74"/>
                  </a:cubicBezTo>
                  <a:cubicBezTo>
                    <a:pt x="51" y="72"/>
                    <a:pt x="50" y="69"/>
                    <a:pt x="48" y="68"/>
                  </a:cubicBezTo>
                  <a:cubicBezTo>
                    <a:pt x="38" y="73"/>
                    <a:pt x="22" y="67"/>
                    <a:pt x="9" y="69"/>
                  </a:cubicBezTo>
                  <a:cubicBezTo>
                    <a:pt x="11" y="68"/>
                    <a:pt x="10" y="67"/>
                    <a:pt x="9" y="65"/>
                  </a:cubicBezTo>
                  <a:cubicBezTo>
                    <a:pt x="12" y="64"/>
                    <a:pt x="16" y="65"/>
                    <a:pt x="16" y="63"/>
                  </a:cubicBezTo>
                  <a:cubicBezTo>
                    <a:pt x="4" y="62"/>
                    <a:pt x="11" y="61"/>
                    <a:pt x="16" y="59"/>
                  </a:cubicBezTo>
                  <a:cubicBezTo>
                    <a:pt x="9" y="57"/>
                    <a:pt x="0" y="53"/>
                    <a:pt x="3" y="55"/>
                  </a:cubicBezTo>
                  <a:cubicBezTo>
                    <a:pt x="6" y="53"/>
                    <a:pt x="9" y="52"/>
                    <a:pt x="9" y="47"/>
                  </a:cubicBezTo>
                  <a:cubicBezTo>
                    <a:pt x="14" y="46"/>
                    <a:pt x="15" y="50"/>
                    <a:pt x="18" y="53"/>
                  </a:cubicBezTo>
                  <a:cubicBezTo>
                    <a:pt x="18" y="44"/>
                    <a:pt x="30" y="50"/>
                    <a:pt x="27" y="52"/>
                  </a:cubicBezTo>
                  <a:cubicBezTo>
                    <a:pt x="32" y="48"/>
                    <a:pt x="35" y="54"/>
                    <a:pt x="35" y="48"/>
                  </a:cubicBezTo>
                  <a:cubicBezTo>
                    <a:pt x="38" y="52"/>
                    <a:pt x="53" y="49"/>
                    <a:pt x="66" y="45"/>
                  </a:cubicBezTo>
                  <a:cubicBezTo>
                    <a:pt x="59" y="48"/>
                    <a:pt x="61" y="41"/>
                    <a:pt x="55" y="42"/>
                  </a:cubicBezTo>
                  <a:cubicBezTo>
                    <a:pt x="55" y="35"/>
                    <a:pt x="60" y="34"/>
                    <a:pt x="64" y="31"/>
                  </a:cubicBezTo>
                  <a:cubicBezTo>
                    <a:pt x="70" y="43"/>
                    <a:pt x="79" y="31"/>
                    <a:pt x="83" y="43"/>
                  </a:cubicBezTo>
                  <a:cubicBezTo>
                    <a:pt x="88" y="43"/>
                    <a:pt x="92" y="43"/>
                    <a:pt x="94" y="45"/>
                  </a:cubicBezTo>
                  <a:cubicBezTo>
                    <a:pt x="89" y="39"/>
                    <a:pt x="97" y="43"/>
                    <a:pt x="98" y="39"/>
                  </a:cubicBezTo>
                  <a:cubicBezTo>
                    <a:pt x="91" y="37"/>
                    <a:pt x="90" y="35"/>
                    <a:pt x="94" y="29"/>
                  </a:cubicBezTo>
                  <a:cubicBezTo>
                    <a:pt x="87" y="40"/>
                    <a:pt x="86" y="20"/>
                    <a:pt x="79" y="27"/>
                  </a:cubicBezTo>
                  <a:cubicBezTo>
                    <a:pt x="84" y="20"/>
                    <a:pt x="74" y="19"/>
                    <a:pt x="79" y="15"/>
                  </a:cubicBezTo>
                  <a:cubicBezTo>
                    <a:pt x="82" y="26"/>
                    <a:pt x="85" y="10"/>
                    <a:pt x="86" y="15"/>
                  </a:cubicBezTo>
                  <a:cubicBezTo>
                    <a:pt x="88" y="20"/>
                    <a:pt x="83" y="19"/>
                    <a:pt x="83" y="23"/>
                  </a:cubicBezTo>
                  <a:cubicBezTo>
                    <a:pt x="88" y="25"/>
                    <a:pt x="94" y="27"/>
                    <a:pt x="99" y="29"/>
                  </a:cubicBezTo>
                  <a:cubicBezTo>
                    <a:pt x="92" y="16"/>
                    <a:pt x="98" y="3"/>
                    <a:pt x="110" y="0"/>
                  </a:cubicBezTo>
                  <a:cubicBezTo>
                    <a:pt x="115" y="6"/>
                    <a:pt x="135" y="6"/>
                    <a:pt x="142" y="11"/>
                  </a:cubicBezTo>
                  <a:cubicBezTo>
                    <a:pt x="141" y="3"/>
                    <a:pt x="146" y="10"/>
                    <a:pt x="148" y="11"/>
                  </a:cubicBezTo>
                  <a:cubicBezTo>
                    <a:pt x="161" y="8"/>
                    <a:pt x="187" y="9"/>
                    <a:pt x="198" y="16"/>
                  </a:cubicBezTo>
                  <a:cubicBezTo>
                    <a:pt x="200" y="13"/>
                    <a:pt x="204" y="12"/>
                    <a:pt x="207" y="10"/>
                  </a:cubicBezTo>
                  <a:cubicBezTo>
                    <a:pt x="209" y="13"/>
                    <a:pt x="210" y="16"/>
                    <a:pt x="213" y="18"/>
                  </a:cubicBezTo>
                  <a:cubicBezTo>
                    <a:pt x="214" y="16"/>
                    <a:pt x="219" y="18"/>
                    <a:pt x="222" y="14"/>
                  </a:cubicBezTo>
                  <a:cubicBezTo>
                    <a:pt x="226" y="20"/>
                    <a:pt x="232" y="14"/>
                    <a:pt x="237" y="21"/>
                  </a:cubicBezTo>
                  <a:cubicBezTo>
                    <a:pt x="248" y="14"/>
                    <a:pt x="283" y="29"/>
                    <a:pt x="302" y="18"/>
                  </a:cubicBezTo>
                  <a:cubicBezTo>
                    <a:pt x="297" y="21"/>
                    <a:pt x="291" y="15"/>
                    <a:pt x="297" y="12"/>
                  </a:cubicBezTo>
                  <a:cubicBezTo>
                    <a:pt x="299" y="12"/>
                    <a:pt x="304" y="17"/>
                    <a:pt x="308" y="14"/>
                  </a:cubicBezTo>
                  <a:cubicBezTo>
                    <a:pt x="308" y="18"/>
                    <a:pt x="306" y="18"/>
                    <a:pt x="306" y="22"/>
                  </a:cubicBezTo>
                  <a:cubicBezTo>
                    <a:pt x="324" y="14"/>
                    <a:pt x="351" y="19"/>
                    <a:pt x="383" y="22"/>
                  </a:cubicBezTo>
                  <a:cubicBezTo>
                    <a:pt x="385" y="18"/>
                    <a:pt x="388" y="15"/>
                    <a:pt x="392" y="12"/>
                  </a:cubicBezTo>
                  <a:cubicBezTo>
                    <a:pt x="399" y="14"/>
                    <a:pt x="394" y="17"/>
                    <a:pt x="399" y="20"/>
                  </a:cubicBezTo>
                  <a:cubicBezTo>
                    <a:pt x="403" y="17"/>
                    <a:pt x="405" y="14"/>
                    <a:pt x="409" y="12"/>
                  </a:cubicBezTo>
                  <a:cubicBezTo>
                    <a:pt x="412" y="6"/>
                    <a:pt x="400" y="8"/>
                    <a:pt x="407" y="6"/>
                  </a:cubicBezTo>
                  <a:cubicBezTo>
                    <a:pt x="421" y="5"/>
                    <a:pt x="437" y="10"/>
                    <a:pt x="453" y="11"/>
                  </a:cubicBezTo>
                  <a:cubicBezTo>
                    <a:pt x="456" y="18"/>
                    <a:pt x="447" y="12"/>
                    <a:pt x="448" y="17"/>
                  </a:cubicBezTo>
                  <a:cubicBezTo>
                    <a:pt x="457" y="29"/>
                    <a:pt x="470" y="23"/>
                    <a:pt x="485" y="26"/>
                  </a:cubicBezTo>
                  <a:cubicBezTo>
                    <a:pt x="482" y="26"/>
                    <a:pt x="484" y="32"/>
                    <a:pt x="482" y="32"/>
                  </a:cubicBezTo>
                  <a:cubicBezTo>
                    <a:pt x="475" y="28"/>
                    <a:pt x="469" y="32"/>
                    <a:pt x="454" y="29"/>
                  </a:cubicBezTo>
                  <a:cubicBezTo>
                    <a:pt x="453" y="32"/>
                    <a:pt x="451" y="32"/>
                    <a:pt x="450" y="35"/>
                  </a:cubicBezTo>
                  <a:cubicBezTo>
                    <a:pt x="469" y="40"/>
                    <a:pt x="494" y="29"/>
                    <a:pt x="512" y="38"/>
                  </a:cubicBezTo>
                  <a:cubicBezTo>
                    <a:pt x="509" y="37"/>
                    <a:pt x="511" y="30"/>
                    <a:pt x="508" y="30"/>
                  </a:cubicBezTo>
                  <a:cubicBezTo>
                    <a:pt x="505" y="28"/>
                    <a:pt x="497" y="32"/>
                    <a:pt x="493" y="26"/>
                  </a:cubicBezTo>
                  <a:cubicBezTo>
                    <a:pt x="497" y="22"/>
                    <a:pt x="507" y="23"/>
                    <a:pt x="508" y="30"/>
                  </a:cubicBezTo>
                  <a:cubicBezTo>
                    <a:pt x="510" y="18"/>
                    <a:pt x="520" y="23"/>
                    <a:pt x="524" y="23"/>
                  </a:cubicBezTo>
                  <a:cubicBezTo>
                    <a:pt x="525" y="23"/>
                    <a:pt x="537" y="24"/>
                    <a:pt x="545" y="23"/>
                  </a:cubicBezTo>
                  <a:cubicBezTo>
                    <a:pt x="541" y="22"/>
                    <a:pt x="540" y="17"/>
                    <a:pt x="545" y="21"/>
                  </a:cubicBezTo>
                  <a:cubicBezTo>
                    <a:pt x="545" y="17"/>
                    <a:pt x="535" y="14"/>
                    <a:pt x="541" y="11"/>
                  </a:cubicBezTo>
                  <a:cubicBezTo>
                    <a:pt x="542" y="18"/>
                    <a:pt x="546" y="11"/>
                    <a:pt x="547" y="15"/>
                  </a:cubicBezTo>
                  <a:cubicBezTo>
                    <a:pt x="542" y="15"/>
                    <a:pt x="546" y="21"/>
                    <a:pt x="549" y="21"/>
                  </a:cubicBezTo>
                  <a:cubicBezTo>
                    <a:pt x="549" y="19"/>
                    <a:pt x="549" y="17"/>
                    <a:pt x="550" y="17"/>
                  </a:cubicBezTo>
                  <a:cubicBezTo>
                    <a:pt x="555" y="19"/>
                    <a:pt x="554" y="28"/>
                    <a:pt x="551" y="25"/>
                  </a:cubicBezTo>
                  <a:cubicBezTo>
                    <a:pt x="550" y="22"/>
                    <a:pt x="553" y="22"/>
                    <a:pt x="550" y="21"/>
                  </a:cubicBezTo>
                  <a:cubicBezTo>
                    <a:pt x="549" y="25"/>
                    <a:pt x="545" y="22"/>
                    <a:pt x="549" y="27"/>
                  </a:cubicBezTo>
                  <a:cubicBezTo>
                    <a:pt x="543" y="28"/>
                    <a:pt x="537" y="27"/>
                    <a:pt x="536" y="23"/>
                  </a:cubicBezTo>
                  <a:cubicBezTo>
                    <a:pt x="528" y="32"/>
                    <a:pt x="540" y="36"/>
                    <a:pt x="540" y="41"/>
                  </a:cubicBezTo>
                  <a:cubicBezTo>
                    <a:pt x="549" y="40"/>
                    <a:pt x="554" y="39"/>
                    <a:pt x="560" y="41"/>
                  </a:cubicBezTo>
                  <a:cubicBezTo>
                    <a:pt x="560" y="36"/>
                    <a:pt x="563" y="34"/>
                    <a:pt x="566" y="32"/>
                  </a:cubicBezTo>
                  <a:cubicBezTo>
                    <a:pt x="566" y="36"/>
                    <a:pt x="569" y="31"/>
                    <a:pt x="569" y="34"/>
                  </a:cubicBezTo>
                  <a:cubicBezTo>
                    <a:pt x="567" y="35"/>
                    <a:pt x="565" y="37"/>
                    <a:pt x="564" y="39"/>
                  </a:cubicBezTo>
                  <a:cubicBezTo>
                    <a:pt x="569" y="38"/>
                    <a:pt x="568" y="42"/>
                    <a:pt x="571" y="38"/>
                  </a:cubicBezTo>
                  <a:cubicBezTo>
                    <a:pt x="571" y="48"/>
                    <a:pt x="576" y="54"/>
                    <a:pt x="579" y="54"/>
                  </a:cubicBezTo>
                  <a:cubicBezTo>
                    <a:pt x="577" y="55"/>
                    <a:pt x="575" y="57"/>
                    <a:pt x="574" y="59"/>
                  </a:cubicBezTo>
                  <a:cubicBezTo>
                    <a:pt x="582" y="59"/>
                    <a:pt x="582" y="70"/>
                    <a:pt x="578" y="75"/>
                  </a:cubicBezTo>
                  <a:cubicBezTo>
                    <a:pt x="566" y="75"/>
                    <a:pt x="556" y="81"/>
                    <a:pt x="546" y="77"/>
                  </a:cubicBezTo>
                  <a:cubicBezTo>
                    <a:pt x="546" y="83"/>
                    <a:pt x="541" y="83"/>
                    <a:pt x="539" y="86"/>
                  </a:cubicBezTo>
                  <a:cubicBezTo>
                    <a:pt x="547" y="88"/>
                    <a:pt x="549" y="84"/>
                    <a:pt x="552" y="89"/>
                  </a:cubicBezTo>
                  <a:cubicBezTo>
                    <a:pt x="552" y="83"/>
                    <a:pt x="555" y="88"/>
                    <a:pt x="561" y="85"/>
                  </a:cubicBezTo>
                  <a:cubicBezTo>
                    <a:pt x="561" y="87"/>
                    <a:pt x="561" y="89"/>
                    <a:pt x="561" y="91"/>
                  </a:cubicBezTo>
                  <a:cubicBezTo>
                    <a:pt x="557" y="87"/>
                    <a:pt x="555" y="88"/>
                    <a:pt x="560" y="95"/>
                  </a:cubicBezTo>
                  <a:cubicBezTo>
                    <a:pt x="548" y="95"/>
                    <a:pt x="542" y="102"/>
                    <a:pt x="533" y="96"/>
                  </a:cubicBezTo>
                  <a:cubicBezTo>
                    <a:pt x="539" y="101"/>
                    <a:pt x="530" y="99"/>
                    <a:pt x="530" y="104"/>
                  </a:cubicBezTo>
                  <a:cubicBezTo>
                    <a:pt x="533" y="99"/>
                    <a:pt x="547" y="99"/>
                    <a:pt x="543" y="106"/>
                  </a:cubicBezTo>
                  <a:cubicBezTo>
                    <a:pt x="551" y="103"/>
                    <a:pt x="572" y="102"/>
                    <a:pt x="584" y="109"/>
                  </a:cubicBezTo>
                  <a:cubicBezTo>
                    <a:pt x="577" y="107"/>
                    <a:pt x="570" y="111"/>
                    <a:pt x="575" y="117"/>
                  </a:cubicBezTo>
                  <a:cubicBezTo>
                    <a:pt x="566" y="118"/>
                    <a:pt x="561" y="117"/>
                    <a:pt x="569" y="113"/>
                  </a:cubicBezTo>
                  <a:cubicBezTo>
                    <a:pt x="537" y="129"/>
                    <a:pt x="503" y="116"/>
                    <a:pt x="484" y="129"/>
                  </a:cubicBezTo>
                  <a:cubicBezTo>
                    <a:pt x="497" y="133"/>
                    <a:pt x="508" y="131"/>
                    <a:pt x="519" y="132"/>
                  </a:cubicBezTo>
                  <a:cubicBezTo>
                    <a:pt x="520" y="130"/>
                    <a:pt x="517" y="129"/>
                    <a:pt x="519" y="128"/>
                  </a:cubicBezTo>
                  <a:cubicBezTo>
                    <a:pt x="520" y="131"/>
                    <a:pt x="521" y="130"/>
                    <a:pt x="523" y="128"/>
                  </a:cubicBezTo>
                  <a:cubicBezTo>
                    <a:pt x="536" y="137"/>
                    <a:pt x="568" y="130"/>
                    <a:pt x="575" y="133"/>
                  </a:cubicBezTo>
                  <a:cubicBezTo>
                    <a:pt x="574" y="133"/>
                    <a:pt x="573" y="134"/>
                    <a:pt x="574" y="135"/>
                  </a:cubicBezTo>
                  <a:cubicBezTo>
                    <a:pt x="575" y="135"/>
                    <a:pt x="576" y="134"/>
                    <a:pt x="577" y="133"/>
                  </a:cubicBezTo>
                  <a:cubicBezTo>
                    <a:pt x="578" y="138"/>
                    <a:pt x="574" y="140"/>
                    <a:pt x="572" y="141"/>
                  </a:cubicBezTo>
                  <a:cubicBezTo>
                    <a:pt x="571" y="132"/>
                    <a:pt x="570" y="145"/>
                    <a:pt x="566" y="144"/>
                  </a:cubicBezTo>
                  <a:cubicBezTo>
                    <a:pt x="565" y="140"/>
                    <a:pt x="569" y="138"/>
                    <a:pt x="566" y="138"/>
                  </a:cubicBezTo>
                  <a:cubicBezTo>
                    <a:pt x="559" y="146"/>
                    <a:pt x="544" y="145"/>
                    <a:pt x="534" y="140"/>
                  </a:cubicBezTo>
                  <a:cubicBezTo>
                    <a:pt x="538" y="147"/>
                    <a:pt x="534" y="142"/>
                    <a:pt x="531" y="140"/>
                  </a:cubicBezTo>
                  <a:cubicBezTo>
                    <a:pt x="531" y="143"/>
                    <a:pt x="534" y="145"/>
                    <a:pt x="531" y="146"/>
                  </a:cubicBezTo>
                  <a:cubicBezTo>
                    <a:pt x="530" y="142"/>
                    <a:pt x="525" y="142"/>
                    <a:pt x="529" y="146"/>
                  </a:cubicBezTo>
                  <a:cubicBezTo>
                    <a:pt x="523" y="144"/>
                    <a:pt x="515" y="139"/>
                    <a:pt x="510" y="145"/>
                  </a:cubicBezTo>
                  <a:cubicBezTo>
                    <a:pt x="506" y="138"/>
                    <a:pt x="509" y="143"/>
                    <a:pt x="507" y="145"/>
                  </a:cubicBezTo>
                  <a:cubicBezTo>
                    <a:pt x="504" y="138"/>
                    <a:pt x="497" y="147"/>
                    <a:pt x="493" y="139"/>
                  </a:cubicBezTo>
                  <a:cubicBezTo>
                    <a:pt x="490" y="148"/>
                    <a:pt x="461" y="137"/>
                    <a:pt x="451" y="148"/>
                  </a:cubicBezTo>
                  <a:cubicBezTo>
                    <a:pt x="457" y="149"/>
                    <a:pt x="466" y="158"/>
                    <a:pt x="464" y="162"/>
                  </a:cubicBezTo>
                  <a:cubicBezTo>
                    <a:pt x="459" y="155"/>
                    <a:pt x="441" y="157"/>
                    <a:pt x="442" y="160"/>
                  </a:cubicBezTo>
                  <a:cubicBezTo>
                    <a:pt x="441" y="158"/>
                    <a:pt x="440" y="156"/>
                    <a:pt x="438" y="154"/>
                  </a:cubicBezTo>
                  <a:cubicBezTo>
                    <a:pt x="437" y="158"/>
                    <a:pt x="434" y="156"/>
                    <a:pt x="432" y="155"/>
                  </a:cubicBezTo>
                  <a:cubicBezTo>
                    <a:pt x="432" y="161"/>
                    <a:pt x="419" y="160"/>
                    <a:pt x="421" y="153"/>
                  </a:cubicBezTo>
                  <a:cubicBezTo>
                    <a:pt x="419" y="166"/>
                    <a:pt x="402" y="153"/>
                    <a:pt x="399" y="161"/>
                  </a:cubicBezTo>
                  <a:cubicBezTo>
                    <a:pt x="381" y="150"/>
                    <a:pt x="358" y="169"/>
                    <a:pt x="352" y="156"/>
                  </a:cubicBezTo>
                  <a:cubicBezTo>
                    <a:pt x="342" y="163"/>
                    <a:pt x="326" y="171"/>
                    <a:pt x="308" y="169"/>
                  </a:cubicBezTo>
                  <a:close/>
                  <a:moveTo>
                    <a:pt x="429" y="155"/>
                  </a:moveTo>
                  <a:cubicBezTo>
                    <a:pt x="431" y="154"/>
                    <a:pt x="429" y="153"/>
                    <a:pt x="428" y="153"/>
                  </a:cubicBezTo>
                  <a:cubicBezTo>
                    <a:pt x="428" y="150"/>
                    <a:pt x="429" y="149"/>
                    <a:pt x="430" y="149"/>
                  </a:cubicBezTo>
                  <a:cubicBezTo>
                    <a:pt x="430" y="143"/>
                    <a:pt x="421" y="152"/>
                    <a:pt x="426" y="147"/>
                  </a:cubicBezTo>
                  <a:cubicBezTo>
                    <a:pt x="426" y="142"/>
                    <a:pt x="418" y="146"/>
                    <a:pt x="419" y="151"/>
                  </a:cubicBezTo>
                  <a:cubicBezTo>
                    <a:pt x="422" y="152"/>
                    <a:pt x="427" y="152"/>
                    <a:pt x="429" y="155"/>
                  </a:cubicBezTo>
                  <a:close/>
                  <a:moveTo>
                    <a:pt x="410" y="157"/>
                  </a:moveTo>
                  <a:cubicBezTo>
                    <a:pt x="415" y="157"/>
                    <a:pt x="418" y="153"/>
                    <a:pt x="417" y="147"/>
                  </a:cubicBezTo>
                  <a:cubicBezTo>
                    <a:pt x="415" y="147"/>
                    <a:pt x="416" y="149"/>
                    <a:pt x="415" y="151"/>
                  </a:cubicBezTo>
                  <a:cubicBezTo>
                    <a:pt x="412" y="152"/>
                    <a:pt x="412" y="141"/>
                    <a:pt x="415" y="143"/>
                  </a:cubicBezTo>
                  <a:cubicBezTo>
                    <a:pt x="413" y="136"/>
                    <a:pt x="410" y="145"/>
                    <a:pt x="412" y="149"/>
                  </a:cubicBezTo>
                  <a:cubicBezTo>
                    <a:pt x="403" y="146"/>
                    <a:pt x="385" y="148"/>
                    <a:pt x="376" y="148"/>
                  </a:cubicBezTo>
                  <a:cubicBezTo>
                    <a:pt x="377" y="151"/>
                    <a:pt x="382" y="149"/>
                    <a:pt x="380" y="156"/>
                  </a:cubicBezTo>
                  <a:cubicBezTo>
                    <a:pt x="386" y="152"/>
                    <a:pt x="403" y="151"/>
                    <a:pt x="410" y="157"/>
                  </a:cubicBezTo>
                  <a:close/>
                  <a:moveTo>
                    <a:pt x="276" y="156"/>
                  </a:moveTo>
                  <a:cubicBezTo>
                    <a:pt x="276" y="161"/>
                    <a:pt x="281" y="155"/>
                    <a:pt x="279" y="152"/>
                  </a:cubicBezTo>
                  <a:cubicBezTo>
                    <a:pt x="275" y="150"/>
                    <a:pt x="270" y="145"/>
                    <a:pt x="270" y="154"/>
                  </a:cubicBezTo>
                  <a:cubicBezTo>
                    <a:pt x="274" y="157"/>
                    <a:pt x="272" y="154"/>
                    <a:pt x="277" y="154"/>
                  </a:cubicBezTo>
                  <a:cubicBezTo>
                    <a:pt x="278" y="156"/>
                    <a:pt x="277" y="156"/>
                    <a:pt x="276" y="156"/>
                  </a:cubicBezTo>
                  <a:close/>
                  <a:moveTo>
                    <a:pt x="447" y="144"/>
                  </a:moveTo>
                  <a:cubicBezTo>
                    <a:pt x="441" y="139"/>
                    <a:pt x="436" y="146"/>
                    <a:pt x="432" y="149"/>
                  </a:cubicBezTo>
                  <a:cubicBezTo>
                    <a:pt x="435" y="155"/>
                    <a:pt x="446" y="151"/>
                    <a:pt x="447" y="144"/>
                  </a:cubicBezTo>
                  <a:close/>
                  <a:moveTo>
                    <a:pt x="179" y="152"/>
                  </a:moveTo>
                  <a:cubicBezTo>
                    <a:pt x="179" y="158"/>
                    <a:pt x="186" y="144"/>
                    <a:pt x="190" y="146"/>
                  </a:cubicBezTo>
                  <a:cubicBezTo>
                    <a:pt x="187" y="137"/>
                    <a:pt x="185" y="149"/>
                    <a:pt x="177" y="146"/>
                  </a:cubicBezTo>
                  <a:cubicBezTo>
                    <a:pt x="176" y="149"/>
                    <a:pt x="178" y="150"/>
                    <a:pt x="180" y="150"/>
                  </a:cubicBezTo>
                  <a:cubicBezTo>
                    <a:pt x="181" y="152"/>
                    <a:pt x="180" y="152"/>
                    <a:pt x="179" y="152"/>
                  </a:cubicBezTo>
                  <a:close/>
                  <a:moveTo>
                    <a:pt x="496" y="101"/>
                  </a:moveTo>
                  <a:cubicBezTo>
                    <a:pt x="500" y="102"/>
                    <a:pt x="508" y="103"/>
                    <a:pt x="509" y="96"/>
                  </a:cubicBezTo>
                  <a:cubicBezTo>
                    <a:pt x="506" y="96"/>
                    <a:pt x="503" y="96"/>
                    <a:pt x="500" y="97"/>
                  </a:cubicBezTo>
                  <a:cubicBezTo>
                    <a:pt x="500" y="95"/>
                    <a:pt x="501" y="95"/>
                    <a:pt x="502" y="94"/>
                  </a:cubicBezTo>
                  <a:cubicBezTo>
                    <a:pt x="501" y="90"/>
                    <a:pt x="495" y="97"/>
                    <a:pt x="496" y="101"/>
                  </a:cubicBezTo>
                  <a:close/>
                  <a:moveTo>
                    <a:pt x="511" y="68"/>
                  </a:moveTo>
                  <a:cubicBezTo>
                    <a:pt x="513" y="68"/>
                    <a:pt x="511" y="66"/>
                    <a:pt x="510" y="66"/>
                  </a:cubicBezTo>
                  <a:cubicBezTo>
                    <a:pt x="514" y="59"/>
                    <a:pt x="539" y="70"/>
                    <a:pt x="548" y="59"/>
                  </a:cubicBezTo>
                  <a:cubicBezTo>
                    <a:pt x="552" y="61"/>
                    <a:pt x="556" y="62"/>
                    <a:pt x="559" y="65"/>
                  </a:cubicBezTo>
                  <a:cubicBezTo>
                    <a:pt x="564" y="65"/>
                    <a:pt x="565" y="62"/>
                    <a:pt x="568" y="61"/>
                  </a:cubicBezTo>
                  <a:cubicBezTo>
                    <a:pt x="568" y="57"/>
                    <a:pt x="566" y="57"/>
                    <a:pt x="566" y="53"/>
                  </a:cubicBezTo>
                  <a:cubicBezTo>
                    <a:pt x="560" y="52"/>
                    <a:pt x="554" y="53"/>
                    <a:pt x="551" y="57"/>
                  </a:cubicBezTo>
                  <a:cubicBezTo>
                    <a:pt x="549" y="55"/>
                    <a:pt x="547" y="52"/>
                    <a:pt x="546" y="49"/>
                  </a:cubicBezTo>
                  <a:cubicBezTo>
                    <a:pt x="533" y="56"/>
                    <a:pt x="522" y="51"/>
                    <a:pt x="510" y="64"/>
                  </a:cubicBezTo>
                  <a:cubicBezTo>
                    <a:pt x="509" y="64"/>
                    <a:pt x="509" y="62"/>
                    <a:pt x="508" y="60"/>
                  </a:cubicBezTo>
                  <a:cubicBezTo>
                    <a:pt x="501" y="63"/>
                    <a:pt x="510" y="64"/>
                    <a:pt x="511" y="68"/>
                  </a:cubicBezTo>
                  <a:close/>
                  <a:moveTo>
                    <a:pt x="415" y="34"/>
                  </a:moveTo>
                  <a:cubicBezTo>
                    <a:pt x="416" y="38"/>
                    <a:pt x="426" y="35"/>
                    <a:pt x="428" y="33"/>
                  </a:cubicBezTo>
                  <a:cubicBezTo>
                    <a:pt x="426" y="26"/>
                    <a:pt x="417" y="30"/>
                    <a:pt x="415" y="34"/>
                  </a:cubicBezTo>
                  <a:close/>
                  <a:moveTo>
                    <a:pt x="120" y="36"/>
                  </a:moveTo>
                  <a:cubicBezTo>
                    <a:pt x="120" y="31"/>
                    <a:pt x="109" y="27"/>
                    <a:pt x="105" y="32"/>
                  </a:cubicBezTo>
                  <a:cubicBezTo>
                    <a:pt x="107" y="39"/>
                    <a:pt x="116" y="38"/>
                    <a:pt x="120" y="36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/>
            </a:p>
          </p:txBody>
        </p:sp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4860032" y="1923678"/>
              <a:ext cx="78283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0×  </a:t>
              </a:r>
              <a:endPara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404077" y="1867756"/>
              <a:ext cx="3052150" cy="752253"/>
              <a:chOff x="4404077" y="1867756"/>
              <a:chExt cx="3052150" cy="752253"/>
            </a:xfrm>
          </p:grpSpPr>
          <p:sp>
            <p:nvSpPr>
              <p:cNvPr id="69" name="Text Box 39"/>
              <p:cNvSpPr txBox="1">
                <a:spLocks noChangeArrowheads="1"/>
              </p:cNvSpPr>
              <p:nvPr/>
            </p:nvSpPr>
            <p:spPr bwMode="auto">
              <a:xfrm>
                <a:off x="4404077" y="1916871"/>
                <a:ext cx="3052150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60-        =36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（米）</a:t>
                </a:r>
                <a:endPara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71" name="Group 55"/>
              <p:cNvGrpSpPr/>
              <p:nvPr/>
            </p:nvGrpSpPr>
            <p:grpSpPr bwMode="auto">
              <a:xfrm>
                <a:off x="5469141" y="1867756"/>
                <a:ext cx="543019" cy="752253"/>
                <a:chOff x="2657" y="2680"/>
                <a:chExt cx="497" cy="1772"/>
              </a:xfrm>
            </p:grpSpPr>
            <p:sp>
              <p:nvSpPr>
                <p:cNvPr id="72" name="Text Box 56"/>
                <p:cNvSpPr txBox="1">
                  <a:spLocks noChangeArrowheads="1"/>
                </p:cNvSpPr>
                <p:nvPr/>
              </p:nvSpPr>
              <p:spPr bwMode="auto">
                <a:xfrm>
                  <a:off x="2667" y="2680"/>
                  <a:ext cx="298" cy="9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3" name="Text Box 57"/>
                <p:cNvSpPr txBox="1">
                  <a:spLocks noChangeArrowheads="1"/>
                </p:cNvSpPr>
                <p:nvPr/>
              </p:nvSpPr>
              <p:spPr bwMode="auto">
                <a:xfrm>
                  <a:off x="2667" y="3342"/>
                  <a:ext cx="487" cy="9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4" name="Freeform 58"/>
                <p:cNvSpPr/>
                <p:nvPr/>
              </p:nvSpPr>
              <p:spPr bwMode="auto">
                <a:xfrm>
                  <a:off x="2657" y="3510"/>
                  <a:ext cx="277" cy="942"/>
                </a:xfrm>
                <a:custGeom>
                  <a:avLst/>
                  <a:gdLst>
                    <a:gd name="T0" fmla="*/ 0 w 277"/>
                    <a:gd name="T1" fmla="*/ 0 h 1"/>
                    <a:gd name="T2" fmla="*/ 277 w 277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277" h="1">
                      <a:moveTo>
                        <a:pt x="0" y="0"/>
                      </a:moveTo>
                      <a:lnTo>
                        <a:pt x="277" y="0"/>
                      </a:lnTo>
                    </a:path>
                  </a:pathLst>
                </a:custGeom>
                <a:noFill/>
                <a:ln w="1905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13" name="组合 12"/>
          <p:cNvGrpSpPr/>
          <p:nvPr/>
        </p:nvGrpSpPr>
        <p:grpSpPr>
          <a:xfrm>
            <a:off x="4544186" y="3411974"/>
            <a:ext cx="3052150" cy="752253"/>
            <a:chOff x="4486085" y="3267958"/>
            <a:chExt cx="3052150" cy="752253"/>
          </a:xfrm>
        </p:grpSpPr>
        <p:sp>
          <p:nvSpPr>
            <p:cNvPr id="94" name="Freeform 1844"/>
            <p:cNvSpPr>
              <a:spLocks noEditPoints="1"/>
            </p:cNvSpPr>
            <p:nvPr/>
          </p:nvSpPr>
          <p:spPr bwMode="auto">
            <a:xfrm>
              <a:off x="4497011" y="3555433"/>
              <a:ext cx="2962585" cy="300038"/>
            </a:xfrm>
            <a:custGeom>
              <a:avLst/>
              <a:gdLst>
                <a:gd name="T0" fmla="*/ 371 w 631"/>
                <a:gd name="T1" fmla="*/ 12 h 175"/>
                <a:gd name="T2" fmla="*/ 418 w 631"/>
                <a:gd name="T3" fmla="*/ 18 h 175"/>
                <a:gd name="T4" fmla="*/ 460 w 631"/>
                <a:gd name="T5" fmla="*/ 16 h 175"/>
                <a:gd name="T6" fmla="*/ 464 w 631"/>
                <a:gd name="T7" fmla="*/ 22 h 175"/>
                <a:gd name="T8" fmla="*/ 480 w 631"/>
                <a:gd name="T9" fmla="*/ 20 h 175"/>
                <a:gd name="T10" fmla="*/ 492 w 631"/>
                <a:gd name="T11" fmla="*/ 42 h 175"/>
                <a:gd name="T12" fmla="*/ 539 w 631"/>
                <a:gd name="T13" fmla="*/ 62 h 175"/>
                <a:gd name="T14" fmla="*/ 555 w 631"/>
                <a:gd name="T15" fmla="*/ 84 h 175"/>
                <a:gd name="T16" fmla="*/ 579 w 631"/>
                <a:gd name="T17" fmla="*/ 94 h 175"/>
                <a:gd name="T18" fmla="*/ 553 w 631"/>
                <a:gd name="T19" fmla="*/ 92 h 175"/>
                <a:gd name="T20" fmla="*/ 622 w 631"/>
                <a:gd name="T21" fmla="*/ 109 h 175"/>
                <a:gd name="T22" fmla="*/ 628 w 631"/>
                <a:gd name="T23" fmla="*/ 123 h 175"/>
                <a:gd name="T24" fmla="*/ 593 w 631"/>
                <a:gd name="T25" fmla="*/ 129 h 175"/>
                <a:gd name="T26" fmla="*/ 541 w 631"/>
                <a:gd name="T27" fmla="*/ 133 h 175"/>
                <a:gd name="T28" fmla="*/ 545 w 631"/>
                <a:gd name="T29" fmla="*/ 149 h 175"/>
                <a:gd name="T30" fmla="*/ 523 w 631"/>
                <a:gd name="T31" fmla="*/ 147 h 175"/>
                <a:gd name="T32" fmla="*/ 416 w 631"/>
                <a:gd name="T33" fmla="*/ 157 h 175"/>
                <a:gd name="T34" fmla="*/ 373 w 631"/>
                <a:gd name="T35" fmla="*/ 151 h 175"/>
                <a:gd name="T36" fmla="*/ 298 w 631"/>
                <a:gd name="T37" fmla="*/ 149 h 175"/>
                <a:gd name="T38" fmla="*/ 187 w 631"/>
                <a:gd name="T39" fmla="*/ 157 h 175"/>
                <a:gd name="T40" fmla="*/ 105 w 631"/>
                <a:gd name="T41" fmla="*/ 141 h 175"/>
                <a:gd name="T42" fmla="*/ 76 w 631"/>
                <a:gd name="T43" fmla="*/ 129 h 175"/>
                <a:gd name="T44" fmla="*/ 62 w 631"/>
                <a:gd name="T45" fmla="*/ 143 h 175"/>
                <a:gd name="T46" fmla="*/ 38 w 631"/>
                <a:gd name="T47" fmla="*/ 151 h 175"/>
                <a:gd name="T48" fmla="*/ 34 w 631"/>
                <a:gd name="T49" fmla="*/ 145 h 175"/>
                <a:gd name="T50" fmla="*/ 24 w 631"/>
                <a:gd name="T51" fmla="*/ 125 h 175"/>
                <a:gd name="T52" fmla="*/ 12 w 631"/>
                <a:gd name="T53" fmla="*/ 127 h 175"/>
                <a:gd name="T54" fmla="*/ 40 w 631"/>
                <a:gd name="T55" fmla="*/ 88 h 175"/>
                <a:gd name="T56" fmla="*/ 24 w 631"/>
                <a:gd name="T57" fmla="*/ 74 h 175"/>
                <a:gd name="T58" fmla="*/ 44 w 631"/>
                <a:gd name="T59" fmla="*/ 60 h 175"/>
                <a:gd name="T60" fmla="*/ 109 w 631"/>
                <a:gd name="T61" fmla="*/ 38 h 175"/>
                <a:gd name="T62" fmla="*/ 10 w 631"/>
                <a:gd name="T63" fmla="*/ 32 h 175"/>
                <a:gd name="T64" fmla="*/ 20 w 631"/>
                <a:gd name="T65" fmla="*/ 22 h 175"/>
                <a:gd name="T66" fmla="*/ 58 w 631"/>
                <a:gd name="T67" fmla="*/ 20 h 175"/>
                <a:gd name="T68" fmla="*/ 98 w 631"/>
                <a:gd name="T69" fmla="*/ 28 h 175"/>
                <a:gd name="T70" fmla="*/ 159 w 631"/>
                <a:gd name="T71" fmla="*/ 14 h 175"/>
                <a:gd name="T72" fmla="*/ 252 w 631"/>
                <a:gd name="T73" fmla="*/ 14 h 175"/>
                <a:gd name="T74" fmla="*/ 167 w 631"/>
                <a:gd name="T75" fmla="*/ 20 h 175"/>
                <a:gd name="T76" fmla="*/ 189 w 631"/>
                <a:gd name="T77" fmla="*/ 12 h 175"/>
                <a:gd name="T78" fmla="*/ 187 w 631"/>
                <a:gd name="T79" fmla="*/ 20 h 175"/>
                <a:gd name="T80" fmla="*/ 335 w 631"/>
                <a:gd name="T81" fmla="*/ 16 h 175"/>
                <a:gd name="T82" fmla="*/ 335 w 631"/>
                <a:gd name="T83" fmla="*/ 16 h 175"/>
                <a:gd name="T84" fmla="*/ 440 w 631"/>
                <a:gd name="T85" fmla="*/ 22 h 175"/>
                <a:gd name="T86" fmla="*/ 440 w 631"/>
                <a:gd name="T87" fmla="*/ 22 h 175"/>
                <a:gd name="T88" fmla="*/ 88 w 631"/>
                <a:gd name="T89" fmla="*/ 72 h 175"/>
                <a:gd name="T90" fmla="*/ 38 w 631"/>
                <a:gd name="T91" fmla="*/ 106 h 175"/>
                <a:gd name="T92" fmla="*/ 34 w 631"/>
                <a:gd name="T93" fmla="*/ 109 h 175"/>
                <a:gd name="T94" fmla="*/ 78 w 631"/>
                <a:gd name="T95" fmla="*/ 98 h 175"/>
                <a:gd name="T96" fmla="*/ 500 w 631"/>
                <a:gd name="T97" fmla="*/ 13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1" h="175">
                  <a:moveTo>
                    <a:pt x="300" y="1"/>
                  </a:moveTo>
                  <a:cubicBezTo>
                    <a:pt x="301" y="9"/>
                    <a:pt x="304" y="1"/>
                    <a:pt x="306" y="8"/>
                  </a:cubicBezTo>
                  <a:cubicBezTo>
                    <a:pt x="316" y="4"/>
                    <a:pt x="322" y="2"/>
                    <a:pt x="323" y="12"/>
                  </a:cubicBezTo>
                  <a:cubicBezTo>
                    <a:pt x="328" y="2"/>
                    <a:pt x="361" y="6"/>
                    <a:pt x="371" y="12"/>
                  </a:cubicBezTo>
                  <a:cubicBezTo>
                    <a:pt x="369" y="12"/>
                    <a:pt x="366" y="12"/>
                    <a:pt x="367" y="16"/>
                  </a:cubicBezTo>
                  <a:cubicBezTo>
                    <a:pt x="379" y="3"/>
                    <a:pt x="374" y="12"/>
                    <a:pt x="395" y="10"/>
                  </a:cubicBezTo>
                  <a:cubicBezTo>
                    <a:pt x="396" y="12"/>
                    <a:pt x="395" y="15"/>
                    <a:pt x="397" y="16"/>
                  </a:cubicBezTo>
                  <a:cubicBezTo>
                    <a:pt x="400" y="9"/>
                    <a:pt x="413" y="17"/>
                    <a:pt x="418" y="18"/>
                  </a:cubicBezTo>
                  <a:cubicBezTo>
                    <a:pt x="417" y="18"/>
                    <a:pt x="416" y="14"/>
                    <a:pt x="416" y="14"/>
                  </a:cubicBezTo>
                  <a:cubicBezTo>
                    <a:pt x="427" y="14"/>
                    <a:pt x="440" y="12"/>
                    <a:pt x="446" y="22"/>
                  </a:cubicBezTo>
                  <a:cubicBezTo>
                    <a:pt x="446" y="19"/>
                    <a:pt x="445" y="16"/>
                    <a:pt x="448" y="16"/>
                  </a:cubicBezTo>
                  <a:cubicBezTo>
                    <a:pt x="451" y="21"/>
                    <a:pt x="457" y="19"/>
                    <a:pt x="460" y="16"/>
                  </a:cubicBezTo>
                  <a:cubicBezTo>
                    <a:pt x="464" y="20"/>
                    <a:pt x="459" y="20"/>
                    <a:pt x="458" y="24"/>
                  </a:cubicBezTo>
                  <a:cubicBezTo>
                    <a:pt x="463" y="19"/>
                    <a:pt x="462" y="27"/>
                    <a:pt x="468" y="26"/>
                  </a:cubicBezTo>
                  <a:cubicBezTo>
                    <a:pt x="468" y="24"/>
                    <a:pt x="470" y="23"/>
                    <a:pt x="470" y="22"/>
                  </a:cubicBezTo>
                  <a:cubicBezTo>
                    <a:pt x="468" y="22"/>
                    <a:pt x="465" y="25"/>
                    <a:pt x="464" y="22"/>
                  </a:cubicBezTo>
                  <a:cubicBezTo>
                    <a:pt x="468" y="21"/>
                    <a:pt x="469" y="17"/>
                    <a:pt x="474" y="18"/>
                  </a:cubicBezTo>
                  <a:cubicBezTo>
                    <a:pt x="477" y="22"/>
                    <a:pt x="469" y="25"/>
                    <a:pt x="474" y="26"/>
                  </a:cubicBezTo>
                  <a:cubicBezTo>
                    <a:pt x="473" y="23"/>
                    <a:pt x="480" y="19"/>
                    <a:pt x="480" y="24"/>
                  </a:cubicBezTo>
                  <a:cubicBezTo>
                    <a:pt x="475" y="27"/>
                    <a:pt x="486" y="23"/>
                    <a:pt x="480" y="20"/>
                  </a:cubicBezTo>
                  <a:cubicBezTo>
                    <a:pt x="487" y="22"/>
                    <a:pt x="485" y="20"/>
                    <a:pt x="492" y="20"/>
                  </a:cubicBezTo>
                  <a:cubicBezTo>
                    <a:pt x="492" y="23"/>
                    <a:pt x="493" y="26"/>
                    <a:pt x="494" y="28"/>
                  </a:cubicBezTo>
                  <a:cubicBezTo>
                    <a:pt x="483" y="27"/>
                    <a:pt x="501" y="40"/>
                    <a:pt x="490" y="34"/>
                  </a:cubicBezTo>
                  <a:cubicBezTo>
                    <a:pt x="495" y="36"/>
                    <a:pt x="487" y="40"/>
                    <a:pt x="492" y="42"/>
                  </a:cubicBezTo>
                  <a:cubicBezTo>
                    <a:pt x="494" y="32"/>
                    <a:pt x="495" y="44"/>
                    <a:pt x="496" y="44"/>
                  </a:cubicBezTo>
                  <a:cubicBezTo>
                    <a:pt x="506" y="35"/>
                    <a:pt x="507" y="47"/>
                    <a:pt x="525" y="42"/>
                  </a:cubicBezTo>
                  <a:cubicBezTo>
                    <a:pt x="530" y="46"/>
                    <a:pt x="532" y="52"/>
                    <a:pt x="537" y="46"/>
                  </a:cubicBezTo>
                  <a:cubicBezTo>
                    <a:pt x="537" y="52"/>
                    <a:pt x="531" y="58"/>
                    <a:pt x="539" y="62"/>
                  </a:cubicBezTo>
                  <a:cubicBezTo>
                    <a:pt x="534" y="53"/>
                    <a:pt x="546" y="64"/>
                    <a:pt x="549" y="66"/>
                  </a:cubicBezTo>
                  <a:cubicBezTo>
                    <a:pt x="550" y="58"/>
                    <a:pt x="568" y="67"/>
                    <a:pt x="565" y="76"/>
                  </a:cubicBezTo>
                  <a:cubicBezTo>
                    <a:pt x="557" y="75"/>
                    <a:pt x="567" y="83"/>
                    <a:pt x="559" y="78"/>
                  </a:cubicBezTo>
                  <a:cubicBezTo>
                    <a:pt x="560" y="82"/>
                    <a:pt x="556" y="82"/>
                    <a:pt x="555" y="84"/>
                  </a:cubicBezTo>
                  <a:cubicBezTo>
                    <a:pt x="557" y="90"/>
                    <a:pt x="558" y="89"/>
                    <a:pt x="559" y="92"/>
                  </a:cubicBezTo>
                  <a:cubicBezTo>
                    <a:pt x="562" y="90"/>
                    <a:pt x="563" y="87"/>
                    <a:pt x="567" y="86"/>
                  </a:cubicBezTo>
                  <a:cubicBezTo>
                    <a:pt x="567" y="90"/>
                    <a:pt x="569" y="91"/>
                    <a:pt x="569" y="86"/>
                  </a:cubicBezTo>
                  <a:cubicBezTo>
                    <a:pt x="575" y="85"/>
                    <a:pt x="582" y="93"/>
                    <a:pt x="579" y="94"/>
                  </a:cubicBezTo>
                  <a:cubicBezTo>
                    <a:pt x="576" y="87"/>
                    <a:pt x="575" y="99"/>
                    <a:pt x="571" y="98"/>
                  </a:cubicBezTo>
                  <a:cubicBezTo>
                    <a:pt x="568" y="98"/>
                    <a:pt x="562" y="97"/>
                    <a:pt x="557" y="94"/>
                  </a:cubicBezTo>
                  <a:cubicBezTo>
                    <a:pt x="560" y="100"/>
                    <a:pt x="552" y="103"/>
                    <a:pt x="551" y="98"/>
                  </a:cubicBezTo>
                  <a:cubicBezTo>
                    <a:pt x="556" y="102"/>
                    <a:pt x="557" y="92"/>
                    <a:pt x="553" y="92"/>
                  </a:cubicBezTo>
                  <a:cubicBezTo>
                    <a:pt x="554" y="101"/>
                    <a:pt x="547" y="90"/>
                    <a:pt x="547" y="98"/>
                  </a:cubicBezTo>
                  <a:cubicBezTo>
                    <a:pt x="558" y="104"/>
                    <a:pt x="569" y="105"/>
                    <a:pt x="575" y="102"/>
                  </a:cubicBezTo>
                  <a:cubicBezTo>
                    <a:pt x="576" y="105"/>
                    <a:pt x="577" y="107"/>
                    <a:pt x="579" y="109"/>
                  </a:cubicBezTo>
                  <a:cubicBezTo>
                    <a:pt x="591" y="104"/>
                    <a:pt x="608" y="110"/>
                    <a:pt x="622" y="109"/>
                  </a:cubicBezTo>
                  <a:cubicBezTo>
                    <a:pt x="619" y="109"/>
                    <a:pt x="620" y="111"/>
                    <a:pt x="622" y="113"/>
                  </a:cubicBezTo>
                  <a:cubicBezTo>
                    <a:pt x="619" y="113"/>
                    <a:pt x="614" y="112"/>
                    <a:pt x="613" y="115"/>
                  </a:cubicBezTo>
                  <a:cubicBezTo>
                    <a:pt x="627" y="116"/>
                    <a:pt x="619" y="117"/>
                    <a:pt x="613" y="119"/>
                  </a:cubicBezTo>
                  <a:cubicBezTo>
                    <a:pt x="621" y="120"/>
                    <a:pt x="631" y="124"/>
                    <a:pt x="628" y="123"/>
                  </a:cubicBezTo>
                  <a:cubicBezTo>
                    <a:pt x="625" y="124"/>
                    <a:pt x="621" y="126"/>
                    <a:pt x="622" y="131"/>
                  </a:cubicBezTo>
                  <a:cubicBezTo>
                    <a:pt x="616" y="131"/>
                    <a:pt x="615" y="127"/>
                    <a:pt x="611" y="125"/>
                  </a:cubicBezTo>
                  <a:cubicBezTo>
                    <a:pt x="611" y="133"/>
                    <a:pt x="599" y="127"/>
                    <a:pt x="601" y="125"/>
                  </a:cubicBezTo>
                  <a:cubicBezTo>
                    <a:pt x="596" y="129"/>
                    <a:pt x="593" y="122"/>
                    <a:pt x="593" y="129"/>
                  </a:cubicBezTo>
                  <a:cubicBezTo>
                    <a:pt x="590" y="125"/>
                    <a:pt x="573" y="127"/>
                    <a:pt x="559" y="131"/>
                  </a:cubicBezTo>
                  <a:cubicBezTo>
                    <a:pt x="566" y="129"/>
                    <a:pt x="565" y="136"/>
                    <a:pt x="571" y="135"/>
                  </a:cubicBezTo>
                  <a:cubicBezTo>
                    <a:pt x="571" y="142"/>
                    <a:pt x="565" y="142"/>
                    <a:pt x="561" y="145"/>
                  </a:cubicBezTo>
                  <a:cubicBezTo>
                    <a:pt x="555" y="133"/>
                    <a:pt x="545" y="144"/>
                    <a:pt x="541" y="133"/>
                  </a:cubicBezTo>
                  <a:cubicBezTo>
                    <a:pt x="536" y="133"/>
                    <a:pt x="531" y="133"/>
                    <a:pt x="529" y="131"/>
                  </a:cubicBezTo>
                  <a:cubicBezTo>
                    <a:pt x="534" y="136"/>
                    <a:pt x="526" y="133"/>
                    <a:pt x="525" y="137"/>
                  </a:cubicBezTo>
                  <a:cubicBezTo>
                    <a:pt x="532" y="139"/>
                    <a:pt x="533" y="140"/>
                    <a:pt x="529" y="147"/>
                  </a:cubicBezTo>
                  <a:cubicBezTo>
                    <a:pt x="536" y="136"/>
                    <a:pt x="537" y="156"/>
                    <a:pt x="545" y="149"/>
                  </a:cubicBezTo>
                  <a:cubicBezTo>
                    <a:pt x="539" y="156"/>
                    <a:pt x="550" y="157"/>
                    <a:pt x="545" y="161"/>
                  </a:cubicBezTo>
                  <a:cubicBezTo>
                    <a:pt x="542" y="150"/>
                    <a:pt x="538" y="166"/>
                    <a:pt x="537" y="161"/>
                  </a:cubicBezTo>
                  <a:cubicBezTo>
                    <a:pt x="535" y="156"/>
                    <a:pt x="541" y="157"/>
                    <a:pt x="541" y="153"/>
                  </a:cubicBezTo>
                  <a:cubicBezTo>
                    <a:pt x="535" y="151"/>
                    <a:pt x="529" y="149"/>
                    <a:pt x="523" y="147"/>
                  </a:cubicBezTo>
                  <a:cubicBezTo>
                    <a:pt x="531" y="160"/>
                    <a:pt x="523" y="172"/>
                    <a:pt x="510" y="175"/>
                  </a:cubicBezTo>
                  <a:cubicBezTo>
                    <a:pt x="505" y="169"/>
                    <a:pt x="484" y="169"/>
                    <a:pt x="476" y="163"/>
                  </a:cubicBezTo>
                  <a:cubicBezTo>
                    <a:pt x="476" y="172"/>
                    <a:pt x="472" y="164"/>
                    <a:pt x="470" y="163"/>
                  </a:cubicBezTo>
                  <a:cubicBezTo>
                    <a:pt x="456" y="166"/>
                    <a:pt x="427" y="165"/>
                    <a:pt x="416" y="157"/>
                  </a:cubicBezTo>
                  <a:cubicBezTo>
                    <a:pt x="414" y="161"/>
                    <a:pt x="408" y="161"/>
                    <a:pt x="405" y="163"/>
                  </a:cubicBezTo>
                  <a:cubicBezTo>
                    <a:pt x="403" y="160"/>
                    <a:pt x="402" y="157"/>
                    <a:pt x="399" y="155"/>
                  </a:cubicBezTo>
                  <a:cubicBezTo>
                    <a:pt x="398" y="157"/>
                    <a:pt x="393" y="155"/>
                    <a:pt x="389" y="159"/>
                  </a:cubicBezTo>
                  <a:cubicBezTo>
                    <a:pt x="386" y="152"/>
                    <a:pt x="378" y="158"/>
                    <a:pt x="373" y="151"/>
                  </a:cubicBezTo>
                  <a:cubicBezTo>
                    <a:pt x="362" y="158"/>
                    <a:pt x="324" y="142"/>
                    <a:pt x="302" y="153"/>
                  </a:cubicBezTo>
                  <a:cubicBezTo>
                    <a:pt x="308" y="150"/>
                    <a:pt x="315" y="157"/>
                    <a:pt x="309" y="159"/>
                  </a:cubicBezTo>
                  <a:cubicBezTo>
                    <a:pt x="306" y="159"/>
                    <a:pt x="300" y="154"/>
                    <a:pt x="296" y="157"/>
                  </a:cubicBezTo>
                  <a:cubicBezTo>
                    <a:pt x="296" y="153"/>
                    <a:pt x="299" y="153"/>
                    <a:pt x="298" y="149"/>
                  </a:cubicBezTo>
                  <a:cubicBezTo>
                    <a:pt x="279" y="157"/>
                    <a:pt x="249" y="151"/>
                    <a:pt x="216" y="147"/>
                  </a:cubicBezTo>
                  <a:cubicBezTo>
                    <a:pt x="213" y="151"/>
                    <a:pt x="210" y="154"/>
                    <a:pt x="206" y="157"/>
                  </a:cubicBezTo>
                  <a:cubicBezTo>
                    <a:pt x="198" y="154"/>
                    <a:pt x="203" y="152"/>
                    <a:pt x="197" y="149"/>
                  </a:cubicBezTo>
                  <a:cubicBezTo>
                    <a:pt x="194" y="151"/>
                    <a:pt x="192" y="155"/>
                    <a:pt x="187" y="157"/>
                  </a:cubicBezTo>
                  <a:cubicBezTo>
                    <a:pt x="184" y="162"/>
                    <a:pt x="196" y="161"/>
                    <a:pt x="189" y="163"/>
                  </a:cubicBezTo>
                  <a:cubicBezTo>
                    <a:pt x="173" y="163"/>
                    <a:pt x="157" y="158"/>
                    <a:pt x="139" y="157"/>
                  </a:cubicBezTo>
                  <a:cubicBezTo>
                    <a:pt x="136" y="150"/>
                    <a:pt x="146" y="156"/>
                    <a:pt x="145" y="151"/>
                  </a:cubicBezTo>
                  <a:cubicBezTo>
                    <a:pt x="135" y="139"/>
                    <a:pt x="121" y="144"/>
                    <a:pt x="105" y="141"/>
                  </a:cubicBezTo>
                  <a:cubicBezTo>
                    <a:pt x="108" y="141"/>
                    <a:pt x="106" y="135"/>
                    <a:pt x="109" y="135"/>
                  </a:cubicBezTo>
                  <a:cubicBezTo>
                    <a:pt x="115" y="139"/>
                    <a:pt x="123" y="136"/>
                    <a:pt x="139" y="139"/>
                  </a:cubicBezTo>
                  <a:cubicBezTo>
                    <a:pt x="139" y="136"/>
                    <a:pt x="142" y="135"/>
                    <a:pt x="143" y="133"/>
                  </a:cubicBezTo>
                  <a:cubicBezTo>
                    <a:pt x="123" y="127"/>
                    <a:pt x="95" y="137"/>
                    <a:pt x="76" y="129"/>
                  </a:cubicBezTo>
                  <a:cubicBezTo>
                    <a:pt x="79" y="130"/>
                    <a:pt x="77" y="136"/>
                    <a:pt x="80" y="137"/>
                  </a:cubicBezTo>
                  <a:cubicBezTo>
                    <a:pt x="84" y="139"/>
                    <a:pt x="92" y="135"/>
                    <a:pt x="96" y="141"/>
                  </a:cubicBezTo>
                  <a:cubicBezTo>
                    <a:pt x="92" y="145"/>
                    <a:pt x="81" y="143"/>
                    <a:pt x="80" y="137"/>
                  </a:cubicBezTo>
                  <a:cubicBezTo>
                    <a:pt x="78" y="148"/>
                    <a:pt x="67" y="143"/>
                    <a:pt x="62" y="143"/>
                  </a:cubicBezTo>
                  <a:cubicBezTo>
                    <a:pt x="61" y="143"/>
                    <a:pt x="49" y="142"/>
                    <a:pt x="40" y="143"/>
                  </a:cubicBezTo>
                  <a:cubicBezTo>
                    <a:pt x="45" y="144"/>
                    <a:pt x="45" y="149"/>
                    <a:pt x="40" y="145"/>
                  </a:cubicBezTo>
                  <a:cubicBezTo>
                    <a:pt x="40" y="149"/>
                    <a:pt x="50" y="152"/>
                    <a:pt x="44" y="155"/>
                  </a:cubicBezTo>
                  <a:cubicBezTo>
                    <a:pt x="43" y="148"/>
                    <a:pt x="38" y="155"/>
                    <a:pt x="38" y="151"/>
                  </a:cubicBezTo>
                  <a:cubicBezTo>
                    <a:pt x="43" y="151"/>
                    <a:pt x="38" y="144"/>
                    <a:pt x="36" y="145"/>
                  </a:cubicBezTo>
                  <a:cubicBezTo>
                    <a:pt x="35" y="146"/>
                    <a:pt x="36" y="149"/>
                    <a:pt x="34" y="149"/>
                  </a:cubicBezTo>
                  <a:cubicBezTo>
                    <a:pt x="29" y="147"/>
                    <a:pt x="31" y="137"/>
                    <a:pt x="34" y="141"/>
                  </a:cubicBezTo>
                  <a:cubicBezTo>
                    <a:pt x="34" y="143"/>
                    <a:pt x="31" y="144"/>
                    <a:pt x="34" y="145"/>
                  </a:cubicBezTo>
                  <a:cubicBezTo>
                    <a:pt x="35" y="141"/>
                    <a:pt x="40" y="143"/>
                    <a:pt x="36" y="139"/>
                  </a:cubicBezTo>
                  <a:cubicBezTo>
                    <a:pt x="43" y="138"/>
                    <a:pt x="48" y="138"/>
                    <a:pt x="50" y="143"/>
                  </a:cubicBezTo>
                  <a:cubicBezTo>
                    <a:pt x="58" y="134"/>
                    <a:pt x="46" y="130"/>
                    <a:pt x="46" y="125"/>
                  </a:cubicBezTo>
                  <a:cubicBezTo>
                    <a:pt x="35" y="125"/>
                    <a:pt x="30" y="127"/>
                    <a:pt x="24" y="125"/>
                  </a:cubicBezTo>
                  <a:cubicBezTo>
                    <a:pt x="24" y="130"/>
                    <a:pt x="21" y="131"/>
                    <a:pt x="18" y="133"/>
                  </a:cubicBezTo>
                  <a:cubicBezTo>
                    <a:pt x="17" y="129"/>
                    <a:pt x="14" y="134"/>
                    <a:pt x="14" y="131"/>
                  </a:cubicBezTo>
                  <a:cubicBezTo>
                    <a:pt x="16" y="130"/>
                    <a:pt x="18" y="129"/>
                    <a:pt x="20" y="127"/>
                  </a:cubicBezTo>
                  <a:cubicBezTo>
                    <a:pt x="14" y="127"/>
                    <a:pt x="16" y="123"/>
                    <a:pt x="12" y="127"/>
                  </a:cubicBezTo>
                  <a:cubicBezTo>
                    <a:pt x="12" y="117"/>
                    <a:pt x="7" y="111"/>
                    <a:pt x="4" y="111"/>
                  </a:cubicBezTo>
                  <a:cubicBezTo>
                    <a:pt x="6" y="110"/>
                    <a:pt x="8" y="108"/>
                    <a:pt x="10" y="106"/>
                  </a:cubicBezTo>
                  <a:cubicBezTo>
                    <a:pt x="0" y="105"/>
                    <a:pt x="1" y="95"/>
                    <a:pt x="6" y="90"/>
                  </a:cubicBezTo>
                  <a:cubicBezTo>
                    <a:pt x="18" y="90"/>
                    <a:pt x="29" y="85"/>
                    <a:pt x="40" y="88"/>
                  </a:cubicBezTo>
                  <a:cubicBezTo>
                    <a:pt x="40" y="83"/>
                    <a:pt x="46" y="83"/>
                    <a:pt x="48" y="80"/>
                  </a:cubicBezTo>
                  <a:cubicBezTo>
                    <a:pt x="40" y="78"/>
                    <a:pt x="37" y="81"/>
                    <a:pt x="34" y="76"/>
                  </a:cubicBezTo>
                  <a:cubicBezTo>
                    <a:pt x="33" y="83"/>
                    <a:pt x="30" y="78"/>
                    <a:pt x="24" y="80"/>
                  </a:cubicBezTo>
                  <a:cubicBezTo>
                    <a:pt x="24" y="78"/>
                    <a:pt x="24" y="76"/>
                    <a:pt x="24" y="74"/>
                  </a:cubicBezTo>
                  <a:cubicBezTo>
                    <a:pt x="29" y="79"/>
                    <a:pt x="31" y="78"/>
                    <a:pt x="26" y="70"/>
                  </a:cubicBezTo>
                  <a:cubicBezTo>
                    <a:pt x="39" y="71"/>
                    <a:pt x="45" y="63"/>
                    <a:pt x="54" y="70"/>
                  </a:cubicBezTo>
                  <a:cubicBezTo>
                    <a:pt x="49" y="65"/>
                    <a:pt x="58" y="67"/>
                    <a:pt x="58" y="62"/>
                  </a:cubicBezTo>
                  <a:cubicBezTo>
                    <a:pt x="55" y="67"/>
                    <a:pt x="39" y="67"/>
                    <a:pt x="44" y="60"/>
                  </a:cubicBezTo>
                  <a:cubicBezTo>
                    <a:pt x="35" y="63"/>
                    <a:pt x="13" y="63"/>
                    <a:pt x="0" y="56"/>
                  </a:cubicBezTo>
                  <a:cubicBezTo>
                    <a:pt x="8" y="58"/>
                    <a:pt x="15" y="54"/>
                    <a:pt x="10" y="48"/>
                  </a:cubicBezTo>
                  <a:cubicBezTo>
                    <a:pt x="19" y="48"/>
                    <a:pt x="25" y="48"/>
                    <a:pt x="16" y="52"/>
                  </a:cubicBezTo>
                  <a:cubicBezTo>
                    <a:pt x="51" y="37"/>
                    <a:pt x="88" y="51"/>
                    <a:pt x="109" y="38"/>
                  </a:cubicBezTo>
                  <a:cubicBezTo>
                    <a:pt x="95" y="34"/>
                    <a:pt x="83" y="36"/>
                    <a:pt x="70" y="34"/>
                  </a:cubicBezTo>
                  <a:cubicBezTo>
                    <a:pt x="70" y="36"/>
                    <a:pt x="73" y="37"/>
                    <a:pt x="70" y="38"/>
                  </a:cubicBezTo>
                  <a:cubicBezTo>
                    <a:pt x="70" y="35"/>
                    <a:pt x="68" y="37"/>
                    <a:pt x="66" y="38"/>
                  </a:cubicBezTo>
                  <a:cubicBezTo>
                    <a:pt x="52" y="29"/>
                    <a:pt x="18" y="35"/>
                    <a:pt x="10" y="32"/>
                  </a:cubicBezTo>
                  <a:cubicBezTo>
                    <a:pt x="11" y="32"/>
                    <a:pt x="12" y="31"/>
                    <a:pt x="12" y="30"/>
                  </a:cubicBezTo>
                  <a:cubicBezTo>
                    <a:pt x="10" y="30"/>
                    <a:pt x="9" y="31"/>
                    <a:pt x="8" y="32"/>
                  </a:cubicBezTo>
                  <a:cubicBezTo>
                    <a:pt x="7" y="27"/>
                    <a:pt x="11" y="25"/>
                    <a:pt x="14" y="24"/>
                  </a:cubicBezTo>
                  <a:cubicBezTo>
                    <a:pt x="14" y="34"/>
                    <a:pt x="16" y="21"/>
                    <a:pt x="20" y="22"/>
                  </a:cubicBezTo>
                  <a:cubicBezTo>
                    <a:pt x="21" y="25"/>
                    <a:pt x="17" y="27"/>
                    <a:pt x="20" y="28"/>
                  </a:cubicBezTo>
                  <a:cubicBezTo>
                    <a:pt x="27" y="19"/>
                    <a:pt x="44" y="21"/>
                    <a:pt x="54" y="26"/>
                  </a:cubicBezTo>
                  <a:cubicBezTo>
                    <a:pt x="50" y="19"/>
                    <a:pt x="55" y="24"/>
                    <a:pt x="58" y="26"/>
                  </a:cubicBezTo>
                  <a:cubicBezTo>
                    <a:pt x="58" y="23"/>
                    <a:pt x="54" y="21"/>
                    <a:pt x="58" y="20"/>
                  </a:cubicBezTo>
                  <a:cubicBezTo>
                    <a:pt x="59" y="24"/>
                    <a:pt x="64" y="24"/>
                    <a:pt x="60" y="20"/>
                  </a:cubicBezTo>
                  <a:cubicBezTo>
                    <a:pt x="67" y="22"/>
                    <a:pt x="75" y="27"/>
                    <a:pt x="80" y="22"/>
                  </a:cubicBezTo>
                  <a:cubicBezTo>
                    <a:pt x="84" y="28"/>
                    <a:pt x="82" y="23"/>
                    <a:pt x="84" y="22"/>
                  </a:cubicBezTo>
                  <a:cubicBezTo>
                    <a:pt x="87" y="29"/>
                    <a:pt x="95" y="20"/>
                    <a:pt x="98" y="28"/>
                  </a:cubicBezTo>
                  <a:cubicBezTo>
                    <a:pt x="103" y="19"/>
                    <a:pt x="133" y="31"/>
                    <a:pt x="145" y="20"/>
                  </a:cubicBezTo>
                  <a:cubicBezTo>
                    <a:pt x="138" y="18"/>
                    <a:pt x="129" y="9"/>
                    <a:pt x="131" y="6"/>
                  </a:cubicBezTo>
                  <a:cubicBezTo>
                    <a:pt x="136" y="13"/>
                    <a:pt x="156" y="11"/>
                    <a:pt x="155" y="8"/>
                  </a:cubicBezTo>
                  <a:cubicBezTo>
                    <a:pt x="156" y="10"/>
                    <a:pt x="157" y="12"/>
                    <a:pt x="159" y="14"/>
                  </a:cubicBezTo>
                  <a:cubicBezTo>
                    <a:pt x="160" y="10"/>
                    <a:pt x="163" y="12"/>
                    <a:pt x="165" y="14"/>
                  </a:cubicBezTo>
                  <a:cubicBezTo>
                    <a:pt x="166" y="7"/>
                    <a:pt x="179" y="9"/>
                    <a:pt x="177" y="16"/>
                  </a:cubicBezTo>
                  <a:cubicBezTo>
                    <a:pt x="179" y="3"/>
                    <a:pt x="198" y="16"/>
                    <a:pt x="201" y="8"/>
                  </a:cubicBezTo>
                  <a:cubicBezTo>
                    <a:pt x="221" y="19"/>
                    <a:pt x="246" y="1"/>
                    <a:pt x="252" y="14"/>
                  </a:cubicBezTo>
                  <a:cubicBezTo>
                    <a:pt x="263" y="7"/>
                    <a:pt x="281" y="0"/>
                    <a:pt x="300" y="1"/>
                  </a:cubicBezTo>
                  <a:close/>
                  <a:moveTo>
                    <a:pt x="169" y="14"/>
                  </a:moveTo>
                  <a:cubicBezTo>
                    <a:pt x="167" y="14"/>
                    <a:pt x="168" y="16"/>
                    <a:pt x="169" y="16"/>
                  </a:cubicBezTo>
                  <a:cubicBezTo>
                    <a:pt x="169" y="18"/>
                    <a:pt x="169" y="19"/>
                    <a:pt x="167" y="20"/>
                  </a:cubicBezTo>
                  <a:cubicBezTo>
                    <a:pt x="167" y="25"/>
                    <a:pt x="177" y="17"/>
                    <a:pt x="171" y="22"/>
                  </a:cubicBezTo>
                  <a:cubicBezTo>
                    <a:pt x="172" y="26"/>
                    <a:pt x="181" y="22"/>
                    <a:pt x="179" y="18"/>
                  </a:cubicBezTo>
                  <a:cubicBezTo>
                    <a:pt x="176" y="17"/>
                    <a:pt x="171" y="17"/>
                    <a:pt x="169" y="14"/>
                  </a:cubicBezTo>
                  <a:close/>
                  <a:moveTo>
                    <a:pt x="189" y="12"/>
                  </a:moveTo>
                  <a:cubicBezTo>
                    <a:pt x="184" y="12"/>
                    <a:pt x="181" y="15"/>
                    <a:pt x="181" y="22"/>
                  </a:cubicBezTo>
                  <a:cubicBezTo>
                    <a:pt x="183" y="22"/>
                    <a:pt x="183" y="19"/>
                    <a:pt x="183" y="18"/>
                  </a:cubicBezTo>
                  <a:cubicBezTo>
                    <a:pt x="187" y="16"/>
                    <a:pt x="187" y="27"/>
                    <a:pt x="183" y="26"/>
                  </a:cubicBezTo>
                  <a:cubicBezTo>
                    <a:pt x="186" y="32"/>
                    <a:pt x="189" y="24"/>
                    <a:pt x="187" y="20"/>
                  </a:cubicBezTo>
                  <a:cubicBezTo>
                    <a:pt x="197" y="23"/>
                    <a:pt x="216" y="21"/>
                    <a:pt x="226" y="22"/>
                  </a:cubicBezTo>
                  <a:cubicBezTo>
                    <a:pt x="225" y="18"/>
                    <a:pt x="219" y="20"/>
                    <a:pt x="222" y="14"/>
                  </a:cubicBezTo>
                  <a:cubicBezTo>
                    <a:pt x="215" y="17"/>
                    <a:pt x="196" y="18"/>
                    <a:pt x="189" y="12"/>
                  </a:cubicBezTo>
                  <a:close/>
                  <a:moveTo>
                    <a:pt x="335" y="16"/>
                  </a:moveTo>
                  <a:cubicBezTo>
                    <a:pt x="335" y="11"/>
                    <a:pt x="329" y="16"/>
                    <a:pt x="331" y="20"/>
                  </a:cubicBezTo>
                  <a:cubicBezTo>
                    <a:pt x="335" y="22"/>
                    <a:pt x="341" y="27"/>
                    <a:pt x="341" y="18"/>
                  </a:cubicBezTo>
                  <a:cubicBezTo>
                    <a:pt x="337" y="14"/>
                    <a:pt x="338" y="18"/>
                    <a:pt x="333" y="18"/>
                  </a:cubicBezTo>
                  <a:cubicBezTo>
                    <a:pt x="332" y="16"/>
                    <a:pt x="334" y="16"/>
                    <a:pt x="335" y="16"/>
                  </a:cubicBezTo>
                  <a:close/>
                  <a:moveTo>
                    <a:pt x="149" y="24"/>
                  </a:moveTo>
                  <a:cubicBezTo>
                    <a:pt x="155" y="29"/>
                    <a:pt x="161" y="22"/>
                    <a:pt x="165" y="20"/>
                  </a:cubicBezTo>
                  <a:cubicBezTo>
                    <a:pt x="162" y="13"/>
                    <a:pt x="150" y="17"/>
                    <a:pt x="149" y="24"/>
                  </a:cubicBezTo>
                  <a:close/>
                  <a:moveTo>
                    <a:pt x="440" y="22"/>
                  </a:moveTo>
                  <a:cubicBezTo>
                    <a:pt x="440" y="15"/>
                    <a:pt x="432" y="30"/>
                    <a:pt x="428" y="28"/>
                  </a:cubicBezTo>
                  <a:cubicBezTo>
                    <a:pt x="431" y="37"/>
                    <a:pt x="433" y="25"/>
                    <a:pt x="442" y="28"/>
                  </a:cubicBezTo>
                  <a:cubicBezTo>
                    <a:pt x="443" y="24"/>
                    <a:pt x="440" y="24"/>
                    <a:pt x="438" y="24"/>
                  </a:cubicBezTo>
                  <a:cubicBezTo>
                    <a:pt x="437" y="22"/>
                    <a:pt x="439" y="22"/>
                    <a:pt x="440" y="22"/>
                  </a:cubicBezTo>
                  <a:close/>
                  <a:moveTo>
                    <a:pt x="94" y="66"/>
                  </a:moveTo>
                  <a:cubicBezTo>
                    <a:pt x="90" y="65"/>
                    <a:pt x="81" y="63"/>
                    <a:pt x="80" y="70"/>
                  </a:cubicBezTo>
                  <a:cubicBezTo>
                    <a:pt x="84" y="70"/>
                    <a:pt x="87" y="70"/>
                    <a:pt x="90" y="70"/>
                  </a:cubicBezTo>
                  <a:cubicBezTo>
                    <a:pt x="91" y="72"/>
                    <a:pt x="90" y="72"/>
                    <a:pt x="88" y="72"/>
                  </a:cubicBezTo>
                  <a:cubicBezTo>
                    <a:pt x="89" y="76"/>
                    <a:pt x="95" y="70"/>
                    <a:pt x="94" y="66"/>
                  </a:cubicBezTo>
                  <a:close/>
                  <a:moveTo>
                    <a:pt x="78" y="98"/>
                  </a:moveTo>
                  <a:cubicBezTo>
                    <a:pt x="76" y="99"/>
                    <a:pt x="77" y="100"/>
                    <a:pt x="78" y="100"/>
                  </a:cubicBezTo>
                  <a:cubicBezTo>
                    <a:pt x="75" y="107"/>
                    <a:pt x="47" y="96"/>
                    <a:pt x="38" y="106"/>
                  </a:cubicBezTo>
                  <a:cubicBezTo>
                    <a:pt x="34" y="105"/>
                    <a:pt x="29" y="103"/>
                    <a:pt x="26" y="100"/>
                  </a:cubicBezTo>
                  <a:cubicBezTo>
                    <a:pt x="21" y="100"/>
                    <a:pt x="20" y="104"/>
                    <a:pt x="16" y="104"/>
                  </a:cubicBezTo>
                  <a:cubicBezTo>
                    <a:pt x="15" y="108"/>
                    <a:pt x="18" y="109"/>
                    <a:pt x="18" y="113"/>
                  </a:cubicBezTo>
                  <a:cubicBezTo>
                    <a:pt x="25" y="113"/>
                    <a:pt x="31" y="112"/>
                    <a:pt x="34" y="109"/>
                  </a:cubicBezTo>
                  <a:cubicBezTo>
                    <a:pt x="37" y="110"/>
                    <a:pt x="38" y="114"/>
                    <a:pt x="40" y="117"/>
                  </a:cubicBezTo>
                  <a:cubicBezTo>
                    <a:pt x="54" y="110"/>
                    <a:pt x="65" y="115"/>
                    <a:pt x="78" y="102"/>
                  </a:cubicBezTo>
                  <a:cubicBezTo>
                    <a:pt x="80" y="102"/>
                    <a:pt x="80" y="105"/>
                    <a:pt x="80" y="106"/>
                  </a:cubicBezTo>
                  <a:cubicBezTo>
                    <a:pt x="89" y="103"/>
                    <a:pt x="79" y="103"/>
                    <a:pt x="78" y="98"/>
                  </a:cubicBezTo>
                  <a:close/>
                  <a:moveTo>
                    <a:pt x="181" y="135"/>
                  </a:moveTo>
                  <a:cubicBezTo>
                    <a:pt x="180" y="130"/>
                    <a:pt x="169" y="133"/>
                    <a:pt x="167" y="135"/>
                  </a:cubicBezTo>
                  <a:cubicBezTo>
                    <a:pt x="168" y="142"/>
                    <a:pt x="179" y="138"/>
                    <a:pt x="181" y="135"/>
                  </a:cubicBezTo>
                  <a:close/>
                  <a:moveTo>
                    <a:pt x="500" y="139"/>
                  </a:moveTo>
                  <a:cubicBezTo>
                    <a:pt x="500" y="144"/>
                    <a:pt x="513" y="148"/>
                    <a:pt x="517" y="143"/>
                  </a:cubicBezTo>
                  <a:cubicBezTo>
                    <a:pt x="515" y="136"/>
                    <a:pt x="505" y="137"/>
                    <a:pt x="500" y="139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/>
            </a:p>
          </p:txBody>
        </p:sp>
        <p:sp>
          <p:nvSpPr>
            <p:cNvPr id="75" name="Text Box 39"/>
            <p:cNvSpPr txBox="1">
              <a:spLocks noChangeArrowheads="1"/>
            </p:cNvSpPr>
            <p:nvPr/>
          </p:nvSpPr>
          <p:spPr bwMode="auto">
            <a:xfrm>
              <a:off x="4486085" y="3385904"/>
              <a:ext cx="30521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       =36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（米）</a:t>
              </a:r>
              <a:endPara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Text Box 39"/>
            <p:cNvSpPr txBox="1">
              <a:spLocks noChangeArrowheads="1"/>
            </p:cNvSpPr>
            <p:nvPr/>
          </p:nvSpPr>
          <p:spPr bwMode="auto">
            <a:xfrm>
              <a:off x="4499992" y="3385904"/>
              <a:ext cx="78283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0×  </a:t>
              </a:r>
              <a:endPara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5192258" y="3267958"/>
              <a:ext cx="1107934" cy="752253"/>
              <a:chOff x="5148064" y="2955538"/>
              <a:chExt cx="1107934" cy="752253"/>
            </a:xfrm>
          </p:grpSpPr>
          <p:sp>
            <p:nvSpPr>
              <p:cNvPr id="77" name="Text Box 39"/>
              <p:cNvSpPr txBox="1">
                <a:spLocks noChangeArrowheads="1"/>
              </p:cNvSpPr>
              <p:nvPr/>
            </p:nvSpPr>
            <p:spPr bwMode="auto">
              <a:xfrm>
                <a:off x="5148064" y="3038209"/>
                <a:ext cx="1107934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1-</a:t>
                </a:r>
                <a:endPara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78" name="Group 55"/>
              <p:cNvGrpSpPr/>
              <p:nvPr/>
            </p:nvGrpSpPr>
            <p:grpSpPr bwMode="auto">
              <a:xfrm>
                <a:off x="5534440" y="2955538"/>
                <a:ext cx="543019" cy="752253"/>
                <a:chOff x="2657" y="2680"/>
                <a:chExt cx="497" cy="1772"/>
              </a:xfrm>
            </p:grpSpPr>
            <p:sp>
              <p:nvSpPr>
                <p:cNvPr id="79" name="Text Box 56"/>
                <p:cNvSpPr txBox="1">
                  <a:spLocks noChangeArrowheads="1"/>
                </p:cNvSpPr>
                <p:nvPr/>
              </p:nvSpPr>
              <p:spPr bwMode="auto">
                <a:xfrm>
                  <a:off x="2667" y="2680"/>
                  <a:ext cx="298" cy="9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0" name="Text Box 57"/>
                <p:cNvSpPr txBox="1">
                  <a:spLocks noChangeArrowheads="1"/>
                </p:cNvSpPr>
                <p:nvPr/>
              </p:nvSpPr>
              <p:spPr bwMode="auto">
                <a:xfrm>
                  <a:off x="2667" y="3342"/>
                  <a:ext cx="487" cy="9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1" name="Freeform 58"/>
                <p:cNvSpPr/>
                <p:nvPr/>
              </p:nvSpPr>
              <p:spPr bwMode="auto">
                <a:xfrm>
                  <a:off x="2657" y="3510"/>
                  <a:ext cx="277" cy="942"/>
                </a:xfrm>
                <a:custGeom>
                  <a:avLst/>
                  <a:gdLst>
                    <a:gd name="T0" fmla="*/ 0 w 277"/>
                    <a:gd name="T1" fmla="*/ 0 h 1"/>
                    <a:gd name="T2" fmla="*/ 277 w 277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277" h="1">
                      <a:moveTo>
                        <a:pt x="0" y="0"/>
                      </a:moveTo>
                      <a:lnTo>
                        <a:pt x="277" y="0"/>
                      </a:lnTo>
                    </a:path>
                  </a:pathLst>
                </a:custGeom>
                <a:noFill/>
                <a:ln w="1905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38" name="TextBox 37"/>
            <p:cNvSpPr txBox="1"/>
            <p:nvPr/>
          </p:nvSpPr>
          <p:spPr>
            <a:xfrm>
              <a:off x="4933521" y="3467784"/>
              <a:ext cx="2376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2" name="燕尾形 81"/>
          <p:cNvSpPr/>
          <p:nvPr/>
        </p:nvSpPr>
        <p:spPr>
          <a:xfrm>
            <a:off x="4040784" y="2230718"/>
            <a:ext cx="368300" cy="276225"/>
          </a:xfrm>
          <a:prstGeom prst="chevron">
            <a:avLst/>
          </a:prstGeom>
          <a:solidFill>
            <a:srgbClr val="0F6F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1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燕尾形 82"/>
          <p:cNvSpPr/>
          <p:nvPr/>
        </p:nvSpPr>
        <p:spPr>
          <a:xfrm>
            <a:off x="4175886" y="3672463"/>
            <a:ext cx="368300" cy="276225"/>
          </a:xfrm>
          <a:prstGeom prst="chevron">
            <a:avLst/>
          </a:prstGeom>
          <a:solidFill>
            <a:srgbClr val="0F6F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1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1601711" y="1249581"/>
            <a:ext cx="522017" cy="458073"/>
            <a:chOff x="1508522" y="507205"/>
            <a:chExt cx="1069181" cy="938213"/>
          </a:xfrm>
        </p:grpSpPr>
        <p:sp>
          <p:nvSpPr>
            <p:cNvPr id="91" name="MH_Other_3"/>
            <p:cNvSpPr/>
            <p:nvPr>
              <p:custDataLst>
                <p:tags r:id="rId1"/>
              </p:custDataLst>
            </p:nvPr>
          </p:nvSpPr>
          <p:spPr>
            <a:xfrm>
              <a:off x="1508522" y="507205"/>
              <a:ext cx="1069181" cy="938213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gradFill>
              <a:gsLst>
                <a:gs pos="100000">
                  <a:srgbClr val="4A9A2A"/>
                </a:gs>
                <a:gs pos="100000">
                  <a:srgbClr val="C14703"/>
                </a:gs>
              </a:gsLst>
              <a:lin ang="30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solidFill>
                  <a:srgbClr val="333333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" name="MH_SubTitle_3"/>
            <p:cNvSpPr/>
            <p:nvPr>
              <p:custDataLst>
                <p:tags r:id="rId2"/>
              </p:custDataLst>
            </p:nvPr>
          </p:nvSpPr>
          <p:spPr>
            <a:xfrm>
              <a:off x="1639601" y="642790"/>
              <a:ext cx="812006" cy="713184"/>
            </a:xfrm>
            <a:custGeom>
              <a:avLst/>
              <a:gdLst>
                <a:gd name="connsiteX0" fmla="*/ 463709 w 1872000"/>
                <a:gd name="connsiteY0" fmla="*/ 0 h 1642242"/>
                <a:gd name="connsiteX1" fmla="*/ 1408291 w 1872000"/>
                <a:gd name="connsiteY1" fmla="*/ 0 h 1642242"/>
                <a:gd name="connsiteX2" fmla="*/ 1459327 w 1872000"/>
                <a:gd name="connsiteY2" fmla="*/ 31542 h 1642242"/>
                <a:gd name="connsiteX3" fmla="*/ 1518577 w 1872000"/>
                <a:gd name="connsiteY3" fmla="*/ 81274 h 1642242"/>
                <a:gd name="connsiteX4" fmla="*/ 1870181 w 1872000"/>
                <a:gd name="connsiteY4" fmla="*/ 784484 h 1642242"/>
                <a:gd name="connsiteX5" fmla="*/ 1872000 w 1872000"/>
                <a:gd name="connsiteY5" fmla="*/ 821121 h 1642242"/>
                <a:gd name="connsiteX6" fmla="*/ 1870181 w 1872000"/>
                <a:gd name="connsiteY6" fmla="*/ 857758 h 1642242"/>
                <a:gd name="connsiteX7" fmla="*/ 1518577 w 1872000"/>
                <a:gd name="connsiteY7" fmla="*/ 1560969 h 1642242"/>
                <a:gd name="connsiteX8" fmla="*/ 1459327 w 1872000"/>
                <a:gd name="connsiteY8" fmla="*/ 1610700 h 1642242"/>
                <a:gd name="connsiteX9" fmla="*/ 1408291 w 1872000"/>
                <a:gd name="connsiteY9" fmla="*/ 1642242 h 1642242"/>
                <a:gd name="connsiteX10" fmla="*/ 463709 w 1872000"/>
                <a:gd name="connsiteY10" fmla="*/ 1642242 h 1642242"/>
                <a:gd name="connsiteX11" fmla="*/ 412673 w 1872000"/>
                <a:gd name="connsiteY11" fmla="*/ 1610700 h 1642242"/>
                <a:gd name="connsiteX12" fmla="*/ 353425 w 1872000"/>
                <a:gd name="connsiteY12" fmla="*/ 1560970 h 1642242"/>
                <a:gd name="connsiteX13" fmla="*/ 1819 w 1872000"/>
                <a:gd name="connsiteY13" fmla="*/ 857758 h 1642242"/>
                <a:gd name="connsiteX14" fmla="*/ 0 w 1872000"/>
                <a:gd name="connsiteY14" fmla="*/ 821121 h 1642242"/>
                <a:gd name="connsiteX15" fmla="*/ 1819 w 1872000"/>
                <a:gd name="connsiteY15" fmla="*/ 784484 h 1642242"/>
                <a:gd name="connsiteX16" fmla="*/ 353425 w 1872000"/>
                <a:gd name="connsiteY16" fmla="*/ 81272 h 1642242"/>
                <a:gd name="connsiteX17" fmla="*/ 412673 w 1872000"/>
                <a:gd name="connsiteY17" fmla="*/ 31542 h 164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2000" h="1642242">
                  <a:moveTo>
                    <a:pt x="463709" y="0"/>
                  </a:moveTo>
                  <a:lnTo>
                    <a:pt x="1408291" y="0"/>
                  </a:lnTo>
                  <a:lnTo>
                    <a:pt x="1459327" y="31542"/>
                  </a:lnTo>
                  <a:lnTo>
                    <a:pt x="1518577" y="81274"/>
                  </a:lnTo>
                  <a:lnTo>
                    <a:pt x="1870181" y="784484"/>
                  </a:lnTo>
                  <a:lnTo>
                    <a:pt x="1872000" y="821121"/>
                  </a:lnTo>
                  <a:lnTo>
                    <a:pt x="1870181" y="857758"/>
                  </a:lnTo>
                  <a:lnTo>
                    <a:pt x="1518577" y="1560969"/>
                  </a:lnTo>
                  <a:lnTo>
                    <a:pt x="1459327" y="1610700"/>
                  </a:lnTo>
                  <a:lnTo>
                    <a:pt x="1408291" y="1642242"/>
                  </a:lnTo>
                  <a:lnTo>
                    <a:pt x="463709" y="1642242"/>
                  </a:lnTo>
                  <a:lnTo>
                    <a:pt x="412673" y="1610700"/>
                  </a:lnTo>
                  <a:lnTo>
                    <a:pt x="353425" y="1560970"/>
                  </a:lnTo>
                  <a:lnTo>
                    <a:pt x="1819" y="857758"/>
                  </a:lnTo>
                  <a:lnTo>
                    <a:pt x="0" y="821121"/>
                  </a:lnTo>
                  <a:lnTo>
                    <a:pt x="1819" y="784484"/>
                  </a:lnTo>
                  <a:lnTo>
                    <a:pt x="353425" y="81272"/>
                  </a:lnTo>
                  <a:lnTo>
                    <a:pt x="412673" y="31542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000" smtClean="0">
                  <a:solidFill>
                    <a:srgbClr val="080808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00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6" name="图片 9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4" name="TextBox 3"/>
          <p:cNvSpPr txBox="1">
            <a:spLocks noChangeArrowheads="1"/>
          </p:cNvSpPr>
          <p:nvPr/>
        </p:nvSpPr>
        <p:spPr bwMode="auto">
          <a:xfrm>
            <a:off x="251520" y="321499"/>
            <a:ext cx="757242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一捆彩带的长是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米。某蛋糕店今天已经用去这捆彩带的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还剩多少米彩带？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5" name="组合 19"/>
          <p:cNvGrpSpPr/>
          <p:nvPr/>
        </p:nvGrpSpPr>
        <p:grpSpPr bwMode="auto">
          <a:xfrm>
            <a:off x="2261319" y="627535"/>
            <a:ext cx="582489" cy="792088"/>
            <a:chOff x="1395980" y="3037061"/>
            <a:chExt cx="582493" cy="791545"/>
          </a:xfrm>
        </p:grpSpPr>
        <p:sp>
          <p:nvSpPr>
            <p:cNvPr id="86" name="TextBox 9"/>
            <p:cNvSpPr txBox="1">
              <a:spLocks noChangeArrowheads="1"/>
            </p:cNvSpPr>
            <p:nvPr/>
          </p:nvSpPr>
          <p:spPr bwMode="auto">
            <a:xfrm>
              <a:off x="1395980" y="3037061"/>
              <a:ext cx="561955" cy="461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7" name="TextBox 9"/>
            <p:cNvSpPr txBox="1">
              <a:spLocks noChangeArrowheads="1"/>
            </p:cNvSpPr>
            <p:nvPr/>
          </p:nvSpPr>
          <p:spPr bwMode="auto">
            <a:xfrm>
              <a:off x="1416518" y="3367258"/>
              <a:ext cx="561955" cy="461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1418726" y="3430932"/>
              <a:ext cx="29575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7" grpId="0"/>
      <p:bldP spid="56" grpId="0"/>
      <p:bldP spid="61" grpId="0"/>
      <p:bldP spid="62" grpId="0"/>
      <p:bldP spid="24" grpId="0"/>
      <p:bldP spid="25" grpId="0" animBg="1"/>
      <p:bldP spid="37" grpId="0" animBg="1"/>
      <p:bldP spid="63" grpId="0" animBg="1"/>
      <p:bldP spid="65" grpId="0" animBg="1"/>
      <p:bldP spid="66" grpId="0" animBg="1"/>
      <p:bldP spid="68" grpId="0" animBg="1"/>
      <p:bldP spid="82" grpId="0" animBg="1"/>
      <p:bldP spid="8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209887" y="339502"/>
            <a:ext cx="73864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说一说，这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两个算式的运算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顺序。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39"/>
          <p:cNvSpPr txBox="1">
            <a:spLocks noChangeArrowheads="1"/>
          </p:cNvSpPr>
          <p:nvPr/>
        </p:nvSpPr>
        <p:spPr bwMode="auto">
          <a:xfrm>
            <a:off x="1375834" y="937020"/>
            <a:ext cx="3052150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60-        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39"/>
          <p:cNvSpPr txBox="1">
            <a:spLocks noChangeArrowheads="1"/>
          </p:cNvSpPr>
          <p:nvPr/>
        </p:nvSpPr>
        <p:spPr bwMode="auto">
          <a:xfrm>
            <a:off x="1828420" y="931603"/>
            <a:ext cx="782831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0×  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Group 55"/>
          <p:cNvGrpSpPr/>
          <p:nvPr/>
        </p:nvGrpSpPr>
        <p:grpSpPr bwMode="auto">
          <a:xfrm>
            <a:off x="2437529" y="875681"/>
            <a:ext cx="543019" cy="752253"/>
            <a:chOff x="2657" y="2680"/>
            <a:chExt cx="497" cy="1772"/>
          </a:xfrm>
        </p:grpSpPr>
        <p:sp>
          <p:nvSpPr>
            <p:cNvPr id="19" name="Text Box 56"/>
            <p:cNvSpPr txBox="1">
              <a:spLocks noChangeArrowheads="1"/>
            </p:cNvSpPr>
            <p:nvPr/>
          </p:nvSpPr>
          <p:spPr bwMode="auto">
            <a:xfrm>
              <a:off x="2667" y="2680"/>
              <a:ext cx="298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57"/>
            <p:cNvSpPr txBox="1">
              <a:spLocks noChangeArrowheads="1"/>
            </p:cNvSpPr>
            <p:nvPr/>
          </p:nvSpPr>
          <p:spPr bwMode="auto">
            <a:xfrm>
              <a:off x="2667" y="3342"/>
              <a:ext cx="487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2657" y="3510"/>
              <a:ext cx="277" cy="942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 Box 39"/>
          <p:cNvSpPr txBox="1">
            <a:spLocks noChangeArrowheads="1"/>
          </p:cNvSpPr>
          <p:nvPr/>
        </p:nvSpPr>
        <p:spPr bwMode="auto">
          <a:xfrm>
            <a:off x="1115616" y="1627934"/>
            <a:ext cx="305215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60-24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=36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39"/>
          <p:cNvSpPr txBox="1">
            <a:spLocks noChangeArrowheads="1"/>
          </p:cNvSpPr>
          <p:nvPr/>
        </p:nvSpPr>
        <p:spPr bwMode="auto">
          <a:xfrm>
            <a:off x="5120250" y="931603"/>
            <a:ext cx="3052150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39"/>
          <p:cNvSpPr txBox="1">
            <a:spLocks noChangeArrowheads="1"/>
          </p:cNvSpPr>
          <p:nvPr/>
        </p:nvSpPr>
        <p:spPr bwMode="auto">
          <a:xfrm>
            <a:off x="5134157" y="931603"/>
            <a:ext cx="7828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0×  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793155" y="843558"/>
            <a:ext cx="1107934" cy="752253"/>
            <a:chOff x="5148064" y="2955538"/>
            <a:chExt cx="1107934" cy="752253"/>
          </a:xfrm>
        </p:grpSpPr>
        <p:sp>
          <p:nvSpPr>
            <p:cNvPr id="26" name="Text Box 39"/>
            <p:cNvSpPr txBox="1">
              <a:spLocks noChangeArrowheads="1"/>
            </p:cNvSpPr>
            <p:nvPr/>
          </p:nvSpPr>
          <p:spPr bwMode="auto">
            <a:xfrm>
              <a:off x="5148064" y="3038209"/>
              <a:ext cx="110793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1-</a:t>
              </a:r>
              <a:endPara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7" name="Group 55"/>
            <p:cNvGrpSpPr/>
            <p:nvPr/>
          </p:nvGrpSpPr>
          <p:grpSpPr bwMode="auto">
            <a:xfrm>
              <a:off x="5534440" y="2955538"/>
              <a:ext cx="543019" cy="752253"/>
              <a:chOff x="2657" y="2680"/>
              <a:chExt cx="497" cy="1772"/>
            </a:xfrm>
          </p:grpSpPr>
          <p:sp>
            <p:nvSpPr>
              <p:cNvPr id="28" name="Text Box 56"/>
              <p:cNvSpPr txBox="1">
                <a:spLocks noChangeArrowheads="1"/>
              </p:cNvSpPr>
              <p:nvPr/>
            </p:nvSpPr>
            <p:spPr bwMode="auto">
              <a:xfrm>
                <a:off x="2667" y="2680"/>
                <a:ext cx="298" cy="9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Text Box 57"/>
              <p:cNvSpPr txBox="1">
                <a:spLocks noChangeArrowheads="1"/>
              </p:cNvSpPr>
              <p:nvPr/>
            </p:nvSpPr>
            <p:spPr bwMode="auto">
              <a:xfrm>
                <a:off x="2667" y="3342"/>
                <a:ext cx="487" cy="9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Freeform 58"/>
              <p:cNvSpPr/>
              <p:nvPr/>
            </p:nvSpPr>
            <p:spPr bwMode="auto">
              <a:xfrm>
                <a:off x="2657" y="3510"/>
                <a:ext cx="277" cy="942"/>
              </a:xfrm>
              <a:custGeom>
                <a:avLst/>
                <a:gdLst>
                  <a:gd name="T0" fmla="*/ 0 w 277"/>
                  <a:gd name="T1" fmla="*/ 0 h 1"/>
                  <a:gd name="T2" fmla="*/ 277 w 277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7" h="1">
                    <a:moveTo>
                      <a:pt x="0" y="0"/>
                    </a:moveTo>
                    <a:lnTo>
                      <a:pt x="277" y="0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1" name="TextBox 30"/>
          <p:cNvSpPr txBox="1"/>
          <p:nvPr/>
        </p:nvSpPr>
        <p:spPr>
          <a:xfrm>
            <a:off x="5532937" y="987574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39"/>
          <p:cNvSpPr txBox="1">
            <a:spLocks noChangeArrowheads="1"/>
          </p:cNvSpPr>
          <p:nvPr/>
        </p:nvSpPr>
        <p:spPr bwMode="auto">
          <a:xfrm>
            <a:off x="4890319" y="1556615"/>
            <a:ext cx="305215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60×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=36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Group 55"/>
          <p:cNvGrpSpPr/>
          <p:nvPr/>
        </p:nvGrpSpPr>
        <p:grpSpPr bwMode="auto">
          <a:xfrm>
            <a:off x="5782229" y="1478969"/>
            <a:ext cx="543019" cy="752253"/>
            <a:chOff x="2657" y="2680"/>
            <a:chExt cx="497" cy="1772"/>
          </a:xfrm>
        </p:grpSpPr>
        <p:sp>
          <p:nvSpPr>
            <p:cNvPr id="35" name="Text Box 56"/>
            <p:cNvSpPr txBox="1">
              <a:spLocks noChangeArrowheads="1"/>
            </p:cNvSpPr>
            <p:nvPr/>
          </p:nvSpPr>
          <p:spPr bwMode="auto">
            <a:xfrm>
              <a:off x="2667" y="2680"/>
              <a:ext cx="298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 Box 57"/>
            <p:cNvSpPr txBox="1">
              <a:spLocks noChangeArrowheads="1"/>
            </p:cNvSpPr>
            <p:nvPr/>
          </p:nvSpPr>
          <p:spPr bwMode="auto">
            <a:xfrm>
              <a:off x="2667" y="3342"/>
              <a:ext cx="487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Freeform 58"/>
            <p:cNvSpPr/>
            <p:nvPr/>
          </p:nvSpPr>
          <p:spPr bwMode="auto">
            <a:xfrm>
              <a:off x="2657" y="3510"/>
              <a:ext cx="277" cy="942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TextBox 3"/>
          <p:cNvSpPr txBox="1">
            <a:spLocks noChangeArrowheads="1"/>
          </p:cNvSpPr>
          <p:nvPr/>
        </p:nvSpPr>
        <p:spPr bwMode="auto">
          <a:xfrm>
            <a:off x="646816" y="2768610"/>
            <a:ext cx="3493136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先算乘法，再算减法。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TextBox 3"/>
          <p:cNvSpPr txBox="1">
            <a:spLocks noChangeArrowheads="1"/>
          </p:cNvSpPr>
          <p:nvPr/>
        </p:nvSpPr>
        <p:spPr bwMode="auto">
          <a:xfrm>
            <a:off x="4499992" y="2768610"/>
            <a:ext cx="4317867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先算括号里的，再算乘法。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55576" y="3435844"/>
            <a:ext cx="6986833" cy="1035738"/>
            <a:chOff x="1165428" y="3864468"/>
            <a:chExt cx="6986833" cy="1035738"/>
          </a:xfrm>
        </p:grpSpPr>
        <p:grpSp>
          <p:nvGrpSpPr>
            <p:cNvPr id="44" name="组合 43"/>
            <p:cNvGrpSpPr/>
            <p:nvPr/>
          </p:nvGrpSpPr>
          <p:grpSpPr>
            <a:xfrm>
              <a:off x="1165428" y="3864468"/>
              <a:ext cx="6986833" cy="1035738"/>
              <a:chOff x="5093653" y="5124134"/>
              <a:chExt cx="1189037" cy="638509"/>
            </a:xfrm>
            <a:solidFill>
              <a:schemeClr val="accent4">
                <a:lumMod val="20000"/>
                <a:lumOff val="80000"/>
              </a:schemeClr>
            </a:solidFill>
          </p:grpSpPr>
          <p:sp>
            <p:nvSpPr>
              <p:cNvPr id="45" name="Freeform 264"/>
              <p:cNvSpPr/>
              <p:nvPr/>
            </p:nvSpPr>
            <p:spPr bwMode="auto">
              <a:xfrm>
                <a:off x="5093653" y="5293996"/>
                <a:ext cx="34925" cy="25400"/>
              </a:xfrm>
              <a:custGeom>
                <a:avLst/>
                <a:gdLst>
                  <a:gd name="T0" fmla="*/ 15 w 16"/>
                  <a:gd name="T1" fmla="*/ 0 h 12"/>
                  <a:gd name="T2" fmla="*/ 0 w 16"/>
                  <a:gd name="T3" fmla="*/ 12 h 12"/>
                  <a:gd name="T4" fmla="*/ 16 w 16"/>
                  <a:gd name="T5" fmla="*/ 0 h 12"/>
                  <a:gd name="T6" fmla="*/ 15 w 16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2">
                    <a:moveTo>
                      <a:pt x="15" y="0"/>
                    </a:moveTo>
                    <a:cubicBezTo>
                      <a:pt x="11" y="5"/>
                      <a:pt x="1" y="5"/>
                      <a:pt x="0" y="12"/>
                    </a:cubicBezTo>
                    <a:cubicBezTo>
                      <a:pt x="7" y="11"/>
                      <a:pt x="11" y="5"/>
                      <a:pt x="16" y="0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324"/>
              <p:cNvSpPr/>
              <p:nvPr/>
            </p:nvSpPr>
            <p:spPr bwMode="auto">
              <a:xfrm>
                <a:off x="6220778" y="5395596"/>
                <a:ext cx="3175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Freeform 325"/>
              <p:cNvSpPr/>
              <p:nvPr/>
            </p:nvSpPr>
            <p:spPr bwMode="auto">
              <a:xfrm>
                <a:off x="6087428" y="5193984"/>
                <a:ext cx="12700" cy="11113"/>
              </a:xfrm>
              <a:custGeom>
                <a:avLst/>
                <a:gdLst>
                  <a:gd name="T0" fmla="*/ 5 w 6"/>
                  <a:gd name="T1" fmla="*/ 0 h 5"/>
                  <a:gd name="T2" fmla="*/ 0 w 6"/>
                  <a:gd name="T3" fmla="*/ 5 h 5"/>
                  <a:gd name="T4" fmla="*/ 5 w 6"/>
                  <a:gd name="T5" fmla="*/ 5 h 5"/>
                  <a:gd name="T6" fmla="*/ 5 w 6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cubicBezTo>
                      <a:pt x="3" y="0"/>
                      <a:pt x="1" y="3"/>
                      <a:pt x="0" y="5"/>
                    </a:cubicBezTo>
                    <a:cubicBezTo>
                      <a:pt x="2" y="5"/>
                      <a:pt x="3" y="4"/>
                      <a:pt x="5" y="5"/>
                    </a:cubicBezTo>
                    <a:cubicBezTo>
                      <a:pt x="2" y="3"/>
                      <a:pt x="6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326"/>
              <p:cNvSpPr>
                <a:spLocks noEditPoints="1"/>
              </p:cNvSpPr>
              <p:nvPr/>
            </p:nvSpPr>
            <p:spPr bwMode="auto">
              <a:xfrm>
                <a:off x="5203944" y="5124134"/>
                <a:ext cx="1030287" cy="638509"/>
              </a:xfrm>
              <a:custGeom>
                <a:avLst/>
                <a:gdLst>
                  <a:gd name="T0" fmla="*/ 68 w 485"/>
                  <a:gd name="T1" fmla="*/ 147 h 201"/>
                  <a:gd name="T2" fmla="*/ 465 w 485"/>
                  <a:gd name="T3" fmla="*/ 132 h 201"/>
                  <a:gd name="T4" fmla="*/ 465 w 485"/>
                  <a:gd name="T5" fmla="*/ 122 h 201"/>
                  <a:gd name="T6" fmla="*/ 456 w 485"/>
                  <a:gd name="T7" fmla="*/ 113 h 201"/>
                  <a:gd name="T8" fmla="*/ 440 w 485"/>
                  <a:gd name="T9" fmla="*/ 117 h 201"/>
                  <a:gd name="T10" fmla="*/ 466 w 485"/>
                  <a:gd name="T11" fmla="*/ 94 h 201"/>
                  <a:gd name="T12" fmla="*/ 484 w 485"/>
                  <a:gd name="T13" fmla="*/ 61 h 201"/>
                  <a:gd name="T14" fmla="*/ 409 w 485"/>
                  <a:gd name="T15" fmla="*/ 122 h 201"/>
                  <a:gd name="T16" fmla="*/ 421 w 485"/>
                  <a:gd name="T17" fmla="*/ 113 h 201"/>
                  <a:gd name="T18" fmla="*/ 441 w 485"/>
                  <a:gd name="T19" fmla="*/ 98 h 201"/>
                  <a:gd name="T20" fmla="*/ 461 w 485"/>
                  <a:gd name="T21" fmla="*/ 73 h 201"/>
                  <a:gd name="T22" fmla="*/ 471 w 485"/>
                  <a:gd name="T23" fmla="*/ 55 h 201"/>
                  <a:gd name="T24" fmla="*/ 440 w 485"/>
                  <a:gd name="T25" fmla="*/ 92 h 201"/>
                  <a:gd name="T26" fmla="*/ 375 w 485"/>
                  <a:gd name="T27" fmla="*/ 128 h 201"/>
                  <a:gd name="T28" fmla="*/ 411 w 485"/>
                  <a:gd name="T29" fmla="*/ 92 h 201"/>
                  <a:gd name="T30" fmla="*/ 449 w 485"/>
                  <a:gd name="T31" fmla="*/ 51 h 201"/>
                  <a:gd name="T32" fmla="*/ 420 w 485"/>
                  <a:gd name="T33" fmla="*/ 76 h 201"/>
                  <a:gd name="T34" fmla="*/ 421 w 485"/>
                  <a:gd name="T35" fmla="*/ 67 h 201"/>
                  <a:gd name="T36" fmla="*/ 402 w 485"/>
                  <a:gd name="T37" fmla="*/ 82 h 201"/>
                  <a:gd name="T38" fmla="*/ 415 w 485"/>
                  <a:gd name="T39" fmla="*/ 53 h 201"/>
                  <a:gd name="T40" fmla="*/ 395 w 485"/>
                  <a:gd name="T41" fmla="*/ 62 h 201"/>
                  <a:gd name="T42" fmla="*/ 346 w 485"/>
                  <a:gd name="T43" fmla="*/ 77 h 201"/>
                  <a:gd name="T44" fmla="*/ 383 w 485"/>
                  <a:gd name="T45" fmla="*/ 53 h 201"/>
                  <a:gd name="T46" fmla="*/ 385 w 485"/>
                  <a:gd name="T47" fmla="*/ 29 h 201"/>
                  <a:gd name="T48" fmla="*/ 114 w 485"/>
                  <a:gd name="T49" fmla="*/ 40 h 201"/>
                  <a:gd name="T50" fmla="*/ 61 w 485"/>
                  <a:gd name="T51" fmla="*/ 7 h 201"/>
                  <a:gd name="T52" fmla="*/ 68 w 485"/>
                  <a:gd name="T53" fmla="*/ 25 h 201"/>
                  <a:gd name="T54" fmla="*/ 53 w 485"/>
                  <a:gd name="T55" fmla="*/ 36 h 201"/>
                  <a:gd name="T56" fmla="*/ 49 w 485"/>
                  <a:gd name="T57" fmla="*/ 44 h 201"/>
                  <a:gd name="T58" fmla="*/ 45 w 485"/>
                  <a:gd name="T59" fmla="*/ 51 h 201"/>
                  <a:gd name="T60" fmla="*/ 36 w 485"/>
                  <a:gd name="T61" fmla="*/ 61 h 201"/>
                  <a:gd name="T62" fmla="*/ 34 w 485"/>
                  <a:gd name="T63" fmla="*/ 75 h 201"/>
                  <a:gd name="T64" fmla="*/ 14 w 485"/>
                  <a:gd name="T65" fmla="*/ 81 h 201"/>
                  <a:gd name="T66" fmla="*/ 428 w 485"/>
                  <a:gd name="T67" fmla="*/ 125 h 201"/>
                  <a:gd name="T68" fmla="*/ 445 w 485"/>
                  <a:gd name="T69" fmla="*/ 104 h 201"/>
                  <a:gd name="T70" fmla="*/ 435 w 485"/>
                  <a:gd name="T71" fmla="*/ 114 h 201"/>
                  <a:gd name="T72" fmla="*/ 423 w 485"/>
                  <a:gd name="T73" fmla="*/ 67 h 201"/>
                  <a:gd name="T74" fmla="*/ 357 w 485"/>
                  <a:gd name="T75" fmla="*/ 149 h 201"/>
                  <a:gd name="T76" fmla="*/ 165 w 485"/>
                  <a:gd name="T77" fmla="*/ 150 h 201"/>
                  <a:gd name="T78" fmla="*/ 190 w 485"/>
                  <a:gd name="T79" fmla="*/ 156 h 201"/>
                  <a:gd name="T80" fmla="*/ 240 w 485"/>
                  <a:gd name="T81" fmla="*/ 162 h 201"/>
                  <a:gd name="T82" fmla="*/ 250 w 485"/>
                  <a:gd name="T83" fmla="*/ 162 h 201"/>
                  <a:gd name="T84" fmla="*/ 149 w 485"/>
                  <a:gd name="T85" fmla="*/ 135 h 201"/>
                  <a:gd name="T86" fmla="*/ 229 w 485"/>
                  <a:gd name="T87" fmla="*/ 146 h 201"/>
                  <a:gd name="T88" fmla="*/ 172 w 485"/>
                  <a:gd name="T89" fmla="*/ 130 h 201"/>
                  <a:gd name="T90" fmla="*/ 178 w 485"/>
                  <a:gd name="T91" fmla="*/ 85 h 201"/>
                  <a:gd name="T92" fmla="*/ 278 w 485"/>
                  <a:gd name="T93" fmla="*/ 92 h 201"/>
                  <a:gd name="T94" fmla="*/ 292 w 485"/>
                  <a:gd name="T95" fmla="*/ 135 h 201"/>
                  <a:gd name="T96" fmla="*/ 287 w 485"/>
                  <a:gd name="T97" fmla="*/ 136 h 201"/>
                  <a:gd name="T98" fmla="*/ 228 w 485"/>
                  <a:gd name="T99" fmla="*/ 137 h 201"/>
                  <a:gd name="T100" fmla="*/ 213 w 485"/>
                  <a:gd name="T101" fmla="*/ 137 h 201"/>
                  <a:gd name="T102" fmla="*/ 263 w 485"/>
                  <a:gd name="T103" fmla="*/ 123 h 201"/>
                  <a:gd name="T104" fmla="*/ 261 w 485"/>
                  <a:gd name="T105" fmla="*/ 137 h 201"/>
                  <a:gd name="T106" fmla="*/ 268 w 485"/>
                  <a:gd name="T107" fmla="*/ 134 h 201"/>
                  <a:gd name="T108" fmla="*/ 142 w 485"/>
                  <a:gd name="T109" fmla="*/ 60 h 201"/>
                  <a:gd name="T110" fmla="*/ 74 w 485"/>
                  <a:gd name="T111" fmla="*/ 10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85" h="201">
                    <a:moveTo>
                      <a:pt x="5" y="79"/>
                    </a:moveTo>
                    <a:cubicBezTo>
                      <a:pt x="5" y="80"/>
                      <a:pt x="5" y="80"/>
                      <a:pt x="4" y="80"/>
                    </a:cubicBezTo>
                    <a:cubicBezTo>
                      <a:pt x="4" y="80"/>
                      <a:pt x="3" y="80"/>
                      <a:pt x="4" y="79"/>
                    </a:cubicBezTo>
                    <a:cubicBezTo>
                      <a:pt x="2" y="79"/>
                      <a:pt x="0" y="79"/>
                      <a:pt x="0" y="80"/>
                    </a:cubicBezTo>
                    <a:cubicBezTo>
                      <a:pt x="4" y="108"/>
                      <a:pt x="40" y="127"/>
                      <a:pt x="67" y="145"/>
                    </a:cubicBezTo>
                    <a:cubicBezTo>
                      <a:pt x="68" y="147"/>
                      <a:pt x="68" y="147"/>
                      <a:pt x="68" y="147"/>
                    </a:cubicBezTo>
                    <a:cubicBezTo>
                      <a:pt x="113" y="165"/>
                      <a:pt x="113" y="165"/>
                      <a:pt x="113" y="165"/>
                    </a:cubicBezTo>
                    <a:cubicBezTo>
                      <a:pt x="112" y="165"/>
                      <a:pt x="112" y="165"/>
                      <a:pt x="112" y="165"/>
                    </a:cubicBezTo>
                    <a:cubicBezTo>
                      <a:pt x="112" y="165"/>
                      <a:pt x="111" y="165"/>
                      <a:pt x="111" y="165"/>
                    </a:cubicBezTo>
                    <a:cubicBezTo>
                      <a:pt x="111" y="165"/>
                      <a:pt x="111" y="165"/>
                      <a:pt x="111" y="165"/>
                    </a:cubicBezTo>
                    <a:cubicBezTo>
                      <a:pt x="188" y="190"/>
                      <a:pt x="291" y="201"/>
                      <a:pt x="373" y="176"/>
                    </a:cubicBezTo>
                    <a:cubicBezTo>
                      <a:pt x="405" y="163"/>
                      <a:pt x="438" y="153"/>
                      <a:pt x="465" y="132"/>
                    </a:cubicBezTo>
                    <a:cubicBezTo>
                      <a:pt x="464" y="131"/>
                      <a:pt x="464" y="130"/>
                      <a:pt x="465" y="129"/>
                    </a:cubicBezTo>
                    <a:cubicBezTo>
                      <a:pt x="463" y="131"/>
                      <a:pt x="463" y="131"/>
                      <a:pt x="463" y="131"/>
                    </a:cubicBezTo>
                    <a:cubicBezTo>
                      <a:pt x="464" y="131"/>
                      <a:pt x="463" y="132"/>
                      <a:pt x="462" y="132"/>
                    </a:cubicBezTo>
                    <a:cubicBezTo>
                      <a:pt x="461" y="132"/>
                      <a:pt x="461" y="132"/>
                      <a:pt x="461" y="132"/>
                    </a:cubicBezTo>
                    <a:cubicBezTo>
                      <a:pt x="454" y="136"/>
                      <a:pt x="454" y="136"/>
                      <a:pt x="454" y="136"/>
                    </a:cubicBezTo>
                    <a:cubicBezTo>
                      <a:pt x="450" y="130"/>
                      <a:pt x="462" y="127"/>
                      <a:pt x="465" y="122"/>
                    </a:cubicBezTo>
                    <a:cubicBezTo>
                      <a:pt x="453" y="132"/>
                      <a:pt x="440" y="139"/>
                      <a:pt x="427" y="145"/>
                    </a:cubicBezTo>
                    <a:cubicBezTo>
                      <a:pt x="422" y="148"/>
                      <a:pt x="417" y="153"/>
                      <a:pt x="411" y="153"/>
                    </a:cubicBezTo>
                    <a:cubicBezTo>
                      <a:pt x="414" y="151"/>
                      <a:pt x="417" y="150"/>
                      <a:pt x="419" y="148"/>
                    </a:cubicBezTo>
                    <a:cubicBezTo>
                      <a:pt x="431" y="144"/>
                      <a:pt x="432" y="133"/>
                      <a:pt x="444" y="128"/>
                    </a:cubicBezTo>
                    <a:cubicBezTo>
                      <a:pt x="453" y="118"/>
                      <a:pt x="469" y="109"/>
                      <a:pt x="475" y="97"/>
                    </a:cubicBezTo>
                    <a:cubicBezTo>
                      <a:pt x="469" y="102"/>
                      <a:pt x="464" y="108"/>
                      <a:pt x="456" y="113"/>
                    </a:cubicBezTo>
                    <a:cubicBezTo>
                      <a:pt x="454" y="113"/>
                      <a:pt x="454" y="113"/>
                      <a:pt x="454" y="113"/>
                    </a:cubicBezTo>
                    <a:cubicBezTo>
                      <a:pt x="434" y="129"/>
                      <a:pt x="434" y="129"/>
                      <a:pt x="434" y="129"/>
                    </a:cubicBezTo>
                    <a:cubicBezTo>
                      <a:pt x="433" y="128"/>
                      <a:pt x="433" y="128"/>
                      <a:pt x="433" y="128"/>
                    </a:cubicBezTo>
                    <a:cubicBezTo>
                      <a:pt x="438" y="125"/>
                      <a:pt x="440" y="120"/>
                      <a:pt x="445" y="116"/>
                    </a:cubicBezTo>
                    <a:cubicBezTo>
                      <a:pt x="447" y="115"/>
                      <a:pt x="449" y="113"/>
                      <a:pt x="448" y="111"/>
                    </a:cubicBezTo>
                    <a:cubicBezTo>
                      <a:pt x="440" y="117"/>
                      <a:pt x="440" y="117"/>
                      <a:pt x="440" y="117"/>
                    </a:cubicBezTo>
                    <a:cubicBezTo>
                      <a:pt x="440" y="114"/>
                      <a:pt x="444" y="112"/>
                      <a:pt x="446" y="110"/>
                    </a:cubicBezTo>
                    <a:cubicBezTo>
                      <a:pt x="440" y="114"/>
                      <a:pt x="440" y="114"/>
                      <a:pt x="440" y="114"/>
                    </a:cubicBezTo>
                    <a:cubicBezTo>
                      <a:pt x="439" y="113"/>
                      <a:pt x="439" y="113"/>
                      <a:pt x="439" y="113"/>
                    </a:cubicBezTo>
                    <a:cubicBezTo>
                      <a:pt x="452" y="103"/>
                      <a:pt x="465" y="92"/>
                      <a:pt x="475" y="81"/>
                    </a:cubicBezTo>
                    <a:cubicBezTo>
                      <a:pt x="475" y="81"/>
                      <a:pt x="475" y="81"/>
                      <a:pt x="475" y="81"/>
                    </a:cubicBezTo>
                    <a:cubicBezTo>
                      <a:pt x="472" y="85"/>
                      <a:pt x="469" y="89"/>
                      <a:pt x="466" y="94"/>
                    </a:cubicBezTo>
                    <a:cubicBezTo>
                      <a:pt x="467" y="94"/>
                      <a:pt x="467" y="94"/>
                      <a:pt x="467" y="94"/>
                    </a:cubicBezTo>
                    <a:cubicBezTo>
                      <a:pt x="474" y="86"/>
                      <a:pt x="483" y="80"/>
                      <a:pt x="483" y="71"/>
                    </a:cubicBezTo>
                    <a:cubicBezTo>
                      <a:pt x="482" y="74"/>
                      <a:pt x="481" y="76"/>
                      <a:pt x="478" y="78"/>
                    </a:cubicBezTo>
                    <a:cubicBezTo>
                      <a:pt x="478" y="76"/>
                      <a:pt x="480" y="73"/>
                      <a:pt x="482" y="71"/>
                    </a:cubicBezTo>
                    <a:cubicBezTo>
                      <a:pt x="482" y="67"/>
                      <a:pt x="485" y="63"/>
                      <a:pt x="485" y="59"/>
                    </a:cubicBezTo>
                    <a:cubicBezTo>
                      <a:pt x="484" y="61"/>
                      <a:pt x="484" y="61"/>
                      <a:pt x="484" y="61"/>
                    </a:cubicBezTo>
                    <a:cubicBezTo>
                      <a:pt x="483" y="59"/>
                      <a:pt x="484" y="57"/>
                      <a:pt x="484" y="55"/>
                    </a:cubicBezTo>
                    <a:cubicBezTo>
                      <a:pt x="483" y="55"/>
                      <a:pt x="483" y="55"/>
                      <a:pt x="483" y="55"/>
                    </a:cubicBezTo>
                    <a:cubicBezTo>
                      <a:pt x="469" y="74"/>
                      <a:pt x="458" y="94"/>
                      <a:pt x="434" y="110"/>
                    </a:cubicBezTo>
                    <a:cubicBezTo>
                      <a:pt x="433" y="108"/>
                      <a:pt x="436" y="107"/>
                      <a:pt x="436" y="105"/>
                    </a:cubicBezTo>
                    <a:cubicBezTo>
                      <a:pt x="428" y="111"/>
                      <a:pt x="418" y="117"/>
                      <a:pt x="410" y="122"/>
                    </a:cubicBezTo>
                    <a:cubicBezTo>
                      <a:pt x="409" y="122"/>
                      <a:pt x="409" y="122"/>
                      <a:pt x="409" y="122"/>
                    </a:cubicBezTo>
                    <a:cubicBezTo>
                      <a:pt x="406" y="121"/>
                      <a:pt x="405" y="125"/>
                      <a:pt x="402" y="126"/>
                    </a:cubicBezTo>
                    <a:cubicBezTo>
                      <a:pt x="401" y="125"/>
                      <a:pt x="401" y="125"/>
                      <a:pt x="401" y="125"/>
                    </a:cubicBezTo>
                    <a:cubicBezTo>
                      <a:pt x="396" y="126"/>
                      <a:pt x="392" y="131"/>
                      <a:pt x="386" y="130"/>
                    </a:cubicBezTo>
                    <a:cubicBezTo>
                      <a:pt x="394" y="128"/>
                      <a:pt x="395" y="123"/>
                      <a:pt x="402" y="120"/>
                    </a:cubicBezTo>
                    <a:cubicBezTo>
                      <a:pt x="407" y="116"/>
                      <a:pt x="415" y="115"/>
                      <a:pt x="420" y="112"/>
                    </a:cubicBezTo>
                    <a:cubicBezTo>
                      <a:pt x="421" y="112"/>
                      <a:pt x="421" y="113"/>
                      <a:pt x="421" y="113"/>
                    </a:cubicBezTo>
                    <a:cubicBezTo>
                      <a:pt x="423" y="113"/>
                      <a:pt x="423" y="113"/>
                      <a:pt x="423" y="113"/>
                    </a:cubicBezTo>
                    <a:cubicBezTo>
                      <a:pt x="423" y="112"/>
                      <a:pt x="425" y="111"/>
                      <a:pt x="423" y="110"/>
                    </a:cubicBezTo>
                    <a:cubicBezTo>
                      <a:pt x="428" y="107"/>
                      <a:pt x="430" y="101"/>
                      <a:pt x="437" y="99"/>
                    </a:cubicBezTo>
                    <a:cubicBezTo>
                      <a:pt x="436" y="96"/>
                      <a:pt x="440" y="95"/>
                      <a:pt x="442" y="93"/>
                    </a:cubicBezTo>
                    <a:cubicBezTo>
                      <a:pt x="442" y="93"/>
                      <a:pt x="443" y="94"/>
                      <a:pt x="443" y="94"/>
                    </a:cubicBezTo>
                    <a:cubicBezTo>
                      <a:pt x="441" y="95"/>
                      <a:pt x="440" y="96"/>
                      <a:pt x="441" y="98"/>
                    </a:cubicBezTo>
                    <a:cubicBezTo>
                      <a:pt x="444" y="96"/>
                      <a:pt x="444" y="96"/>
                      <a:pt x="444" y="96"/>
                    </a:cubicBezTo>
                    <a:cubicBezTo>
                      <a:pt x="445" y="89"/>
                      <a:pt x="452" y="85"/>
                      <a:pt x="456" y="79"/>
                    </a:cubicBezTo>
                    <a:cubicBezTo>
                      <a:pt x="455" y="78"/>
                      <a:pt x="457" y="77"/>
                      <a:pt x="458" y="76"/>
                    </a:cubicBezTo>
                    <a:cubicBezTo>
                      <a:pt x="459" y="76"/>
                      <a:pt x="459" y="76"/>
                      <a:pt x="459" y="76"/>
                    </a:cubicBezTo>
                    <a:cubicBezTo>
                      <a:pt x="460" y="75"/>
                      <a:pt x="458" y="74"/>
                      <a:pt x="461" y="73"/>
                    </a:cubicBezTo>
                    <a:cubicBezTo>
                      <a:pt x="461" y="73"/>
                      <a:pt x="461" y="73"/>
                      <a:pt x="461" y="73"/>
                    </a:cubicBezTo>
                    <a:cubicBezTo>
                      <a:pt x="464" y="71"/>
                      <a:pt x="464" y="71"/>
                      <a:pt x="464" y="71"/>
                    </a:cubicBezTo>
                    <a:cubicBezTo>
                      <a:pt x="465" y="73"/>
                      <a:pt x="462" y="74"/>
                      <a:pt x="463" y="76"/>
                    </a:cubicBezTo>
                    <a:cubicBezTo>
                      <a:pt x="464" y="75"/>
                      <a:pt x="465" y="76"/>
                      <a:pt x="465" y="75"/>
                    </a:cubicBezTo>
                    <a:cubicBezTo>
                      <a:pt x="464" y="71"/>
                      <a:pt x="469" y="69"/>
                      <a:pt x="470" y="65"/>
                    </a:cubicBezTo>
                    <a:cubicBezTo>
                      <a:pt x="471" y="62"/>
                      <a:pt x="473" y="57"/>
                      <a:pt x="474" y="54"/>
                    </a:cubicBezTo>
                    <a:cubicBezTo>
                      <a:pt x="471" y="55"/>
                      <a:pt x="471" y="55"/>
                      <a:pt x="471" y="55"/>
                    </a:cubicBezTo>
                    <a:cubicBezTo>
                      <a:pt x="468" y="60"/>
                      <a:pt x="464" y="66"/>
                      <a:pt x="460" y="71"/>
                    </a:cubicBezTo>
                    <a:cubicBezTo>
                      <a:pt x="459" y="70"/>
                      <a:pt x="461" y="69"/>
                      <a:pt x="461" y="69"/>
                    </a:cubicBezTo>
                    <a:cubicBezTo>
                      <a:pt x="461" y="67"/>
                      <a:pt x="463" y="65"/>
                      <a:pt x="461" y="65"/>
                    </a:cubicBezTo>
                    <a:cubicBezTo>
                      <a:pt x="455" y="72"/>
                      <a:pt x="449" y="80"/>
                      <a:pt x="441" y="86"/>
                    </a:cubicBezTo>
                    <a:cubicBezTo>
                      <a:pt x="442" y="87"/>
                      <a:pt x="445" y="86"/>
                      <a:pt x="444" y="89"/>
                    </a:cubicBezTo>
                    <a:cubicBezTo>
                      <a:pt x="443" y="90"/>
                      <a:pt x="442" y="92"/>
                      <a:pt x="440" y="92"/>
                    </a:cubicBezTo>
                    <a:cubicBezTo>
                      <a:pt x="431" y="103"/>
                      <a:pt x="416" y="112"/>
                      <a:pt x="402" y="118"/>
                    </a:cubicBezTo>
                    <a:cubicBezTo>
                      <a:pt x="399" y="118"/>
                      <a:pt x="399" y="118"/>
                      <a:pt x="399" y="118"/>
                    </a:cubicBezTo>
                    <a:cubicBezTo>
                      <a:pt x="403" y="117"/>
                      <a:pt x="405" y="113"/>
                      <a:pt x="409" y="111"/>
                    </a:cubicBezTo>
                    <a:cubicBezTo>
                      <a:pt x="404" y="112"/>
                      <a:pt x="400" y="116"/>
                      <a:pt x="396" y="118"/>
                    </a:cubicBezTo>
                    <a:cubicBezTo>
                      <a:pt x="397" y="119"/>
                      <a:pt x="397" y="119"/>
                      <a:pt x="397" y="119"/>
                    </a:cubicBezTo>
                    <a:cubicBezTo>
                      <a:pt x="390" y="123"/>
                      <a:pt x="383" y="127"/>
                      <a:pt x="375" y="128"/>
                    </a:cubicBezTo>
                    <a:cubicBezTo>
                      <a:pt x="385" y="121"/>
                      <a:pt x="401" y="115"/>
                      <a:pt x="407" y="107"/>
                    </a:cubicBezTo>
                    <a:cubicBezTo>
                      <a:pt x="399" y="109"/>
                      <a:pt x="391" y="114"/>
                      <a:pt x="383" y="117"/>
                    </a:cubicBezTo>
                    <a:cubicBezTo>
                      <a:pt x="380" y="117"/>
                      <a:pt x="380" y="117"/>
                      <a:pt x="380" y="117"/>
                    </a:cubicBezTo>
                    <a:cubicBezTo>
                      <a:pt x="389" y="110"/>
                      <a:pt x="401" y="106"/>
                      <a:pt x="409" y="99"/>
                    </a:cubicBezTo>
                    <a:cubicBezTo>
                      <a:pt x="407" y="99"/>
                      <a:pt x="405" y="102"/>
                      <a:pt x="402" y="101"/>
                    </a:cubicBezTo>
                    <a:cubicBezTo>
                      <a:pt x="404" y="97"/>
                      <a:pt x="409" y="96"/>
                      <a:pt x="411" y="92"/>
                    </a:cubicBezTo>
                    <a:cubicBezTo>
                      <a:pt x="422" y="87"/>
                      <a:pt x="429" y="77"/>
                      <a:pt x="437" y="70"/>
                    </a:cubicBezTo>
                    <a:cubicBezTo>
                      <a:pt x="436" y="66"/>
                      <a:pt x="442" y="64"/>
                      <a:pt x="442" y="60"/>
                    </a:cubicBezTo>
                    <a:cubicBezTo>
                      <a:pt x="443" y="58"/>
                      <a:pt x="444" y="58"/>
                      <a:pt x="446" y="57"/>
                    </a:cubicBezTo>
                    <a:cubicBezTo>
                      <a:pt x="448" y="55"/>
                      <a:pt x="454" y="52"/>
                      <a:pt x="452" y="49"/>
                    </a:cubicBezTo>
                    <a:cubicBezTo>
                      <a:pt x="451" y="49"/>
                      <a:pt x="451" y="49"/>
                      <a:pt x="451" y="49"/>
                    </a:cubicBezTo>
                    <a:cubicBezTo>
                      <a:pt x="450" y="49"/>
                      <a:pt x="450" y="50"/>
                      <a:pt x="449" y="51"/>
                    </a:cubicBezTo>
                    <a:cubicBezTo>
                      <a:pt x="448" y="48"/>
                      <a:pt x="451" y="46"/>
                      <a:pt x="451" y="44"/>
                    </a:cubicBezTo>
                    <a:cubicBezTo>
                      <a:pt x="450" y="44"/>
                      <a:pt x="450" y="44"/>
                      <a:pt x="450" y="44"/>
                    </a:cubicBezTo>
                    <a:cubicBezTo>
                      <a:pt x="447" y="50"/>
                      <a:pt x="443" y="55"/>
                      <a:pt x="439" y="61"/>
                    </a:cubicBezTo>
                    <a:cubicBezTo>
                      <a:pt x="434" y="66"/>
                      <a:pt x="426" y="70"/>
                      <a:pt x="425" y="76"/>
                    </a:cubicBezTo>
                    <a:cubicBezTo>
                      <a:pt x="421" y="78"/>
                      <a:pt x="422" y="82"/>
                      <a:pt x="418" y="82"/>
                    </a:cubicBezTo>
                    <a:cubicBezTo>
                      <a:pt x="417" y="80"/>
                      <a:pt x="416" y="78"/>
                      <a:pt x="420" y="76"/>
                    </a:cubicBezTo>
                    <a:cubicBezTo>
                      <a:pt x="421" y="71"/>
                      <a:pt x="427" y="68"/>
                      <a:pt x="432" y="64"/>
                    </a:cubicBezTo>
                    <a:cubicBezTo>
                      <a:pt x="434" y="57"/>
                      <a:pt x="444" y="52"/>
                      <a:pt x="443" y="45"/>
                    </a:cubicBezTo>
                    <a:cubicBezTo>
                      <a:pt x="440" y="51"/>
                      <a:pt x="436" y="56"/>
                      <a:pt x="431" y="61"/>
                    </a:cubicBezTo>
                    <a:cubicBezTo>
                      <a:pt x="430" y="59"/>
                      <a:pt x="433" y="56"/>
                      <a:pt x="435" y="55"/>
                    </a:cubicBezTo>
                    <a:cubicBezTo>
                      <a:pt x="435" y="51"/>
                      <a:pt x="438" y="47"/>
                      <a:pt x="439" y="44"/>
                    </a:cubicBezTo>
                    <a:cubicBezTo>
                      <a:pt x="435" y="52"/>
                      <a:pt x="427" y="60"/>
                      <a:pt x="421" y="67"/>
                    </a:cubicBezTo>
                    <a:cubicBezTo>
                      <a:pt x="425" y="69"/>
                      <a:pt x="419" y="71"/>
                      <a:pt x="418" y="72"/>
                    </a:cubicBezTo>
                    <a:cubicBezTo>
                      <a:pt x="418" y="70"/>
                      <a:pt x="418" y="70"/>
                      <a:pt x="418" y="70"/>
                    </a:cubicBezTo>
                    <a:cubicBezTo>
                      <a:pt x="416" y="72"/>
                      <a:pt x="412" y="74"/>
                      <a:pt x="412" y="76"/>
                    </a:cubicBezTo>
                    <a:cubicBezTo>
                      <a:pt x="402" y="85"/>
                      <a:pt x="402" y="85"/>
                      <a:pt x="402" y="85"/>
                    </a:cubicBezTo>
                    <a:cubicBezTo>
                      <a:pt x="401" y="85"/>
                      <a:pt x="400" y="85"/>
                      <a:pt x="399" y="84"/>
                    </a:cubicBezTo>
                    <a:cubicBezTo>
                      <a:pt x="399" y="83"/>
                      <a:pt x="401" y="82"/>
                      <a:pt x="402" y="82"/>
                    </a:cubicBezTo>
                    <a:cubicBezTo>
                      <a:pt x="404" y="76"/>
                      <a:pt x="415" y="72"/>
                      <a:pt x="412" y="66"/>
                    </a:cubicBezTo>
                    <a:cubicBezTo>
                      <a:pt x="411" y="66"/>
                      <a:pt x="409" y="68"/>
                      <a:pt x="407" y="67"/>
                    </a:cubicBezTo>
                    <a:cubicBezTo>
                      <a:pt x="416" y="58"/>
                      <a:pt x="428" y="51"/>
                      <a:pt x="431" y="40"/>
                    </a:cubicBezTo>
                    <a:cubicBezTo>
                      <a:pt x="430" y="40"/>
                      <a:pt x="430" y="40"/>
                      <a:pt x="430" y="40"/>
                    </a:cubicBezTo>
                    <a:cubicBezTo>
                      <a:pt x="427" y="45"/>
                      <a:pt x="423" y="50"/>
                      <a:pt x="418" y="54"/>
                    </a:cubicBezTo>
                    <a:cubicBezTo>
                      <a:pt x="417" y="52"/>
                      <a:pt x="416" y="55"/>
                      <a:pt x="415" y="53"/>
                    </a:cubicBezTo>
                    <a:cubicBezTo>
                      <a:pt x="415" y="53"/>
                      <a:pt x="416" y="52"/>
                      <a:pt x="416" y="52"/>
                    </a:cubicBezTo>
                    <a:cubicBezTo>
                      <a:pt x="417" y="52"/>
                      <a:pt x="417" y="52"/>
                      <a:pt x="418" y="52"/>
                    </a:cubicBezTo>
                    <a:cubicBezTo>
                      <a:pt x="421" y="50"/>
                      <a:pt x="421" y="47"/>
                      <a:pt x="424" y="45"/>
                    </a:cubicBezTo>
                    <a:cubicBezTo>
                      <a:pt x="423" y="41"/>
                      <a:pt x="427" y="35"/>
                      <a:pt x="425" y="31"/>
                    </a:cubicBezTo>
                    <a:cubicBezTo>
                      <a:pt x="423" y="32"/>
                      <a:pt x="424" y="35"/>
                      <a:pt x="420" y="36"/>
                    </a:cubicBezTo>
                    <a:cubicBezTo>
                      <a:pt x="414" y="45"/>
                      <a:pt x="406" y="55"/>
                      <a:pt x="395" y="62"/>
                    </a:cubicBezTo>
                    <a:cubicBezTo>
                      <a:pt x="400" y="51"/>
                      <a:pt x="418" y="42"/>
                      <a:pt x="416" y="30"/>
                    </a:cubicBezTo>
                    <a:cubicBezTo>
                      <a:pt x="415" y="30"/>
                      <a:pt x="415" y="30"/>
                      <a:pt x="415" y="30"/>
                    </a:cubicBezTo>
                    <a:cubicBezTo>
                      <a:pt x="415" y="30"/>
                      <a:pt x="415" y="30"/>
                      <a:pt x="415" y="30"/>
                    </a:cubicBezTo>
                    <a:cubicBezTo>
                      <a:pt x="413" y="33"/>
                      <a:pt x="410" y="36"/>
                      <a:pt x="407" y="38"/>
                    </a:cubicBezTo>
                    <a:cubicBezTo>
                      <a:pt x="406" y="39"/>
                      <a:pt x="405" y="40"/>
                      <a:pt x="405" y="42"/>
                    </a:cubicBezTo>
                    <a:cubicBezTo>
                      <a:pt x="388" y="56"/>
                      <a:pt x="369" y="72"/>
                      <a:pt x="346" y="77"/>
                    </a:cubicBezTo>
                    <a:cubicBezTo>
                      <a:pt x="344" y="75"/>
                      <a:pt x="344" y="75"/>
                      <a:pt x="344" y="75"/>
                    </a:cubicBezTo>
                    <a:cubicBezTo>
                      <a:pt x="357" y="69"/>
                      <a:pt x="370" y="64"/>
                      <a:pt x="382" y="56"/>
                    </a:cubicBezTo>
                    <a:cubicBezTo>
                      <a:pt x="383" y="55"/>
                      <a:pt x="383" y="55"/>
                      <a:pt x="383" y="55"/>
                    </a:cubicBezTo>
                    <a:cubicBezTo>
                      <a:pt x="380" y="56"/>
                      <a:pt x="378" y="58"/>
                      <a:pt x="375" y="59"/>
                    </a:cubicBezTo>
                    <a:cubicBezTo>
                      <a:pt x="375" y="59"/>
                      <a:pt x="375" y="59"/>
                      <a:pt x="375" y="59"/>
                    </a:cubicBezTo>
                    <a:cubicBezTo>
                      <a:pt x="378" y="57"/>
                      <a:pt x="378" y="53"/>
                      <a:pt x="383" y="53"/>
                    </a:cubicBezTo>
                    <a:cubicBezTo>
                      <a:pt x="389" y="45"/>
                      <a:pt x="400" y="38"/>
                      <a:pt x="404" y="30"/>
                    </a:cubicBezTo>
                    <a:cubicBezTo>
                      <a:pt x="405" y="25"/>
                      <a:pt x="403" y="22"/>
                      <a:pt x="404" y="17"/>
                    </a:cubicBezTo>
                    <a:cubicBezTo>
                      <a:pt x="401" y="22"/>
                      <a:pt x="398" y="28"/>
                      <a:pt x="392" y="32"/>
                    </a:cubicBezTo>
                    <a:cubicBezTo>
                      <a:pt x="391" y="30"/>
                      <a:pt x="394" y="28"/>
                      <a:pt x="395" y="26"/>
                    </a:cubicBezTo>
                    <a:cubicBezTo>
                      <a:pt x="394" y="21"/>
                      <a:pt x="399" y="18"/>
                      <a:pt x="397" y="13"/>
                    </a:cubicBezTo>
                    <a:cubicBezTo>
                      <a:pt x="385" y="29"/>
                      <a:pt x="385" y="29"/>
                      <a:pt x="385" y="29"/>
                    </a:cubicBezTo>
                    <a:cubicBezTo>
                      <a:pt x="368" y="50"/>
                      <a:pt x="339" y="59"/>
                      <a:pt x="314" y="70"/>
                    </a:cubicBezTo>
                    <a:cubicBezTo>
                      <a:pt x="298" y="73"/>
                      <a:pt x="284" y="80"/>
                      <a:pt x="265" y="79"/>
                    </a:cubicBezTo>
                    <a:cubicBezTo>
                      <a:pt x="251" y="76"/>
                      <a:pt x="239" y="81"/>
                      <a:pt x="226" y="78"/>
                    </a:cubicBezTo>
                    <a:cubicBezTo>
                      <a:pt x="220" y="76"/>
                      <a:pt x="214" y="75"/>
                      <a:pt x="208" y="76"/>
                    </a:cubicBezTo>
                    <a:cubicBezTo>
                      <a:pt x="193" y="71"/>
                      <a:pt x="176" y="70"/>
                      <a:pt x="163" y="63"/>
                    </a:cubicBezTo>
                    <a:cubicBezTo>
                      <a:pt x="145" y="58"/>
                      <a:pt x="130" y="49"/>
                      <a:pt x="114" y="40"/>
                    </a:cubicBezTo>
                    <a:cubicBezTo>
                      <a:pt x="103" y="32"/>
                      <a:pt x="94" y="22"/>
                      <a:pt x="84" y="13"/>
                    </a:cubicBezTo>
                    <a:cubicBezTo>
                      <a:pt x="83" y="9"/>
                      <a:pt x="77" y="9"/>
                      <a:pt x="74" y="8"/>
                    </a:cubicBezTo>
                    <a:cubicBezTo>
                      <a:pt x="71" y="6"/>
                      <a:pt x="68" y="9"/>
                      <a:pt x="66" y="7"/>
                    </a:cubicBezTo>
                    <a:cubicBezTo>
                      <a:pt x="66" y="5"/>
                      <a:pt x="63" y="4"/>
                      <a:pt x="61" y="4"/>
                    </a:cubicBezTo>
                    <a:cubicBezTo>
                      <a:pt x="59" y="2"/>
                      <a:pt x="56" y="2"/>
                      <a:pt x="57" y="0"/>
                    </a:cubicBezTo>
                    <a:cubicBezTo>
                      <a:pt x="54" y="2"/>
                      <a:pt x="60" y="5"/>
                      <a:pt x="61" y="7"/>
                    </a:cubicBezTo>
                    <a:cubicBezTo>
                      <a:pt x="66" y="7"/>
                      <a:pt x="68" y="12"/>
                      <a:pt x="71" y="13"/>
                    </a:cubicBezTo>
                    <a:cubicBezTo>
                      <a:pt x="69" y="13"/>
                      <a:pt x="64" y="14"/>
                      <a:pt x="63" y="11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57" y="13"/>
                      <a:pt x="54" y="9"/>
                      <a:pt x="51" y="13"/>
                    </a:cubicBezTo>
                    <a:cubicBezTo>
                      <a:pt x="58" y="16"/>
                      <a:pt x="64" y="20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6" y="24"/>
                      <a:pt x="64" y="25"/>
                      <a:pt x="64" y="27"/>
                    </a:cubicBezTo>
                    <a:cubicBezTo>
                      <a:pt x="60" y="23"/>
                      <a:pt x="56" y="24"/>
                      <a:pt x="51" y="22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5" y="26"/>
                      <a:pt x="60" y="30"/>
                      <a:pt x="61" y="34"/>
                    </a:cubicBezTo>
                    <a:cubicBezTo>
                      <a:pt x="57" y="33"/>
                      <a:pt x="57" y="38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3"/>
                      <a:pt x="50" y="35"/>
                      <a:pt x="49" y="34"/>
                    </a:cubicBezTo>
                    <a:cubicBezTo>
                      <a:pt x="49" y="35"/>
                      <a:pt x="52" y="36"/>
                      <a:pt x="50" y="37"/>
                    </a:cubicBezTo>
                    <a:cubicBezTo>
                      <a:pt x="49" y="36"/>
                      <a:pt x="47" y="37"/>
                      <a:pt x="46" y="36"/>
                    </a:cubicBezTo>
                    <a:cubicBezTo>
                      <a:pt x="46" y="41"/>
                      <a:pt x="53" y="42"/>
                      <a:pt x="53" y="46"/>
                    </a:cubicBezTo>
                    <a:cubicBezTo>
                      <a:pt x="51" y="45"/>
                      <a:pt x="51" y="43"/>
                      <a:pt x="49" y="44"/>
                    </a:cubicBezTo>
                    <a:cubicBezTo>
                      <a:pt x="48" y="45"/>
                      <a:pt x="49" y="46"/>
                      <a:pt x="50" y="46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1"/>
                      <a:pt x="45" y="51"/>
                      <a:pt x="45" y="51"/>
                    </a:cubicBezTo>
                    <a:cubicBezTo>
                      <a:pt x="43" y="51"/>
                      <a:pt x="43" y="50"/>
                      <a:pt x="41" y="49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4" y="53"/>
                      <a:pt x="47" y="57"/>
                      <a:pt x="46" y="61"/>
                    </a:cubicBezTo>
                    <a:cubicBezTo>
                      <a:pt x="46" y="61"/>
                      <a:pt x="45" y="61"/>
                      <a:pt x="44" y="60"/>
                    </a:cubicBezTo>
                    <a:cubicBezTo>
                      <a:pt x="40" y="64"/>
                      <a:pt x="38" y="58"/>
                      <a:pt x="35" y="57"/>
                    </a:cubicBezTo>
                    <a:cubicBezTo>
                      <a:pt x="36" y="58"/>
                      <a:pt x="37" y="60"/>
                      <a:pt x="36" y="61"/>
                    </a:cubicBezTo>
                    <a:cubicBezTo>
                      <a:pt x="34" y="62"/>
                      <a:pt x="34" y="59"/>
                      <a:pt x="31" y="60"/>
                    </a:cubicBezTo>
                    <a:cubicBezTo>
                      <a:pt x="32" y="62"/>
                      <a:pt x="30" y="60"/>
                      <a:pt x="29" y="61"/>
                    </a:cubicBezTo>
                    <a:cubicBezTo>
                      <a:pt x="33" y="65"/>
                      <a:pt x="37" y="70"/>
                      <a:pt x="40" y="75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36" y="75"/>
                      <a:pt x="37" y="71"/>
                      <a:pt x="32" y="69"/>
                    </a:cubicBezTo>
                    <a:cubicBezTo>
                      <a:pt x="28" y="70"/>
                      <a:pt x="36" y="73"/>
                      <a:pt x="34" y="75"/>
                    </a:cubicBezTo>
                    <a:cubicBezTo>
                      <a:pt x="29" y="73"/>
                      <a:pt x="28" y="69"/>
                      <a:pt x="23" y="68"/>
                    </a:cubicBezTo>
                    <a:cubicBezTo>
                      <a:pt x="20" y="68"/>
                      <a:pt x="18" y="63"/>
                      <a:pt x="15" y="65"/>
                    </a:cubicBezTo>
                    <a:cubicBezTo>
                      <a:pt x="19" y="70"/>
                      <a:pt x="25" y="74"/>
                      <a:pt x="25" y="79"/>
                    </a:cubicBezTo>
                    <a:cubicBezTo>
                      <a:pt x="22" y="77"/>
                      <a:pt x="19" y="75"/>
                      <a:pt x="15" y="72"/>
                    </a:cubicBezTo>
                    <a:cubicBezTo>
                      <a:pt x="15" y="74"/>
                      <a:pt x="16" y="76"/>
                      <a:pt x="18" y="78"/>
                    </a:cubicBezTo>
                    <a:cubicBezTo>
                      <a:pt x="14" y="78"/>
                      <a:pt x="17" y="81"/>
                      <a:pt x="14" y="81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7" y="84"/>
                      <a:pt x="16" y="85"/>
                      <a:pt x="15" y="86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7" y="86"/>
                      <a:pt x="9" y="80"/>
                      <a:pt x="5" y="79"/>
                    </a:cubicBezTo>
                    <a:close/>
                    <a:moveTo>
                      <a:pt x="428" y="125"/>
                    </a:moveTo>
                    <a:cubicBezTo>
                      <a:pt x="431" y="123"/>
                      <a:pt x="431" y="120"/>
                      <a:pt x="435" y="119"/>
                    </a:cubicBezTo>
                    <a:cubicBezTo>
                      <a:pt x="436" y="119"/>
                      <a:pt x="436" y="119"/>
                      <a:pt x="437" y="119"/>
                    </a:cubicBezTo>
                    <a:lnTo>
                      <a:pt x="428" y="125"/>
                    </a:lnTo>
                    <a:close/>
                    <a:moveTo>
                      <a:pt x="437" y="109"/>
                    </a:moveTo>
                    <a:cubicBezTo>
                      <a:pt x="437" y="110"/>
                      <a:pt x="438" y="110"/>
                      <a:pt x="438" y="110"/>
                    </a:cubicBezTo>
                    <a:cubicBezTo>
                      <a:pt x="440" y="108"/>
                      <a:pt x="446" y="106"/>
                      <a:pt x="445" y="104"/>
                    </a:cubicBezTo>
                    <a:cubicBezTo>
                      <a:pt x="443" y="103"/>
                      <a:pt x="442" y="105"/>
                      <a:pt x="441" y="106"/>
                    </a:cubicBezTo>
                    <a:cubicBezTo>
                      <a:pt x="445" y="103"/>
                      <a:pt x="448" y="99"/>
                      <a:pt x="453" y="97"/>
                    </a:cubicBezTo>
                    <a:cubicBezTo>
                      <a:pt x="450" y="98"/>
                      <a:pt x="449" y="100"/>
                      <a:pt x="448" y="102"/>
                    </a:cubicBezTo>
                    <a:cubicBezTo>
                      <a:pt x="450" y="102"/>
                      <a:pt x="450" y="102"/>
                      <a:pt x="450" y="102"/>
                    </a:cubicBezTo>
                    <a:cubicBezTo>
                      <a:pt x="458" y="95"/>
                      <a:pt x="466" y="87"/>
                      <a:pt x="472" y="79"/>
                    </a:cubicBezTo>
                    <a:cubicBezTo>
                      <a:pt x="463" y="92"/>
                      <a:pt x="450" y="103"/>
                      <a:pt x="435" y="114"/>
                    </a:cubicBezTo>
                    <a:cubicBezTo>
                      <a:pt x="430" y="118"/>
                      <a:pt x="424" y="121"/>
                      <a:pt x="418" y="125"/>
                    </a:cubicBezTo>
                    <a:cubicBezTo>
                      <a:pt x="418" y="124"/>
                      <a:pt x="418" y="124"/>
                      <a:pt x="418" y="124"/>
                    </a:cubicBezTo>
                    <a:cubicBezTo>
                      <a:pt x="426" y="120"/>
                      <a:pt x="429" y="113"/>
                      <a:pt x="437" y="109"/>
                    </a:cubicBezTo>
                    <a:close/>
                    <a:moveTo>
                      <a:pt x="427" y="63"/>
                    </a:moveTo>
                    <a:cubicBezTo>
                      <a:pt x="429" y="62"/>
                      <a:pt x="429" y="62"/>
                      <a:pt x="429" y="62"/>
                    </a:cubicBezTo>
                    <a:cubicBezTo>
                      <a:pt x="423" y="67"/>
                      <a:pt x="423" y="67"/>
                      <a:pt x="423" y="67"/>
                    </a:cubicBezTo>
                    <a:lnTo>
                      <a:pt x="427" y="63"/>
                    </a:lnTo>
                    <a:close/>
                    <a:moveTo>
                      <a:pt x="368" y="144"/>
                    </a:moveTo>
                    <a:cubicBezTo>
                      <a:pt x="377" y="139"/>
                      <a:pt x="388" y="136"/>
                      <a:pt x="396" y="130"/>
                    </a:cubicBezTo>
                    <a:cubicBezTo>
                      <a:pt x="396" y="129"/>
                      <a:pt x="397" y="129"/>
                      <a:pt x="397" y="128"/>
                    </a:cubicBezTo>
                    <a:cubicBezTo>
                      <a:pt x="397" y="129"/>
                      <a:pt x="396" y="129"/>
                      <a:pt x="396" y="130"/>
                    </a:cubicBezTo>
                    <a:cubicBezTo>
                      <a:pt x="385" y="138"/>
                      <a:pt x="372" y="146"/>
                      <a:pt x="357" y="149"/>
                    </a:cubicBezTo>
                    <a:cubicBezTo>
                      <a:pt x="356" y="148"/>
                      <a:pt x="356" y="148"/>
                      <a:pt x="356" y="148"/>
                    </a:cubicBezTo>
                    <a:cubicBezTo>
                      <a:pt x="358" y="146"/>
                      <a:pt x="364" y="144"/>
                      <a:pt x="368" y="144"/>
                    </a:cubicBezTo>
                    <a:close/>
                    <a:moveTo>
                      <a:pt x="184" y="156"/>
                    </a:moveTo>
                    <a:cubicBezTo>
                      <a:pt x="172" y="154"/>
                      <a:pt x="160" y="151"/>
                      <a:pt x="149" y="148"/>
                    </a:cubicBezTo>
                    <a:cubicBezTo>
                      <a:pt x="154" y="149"/>
                      <a:pt x="159" y="151"/>
                      <a:pt x="164" y="151"/>
                    </a:cubicBezTo>
                    <a:cubicBezTo>
                      <a:pt x="165" y="150"/>
                      <a:pt x="165" y="150"/>
                      <a:pt x="165" y="150"/>
                    </a:cubicBezTo>
                    <a:cubicBezTo>
                      <a:pt x="164" y="149"/>
                      <a:pt x="161" y="147"/>
                      <a:pt x="158" y="147"/>
                    </a:cubicBezTo>
                    <a:cubicBezTo>
                      <a:pt x="167" y="146"/>
                      <a:pt x="176" y="150"/>
                      <a:pt x="185" y="151"/>
                    </a:cubicBezTo>
                    <a:cubicBezTo>
                      <a:pt x="185" y="151"/>
                      <a:pt x="186" y="151"/>
                      <a:pt x="185" y="151"/>
                    </a:cubicBezTo>
                    <a:cubicBezTo>
                      <a:pt x="185" y="151"/>
                      <a:pt x="185" y="151"/>
                      <a:pt x="185" y="151"/>
                    </a:cubicBezTo>
                    <a:cubicBezTo>
                      <a:pt x="185" y="151"/>
                      <a:pt x="184" y="152"/>
                      <a:pt x="183" y="153"/>
                    </a:cubicBezTo>
                    <a:cubicBezTo>
                      <a:pt x="185" y="154"/>
                      <a:pt x="188" y="155"/>
                      <a:pt x="190" y="156"/>
                    </a:cubicBezTo>
                    <a:cubicBezTo>
                      <a:pt x="187" y="157"/>
                      <a:pt x="186" y="153"/>
                      <a:pt x="184" y="156"/>
                    </a:cubicBezTo>
                    <a:close/>
                    <a:moveTo>
                      <a:pt x="249" y="181"/>
                    </a:moveTo>
                    <a:cubicBezTo>
                      <a:pt x="254" y="181"/>
                      <a:pt x="259" y="181"/>
                      <a:pt x="265" y="181"/>
                    </a:cubicBezTo>
                    <a:cubicBezTo>
                      <a:pt x="259" y="183"/>
                      <a:pt x="254" y="181"/>
                      <a:pt x="249" y="181"/>
                    </a:cubicBezTo>
                    <a:close/>
                    <a:moveTo>
                      <a:pt x="243" y="163"/>
                    </a:moveTo>
                    <a:cubicBezTo>
                      <a:pt x="240" y="162"/>
                      <a:pt x="240" y="162"/>
                      <a:pt x="240" y="162"/>
                    </a:cubicBezTo>
                    <a:cubicBezTo>
                      <a:pt x="232" y="162"/>
                      <a:pt x="226" y="158"/>
                      <a:pt x="217" y="159"/>
                    </a:cubicBezTo>
                    <a:cubicBezTo>
                      <a:pt x="217" y="157"/>
                      <a:pt x="214" y="157"/>
                      <a:pt x="213" y="156"/>
                    </a:cubicBezTo>
                    <a:cubicBezTo>
                      <a:pt x="236" y="157"/>
                      <a:pt x="258" y="159"/>
                      <a:pt x="283" y="158"/>
                    </a:cubicBezTo>
                    <a:cubicBezTo>
                      <a:pt x="286" y="158"/>
                      <a:pt x="286" y="158"/>
                      <a:pt x="286" y="158"/>
                    </a:cubicBezTo>
                    <a:cubicBezTo>
                      <a:pt x="274" y="160"/>
                      <a:pt x="261" y="158"/>
                      <a:pt x="249" y="161"/>
                    </a:cubicBezTo>
                    <a:cubicBezTo>
                      <a:pt x="249" y="161"/>
                      <a:pt x="250" y="162"/>
                      <a:pt x="250" y="162"/>
                    </a:cubicBezTo>
                    <a:cubicBezTo>
                      <a:pt x="273" y="163"/>
                      <a:pt x="294" y="160"/>
                      <a:pt x="315" y="160"/>
                    </a:cubicBezTo>
                    <a:cubicBezTo>
                      <a:pt x="292" y="163"/>
                      <a:pt x="267" y="164"/>
                      <a:pt x="243" y="163"/>
                    </a:cubicBezTo>
                    <a:close/>
                    <a:moveTo>
                      <a:pt x="317" y="146"/>
                    </a:moveTo>
                    <a:cubicBezTo>
                      <a:pt x="286" y="153"/>
                      <a:pt x="250" y="152"/>
                      <a:pt x="217" y="149"/>
                    </a:cubicBezTo>
                    <a:cubicBezTo>
                      <a:pt x="192" y="145"/>
                      <a:pt x="166" y="142"/>
                      <a:pt x="144" y="134"/>
                    </a:cubicBezTo>
                    <a:cubicBezTo>
                      <a:pt x="146" y="134"/>
                      <a:pt x="147" y="135"/>
                      <a:pt x="149" y="135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61" y="134"/>
                      <a:pt x="169" y="139"/>
                      <a:pt x="179" y="140"/>
                    </a:cubicBezTo>
                    <a:cubicBezTo>
                      <a:pt x="180" y="141"/>
                      <a:pt x="180" y="141"/>
                      <a:pt x="180" y="141"/>
                    </a:cubicBezTo>
                    <a:cubicBezTo>
                      <a:pt x="192" y="141"/>
                      <a:pt x="192" y="141"/>
                      <a:pt x="192" y="141"/>
                    </a:cubicBezTo>
                    <a:cubicBezTo>
                      <a:pt x="192" y="144"/>
                      <a:pt x="196" y="143"/>
                      <a:pt x="198" y="144"/>
                    </a:cubicBezTo>
                    <a:cubicBezTo>
                      <a:pt x="208" y="143"/>
                      <a:pt x="219" y="145"/>
                      <a:pt x="229" y="146"/>
                    </a:cubicBezTo>
                    <a:cubicBezTo>
                      <a:pt x="229" y="146"/>
                      <a:pt x="226" y="146"/>
                      <a:pt x="227" y="147"/>
                    </a:cubicBezTo>
                    <a:cubicBezTo>
                      <a:pt x="241" y="150"/>
                      <a:pt x="253" y="146"/>
                      <a:pt x="266" y="148"/>
                    </a:cubicBezTo>
                    <a:cubicBezTo>
                      <a:pt x="266" y="149"/>
                      <a:pt x="266" y="149"/>
                      <a:pt x="266" y="149"/>
                    </a:cubicBezTo>
                    <a:cubicBezTo>
                      <a:pt x="284" y="150"/>
                      <a:pt x="298" y="146"/>
                      <a:pt x="317" y="145"/>
                    </a:cubicBezTo>
                    <a:lnTo>
                      <a:pt x="317" y="146"/>
                    </a:lnTo>
                    <a:close/>
                    <a:moveTo>
                      <a:pt x="172" y="130"/>
                    </a:moveTo>
                    <a:cubicBezTo>
                      <a:pt x="173" y="129"/>
                      <a:pt x="175" y="131"/>
                      <a:pt x="177" y="131"/>
                    </a:cubicBezTo>
                    <a:lnTo>
                      <a:pt x="172" y="130"/>
                    </a:lnTo>
                    <a:close/>
                    <a:moveTo>
                      <a:pt x="299" y="94"/>
                    </a:moveTo>
                    <a:cubicBezTo>
                      <a:pt x="274" y="98"/>
                      <a:pt x="247" y="98"/>
                      <a:pt x="221" y="96"/>
                    </a:cubicBezTo>
                    <a:cubicBezTo>
                      <a:pt x="206" y="93"/>
                      <a:pt x="191" y="90"/>
                      <a:pt x="177" y="86"/>
                    </a:cubicBezTo>
                    <a:cubicBezTo>
                      <a:pt x="178" y="85"/>
                      <a:pt x="178" y="85"/>
                      <a:pt x="178" y="85"/>
                    </a:cubicBezTo>
                    <a:cubicBezTo>
                      <a:pt x="215" y="96"/>
                      <a:pt x="258" y="99"/>
                      <a:pt x="299" y="94"/>
                    </a:cubicBezTo>
                    <a:close/>
                    <a:moveTo>
                      <a:pt x="232" y="94"/>
                    </a:moveTo>
                    <a:cubicBezTo>
                      <a:pt x="233" y="92"/>
                      <a:pt x="237" y="93"/>
                      <a:pt x="239" y="92"/>
                    </a:cubicBezTo>
                    <a:cubicBezTo>
                      <a:pt x="237" y="93"/>
                      <a:pt x="235" y="94"/>
                      <a:pt x="232" y="94"/>
                    </a:cubicBezTo>
                    <a:close/>
                    <a:moveTo>
                      <a:pt x="270" y="93"/>
                    </a:moveTo>
                    <a:cubicBezTo>
                      <a:pt x="272" y="91"/>
                      <a:pt x="275" y="92"/>
                      <a:pt x="278" y="92"/>
                    </a:cubicBezTo>
                    <a:cubicBezTo>
                      <a:pt x="276" y="93"/>
                      <a:pt x="272" y="92"/>
                      <a:pt x="270" y="93"/>
                    </a:cubicBezTo>
                    <a:close/>
                    <a:moveTo>
                      <a:pt x="288" y="133"/>
                    </a:moveTo>
                    <a:cubicBezTo>
                      <a:pt x="292" y="133"/>
                      <a:pt x="292" y="133"/>
                      <a:pt x="292" y="133"/>
                    </a:cubicBezTo>
                    <a:cubicBezTo>
                      <a:pt x="291" y="133"/>
                      <a:pt x="290" y="134"/>
                      <a:pt x="289" y="135"/>
                    </a:cubicBezTo>
                    <a:cubicBezTo>
                      <a:pt x="290" y="135"/>
                      <a:pt x="290" y="135"/>
                      <a:pt x="291" y="135"/>
                    </a:cubicBezTo>
                    <a:cubicBezTo>
                      <a:pt x="291" y="135"/>
                      <a:pt x="291" y="135"/>
                      <a:pt x="292" y="135"/>
                    </a:cubicBezTo>
                    <a:cubicBezTo>
                      <a:pt x="293" y="135"/>
                      <a:pt x="295" y="134"/>
                      <a:pt x="297" y="135"/>
                    </a:cubicBezTo>
                    <a:cubicBezTo>
                      <a:pt x="295" y="135"/>
                      <a:pt x="293" y="135"/>
                      <a:pt x="292" y="135"/>
                    </a:cubicBezTo>
                    <a:cubicBezTo>
                      <a:pt x="291" y="135"/>
                      <a:pt x="291" y="135"/>
                      <a:pt x="291" y="135"/>
                    </a:cubicBezTo>
                    <a:cubicBezTo>
                      <a:pt x="290" y="135"/>
                      <a:pt x="288" y="135"/>
                      <a:pt x="287" y="136"/>
                    </a:cubicBezTo>
                    <a:cubicBezTo>
                      <a:pt x="286" y="136"/>
                      <a:pt x="286" y="136"/>
                      <a:pt x="285" y="136"/>
                    </a:cubicBezTo>
                    <a:cubicBezTo>
                      <a:pt x="286" y="136"/>
                      <a:pt x="286" y="136"/>
                      <a:pt x="287" y="136"/>
                    </a:cubicBezTo>
                    <a:cubicBezTo>
                      <a:pt x="287" y="135"/>
                      <a:pt x="288" y="135"/>
                      <a:pt x="288" y="135"/>
                    </a:cubicBezTo>
                    <a:lnTo>
                      <a:pt x="288" y="133"/>
                    </a:lnTo>
                    <a:close/>
                    <a:moveTo>
                      <a:pt x="213" y="137"/>
                    </a:moveTo>
                    <a:cubicBezTo>
                      <a:pt x="216" y="137"/>
                      <a:pt x="219" y="138"/>
                      <a:pt x="221" y="138"/>
                    </a:cubicBezTo>
                    <a:cubicBezTo>
                      <a:pt x="222" y="138"/>
                      <a:pt x="223" y="138"/>
                      <a:pt x="223" y="138"/>
                    </a:cubicBezTo>
                    <a:cubicBezTo>
                      <a:pt x="225" y="138"/>
                      <a:pt x="227" y="138"/>
                      <a:pt x="228" y="137"/>
                    </a:cubicBezTo>
                    <a:cubicBezTo>
                      <a:pt x="241" y="139"/>
                      <a:pt x="257" y="139"/>
                      <a:pt x="268" y="139"/>
                    </a:cubicBezTo>
                    <a:cubicBezTo>
                      <a:pt x="254" y="142"/>
                      <a:pt x="238" y="140"/>
                      <a:pt x="223" y="138"/>
                    </a:cubicBezTo>
                    <a:cubicBezTo>
                      <a:pt x="223" y="138"/>
                      <a:pt x="222" y="138"/>
                      <a:pt x="221" y="138"/>
                    </a:cubicBezTo>
                    <a:cubicBezTo>
                      <a:pt x="221" y="138"/>
                      <a:pt x="220" y="138"/>
                      <a:pt x="219" y="138"/>
                    </a:cubicBezTo>
                    <a:cubicBezTo>
                      <a:pt x="214" y="137"/>
                      <a:pt x="214" y="137"/>
                      <a:pt x="214" y="137"/>
                    </a:cubicBezTo>
                    <a:cubicBezTo>
                      <a:pt x="214" y="137"/>
                      <a:pt x="214" y="137"/>
                      <a:pt x="213" y="137"/>
                    </a:cubicBezTo>
                    <a:close/>
                    <a:moveTo>
                      <a:pt x="263" y="123"/>
                    </a:moveTo>
                    <a:cubicBezTo>
                      <a:pt x="265" y="123"/>
                      <a:pt x="265" y="123"/>
                      <a:pt x="265" y="123"/>
                    </a:cubicBezTo>
                    <a:cubicBezTo>
                      <a:pt x="260" y="124"/>
                      <a:pt x="255" y="122"/>
                      <a:pt x="250" y="124"/>
                    </a:cubicBezTo>
                    <a:cubicBezTo>
                      <a:pt x="234" y="123"/>
                      <a:pt x="234" y="123"/>
                      <a:pt x="234" y="123"/>
                    </a:cubicBezTo>
                    <a:cubicBezTo>
                      <a:pt x="233" y="120"/>
                      <a:pt x="236" y="123"/>
                      <a:pt x="237" y="122"/>
                    </a:cubicBezTo>
                    <a:cubicBezTo>
                      <a:pt x="244" y="124"/>
                      <a:pt x="255" y="121"/>
                      <a:pt x="263" y="123"/>
                    </a:cubicBezTo>
                    <a:close/>
                    <a:moveTo>
                      <a:pt x="251" y="120"/>
                    </a:moveTo>
                    <a:cubicBezTo>
                      <a:pt x="255" y="118"/>
                      <a:pt x="262" y="119"/>
                      <a:pt x="267" y="119"/>
                    </a:cubicBezTo>
                    <a:cubicBezTo>
                      <a:pt x="263" y="119"/>
                      <a:pt x="259" y="122"/>
                      <a:pt x="255" y="120"/>
                    </a:cubicBezTo>
                    <a:lnTo>
                      <a:pt x="251" y="120"/>
                    </a:lnTo>
                    <a:close/>
                    <a:moveTo>
                      <a:pt x="268" y="134"/>
                    </a:moveTo>
                    <a:cubicBezTo>
                      <a:pt x="265" y="135"/>
                      <a:pt x="262" y="134"/>
                      <a:pt x="261" y="137"/>
                    </a:cubicBezTo>
                    <a:cubicBezTo>
                      <a:pt x="249" y="136"/>
                      <a:pt x="249" y="136"/>
                      <a:pt x="249" y="136"/>
                    </a:cubicBezTo>
                    <a:cubicBezTo>
                      <a:pt x="257" y="135"/>
                      <a:pt x="257" y="135"/>
                      <a:pt x="257" y="135"/>
                    </a:cubicBezTo>
                    <a:cubicBezTo>
                      <a:pt x="257" y="135"/>
                      <a:pt x="257" y="135"/>
                      <a:pt x="257" y="135"/>
                    </a:cubicBezTo>
                    <a:cubicBezTo>
                      <a:pt x="231" y="134"/>
                      <a:pt x="206" y="131"/>
                      <a:pt x="183" y="126"/>
                    </a:cubicBezTo>
                    <a:cubicBezTo>
                      <a:pt x="196" y="127"/>
                      <a:pt x="209" y="130"/>
                      <a:pt x="222" y="132"/>
                    </a:cubicBezTo>
                    <a:cubicBezTo>
                      <a:pt x="237" y="133"/>
                      <a:pt x="252" y="133"/>
                      <a:pt x="268" y="134"/>
                    </a:cubicBezTo>
                    <a:close/>
                    <a:moveTo>
                      <a:pt x="265" y="82"/>
                    </a:moveTo>
                    <a:cubicBezTo>
                      <a:pt x="282" y="82"/>
                      <a:pt x="301" y="81"/>
                      <a:pt x="316" y="77"/>
                    </a:cubicBezTo>
                    <a:cubicBezTo>
                      <a:pt x="309" y="81"/>
                      <a:pt x="299" y="82"/>
                      <a:pt x="290" y="85"/>
                    </a:cubicBezTo>
                    <a:cubicBezTo>
                      <a:pt x="268" y="87"/>
                      <a:pt x="244" y="88"/>
                      <a:pt x="223" y="84"/>
                    </a:cubicBezTo>
                    <a:cubicBezTo>
                      <a:pt x="208" y="82"/>
                      <a:pt x="208" y="82"/>
                      <a:pt x="208" y="82"/>
                    </a:cubicBezTo>
                    <a:cubicBezTo>
                      <a:pt x="185" y="76"/>
                      <a:pt x="163" y="69"/>
                      <a:pt x="142" y="60"/>
                    </a:cubicBezTo>
                    <a:cubicBezTo>
                      <a:pt x="179" y="75"/>
                      <a:pt x="219" y="83"/>
                      <a:pt x="265" y="82"/>
                    </a:cubicBezTo>
                    <a:close/>
                    <a:moveTo>
                      <a:pt x="113" y="122"/>
                    </a:moveTo>
                    <a:cubicBezTo>
                      <a:pt x="112" y="123"/>
                      <a:pt x="112" y="123"/>
                      <a:pt x="112" y="123"/>
                    </a:cubicBezTo>
                    <a:cubicBezTo>
                      <a:pt x="106" y="122"/>
                      <a:pt x="102" y="119"/>
                      <a:pt x="97" y="117"/>
                    </a:cubicBezTo>
                    <a:cubicBezTo>
                      <a:pt x="103" y="118"/>
                      <a:pt x="108" y="120"/>
                      <a:pt x="113" y="122"/>
                    </a:cubicBezTo>
                    <a:close/>
                    <a:moveTo>
                      <a:pt x="74" y="104"/>
                    </a:moveTo>
                    <a:cubicBezTo>
                      <a:pt x="63" y="95"/>
                      <a:pt x="63" y="95"/>
                      <a:pt x="63" y="95"/>
                    </a:cubicBezTo>
                    <a:cubicBezTo>
                      <a:pt x="61" y="94"/>
                      <a:pt x="61" y="94"/>
                      <a:pt x="61" y="94"/>
                    </a:cubicBezTo>
                    <a:lnTo>
                      <a:pt x="74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327"/>
              <p:cNvSpPr/>
              <p:nvPr/>
            </p:nvSpPr>
            <p:spPr bwMode="auto">
              <a:xfrm>
                <a:off x="6098540" y="52050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Freeform 328"/>
              <p:cNvSpPr/>
              <p:nvPr/>
            </p:nvSpPr>
            <p:spPr bwMode="auto">
              <a:xfrm>
                <a:off x="5752465" y="5463859"/>
                <a:ext cx="6350" cy="0"/>
              </a:xfrm>
              <a:custGeom>
                <a:avLst/>
                <a:gdLst>
                  <a:gd name="T0" fmla="*/ 4 w 4"/>
                  <a:gd name="T1" fmla="*/ 4 w 4"/>
                  <a:gd name="T2" fmla="*/ 0 w 4"/>
                  <a:gd name="T3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329"/>
              <p:cNvSpPr/>
              <p:nvPr/>
            </p:nvSpPr>
            <p:spPr bwMode="auto">
              <a:xfrm>
                <a:off x="6227128" y="5363846"/>
                <a:ext cx="17462" cy="20638"/>
              </a:xfrm>
              <a:custGeom>
                <a:avLst/>
                <a:gdLst>
                  <a:gd name="T0" fmla="*/ 8 w 8"/>
                  <a:gd name="T1" fmla="*/ 0 h 10"/>
                  <a:gd name="T2" fmla="*/ 0 w 8"/>
                  <a:gd name="T3" fmla="*/ 10 h 10"/>
                  <a:gd name="T4" fmla="*/ 8 w 8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0">
                    <a:moveTo>
                      <a:pt x="8" y="0"/>
                    </a:moveTo>
                    <a:cubicBezTo>
                      <a:pt x="4" y="3"/>
                      <a:pt x="1" y="8"/>
                      <a:pt x="0" y="10"/>
                    </a:cubicBezTo>
                    <a:cubicBezTo>
                      <a:pt x="3" y="7"/>
                      <a:pt x="8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330"/>
              <p:cNvSpPr/>
              <p:nvPr/>
            </p:nvSpPr>
            <p:spPr bwMode="auto">
              <a:xfrm>
                <a:off x="6104890" y="5370196"/>
                <a:ext cx="9525" cy="6350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5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3" y="1"/>
                      <a:pt x="1" y="2"/>
                      <a:pt x="0" y="3"/>
                    </a:cubicBezTo>
                    <a:cubicBezTo>
                      <a:pt x="2" y="2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331"/>
              <p:cNvSpPr/>
              <p:nvPr/>
            </p:nvSpPr>
            <p:spPr bwMode="auto">
              <a:xfrm>
                <a:off x="6123940" y="5340034"/>
                <a:ext cx="11112" cy="9525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4 h 4"/>
                  <a:gd name="T4" fmla="*/ 5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3" y="0"/>
                      <a:pt x="1" y="2"/>
                      <a:pt x="0" y="4"/>
                    </a:cubicBezTo>
                    <a:cubicBezTo>
                      <a:pt x="2" y="3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332"/>
              <p:cNvSpPr/>
              <p:nvPr/>
            </p:nvSpPr>
            <p:spPr bwMode="auto">
              <a:xfrm>
                <a:off x="6150928" y="5340034"/>
                <a:ext cx="9525" cy="6350"/>
              </a:xfrm>
              <a:custGeom>
                <a:avLst/>
                <a:gdLst>
                  <a:gd name="T0" fmla="*/ 1 w 4"/>
                  <a:gd name="T1" fmla="*/ 3 h 3"/>
                  <a:gd name="T2" fmla="*/ 3 w 4"/>
                  <a:gd name="T3" fmla="*/ 0 h 3"/>
                  <a:gd name="T4" fmla="*/ 1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2" y="2"/>
                      <a:pt x="4" y="1"/>
                      <a:pt x="3" y="0"/>
                    </a:cubicBezTo>
                    <a:cubicBezTo>
                      <a:pt x="2" y="1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Freeform 333"/>
              <p:cNvSpPr/>
              <p:nvPr/>
            </p:nvSpPr>
            <p:spPr bwMode="auto">
              <a:xfrm>
                <a:off x="6249353" y="5293996"/>
                <a:ext cx="33337" cy="52388"/>
              </a:xfrm>
              <a:custGeom>
                <a:avLst/>
                <a:gdLst>
                  <a:gd name="T0" fmla="*/ 7 w 16"/>
                  <a:gd name="T1" fmla="*/ 12 h 25"/>
                  <a:gd name="T2" fmla="*/ 0 w 16"/>
                  <a:gd name="T3" fmla="*/ 25 h 25"/>
                  <a:gd name="T4" fmla="*/ 10 w 16"/>
                  <a:gd name="T5" fmla="*/ 14 h 25"/>
                  <a:gd name="T6" fmla="*/ 16 w 16"/>
                  <a:gd name="T7" fmla="*/ 0 h 25"/>
                  <a:gd name="T8" fmla="*/ 11 w 16"/>
                  <a:gd name="T9" fmla="*/ 5 h 25"/>
                  <a:gd name="T10" fmla="*/ 7 w 16"/>
                  <a:gd name="T11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5">
                    <a:moveTo>
                      <a:pt x="7" y="12"/>
                    </a:moveTo>
                    <a:cubicBezTo>
                      <a:pt x="5" y="16"/>
                      <a:pt x="0" y="21"/>
                      <a:pt x="0" y="25"/>
                    </a:cubicBezTo>
                    <a:cubicBezTo>
                      <a:pt x="4" y="21"/>
                      <a:pt x="6" y="18"/>
                      <a:pt x="10" y="14"/>
                    </a:cubicBezTo>
                    <a:cubicBezTo>
                      <a:pt x="10" y="9"/>
                      <a:pt x="15" y="5"/>
                      <a:pt x="16" y="0"/>
                    </a:cubicBezTo>
                    <a:cubicBezTo>
                      <a:pt x="13" y="1"/>
                      <a:pt x="15" y="6"/>
                      <a:pt x="11" y="5"/>
                    </a:cubicBezTo>
                    <a:cubicBezTo>
                      <a:pt x="10" y="7"/>
                      <a:pt x="6" y="10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Freeform 334"/>
              <p:cNvSpPr/>
              <p:nvPr/>
            </p:nvSpPr>
            <p:spPr bwMode="auto">
              <a:xfrm>
                <a:off x="6169978" y="5332096"/>
                <a:ext cx="6350" cy="6350"/>
              </a:xfrm>
              <a:custGeom>
                <a:avLst/>
                <a:gdLst>
                  <a:gd name="T0" fmla="*/ 0 w 3"/>
                  <a:gd name="T1" fmla="*/ 2 h 3"/>
                  <a:gd name="T2" fmla="*/ 3 w 3"/>
                  <a:gd name="T3" fmla="*/ 0 h 3"/>
                  <a:gd name="T4" fmla="*/ 0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2" y="3"/>
                      <a:pt x="2" y="1"/>
                      <a:pt x="3" y="0"/>
                    </a:cubicBezTo>
                    <a:cubicBezTo>
                      <a:pt x="2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335"/>
              <p:cNvSpPr/>
              <p:nvPr/>
            </p:nvSpPr>
            <p:spPr bwMode="auto">
              <a:xfrm>
                <a:off x="6244590" y="5324159"/>
                <a:ext cx="7937" cy="6350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0 h 3"/>
                  <a:gd name="T4" fmla="*/ 0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2" y="3"/>
                      <a:pt x="3" y="1"/>
                      <a:pt x="4" y="0"/>
                    </a:cubicBezTo>
                    <a:cubicBezTo>
                      <a:pt x="2" y="0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336"/>
              <p:cNvSpPr/>
              <p:nvPr/>
            </p:nvSpPr>
            <p:spPr bwMode="auto">
              <a:xfrm>
                <a:off x="6179503" y="5320984"/>
                <a:ext cx="9525" cy="9525"/>
              </a:xfrm>
              <a:custGeom>
                <a:avLst/>
                <a:gdLst>
                  <a:gd name="T0" fmla="*/ 0 w 5"/>
                  <a:gd name="T1" fmla="*/ 4 h 4"/>
                  <a:gd name="T2" fmla="*/ 5 w 5"/>
                  <a:gd name="T3" fmla="*/ 0 h 4"/>
                  <a:gd name="T4" fmla="*/ 0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cubicBezTo>
                      <a:pt x="2" y="3"/>
                      <a:pt x="4" y="1"/>
                      <a:pt x="5" y="0"/>
                    </a:cubicBezTo>
                    <a:cubicBezTo>
                      <a:pt x="2" y="0"/>
                      <a:pt x="2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337"/>
              <p:cNvSpPr/>
              <p:nvPr/>
            </p:nvSpPr>
            <p:spPr bwMode="auto">
              <a:xfrm>
                <a:off x="6162040" y="5311459"/>
                <a:ext cx="6350" cy="317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0" y="1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338"/>
              <p:cNvSpPr/>
              <p:nvPr/>
            </p:nvSpPr>
            <p:spPr bwMode="auto">
              <a:xfrm>
                <a:off x="6255703" y="5293996"/>
                <a:ext cx="15875" cy="20638"/>
              </a:xfrm>
              <a:custGeom>
                <a:avLst/>
                <a:gdLst>
                  <a:gd name="T0" fmla="*/ 2 w 8"/>
                  <a:gd name="T1" fmla="*/ 10 h 10"/>
                  <a:gd name="T2" fmla="*/ 7 w 8"/>
                  <a:gd name="T3" fmla="*/ 0 h 10"/>
                  <a:gd name="T4" fmla="*/ 2 w 8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0">
                    <a:moveTo>
                      <a:pt x="2" y="10"/>
                    </a:moveTo>
                    <a:cubicBezTo>
                      <a:pt x="2" y="6"/>
                      <a:pt x="8" y="4"/>
                      <a:pt x="7" y="0"/>
                    </a:cubicBezTo>
                    <a:cubicBezTo>
                      <a:pt x="4" y="3"/>
                      <a:pt x="0" y="7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339"/>
              <p:cNvSpPr/>
              <p:nvPr/>
            </p:nvSpPr>
            <p:spPr bwMode="auto">
              <a:xfrm>
                <a:off x="6185853" y="5281296"/>
                <a:ext cx="1587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340"/>
              <p:cNvSpPr/>
              <p:nvPr/>
            </p:nvSpPr>
            <p:spPr bwMode="auto">
              <a:xfrm>
                <a:off x="6128703" y="5228909"/>
                <a:ext cx="84137" cy="85725"/>
              </a:xfrm>
              <a:custGeom>
                <a:avLst/>
                <a:gdLst>
                  <a:gd name="T0" fmla="*/ 22 w 40"/>
                  <a:gd name="T1" fmla="*/ 22 h 41"/>
                  <a:gd name="T2" fmla="*/ 17 w 40"/>
                  <a:gd name="T3" fmla="*/ 27 h 41"/>
                  <a:gd name="T4" fmla="*/ 17 w 40"/>
                  <a:gd name="T5" fmla="*/ 29 h 41"/>
                  <a:gd name="T6" fmla="*/ 14 w 40"/>
                  <a:gd name="T7" fmla="*/ 30 h 41"/>
                  <a:gd name="T8" fmla="*/ 15 w 40"/>
                  <a:gd name="T9" fmla="*/ 30 h 41"/>
                  <a:gd name="T10" fmla="*/ 9 w 40"/>
                  <a:gd name="T11" fmla="*/ 34 h 41"/>
                  <a:gd name="T12" fmla="*/ 6 w 40"/>
                  <a:gd name="T13" fmla="*/ 41 h 41"/>
                  <a:gd name="T14" fmla="*/ 27 w 40"/>
                  <a:gd name="T15" fmla="*/ 23 h 41"/>
                  <a:gd name="T16" fmla="*/ 28 w 40"/>
                  <a:gd name="T17" fmla="*/ 23 h 41"/>
                  <a:gd name="T18" fmla="*/ 28 w 40"/>
                  <a:gd name="T19" fmla="*/ 25 h 41"/>
                  <a:gd name="T20" fmla="*/ 30 w 40"/>
                  <a:gd name="T21" fmla="*/ 23 h 41"/>
                  <a:gd name="T22" fmla="*/ 31 w 40"/>
                  <a:gd name="T23" fmla="*/ 24 h 41"/>
                  <a:gd name="T24" fmla="*/ 32 w 40"/>
                  <a:gd name="T25" fmla="*/ 23 h 41"/>
                  <a:gd name="T26" fmla="*/ 32 w 40"/>
                  <a:gd name="T27" fmla="*/ 21 h 41"/>
                  <a:gd name="T28" fmla="*/ 35 w 40"/>
                  <a:gd name="T29" fmla="*/ 19 h 41"/>
                  <a:gd name="T30" fmla="*/ 34 w 40"/>
                  <a:gd name="T31" fmla="*/ 18 h 41"/>
                  <a:gd name="T32" fmla="*/ 40 w 40"/>
                  <a:gd name="T33" fmla="*/ 7 h 41"/>
                  <a:gd name="T34" fmla="*/ 39 w 40"/>
                  <a:gd name="T35" fmla="*/ 8 h 41"/>
                  <a:gd name="T36" fmla="*/ 39 w 40"/>
                  <a:gd name="T37" fmla="*/ 0 h 41"/>
                  <a:gd name="T38" fmla="*/ 35 w 40"/>
                  <a:gd name="T39" fmla="*/ 3 h 41"/>
                  <a:gd name="T40" fmla="*/ 28 w 40"/>
                  <a:gd name="T41" fmla="*/ 16 h 41"/>
                  <a:gd name="T42" fmla="*/ 22 w 40"/>
                  <a:gd name="T43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1">
                    <a:moveTo>
                      <a:pt x="22" y="22"/>
                    </a:moveTo>
                    <a:cubicBezTo>
                      <a:pt x="20" y="24"/>
                      <a:pt x="19" y="26"/>
                      <a:pt x="17" y="27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6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4" y="34"/>
                      <a:pt x="10" y="31"/>
                      <a:pt x="9" y="34"/>
                    </a:cubicBezTo>
                    <a:cubicBezTo>
                      <a:pt x="7" y="36"/>
                      <a:pt x="0" y="39"/>
                      <a:pt x="6" y="41"/>
                    </a:cubicBezTo>
                    <a:cubicBezTo>
                      <a:pt x="14" y="35"/>
                      <a:pt x="20" y="28"/>
                      <a:pt x="27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24"/>
                      <a:pt x="28" y="24"/>
                      <a:pt x="28" y="25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2"/>
                      <a:pt x="33" y="22"/>
                      <a:pt x="32" y="21"/>
                    </a:cubicBezTo>
                    <a:cubicBezTo>
                      <a:pt x="32" y="20"/>
                      <a:pt x="33" y="20"/>
                      <a:pt x="35" y="19"/>
                    </a:cubicBezTo>
                    <a:cubicBezTo>
                      <a:pt x="35" y="19"/>
                      <a:pt x="34" y="18"/>
                      <a:pt x="34" y="18"/>
                    </a:cubicBezTo>
                    <a:cubicBezTo>
                      <a:pt x="37" y="15"/>
                      <a:pt x="40" y="10"/>
                      <a:pt x="40" y="7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8" y="5"/>
                      <a:pt x="40" y="2"/>
                      <a:pt x="39" y="0"/>
                    </a:cubicBezTo>
                    <a:cubicBezTo>
                      <a:pt x="38" y="1"/>
                      <a:pt x="38" y="3"/>
                      <a:pt x="35" y="3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7" y="18"/>
                      <a:pt x="26" y="21"/>
                      <a:pt x="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341"/>
              <p:cNvSpPr/>
              <p:nvPr/>
            </p:nvSpPr>
            <p:spPr bwMode="auto">
              <a:xfrm>
                <a:off x="6189028" y="5305109"/>
                <a:ext cx="11112" cy="7938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4 h 4"/>
                  <a:gd name="T4" fmla="*/ 5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3" y="1"/>
                      <a:pt x="1" y="3"/>
                      <a:pt x="0" y="4"/>
                    </a:cubicBezTo>
                    <a:cubicBezTo>
                      <a:pt x="3" y="4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342"/>
              <p:cNvSpPr/>
              <p:nvPr/>
            </p:nvSpPr>
            <p:spPr bwMode="auto">
              <a:xfrm>
                <a:off x="6204903" y="5293996"/>
                <a:ext cx="6350" cy="6350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2" y="3"/>
                      <a:pt x="2" y="2"/>
                      <a:pt x="3" y="0"/>
                    </a:cubicBezTo>
                    <a:cubicBezTo>
                      <a:pt x="2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343"/>
              <p:cNvSpPr/>
              <p:nvPr/>
            </p:nvSpPr>
            <p:spPr bwMode="auto">
              <a:xfrm>
                <a:off x="5255578" y="5276534"/>
                <a:ext cx="7937" cy="12700"/>
              </a:xfrm>
              <a:custGeom>
                <a:avLst/>
                <a:gdLst>
                  <a:gd name="T0" fmla="*/ 4 w 4"/>
                  <a:gd name="T1" fmla="*/ 3 h 6"/>
                  <a:gd name="T2" fmla="*/ 0 w 4"/>
                  <a:gd name="T3" fmla="*/ 1 h 6"/>
                  <a:gd name="T4" fmla="*/ 4 w 4"/>
                  <a:gd name="T5" fmla="*/ 6 h 6"/>
                  <a:gd name="T6" fmla="*/ 4 w 4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3"/>
                    </a:moveTo>
                    <a:cubicBezTo>
                      <a:pt x="3" y="2"/>
                      <a:pt x="1" y="0"/>
                      <a:pt x="0" y="1"/>
                    </a:cubicBezTo>
                    <a:cubicBezTo>
                      <a:pt x="1" y="2"/>
                      <a:pt x="2" y="4"/>
                      <a:pt x="4" y="6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344"/>
              <p:cNvSpPr/>
              <p:nvPr/>
            </p:nvSpPr>
            <p:spPr bwMode="auto">
              <a:xfrm>
                <a:off x="5236528" y="5282884"/>
                <a:ext cx="6350" cy="4763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345"/>
              <p:cNvSpPr/>
              <p:nvPr/>
            </p:nvSpPr>
            <p:spPr bwMode="auto">
              <a:xfrm>
                <a:off x="5217478" y="5273359"/>
                <a:ext cx="6350" cy="7938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2 h 4"/>
                  <a:gd name="T4" fmla="*/ 0 w 3"/>
                  <a:gd name="T5" fmla="*/ 1 h 4"/>
                  <a:gd name="T6" fmla="*/ 2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346"/>
              <p:cNvSpPr/>
              <p:nvPr/>
            </p:nvSpPr>
            <p:spPr bwMode="auto">
              <a:xfrm>
                <a:off x="5233353" y="5270184"/>
                <a:ext cx="9525" cy="9525"/>
              </a:xfrm>
              <a:custGeom>
                <a:avLst/>
                <a:gdLst>
                  <a:gd name="T0" fmla="*/ 4 w 4"/>
                  <a:gd name="T1" fmla="*/ 2 h 4"/>
                  <a:gd name="T2" fmla="*/ 0 w 4"/>
                  <a:gd name="T3" fmla="*/ 0 h 4"/>
                  <a:gd name="T4" fmla="*/ 0 w 4"/>
                  <a:gd name="T5" fmla="*/ 1 h 4"/>
                  <a:gd name="T6" fmla="*/ 2 w 4"/>
                  <a:gd name="T7" fmla="*/ 4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2" y="2"/>
                      <a:pt x="2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4"/>
                      <a:pt x="2" y="4"/>
                    </a:cubicBez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347"/>
              <p:cNvSpPr/>
              <p:nvPr/>
            </p:nvSpPr>
            <p:spPr bwMode="auto">
              <a:xfrm>
                <a:off x="5231765" y="5273359"/>
                <a:ext cx="1587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348"/>
              <p:cNvSpPr/>
              <p:nvPr/>
            </p:nvSpPr>
            <p:spPr bwMode="auto">
              <a:xfrm>
                <a:off x="5236528" y="5260659"/>
                <a:ext cx="6350" cy="6350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0 w 3"/>
                  <a:gd name="T5" fmla="*/ 0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3"/>
                      <a:pt x="3" y="2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1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349"/>
              <p:cNvSpPr/>
              <p:nvPr/>
            </p:nvSpPr>
            <p:spPr bwMode="auto">
              <a:xfrm>
                <a:off x="6114415" y="5209859"/>
                <a:ext cx="46037" cy="57150"/>
              </a:xfrm>
              <a:custGeom>
                <a:avLst/>
                <a:gdLst>
                  <a:gd name="T0" fmla="*/ 11 w 21"/>
                  <a:gd name="T1" fmla="*/ 16 h 27"/>
                  <a:gd name="T2" fmla="*/ 7 w 21"/>
                  <a:gd name="T3" fmla="*/ 18 h 27"/>
                  <a:gd name="T4" fmla="*/ 8 w 21"/>
                  <a:gd name="T5" fmla="*/ 20 h 27"/>
                  <a:gd name="T6" fmla="*/ 4 w 21"/>
                  <a:gd name="T7" fmla="*/ 22 h 27"/>
                  <a:gd name="T8" fmla="*/ 0 w 21"/>
                  <a:gd name="T9" fmla="*/ 27 h 27"/>
                  <a:gd name="T10" fmla="*/ 1 w 21"/>
                  <a:gd name="T11" fmla="*/ 27 h 27"/>
                  <a:gd name="T12" fmla="*/ 21 w 21"/>
                  <a:gd name="T13" fmla="*/ 6 h 27"/>
                  <a:gd name="T14" fmla="*/ 21 w 21"/>
                  <a:gd name="T15" fmla="*/ 4 h 27"/>
                  <a:gd name="T16" fmla="*/ 19 w 21"/>
                  <a:gd name="T17" fmla="*/ 5 h 27"/>
                  <a:gd name="T18" fmla="*/ 20 w 21"/>
                  <a:gd name="T19" fmla="*/ 0 h 27"/>
                  <a:gd name="T20" fmla="*/ 10 w 21"/>
                  <a:gd name="T21" fmla="*/ 13 h 27"/>
                  <a:gd name="T22" fmla="*/ 11 w 21"/>
                  <a:gd name="T23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27">
                    <a:moveTo>
                      <a:pt x="11" y="16"/>
                    </a:moveTo>
                    <a:cubicBezTo>
                      <a:pt x="9" y="16"/>
                      <a:pt x="10" y="19"/>
                      <a:pt x="7" y="18"/>
                    </a:cubicBezTo>
                    <a:cubicBezTo>
                      <a:pt x="7" y="19"/>
                      <a:pt x="7" y="19"/>
                      <a:pt x="8" y="20"/>
                    </a:cubicBezTo>
                    <a:cubicBezTo>
                      <a:pt x="7" y="21"/>
                      <a:pt x="5" y="22"/>
                      <a:pt x="4" y="22"/>
                    </a:cubicBezTo>
                    <a:cubicBezTo>
                      <a:pt x="4" y="24"/>
                      <a:pt x="1" y="25"/>
                      <a:pt x="0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9" y="20"/>
                      <a:pt x="16" y="13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7" y="4"/>
                      <a:pt x="21" y="2"/>
                      <a:pt x="20" y="0"/>
                    </a:cubicBezTo>
                    <a:cubicBezTo>
                      <a:pt x="17" y="4"/>
                      <a:pt x="14" y="9"/>
                      <a:pt x="10" y="13"/>
                    </a:cubicBezTo>
                    <a:cubicBezTo>
                      <a:pt x="11" y="14"/>
                      <a:pt x="8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350"/>
              <p:cNvSpPr/>
              <p:nvPr/>
            </p:nvSpPr>
            <p:spPr bwMode="auto">
              <a:xfrm>
                <a:off x="5236528" y="5241609"/>
                <a:ext cx="15875" cy="12700"/>
              </a:xfrm>
              <a:custGeom>
                <a:avLst/>
                <a:gdLst>
                  <a:gd name="T0" fmla="*/ 4 w 8"/>
                  <a:gd name="T1" fmla="*/ 3 h 6"/>
                  <a:gd name="T2" fmla="*/ 8 w 8"/>
                  <a:gd name="T3" fmla="*/ 5 h 6"/>
                  <a:gd name="T4" fmla="*/ 3 w 8"/>
                  <a:gd name="T5" fmla="*/ 1 h 6"/>
                  <a:gd name="T6" fmla="*/ 0 w 8"/>
                  <a:gd name="T7" fmla="*/ 1 h 6"/>
                  <a:gd name="T8" fmla="*/ 3 w 8"/>
                  <a:gd name="T9" fmla="*/ 6 h 6"/>
                  <a:gd name="T10" fmla="*/ 4 w 8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4" y="3"/>
                    </a:moveTo>
                    <a:cubicBezTo>
                      <a:pt x="5" y="5"/>
                      <a:pt x="6" y="5"/>
                      <a:pt x="8" y="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2" y="3"/>
                      <a:pt x="1" y="5"/>
                      <a:pt x="3" y="6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351"/>
              <p:cNvSpPr/>
              <p:nvPr/>
            </p:nvSpPr>
            <p:spPr bwMode="auto">
              <a:xfrm>
                <a:off x="5260340" y="5235259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0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352"/>
              <p:cNvSpPr/>
              <p:nvPr/>
            </p:nvSpPr>
            <p:spPr bwMode="auto">
              <a:xfrm>
                <a:off x="5314315" y="5222559"/>
                <a:ext cx="6350" cy="3175"/>
              </a:xfrm>
              <a:custGeom>
                <a:avLst/>
                <a:gdLst>
                  <a:gd name="T0" fmla="*/ 2 w 3"/>
                  <a:gd name="T1" fmla="*/ 2 h 2"/>
                  <a:gd name="T2" fmla="*/ 1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0" y="2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353"/>
              <p:cNvSpPr/>
              <p:nvPr/>
            </p:nvSpPr>
            <p:spPr bwMode="auto">
              <a:xfrm>
                <a:off x="5276215" y="5216209"/>
                <a:ext cx="11112" cy="6350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3 h 3"/>
                  <a:gd name="T4" fmla="*/ 0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2"/>
                      <a:pt x="3" y="3"/>
                      <a:pt x="5" y="3"/>
                    </a:cubicBezTo>
                    <a:cubicBezTo>
                      <a:pt x="4" y="2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354"/>
              <p:cNvSpPr/>
              <p:nvPr/>
            </p:nvSpPr>
            <p:spPr bwMode="auto">
              <a:xfrm>
                <a:off x="5323840" y="5211446"/>
                <a:ext cx="7937" cy="7938"/>
              </a:xfrm>
              <a:custGeom>
                <a:avLst/>
                <a:gdLst>
                  <a:gd name="T0" fmla="*/ 4 w 4"/>
                  <a:gd name="T1" fmla="*/ 3 h 4"/>
                  <a:gd name="T2" fmla="*/ 3 w 4"/>
                  <a:gd name="T3" fmla="*/ 1 h 4"/>
                  <a:gd name="T4" fmla="*/ 0 w 4"/>
                  <a:gd name="T5" fmla="*/ 1 h 4"/>
                  <a:gd name="T6" fmla="*/ 4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  <a:cubicBezTo>
                      <a:pt x="1" y="2"/>
                      <a:pt x="2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355"/>
              <p:cNvSpPr/>
              <p:nvPr/>
            </p:nvSpPr>
            <p:spPr bwMode="auto">
              <a:xfrm>
                <a:off x="5268278" y="5200334"/>
                <a:ext cx="11112" cy="12700"/>
              </a:xfrm>
              <a:custGeom>
                <a:avLst/>
                <a:gdLst>
                  <a:gd name="T0" fmla="*/ 5 w 5"/>
                  <a:gd name="T1" fmla="*/ 6 h 6"/>
                  <a:gd name="T2" fmla="*/ 0 w 5"/>
                  <a:gd name="T3" fmla="*/ 0 h 6"/>
                  <a:gd name="T4" fmla="*/ 5 w 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2" y="5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356"/>
              <p:cNvSpPr/>
              <p:nvPr/>
            </p:nvSpPr>
            <p:spPr bwMode="auto">
              <a:xfrm>
                <a:off x="5269865" y="5193984"/>
                <a:ext cx="23812" cy="12700"/>
              </a:xfrm>
              <a:custGeom>
                <a:avLst/>
                <a:gdLst>
                  <a:gd name="T0" fmla="*/ 11 w 11"/>
                  <a:gd name="T1" fmla="*/ 6 h 6"/>
                  <a:gd name="T2" fmla="*/ 9 w 11"/>
                  <a:gd name="T3" fmla="*/ 5 h 6"/>
                  <a:gd name="T4" fmla="*/ 1 w 11"/>
                  <a:gd name="T5" fmla="*/ 0 h 6"/>
                  <a:gd name="T6" fmla="*/ 2 w 11"/>
                  <a:gd name="T7" fmla="*/ 2 h 6"/>
                  <a:gd name="T8" fmla="*/ 11 w 11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5" y="5"/>
                      <a:pt x="5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4" y="4"/>
                      <a:pt x="7" y="6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357"/>
              <p:cNvSpPr/>
              <p:nvPr/>
            </p:nvSpPr>
            <p:spPr bwMode="auto">
              <a:xfrm>
                <a:off x="5349240" y="5193984"/>
                <a:ext cx="3175" cy="3175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358"/>
              <p:cNvSpPr/>
              <p:nvPr/>
            </p:nvSpPr>
            <p:spPr bwMode="auto">
              <a:xfrm>
                <a:off x="5288915" y="5187634"/>
                <a:ext cx="6350" cy="4763"/>
              </a:xfrm>
              <a:custGeom>
                <a:avLst/>
                <a:gdLst>
                  <a:gd name="T0" fmla="*/ 0 w 3"/>
                  <a:gd name="T1" fmla="*/ 1 h 2"/>
                  <a:gd name="T2" fmla="*/ 2 w 3"/>
                  <a:gd name="T3" fmla="*/ 2 h 2"/>
                  <a:gd name="T4" fmla="*/ 0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359"/>
              <p:cNvSpPr/>
              <p:nvPr/>
            </p:nvSpPr>
            <p:spPr bwMode="auto">
              <a:xfrm>
                <a:off x="5300028" y="5181284"/>
                <a:ext cx="6350" cy="6350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1 h 3"/>
                  <a:gd name="T4" fmla="*/ 0 w 3"/>
                  <a:gd name="T5" fmla="*/ 1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360"/>
              <p:cNvSpPr/>
              <p:nvPr/>
            </p:nvSpPr>
            <p:spPr bwMode="auto">
              <a:xfrm>
                <a:off x="5288915" y="5179696"/>
                <a:ext cx="3175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361"/>
              <p:cNvSpPr/>
              <p:nvPr/>
            </p:nvSpPr>
            <p:spPr bwMode="auto">
              <a:xfrm>
                <a:off x="5331778" y="5171759"/>
                <a:ext cx="11112" cy="6350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1 h 3"/>
                  <a:gd name="T4" fmla="*/ 3 w 5"/>
                  <a:gd name="T5" fmla="*/ 2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2"/>
                    </a:cubicBezTo>
                    <a:cubicBezTo>
                      <a:pt x="2" y="1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362"/>
              <p:cNvSpPr/>
              <p:nvPr/>
            </p:nvSpPr>
            <p:spPr bwMode="auto">
              <a:xfrm>
                <a:off x="5342890" y="5165409"/>
                <a:ext cx="7937" cy="1588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0 w 4"/>
                  <a:gd name="T5" fmla="*/ 0 h 1"/>
                  <a:gd name="T6" fmla="*/ 0 w 4"/>
                  <a:gd name="T7" fmla="*/ 1 h 1"/>
                  <a:gd name="T8" fmla="*/ 4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363"/>
              <p:cNvSpPr/>
              <p:nvPr/>
            </p:nvSpPr>
            <p:spPr bwMode="auto">
              <a:xfrm>
                <a:off x="5330190" y="5124134"/>
                <a:ext cx="19050" cy="11113"/>
              </a:xfrm>
              <a:custGeom>
                <a:avLst/>
                <a:gdLst>
                  <a:gd name="T0" fmla="*/ 3 w 9"/>
                  <a:gd name="T1" fmla="*/ 2 h 5"/>
                  <a:gd name="T2" fmla="*/ 9 w 9"/>
                  <a:gd name="T3" fmla="*/ 3 h 5"/>
                  <a:gd name="T4" fmla="*/ 0 w 9"/>
                  <a:gd name="T5" fmla="*/ 0 h 5"/>
                  <a:gd name="T6" fmla="*/ 3 w 9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3" y="2"/>
                    </a:moveTo>
                    <a:cubicBezTo>
                      <a:pt x="5" y="4"/>
                      <a:pt x="6" y="5"/>
                      <a:pt x="9" y="3"/>
                    </a:cubicBezTo>
                    <a:cubicBezTo>
                      <a:pt x="7" y="1"/>
                      <a:pt x="4" y="0"/>
                      <a:pt x="0" y="0"/>
                    </a:cubicBezTo>
                    <a:cubicBezTo>
                      <a:pt x="0" y="1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3" name="TextBox 3"/>
            <p:cNvSpPr txBox="1">
              <a:spLocks noChangeArrowheads="1"/>
            </p:cNvSpPr>
            <p:nvPr/>
          </p:nvSpPr>
          <p:spPr bwMode="auto">
            <a:xfrm>
              <a:off x="2555508" y="3918475"/>
              <a:ext cx="465859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分数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混合运算的运算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顺序与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整数混合的运算顺序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相同。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1" name="图片 9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  <p:bldP spid="41" grpId="0" animBg="1"/>
    </p:bldLst>
  </p:timing>
</p:sld>
</file>

<file path=ppt/tags/tag1.xml><?xml version="1.0" encoding="utf-8"?>
<p:tagLst xmlns:p="http://schemas.openxmlformats.org/presentationml/2006/main">
  <p:tag name="MH" val="20180909130908"/>
  <p:tag name="MH_LIBRARY" val="GRAPHIC"/>
  <p:tag name="MH_TYPE" val="Other"/>
  <p:tag name="MH_ORDER" val="3"/>
</p:tagLst>
</file>

<file path=ppt/tags/tag10.xml><?xml version="1.0" encoding="utf-8"?>
<p:tagLst xmlns:p="http://schemas.openxmlformats.org/presentationml/2006/main">
  <p:tag name="MH" val="20180909141758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80909141758"/>
  <p:tag name="MH_LIBRARY" val="GRAPHIC"/>
  <p:tag name="MH_TYPE" val="Other"/>
  <p:tag name="MH_ORDER" val="5"/>
</p:tagLst>
</file>

<file path=ppt/tags/tag12.xml><?xml version="1.0" encoding="utf-8"?>
<p:tagLst xmlns:p="http://schemas.openxmlformats.org/presentationml/2006/main">
  <p:tag name="MH" val="20180909141758"/>
  <p:tag name="MH_LIBRARY" val="GRAPHIC"/>
  <p:tag name="MH_TYPE" val="Other"/>
  <p:tag name="MH_ORDER" val="6"/>
</p:tagLst>
</file>

<file path=ppt/tags/tag2.xml><?xml version="1.0" encoding="utf-8"?>
<p:tagLst xmlns:p="http://schemas.openxmlformats.org/presentationml/2006/main">
  <p:tag name="MH" val="20180909130908"/>
  <p:tag name="MH_LIBRARY" val="GRAPHIC"/>
  <p:tag name="MH_TYPE" val="SubTitle"/>
  <p:tag name="MH_ORDER" val="3"/>
</p:tagLst>
</file>

<file path=ppt/tags/tag3.xml><?xml version="1.0" encoding="utf-8"?>
<p:tagLst xmlns:p="http://schemas.openxmlformats.org/presentationml/2006/main">
  <p:tag name="MH" val="20180909130908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180909130908"/>
  <p:tag name="MH_LIBRARY" val="GRAPHIC"/>
  <p:tag name="MH_TYPE" val="SubTitle"/>
  <p:tag name="MH_ORDER" val="3"/>
</p:tagLst>
</file>

<file path=ppt/tags/tag5.xml><?xml version="1.0" encoding="utf-8"?>
<p:tagLst xmlns:p="http://schemas.openxmlformats.org/presentationml/2006/main">
  <p:tag name="MH" val="20180909130908"/>
  <p:tag name="MH_LIBRARY" val="GRAPHIC"/>
  <p:tag name="MH_TYPE" val="Other"/>
  <p:tag name="MH_ORDER" val="3"/>
</p:tagLst>
</file>

<file path=ppt/tags/tag6.xml><?xml version="1.0" encoding="utf-8"?>
<p:tagLst xmlns:p="http://schemas.openxmlformats.org/presentationml/2006/main">
  <p:tag name="MH" val="20180909130908"/>
  <p:tag name="MH_LIBRARY" val="GRAPHIC"/>
  <p:tag name="MH_TYPE" val="SubTitle"/>
  <p:tag name="MH_ORDER" val="3"/>
</p:tagLst>
</file>

<file path=ppt/tags/tag7.xml><?xml version="1.0" encoding="utf-8"?>
<p:tagLst xmlns:p="http://schemas.openxmlformats.org/presentationml/2006/main">
  <p:tag name="MH" val="20180909141758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80909141758"/>
  <p:tag name="MH_LIBRARY" val="GRAPHIC"/>
  <p:tag name="MH_TYPE" val="Other"/>
  <p:tag name="MH_ORDER" val="5"/>
</p:tagLst>
</file>

<file path=ppt/tags/tag9.xml><?xml version="1.0" encoding="utf-8"?>
<p:tagLst xmlns:p="http://schemas.openxmlformats.org/presentationml/2006/main">
  <p:tag name="MH" val="20180909141758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1950</Words>
  <Application>WPS 演示</Application>
  <PresentationFormat>全屏显示(16:9)</PresentationFormat>
  <Paragraphs>572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黑体</vt:lpstr>
      <vt:lpstr>楷体</vt:lpstr>
      <vt:lpstr>等线</vt:lpstr>
      <vt:lpstr>幼圆</vt:lpstr>
      <vt:lpstr>Times New Roman</vt:lpstr>
      <vt:lpstr>微软雅黑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2021-02-25T02:31:29Z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