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0"/>
  </p:notesMasterIdLst>
  <p:sldIdLst>
    <p:sldId id="607" r:id="rId4"/>
    <p:sldId id="590" r:id="rId5"/>
    <p:sldId id="587" r:id="rId6"/>
    <p:sldId id="591" r:id="rId7"/>
    <p:sldId id="592" r:id="rId8"/>
    <p:sldId id="605" r:id="rId9"/>
    <p:sldId id="594" r:id="rId10"/>
    <p:sldId id="600" r:id="rId11"/>
    <p:sldId id="595" r:id="rId12"/>
    <p:sldId id="597" r:id="rId13"/>
    <p:sldId id="596" r:id="rId14"/>
    <p:sldId id="598" r:id="rId15"/>
    <p:sldId id="602" r:id="rId16"/>
    <p:sldId id="507" r:id="rId17"/>
    <p:sldId id="606" r:id="rId18"/>
    <p:sldId id="608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E0076"/>
    <a:srgbClr val="FF00FF"/>
    <a:srgbClr val="F37543"/>
    <a:srgbClr val="FB9E00"/>
    <a:srgbClr val="FF9933"/>
    <a:srgbClr val="00ABBB"/>
    <a:srgbClr val="C0E9F6"/>
    <a:srgbClr val="065A78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6" autoAdjust="0"/>
    <p:restoredTop sz="99556" autoAdjust="0"/>
  </p:normalViewPr>
  <p:slideViewPr>
    <p:cSldViewPr>
      <p:cViewPr varScale="1">
        <p:scale>
          <a:sx n="70" d="100"/>
          <a:sy n="70" d="100"/>
        </p:scale>
        <p:origin x="-576" y="-77"/>
      </p:cViewPr>
      <p:guideLst>
        <p:guide orient="horz" pos="2436"/>
        <p:guide orient="horz" pos="1030"/>
        <p:guide pos="3833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求两个数的最小公倍数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10.wdp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10" Type="http://schemas.openxmlformats.org/officeDocument/2006/relationships/slide" Target="slide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8" y="1435155"/>
            <a:ext cx="863441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求两个数的最小公倍数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19" y="321499"/>
            <a:ext cx="83276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把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的倍数和公倍数（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以内的）填在下面的圈里，再找出它们的最小公倍数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231342" y="2686149"/>
            <a:ext cx="281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04368" y="3097004"/>
            <a:ext cx="2292957" cy="127494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978726" y="3075806"/>
            <a:ext cx="2346753" cy="122413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6"/>
          <p:cNvGrpSpPr/>
          <p:nvPr/>
        </p:nvGrpSpPr>
        <p:grpSpPr bwMode="auto">
          <a:xfrm>
            <a:off x="3395714" y="4162832"/>
            <a:ext cx="2198038" cy="712014"/>
            <a:chOff x="1298019" y="2855159"/>
            <a:chExt cx="2197294" cy="711273"/>
          </a:xfrm>
        </p:grpSpPr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1298019" y="3105247"/>
              <a:ext cx="2197294" cy="46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倍数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369736" y="2855159"/>
              <a:ext cx="0" cy="40151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2813925" y="1101973"/>
            <a:ext cx="3751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</a:t>
            </a:r>
            <a:endParaRPr lang="zh-CN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67744" y="1519943"/>
            <a:ext cx="2363787" cy="127432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2519058" y="1642142"/>
            <a:ext cx="2296224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457200" indent="-457200">
              <a:buAutoNum type="arabicPlain" startAt="6"/>
              <a:defRPr/>
            </a:pP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12  18  24</a:t>
            </a:r>
            <a:endParaRPr lang="en-US" altLang="zh-CN" sz="2000" b="1" dirty="0" smtClean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30  36  42  48 </a:t>
            </a:r>
            <a:endParaRPr lang="en-US" altLang="zh-CN" sz="2000" b="1" dirty="0" smtClean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54  60……</a:t>
            </a:r>
            <a:endParaRPr lang="zh-CN" altLang="zh-CN" sz="20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634253" y="1519943"/>
            <a:ext cx="2242003" cy="122776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4885729" y="3212271"/>
            <a:ext cx="141446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12  24 36 48  60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2699792" y="3068255"/>
            <a:ext cx="2296224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457200" indent="-457200">
              <a:buAutoNum type="arabicPlain" startAt="6"/>
              <a:defRPr/>
            </a:pPr>
            <a:endParaRPr lang="en-US" altLang="zh-CN" sz="20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6 18  30  </a:t>
            </a:r>
            <a:endParaRPr lang="en-US" altLang="zh-CN" sz="20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42  54……</a:t>
            </a:r>
            <a:endParaRPr lang="zh-CN" altLang="zh-CN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4139952" y="3068836"/>
            <a:ext cx="1505195" cy="12311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  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24 36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48 60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……</a:t>
            </a:r>
            <a:endParaRPr lang="zh-CN" altLang="zh-CN" sz="1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5479" y="2481739"/>
            <a:ext cx="23509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5076056" y="1625991"/>
            <a:ext cx="141446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12  24 36 48  60</a:t>
            </a:r>
            <a:endParaRPr lang="en-US" altLang="zh-CN" sz="20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zh-CN" altLang="zh-CN" sz="20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 animBg="1"/>
      <p:bldP spid="33" grpId="0"/>
      <p:bldP spid="34" grpId="0" animBg="1"/>
      <p:bldP spid="35" grpId="0"/>
      <p:bldP spid="36" grpId="0" animBg="1"/>
      <p:bldP spid="37" grpId="0"/>
      <p:bldP spid="43" grpId="0"/>
      <p:bldP spid="44" grpId="0"/>
      <p:bldP spid="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07904" y="402799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填表。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27584" y="1492217"/>
          <a:ext cx="7381701" cy="206150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460567"/>
                <a:gridCol w="2460567"/>
                <a:gridCol w="2460567"/>
              </a:tblGrid>
              <a:tr h="4123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1230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230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23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23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60273" y="1451560"/>
            <a:ext cx="2179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最大公因数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64529" y="1419622"/>
            <a:ext cx="2179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最小公倍数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185167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17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51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228371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2686149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118197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40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37550" y="1851670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17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09558" y="2254101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9558" y="2686149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9558" y="3118197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85822" y="1851670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51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5822" y="2254101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03334" y="2686149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120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03334" y="3118197"/>
            <a:ext cx="83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120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72000" y="771550"/>
            <a:ext cx="3360830" cy="1659741"/>
            <a:chOff x="2580565" y="1275606"/>
            <a:chExt cx="3857326" cy="115212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4" t="57186" r="5917" b="31204"/>
            <a:stretch>
              <a:fillRect/>
            </a:stretch>
          </p:blipFill>
          <p:spPr bwMode="auto">
            <a:xfrm>
              <a:off x="2580565" y="1275606"/>
              <a:ext cx="3857326" cy="115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580565" y="1275606"/>
              <a:ext cx="3857326" cy="1152128"/>
            </a:xfrm>
            <a:prstGeom prst="rect">
              <a:avLst/>
            </a:prstGeom>
            <a:noFill/>
            <a:ln w="22225">
              <a:solidFill>
                <a:srgbClr val="00ABBB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23528" y="321499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日，红红和丫丫为五保老人李奶奶收拾完家务后，两人做了个约定。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7236" y="1275606"/>
            <a:ext cx="34747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日，两人第二次在李奶奶家相遇。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5616" y="2353882"/>
            <a:ext cx="7802396" cy="577908"/>
            <a:chOff x="1115616" y="2353882"/>
            <a:chExt cx="7802396" cy="577908"/>
          </a:xfrm>
        </p:grpSpPr>
        <p:grpSp>
          <p:nvGrpSpPr>
            <p:cNvPr id="17" name="组合 16"/>
            <p:cNvGrpSpPr/>
            <p:nvPr/>
          </p:nvGrpSpPr>
          <p:grpSpPr>
            <a:xfrm>
              <a:off x="1419488" y="2353882"/>
              <a:ext cx="6946002" cy="577908"/>
              <a:chOff x="4490089" y="975568"/>
              <a:chExt cx="6946002" cy="57790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8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1942"/>
              <p:cNvSpPr>
                <a:spLocks noEditPoints="1"/>
              </p:cNvSpPr>
              <p:nvPr/>
            </p:nvSpPr>
            <p:spPr bwMode="auto">
              <a:xfrm>
                <a:off x="4523426" y="975568"/>
                <a:ext cx="6912665" cy="577908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115616" y="2398117"/>
              <a:ext cx="7802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先求出多少天相遇，即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的最小公倍数，再求出日期。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347864" y="4198317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3x5+1=16</a:t>
            </a:r>
            <a:endParaRPr lang="zh-CN" altLang="en-US" sz="28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28440" y="2830162"/>
            <a:ext cx="7524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倍数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3,6,9,12,15,18,21,24……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28440" y="3353382"/>
            <a:ext cx="6299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倍数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5,10,15,20,25,30……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16614" y="3799238"/>
            <a:ext cx="5507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465278">
            <a:off x="4363334" y="2914020"/>
            <a:ext cx="864919" cy="899635"/>
          </a:xfrm>
          <a:custGeom>
            <a:avLst/>
            <a:gdLst>
              <a:gd name="connsiteX0" fmla="*/ 488372 w 737754"/>
              <a:gd name="connsiteY0" fmla="*/ 51954 h 831272"/>
              <a:gd name="connsiteX1" fmla="*/ 436418 w 737754"/>
              <a:gd name="connsiteY1" fmla="*/ 62345 h 831272"/>
              <a:gd name="connsiteX2" fmla="*/ 374072 w 737754"/>
              <a:gd name="connsiteY2" fmla="*/ 83127 h 831272"/>
              <a:gd name="connsiteX3" fmla="*/ 342900 w 737754"/>
              <a:gd name="connsiteY3" fmla="*/ 103909 h 831272"/>
              <a:gd name="connsiteX4" fmla="*/ 301336 w 737754"/>
              <a:gd name="connsiteY4" fmla="*/ 114300 h 831272"/>
              <a:gd name="connsiteX5" fmla="*/ 290945 w 737754"/>
              <a:gd name="connsiteY5" fmla="*/ 145472 h 831272"/>
              <a:gd name="connsiteX6" fmla="*/ 259772 w 737754"/>
              <a:gd name="connsiteY6" fmla="*/ 176645 h 831272"/>
              <a:gd name="connsiteX7" fmla="*/ 238990 w 737754"/>
              <a:gd name="connsiteY7" fmla="*/ 207818 h 831272"/>
              <a:gd name="connsiteX8" fmla="*/ 197427 w 737754"/>
              <a:gd name="connsiteY8" fmla="*/ 249381 h 831272"/>
              <a:gd name="connsiteX9" fmla="*/ 166254 w 737754"/>
              <a:gd name="connsiteY9" fmla="*/ 270163 h 831272"/>
              <a:gd name="connsiteX10" fmla="*/ 114300 w 737754"/>
              <a:gd name="connsiteY10" fmla="*/ 342900 h 831272"/>
              <a:gd name="connsiteX11" fmla="*/ 62345 w 737754"/>
              <a:gd name="connsiteY11" fmla="*/ 405245 h 831272"/>
              <a:gd name="connsiteX12" fmla="*/ 20781 w 737754"/>
              <a:gd name="connsiteY12" fmla="*/ 467591 h 831272"/>
              <a:gd name="connsiteX13" fmla="*/ 10390 w 737754"/>
              <a:gd name="connsiteY13" fmla="*/ 519545 h 831272"/>
              <a:gd name="connsiteX14" fmla="*/ 0 w 737754"/>
              <a:gd name="connsiteY14" fmla="*/ 550718 h 831272"/>
              <a:gd name="connsiteX15" fmla="*/ 10390 w 737754"/>
              <a:gd name="connsiteY15" fmla="*/ 665018 h 831272"/>
              <a:gd name="connsiteX16" fmla="*/ 20781 w 737754"/>
              <a:gd name="connsiteY16" fmla="*/ 696191 h 831272"/>
              <a:gd name="connsiteX17" fmla="*/ 103909 w 737754"/>
              <a:gd name="connsiteY17" fmla="*/ 800100 h 831272"/>
              <a:gd name="connsiteX18" fmla="*/ 135081 w 737754"/>
              <a:gd name="connsiteY18" fmla="*/ 810491 h 831272"/>
              <a:gd name="connsiteX19" fmla="*/ 176645 w 737754"/>
              <a:gd name="connsiteY19" fmla="*/ 831272 h 831272"/>
              <a:gd name="connsiteX20" fmla="*/ 207818 w 737754"/>
              <a:gd name="connsiteY20" fmla="*/ 820881 h 831272"/>
              <a:gd name="connsiteX21" fmla="*/ 249381 w 737754"/>
              <a:gd name="connsiteY21" fmla="*/ 810491 h 831272"/>
              <a:gd name="connsiteX22" fmla="*/ 280554 w 737754"/>
              <a:gd name="connsiteY22" fmla="*/ 789709 h 831272"/>
              <a:gd name="connsiteX23" fmla="*/ 342900 w 737754"/>
              <a:gd name="connsiteY23" fmla="*/ 758536 h 831272"/>
              <a:gd name="connsiteX24" fmla="*/ 384463 w 737754"/>
              <a:gd name="connsiteY24" fmla="*/ 696191 h 831272"/>
              <a:gd name="connsiteX25" fmla="*/ 426027 w 737754"/>
              <a:gd name="connsiteY25" fmla="*/ 581891 h 831272"/>
              <a:gd name="connsiteX26" fmla="*/ 467590 w 737754"/>
              <a:gd name="connsiteY26" fmla="*/ 509154 h 831272"/>
              <a:gd name="connsiteX27" fmla="*/ 488372 w 737754"/>
              <a:gd name="connsiteY27" fmla="*/ 467591 h 831272"/>
              <a:gd name="connsiteX28" fmla="*/ 519545 w 737754"/>
              <a:gd name="connsiteY28" fmla="*/ 436418 h 831272"/>
              <a:gd name="connsiteX29" fmla="*/ 540327 w 737754"/>
              <a:gd name="connsiteY29" fmla="*/ 405245 h 831272"/>
              <a:gd name="connsiteX30" fmla="*/ 592281 w 737754"/>
              <a:gd name="connsiteY30" fmla="*/ 342900 h 831272"/>
              <a:gd name="connsiteX31" fmla="*/ 633845 w 737754"/>
              <a:gd name="connsiteY31" fmla="*/ 270163 h 831272"/>
              <a:gd name="connsiteX32" fmla="*/ 696190 w 737754"/>
              <a:gd name="connsiteY32" fmla="*/ 176645 h 831272"/>
              <a:gd name="connsiteX33" fmla="*/ 716972 w 737754"/>
              <a:gd name="connsiteY33" fmla="*/ 145472 h 831272"/>
              <a:gd name="connsiteX34" fmla="*/ 737754 w 737754"/>
              <a:gd name="connsiteY34" fmla="*/ 114300 h 831272"/>
              <a:gd name="connsiteX35" fmla="*/ 706581 w 737754"/>
              <a:gd name="connsiteY35" fmla="*/ 51954 h 831272"/>
              <a:gd name="connsiteX36" fmla="*/ 696190 w 737754"/>
              <a:gd name="connsiteY36" fmla="*/ 20781 h 831272"/>
              <a:gd name="connsiteX37" fmla="*/ 665018 w 737754"/>
              <a:gd name="connsiteY37" fmla="*/ 0 h 831272"/>
              <a:gd name="connsiteX38" fmla="*/ 498763 w 737754"/>
              <a:gd name="connsiteY38" fmla="*/ 20781 h 831272"/>
              <a:gd name="connsiteX39" fmla="*/ 488372 w 737754"/>
              <a:gd name="connsiteY39" fmla="*/ 51954 h 831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37754" h="831272">
                <a:moveTo>
                  <a:pt x="488372" y="51954"/>
                </a:moveTo>
                <a:cubicBezTo>
                  <a:pt x="477981" y="58881"/>
                  <a:pt x="453457" y="57698"/>
                  <a:pt x="436418" y="62345"/>
                </a:cubicBezTo>
                <a:cubicBezTo>
                  <a:pt x="415284" y="68109"/>
                  <a:pt x="374072" y="83127"/>
                  <a:pt x="374072" y="83127"/>
                </a:cubicBezTo>
                <a:cubicBezTo>
                  <a:pt x="363681" y="90054"/>
                  <a:pt x="354378" y="98990"/>
                  <a:pt x="342900" y="103909"/>
                </a:cubicBezTo>
                <a:cubicBezTo>
                  <a:pt x="329774" y="109535"/>
                  <a:pt x="312488" y="105379"/>
                  <a:pt x="301336" y="114300"/>
                </a:cubicBezTo>
                <a:cubicBezTo>
                  <a:pt x="292783" y="121142"/>
                  <a:pt x="297021" y="136359"/>
                  <a:pt x="290945" y="145472"/>
                </a:cubicBezTo>
                <a:cubicBezTo>
                  <a:pt x="282794" y="157699"/>
                  <a:pt x="269180" y="165356"/>
                  <a:pt x="259772" y="176645"/>
                </a:cubicBezTo>
                <a:cubicBezTo>
                  <a:pt x="251777" y="186239"/>
                  <a:pt x="247117" y="198336"/>
                  <a:pt x="238990" y="207818"/>
                </a:cubicBezTo>
                <a:cubicBezTo>
                  <a:pt x="226239" y="222694"/>
                  <a:pt x="212303" y="236630"/>
                  <a:pt x="197427" y="249381"/>
                </a:cubicBezTo>
                <a:cubicBezTo>
                  <a:pt x="187945" y="257508"/>
                  <a:pt x="175085" y="261332"/>
                  <a:pt x="166254" y="270163"/>
                </a:cubicBezTo>
                <a:cubicBezTo>
                  <a:pt x="128807" y="307610"/>
                  <a:pt x="143808" y="307490"/>
                  <a:pt x="114300" y="342900"/>
                </a:cubicBezTo>
                <a:cubicBezTo>
                  <a:pt x="85572" y="377374"/>
                  <a:pt x="81696" y="366543"/>
                  <a:pt x="62345" y="405245"/>
                </a:cubicBezTo>
                <a:cubicBezTo>
                  <a:pt x="32269" y="465397"/>
                  <a:pt x="79875" y="408497"/>
                  <a:pt x="20781" y="467591"/>
                </a:cubicBezTo>
                <a:cubicBezTo>
                  <a:pt x="17317" y="484909"/>
                  <a:pt x="14673" y="502411"/>
                  <a:pt x="10390" y="519545"/>
                </a:cubicBezTo>
                <a:cubicBezTo>
                  <a:pt x="7734" y="530171"/>
                  <a:pt x="0" y="539765"/>
                  <a:pt x="0" y="550718"/>
                </a:cubicBezTo>
                <a:cubicBezTo>
                  <a:pt x="0" y="588975"/>
                  <a:pt x="4980" y="627145"/>
                  <a:pt x="10390" y="665018"/>
                </a:cubicBezTo>
                <a:cubicBezTo>
                  <a:pt x="11939" y="675861"/>
                  <a:pt x="15462" y="686616"/>
                  <a:pt x="20781" y="696191"/>
                </a:cubicBezTo>
                <a:cubicBezTo>
                  <a:pt x="38858" y="728729"/>
                  <a:pt x="71635" y="777047"/>
                  <a:pt x="103909" y="800100"/>
                </a:cubicBezTo>
                <a:cubicBezTo>
                  <a:pt x="112822" y="806466"/>
                  <a:pt x="125014" y="806177"/>
                  <a:pt x="135081" y="810491"/>
                </a:cubicBezTo>
                <a:cubicBezTo>
                  <a:pt x="149318" y="816593"/>
                  <a:pt x="162790" y="824345"/>
                  <a:pt x="176645" y="831272"/>
                </a:cubicBezTo>
                <a:cubicBezTo>
                  <a:pt x="187036" y="827808"/>
                  <a:pt x="197286" y="823890"/>
                  <a:pt x="207818" y="820881"/>
                </a:cubicBezTo>
                <a:cubicBezTo>
                  <a:pt x="221549" y="816958"/>
                  <a:pt x="236255" y="816116"/>
                  <a:pt x="249381" y="810491"/>
                </a:cubicBezTo>
                <a:cubicBezTo>
                  <a:pt x="260860" y="805572"/>
                  <a:pt x="269384" y="795294"/>
                  <a:pt x="280554" y="789709"/>
                </a:cubicBezTo>
                <a:cubicBezTo>
                  <a:pt x="366595" y="746688"/>
                  <a:pt x="253563" y="818094"/>
                  <a:pt x="342900" y="758536"/>
                </a:cubicBezTo>
                <a:cubicBezTo>
                  <a:pt x="356754" y="737754"/>
                  <a:pt x="378405" y="720422"/>
                  <a:pt x="384463" y="696191"/>
                </a:cubicBezTo>
                <a:cubicBezTo>
                  <a:pt x="408274" y="600948"/>
                  <a:pt x="389401" y="636828"/>
                  <a:pt x="426027" y="581891"/>
                </a:cubicBezTo>
                <a:cubicBezTo>
                  <a:pt x="446441" y="520649"/>
                  <a:pt x="422658" y="581046"/>
                  <a:pt x="467590" y="509154"/>
                </a:cubicBezTo>
                <a:cubicBezTo>
                  <a:pt x="475799" y="496019"/>
                  <a:pt x="479369" y="480195"/>
                  <a:pt x="488372" y="467591"/>
                </a:cubicBezTo>
                <a:cubicBezTo>
                  <a:pt x="496913" y="455633"/>
                  <a:pt x="510137" y="447707"/>
                  <a:pt x="519545" y="436418"/>
                </a:cubicBezTo>
                <a:cubicBezTo>
                  <a:pt x="527540" y="426824"/>
                  <a:pt x="532332" y="414839"/>
                  <a:pt x="540327" y="405245"/>
                </a:cubicBezTo>
                <a:cubicBezTo>
                  <a:pt x="606997" y="325241"/>
                  <a:pt x="540687" y="420292"/>
                  <a:pt x="592281" y="342900"/>
                </a:cubicBezTo>
                <a:cubicBezTo>
                  <a:pt x="610458" y="270193"/>
                  <a:pt x="588230" y="328811"/>
                  <a:pt x="633845" y="270163"/>
                </a:cubicBezTo>
                <a:cubicBezTo>
                  <a:pt x="633870" y="270131"/>
                  <a:pt x="685788" y="192249"/>
                  <a:pt x="696190" y="176645"/>
                </a:cubicBezTo>
                <a:lnTo>
                  <a:pt x="716972" y="145472"/>
                </a:lnTo>
                <a:lnTo>
                  <a:pt x="737754" y="114300"/>
                </a:lnTo>
                <a:cubicBezTo>
                  <a:pt x="711636" y="35946"/>
                  <a:pt x="746868" y="132527"/>
                  <a:pt x="706581" y="51954"/>
                </a:cubicBezTo>
                <a:cubicBezTo>
                  <a:pt x="701683" y="42157"/>
                  <a:pt x="703032" y="29334"/>
                  <a:pt x="696190" y="20781"/>
                </a:cubicBezTo>
                <a:cubicBezTo>
                  <a:pt x="688389" y="11030"/>
                  <a:pt x="675409" y="6927"/>
                  <a:pt x="665018" y="0"/>
                </a:cubicBezTo>
                <a:cubicBezTo>
                  <a:pt x="582004" y="6386"/>
                  <a:pt x="557502" y="-2714"/>
                  <a:pt x="498763" y="20781"/>
                </a:cubicBezTo>
                <a:cubicBezTo>
                  <a:pt x="491572" y="23657"/>
                  <a:pt x="498763" y="45027"/>
                  <a:pt x="488372" y="51954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33" y="264576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  <p:bldP spid="32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971600" y="2571750"/>
            <a:ext cx="792639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的倍数：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8,16,24,32,40,48,56,64,72,80……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977115" y="3470939"/>
            <a:ext cx="46805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的最小公倍数是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59552" y="843558"/>
            <a:ext cx="2744496" cy="504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92080" y="843558"/>
            <a:ext cx="3001403" cy="504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971660" y="3038891"/>
            <a:ext cx="734481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的倍数：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18,36,54,72,90,108……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86999" y="2643758"/>
            <a:ext cx="313193" cy="32403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44" name="矩形 43"/>
          <p:cNvSpPr/>
          <p:nvPr/>
        </p:nvSpPr>
        <p:spPr>
          <a:xfrm>
            <a:off x="3945200" y="3111810"/>
            <a:ext cx="338768" cy="32403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2" name="矩形 1"/>
          <p:cNvSpPr/>
          <p:nvPr/>
        </p:nvSpPr>
        <p:spPr>
          <a:xfrm>
            <a:off x="179512" y="282010"/>
            <a:ext cx="8648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有一筐苹果，无论是平均分给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个人，还是平均分给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人，结果都剩下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个，这筐苹果至少有多少个？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187624" y="3939902"/>
            <a:ext cx="46805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72+3=75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 Box 2"/>
          <p:cNvSpPr txBox="1">
            <a:spLocks noChangeArrowheads="1"/>
          </p:cNvSpPr>
          <p:nvPr/>
        </p:nvSpPr>
        <p:spPr bwMode="auto">
          <a:xfrm>
            <a:off x="3923928" y="3939902"/>
            <a:ext cx="46805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答：这筐苹果至少有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560" y="1599605"/>
            <a:ext cx="7763261" cy="972145"/>
            <a:chOff x="937400" y="1491629"/>
            <a:chExt cx="7763261" cy="972145"/>
          </a:xfrm>
        </p:grpSpPr>
        <p:grpSp>
          <p:nvGrpSpPr>
            <p:cNvPr id="27" name="组合 24"/>
            <p:cNvGrpSpPr/>
            <p:nvPr/>
          </p:nvGrpSpPr>
          <p:grpSpPr>
            <a:xfrm>
              <a:off x="1835703" y="1491629"/>
              <a:ext cx="6864958" cy="830997"/>
              <a:chOff x="30568" y="1181688"/>
              <a:chExt cx="474919" cy="609934"/>
            </a:xfrm>
          </p:grpSpPr>
          <p:sp>
            <p:nvSpPr>
              <p:cNvPr id="28" name="AutoShape 27"/>
              <p:cNvSpPr>
                <a:spLocks noChangeArrowheads="1"/>
              </p:cNvSpPr>
              <p:nvPr/>
            </p:nvSpPr>
            <p:spPr bwMode="auto">
              <a:xfrm>
                <a:off x="30568" y="1181688"/>
                <a:ext cx="472513" cy="595228"/>
              </a:xfrm>
              <a:prstGeom prst="wedgeRoundRectCallout">
                <a:avLst>
                  <a:gd name="adj1" fmla="val -52961"/>
                  <a:gd name="adj2" fmla="val -14199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/>
                <a:endParaRPr lang="en-US" altLang="zh-CN" sz="2000" b="1">
                  <a:solidFill>
                    <a:srgbClr val="1C1C1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  <a:p>
                <a:endParaRPr lang="en-US" altLang="zh-CN"/>
              </a:p>
            </p:txBody>
          </p:sp>
          <p:sp>
            <p:nvSpPr>
              <p:cNvPr id="35" name="Text Box 5"/>
              <p:cNvSpPr txBox="1">
                <a:spLocks noChangeArrowheads="1"/>
              </p:cNvSpPr>
              <p:nvPr/>
            </p:nvSpPr>
            <p:spPr bwMode="auto">
              <a:xfrm>
                <a:off x="35549" y="1181688"/>
                <a:ext cx="469938" cy="6099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苹果的个数比</a:t>
                </a:r>
                <a:r>
                  <a:rPr lang="en-US" altLang="zh-CN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r>
                  <a:rPr lang="zh-CN" altLang="en-US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和</a:t>
                </a:r>
                <a:r>
                  <a:rPr lang="en-US" altLang="zh-CN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18</a:t>
                </a:r>
                <a:r>
                  <a:rPr lang="zh-CN" altLang="en-US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的公倍数多</a:t>
                </a:r>
                <a:r>
                  <a:rPr lang="en-US" altLang="zh-CN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r>
                  <a:rPr lang="zh-CN" altLang="en-US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，至少有多少个，就是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比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和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的最小公倍数多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r>
                  <a:rPr lang="zh-CN" altLang="en-US" sz="2400" b="1" dirty="0">
                    <a:solidFill>
                      <a:schemeClr val="accent4"/>
                    </a:solidFill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400" b="1" dirty="0">
                  <a:solidFill>
                    <a:schemeClr val="accent4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7400" y="1635646"/>
              <a:ext cx="826288" cy="828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 animBg="1"/>
      <p:bldP spid="37" grpId="0" animBg="1"/>
      <p:bldP spid="38" grpId="0"/>
      <p:bldP spid="43" grpId="0" animBg="1"/>
      <p:bldP spid="44" grpId="0" animBg="1"/>
      <p:bldP spid="45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31640" y="2211710"/>
            <a:ext cx="633670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个数公有的倍数叫做它们的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公倍数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，其中最小的一个叫做它们的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123728" y="2067694"/>
            <a:ext cx="5688632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找最小公倍数的方法：</a:t>
            </a:r>
            <a:endParaRPr lang="en-US" altLang="zh-CN" sz="2800" b="1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）列举法。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）倍数关系的两个数。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）只有公因数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的两个数。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62828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611560" y="987574"/>
            <a:ext cx="763284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个数的最小倍数是（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），（     ）最大倍数。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611560" y="1837732"/>
            <a:ext cx="739153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. 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的倍数有：（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的倍数有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：（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的倍数有：（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921771" y="843558"/>
            <a:ext cx="161066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 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752020" y="843558"/>
            <a:ext cx="140415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它本身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067944" y="1707654"/>
            <a:ext cx="3672408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2,4,6,8,10,12……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067944" y="2139702"/>
            <a:ext cx="3528392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3,6,9,12,15,18……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067944" y="2571750"/>
            <a:ext cx="3528392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5,10,15,20,25 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2915816" y="483518"/>
            <a:ext cx="4010383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想一想，填一填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92296" y="2931790"/>
            <a:ext cx="4967484" cy="1253058"/>
            <a:chOff x="3492296" y="2931790"/>
            <a:chExt cx="4967484" cy="1253058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3492296" y="3147814"/>
              <a:ext cx="3744000" cy="540000"/>
            </a:xfrm>
            <a:prstGeom prst="wedgeRoundRectCallout">
              <a:avLst>
                <a:gd name="adj1" fmla="val 61662"/>
                <a:gd name="adj2" fmla="val 168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怎样找一个数的倍数？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328" y="2931790"/>
              <a:ext cx="935452" cy="1253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2359" y="3579862"/>
            <a:ext cx="6787953" cy="1152128"/>
            <a:chOff x="592359" y="3579862"/>
            <a:chExt cx="6787953" cy="1152128"/>
          </a:xfrm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1547664" y="3759990"/>
              <a:ext cx="5832648" cy="972000"/>
            </a:xfrm>
            <a:prstGeom prst="wedgeRoundRectCallout">
              <a:avLst>
                <a:gd name="adj1" fmla="val -53312"/>
                <a:gd name="adj2" fmla="val -3113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用这个数依次乘以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、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、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、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4……</a:t>
              </a:r>
              <a:endParaRPr lang="en-US" altLang="zh-CN" sz="2800" b="1" dirty="0" smtClean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/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所得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的积都是这个数的倍数。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92359" y="3579862"/>
              <a:ext cx="883297" cy="885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9752" y="546815"/>
            <a:ext cx="4753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43319" y="1150755"/>
            <a:ext cx="2390040" cy="549955"/>
            <a:chOff x="2887663" y="2252665"/>
            <a:chExt cx="3070205" cy="763320"/>
          </a:xfrm>
        </p:grpSpPr>
        <p:cxnSp>
          <p:nvCxnSpPr>
            <p:cNvPr id="7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3009901" y="3009899"/>
              <a:ext cx="2142924" cy="0"/>
            </a:xfrm>
            <a:prstGeom prst="line">
              <a:avLst/>
            </a:prstGeom>
            <a:ln>
              <a:solidFill>
                <a:srgbClr val="DCD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MH_Other_2"/>
            <p:cNvSpPr/>
            <p:nvPr>
              <p:custDataLst>
                <p:tags r:id="rId2"/>
              </p:custDataLst>
            </p:nvPr>
          </p:nvSpPr>
          <p:spPr>
            <a:xfrm>
              <a:off x="2887663" y="2328865"/>
              <a:ext cx="742951" cy="682625"/>
            </a:xfrm>
            <a:prstGeom prst="flowChartDisplay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9" name="MH_Other_3"/>
            <p:cNvSpPr/>
            <p:nvPr>
              <p:custDataLst>
                <p:tags r:id="rId3"/>
              </p:custDataLst>
            </p:nvPr>
          </p:nvSpPr>
          <p:spPr>
            <a:xfrm>
              <a:off x="2992438" y="2252665"/>
              <a:ext cx="742951" cy="682625"/>
            </a:xfrm>
            <a:prstGeom prst="flowChartDisplay">
              <a:avLst/>
            </a:prstGeom>
            <a:solidFill>
              <a:srgbClr val="C2D8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r">
                <a:defRPr/>
              </a:pPr>
              <a:endParaRPr lang="zh-CN" altLang="en-US" sz="20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99952" y="2452553"/>
              <a:ext cx="2257916" cy="563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  <a:defRPr/>
              </a:pPr>
              <a:r>
                <a:rPr lang="zh-CN" altLang="en-US" sz="2800" b="1" dirty="0" smtClean="0">
                  <a:solidFill>
                    <a:srgbClr val="AEC218"/>
                  </a:solidFill>
                  <a:latin typeface="楷体" panose="02010609060101010101" charset="-122"/>
                  <a:ea typeface="楷体" panose="02010609060101010101" charset="-122"/>
                </a:rPr>
                <a:t>列举法</a:t>
              </a:r>
              <a:endParaRPr lang="en-US" altLang="zh-CN" sz="2800" b="1" dirty="0">
                <a:solidFill>
                  <a:srgbClr val="AEC21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43608" y="113159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33"/>
          <p:cNvSpPr txBox="1">
            <a:spLocks noChangeArrowheads="1"/>
          </p:cNvSpPr>
          <p:nvPr/>
        </p:nvSpPr>
        <p:spPr bwMode="auto">
          <a:xfrm>
            <a:off x="251520" y="1908222"/>
            <a:ext cx="5009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的倍数：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48</a:t>
            </a:r>
            <a:r>
              <a:rPr lang="zh-CN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33"/>
          <p:cNvSpPr txBox="1">
            <a:spLocks noChangeArrowheads="1"/>
          </p:cNvSpPr>
          <p:nvPr/>
        </p:nvSpPr>
        <p:spPr bwMode="auto">
          <a:xfrm>
            <a:off x="251520" y="2374947"/>
            <a:ext cx="4733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的倍数：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54</a:t>
            </a:r>
            <a:r>
              <a:rPr lang="zh-CN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33"/>
          <p:cNvSpPr txBox="1">
            <a:spLocks noChangeArrowheads="1"/>
          </p:cNvSpPr>
          <p:nvPr/>
        </p:nvSpPr>
        <p:spPr bwMode="auto">
          <a:xfrm>
            <a:off x="251520" y="3200658"/>
            <a:ext cx="4196487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最小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公倍数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endParaRPr lang="en-US" altLang="zh-CN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44092" y="1376217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508104" y="1165251"/>
            <a:ext cx="2194122" cy="564022"/>
            <a:chOff x="2428081" y="3671889"/>
            <a:chExt cx="2751165" cy="776674"/>
          </a:xfrm>
        </p:grpSpPr>
        <p:cxnSp>
          <p:nvCxnSpPr>
            <p:cNvPr id="36" name="MH_Other_4"/>
            <p:cNvCxnSpPr/>
            <p:nvPr>
              <p:custDataLst>
                <p:tags r:id="rId5"/>
              </p:custDataLst>
            </p:nvPr>
          </p:nvCxnSpPr>
          <p:spPr>
            <a:xfrm>
              <a:off x="2550319" y="4429126"/>
              <a:ext cx="2111014" cy="0"/>
            </a:xfrm>
            <a:prstGeom prst="line">
              <a:avLst/>
            </a:prstGeom>
            <a:ln>
              <a:solidFill>
                <a:srgbClr val="DCD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2428081" y="3748089"/>
              <a:ext cx="742951" cy="682625"/>
            </a:xfrm>
            <a:prstGeom prst="flowChartDisplay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2532856" y="3671889"/>
              <a:ext cx="742951" cy="682625"/>
            </a:xfrm>
            <a:prstGeom prst="flowChartDisplay">
              <a:avLst/>
            </a:prstGeom>
            <a:solidFill>
              <a:srgbClr val="FFC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ctr">
                <a:defRPr/>
              </a:pPr>
              <a:endParaRPr lang="zh-CN" altLang="en-US" sz="4400" dirty="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39" name="MH_SubTitle_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40685" y="3923008"/>
              <a:ext cx="1938561" cy="52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  <a:defRPr/>
              </a:pPr>
              <a:r>
                <a:rPr lang="zh-CN" altLang="en-US" sz="2800" b="1" dirty="0" smtClean="0">
                  <a:solidFill>
                    <a:srgbClr val="FFC000"/>
                  </a:solidFill>
                  <a:latin typeface="楷体" panose="02010609060101010101" charset="-122"/>
                  <a:ea typeface="楷体" panose="02010609060101010101" charset="-122"/>
                </a:rPr>
                <a:t>筛选法</a:t>
              </a:r>
              <a:endParaRPr lang="en-US" altLang="zh-CN" sz="28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5724128" y="113159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文本框 33"/>
          <p:cNvSpPr txBox="1">
            <a:spLocks noChangeArrowheads="1"/>
          </p:cNvSpPr>
          <p:nvPr/>
        </p:nvSpPr>
        <p:spPr bwMode="auto">
          <a:xfrm>
            <a:off x="4499992" y="3363838"/>
            <a:ext cx="457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的倍数：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48</a:t>
            </a:r>
            <a:r>
              <a:rPr lang="zh-CN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32240" y="3363838"/>
            <a:ext cx="325927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33"/>
          <p:cNvSpPr txBox="1">
            <a:spLocks noChangeArrowheads="1"/>
          </p:cNvSpPr>
          <p:nvPr/>
        </p:nvSpPr>
        <p:spPr bwMode="auto">
          <a:xfrm>
            <a:off x="4293806" y="3939902"/>
            <a:ext cx="445465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最小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公倍数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endParaRPr lang="en-US" altLang="zh-CN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44008" y="1739074"/>
            <a:ext cx="4274004" cy="1696772"/>
            <a:chOff x="4657242" y="1796332"/>
            <a:chExt cx="4057920" cy="1282512"/>
          </a:xfrm>
        </p:grpSpPr>
        <p:sp>
          <p:nvSpPr>
            <p:cNvPr id="44" name="TextBox 43"/>
            <p:cNvSpPr txBox="1"/>
            <p:nvPr/>
          </p:nvSpPr>
          <p:spPr>
            <a:xfrm>
              <a:off x="4657242" y="1796332"/>
              <a:ext cx="4057920" cy="1282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先找出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的倍数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，再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的倍数中，按从小到大的顺序圈出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的倍数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，其中</a:t>
              </a:r>
              <a:r>
                <a: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第一个圈出的数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就是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最小公倍数。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flipH="1">
              <a:off x="4728433" y="1796332"/>
              <a:ext cx="3964871" cy="1170062"/>
            </a:xfrm>
            <a:prstGeom prst="roundRect">
              <a:avLst/>
            </a:prstGeom>
            <a:noFill/>
            <a:ln w="1905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2503851" y="1827084"/>
            <a:ext cx="1276061" cy="1002613"/>
          </a:xfrm>
          <a:custGeom>
            <a:avLst/>
            <a:gdLst>
              <a:gd name="connsiteX0" fmla="*/ 716692 w 1000897"/>
              <a:gd name="connsiteY0" fmla="*/ 14073 h 1002613"/>
              <a:gd name="connsiteX1" fmla="*/ 642551 w 1000897"/>
              <a:gd name="connsiteY1" fmla="*/ 75857 h 1002613"/>
              <a:gd name="connsiteX2" fmla="*/ 605481 w 1000897"/>
              <a:gd name="connsiteY2" fmla="*/ 149997 h 1002613"/>
              <a:gd name="connsiteX3" fmla="*/ 568411 w 1000897"/>
              <a:gd name="connsiteY3" fmla="*/ 199424 h 1002613"/>
              <a:gd name="connsiteX4" fmla="*/ 531341 w 1000897"/>
              <a:gd name="connsiteY4" fmla="*/ 285921 h 1002613"/>
              <a:gd name="connsiteX5" fmla="*/ 481914 w 1000897"/>
              <a:gd name="connsiteY5" fmla="*/ 397132 h 1002613"/>
              <a:gd name="connsiteX6" fmla="*/ 457200 w 1000897"/>
              <a:gd name="connsiteY6" fmla="*/ 446559 h 1002613"/>
              <a:gd name="connsiteX7" fmla="*/ 407773 w 1000897"/>
              <a:gd name="connsiteY7" fmla="*/ 471273 h 1002613"/>
              <a:gd name="connsiteX8" fmla="*/ 333632 w 1000897"/>
              <a:gd name="connsiteY8" fmla="*/ 520700 h 1002613"/>
              <a:gd name="connsiteX9" fmla="*/ 259492 w 1000897"/>
              <a:gd name="connsiteY9" fmla="*/ 557770 h 1002613"/>
              <a:gd name="connsiteX10" fmla="*/ 185351 w 1000897"/>
              <a:gd name="connsiteY10" fmla="*/ 582484 h 1002613"/>
              <a:gd name="connsiteX11" fmla="*/ 111211 w 1000897"/>
              <a:gd name="connsiteY11" fmla="*/ 631911 h 1002613"/>
              <a:gd name="connsiteX12" fmla="*/ 86497 w 1000897"/>
              <a:gd name="connsiteY12" fmla="*/ 681338 h 1002613"/>
              <a:gd name="connsiteX13" fmla="*/ 37070 w 1000897"/>
              <a:gd name="connsiteY13" fmla="*/ 706051 h 1002613"/>
              <a:gd name="connsiteX14" fmla="*/ 24714 w 1000897"/>
              <a:gd name="connsiteY14" fmla="*/ 755478 h 1002613"/>
              <a:gd name="connsiteX15" fmla="*/ 0 w 1000897"/>
              <a:gd name="connsiteY15" fmla="*/ 841975 h 1002613"/>
              <a:gd name="connsiteX16" fmla="*/ 12357 w 1000897"/>
              <a:gd name="connsiteY16" fmla="*/ 940830 h 1002613"/>
              <a:gd name="connsiteX17" fmla="*/ 111211 w 1000897"/>
              <a:gd name="connsiteY17" fmla="*/ 990257 h 1002613"/>
              <a:gd name="connsiteX18" fmla="*/ 148281 w 1000897"/>
              <a:gd name="connsiteY18" fmla="*/ 1002613 h 1002613"/>
              <a:gd name="connsiteX19" fmla="*/ 259492 w 1000897"/>
              <a:gd name="connsiteY19" fmla="*/ 990257 h 1002613"/>
              <a:gd name="connsiteX20" fmla="*/ 296562 w 1000897"/>
              <a:gd name="connsiteY20" fmla="*/ 965543 h 1002613"/>
              <a:gd name="connsiteX21" fmla="*/ 358346 w 1000897"/>
              <a:gd name="connsiteY21" fmla="*/ 866689 h 1002613"/>
              <a:gd name="connsiteX22" fmla="*/ 407773 w 1000897"/>
              <a:gd name="connsiteY22" fmla="*/ 792548 h 1002613"/>
              <a:gd name="connsiteX23" fmla="*/ 556054 w 1000897"/>
              <a:gd name="connsiteY23" fmla="*/ 668981 h 1002613"/>
              <a:gd name="connsiteX24" fmla="*/ 556054 w 1000897"/>
              <a:gd name="connsiteY24" fmla="*/ 668981 h 1002613"/>
              <a:gd name="connsiteX25" fmla="*/ 679622 w 1000897"/>
              <a:gd name="connsiteY25" fmla="*/ 570127 h 1002613"/>
              <a:gd name="connsiteX26" fmla="*/ 766119 w 1000897"/>
              <a:gd name="connsiteY26" fmla="*/ 483630 h 1002613"/>
              <a:gd name="connsiteX27" fmla="*/ 852616 w 1000897"/>
              <a:gd name="connsiteY27" fmla="*/ 397132 h 1002613"/>
              <a:gd name="connsiteX28" fmla="*/ 926757 w 1000897"/>
              <a:gd name="connsiteY28" fmla="*/ 310635 h 1002613"/>
              <a:gd name="connsiteX29" fmla="*/ 951470 w 1000897"/>
              <a:gd name="connsiteY29" fmla="*/ 261208 h 1002613"/>
              <a:gd name="connsiteX30" fmla="*/ 1000897 w 1000897"/>
              <a:gd name="connsiteY30" fmla="*/ 187067 h 1002613"/>
              <a:gd name="connsiteX31" fmla="*/ 988541 w 1000897"/>
              <a:gd name="connsiteY31" fmla="*/ 149997 h 1002613"/>
              <a:gd name="connsiteX32" fmla="*/ 914400 w 1000897"/>
              <a:gd name="connsiteY32" fmla="*/ 100570 h 1002613"/>
              <a:gd name="connsiteX33" fmla="*/ 803189 w 1000897"/>
              <a:gd name="connsiteY33" fmla="*/ 26430 h 1002613"/>
              <a:gd name="connsiteX34" fmla="*/ 766119 w 1000897"/>
              <a:gd name="connsiteY34" fmla="*/ 1716 h 1002613"/>
              <a:gd name="connsiteX35" fmla="*/ 716692 w 1000897"/>
              <a:gd name="connsiteY35" fmla="*/ 14073 h 100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897" h="1002613">
                <a:moveTo>
                  <a:pt x="716692" y="14073"/>
                </a:moveTo>
                <a:cubicBezTo>
                  <a:pt x="696097" y="26430"/>
                  <a:pt x="665299" y="53109"/>
                  <a:pt x="642551" y="75857"/>
                </a:cubicBezTo>
                <a:cubicBezTo>
                  <a:pt x="599502" y="118906"/>
                  <a:pt x="632280" y="103099"/>
                  <a:pt x="605481" y="149997"/>
                </a:cubicBezTo>
                <a:cubicBezTo>
                  <a:pt x="595263" y="167878"/>
                  <a:pt x="580768" y="182948"/>
                  <a:pt x="568411" y="199424"/>
                </a:cubicBezTo>
                <a:cubicBezTo>
                  <a:pt x="528633" y="318756"/>
                  <a:pt x="592421" y="133222"/>
                  <a:pt x="531341" y="285921"/>
                </a:cubicBezTo>
                <a:cubicBezTo>
                  <a:pt x="459430" y="465700"/>
                  <a:pt x="545306" y="286196"/>
                  <a:pt x="481914" y="397132"/>
                </a:cubicBezTo>
                <a:cubicBezTo>
                  <a:pt x="472775" y="413125"/>
                  <a:pt x="470225" y="433534"/>
                  <a:pt x="457200" y="446559"/>
                </a:cubicBezTo>
                <a:cubicBezTo>
                  <a:pt x="444175" y="459584"/>
                  <a:pt x="423568" y="461796"/>
                  <a:pt x="407773" y="471273"/>
                </a:cubicBezTo>
                <a:cubicBezTo>
                  <a:pt x="382304" y="486555"/>
                  <a:pt x="361810" y="511307"/>
                  <a:pt x="333632" y="520700"/>
                </a:cubicBezTo>
                <a:cubicBezTo>
                  <a:pt x="198433" y="565768"/>
                  <a:pt x="403220" y="493891"/>
                  <a:pt x="259492" y="557770"/>
                </a:cubicBezTo>
                <a:cubicBezTo>
                  <a:pt x="235687" y="568350"/>
                  <a:pt x="207026" y="568034"/>
                  <a:pt x="185351" y="582484"/>
                </a:cubicBezTo>
                <a:lnTo>
                  <a:pt x="111211" y="631911"/>
                </a:lnTo>
                <a:cubicBezTo>
                  <a:pt x="102973" y="648387"/>
                  <a:pt x="99522" y="668313"/>
                  <a:pt x="86497" y="681338"/>
                </a:cubicBezTo>
                <a:cubicBezTo>
                  <a:pt x="73472" y="694363"/>
                  <a:pt x="48862" y="691900"/>
                  <a:pt x="37070" y="706051"/>
                </a:cubicBezTo>
                <a:cubicBezTo>
                  <a:pt x="26198" y="719097"/>
                  <a:pt x="29182" y="739094"/>
                  <a:pt x="24714" y="755478"/>
                </a:cubicBezTo>
                <a:cubicBezTo>
                  <a:pt x="16824" y="784408"/>
                  <a:pt x="8238" y="813143"/>
                  <a:pt x="0" y="841975"/>
                </a:cubicBezTo>
                <a:cubicBezTo>
                  <a:pt x="4119" y="874927"/>
                  <a:pt x="3619" y="908792"/>
                  <a:pt x="12357" y="940830"/>
                </a:cubicBezTo>
                <a:cubicBezTo>
                  <a:pt x="27529" y="996462"/>
                  <a:pt x="61964" y="979313"/>
                  <a:pt x="111211" y="990257"/>
                </a:cubicBezTo>
                <a:cubicBezTo>
                  <a:pt x="123926" y="993082"/>
                  <a:pt x="135924" y="998494"/>
                  <a:pt x="148281" y="1002613"/>
                </a:cubicBezTo>
                <a:cubicBezTo>
                  <a:pt x="185351" y="998494"/>
                  <a:pt x="223307" y="999303"/>
                  <a:pt x="259492" y="990257"/>
                </a:cubicBezTo>
                <a:cubicBezTo>
                  <a:pt x="273900" y="986655"/>
                  <a:pt x="286061" y="976044"/>
                  <a:pt x="296562" y="965543"/>
                </a:cubicBezTo>
                <a:cubicBezTo>
                  <a:pt x="339585" y="922519"/>
                  <a:pt x="328982" y="915628"/>
                  <a:pt x="358346" y="866689"/>
                </a:cubicBezTo>
                <a:cubicBezTo>
                  <a:pt x="373628" y="841220"/>
                  <a:pt x="388758" y="815366"/>
                  <a:pt x="407773" y="792548"/>
                </a:cubicBezTo>
                <a:cubicBezTo>
                  <a:pt x="467236" y="721193"/>
                  <a:pt x="483157" y="717580"/>
                  <a:pt x="556054" y="668981"/>
                </a:cubicBezTo>
                <a:lnTo>
                  <a:pt x="556054" y="668981"/>
                </a:lnTo>
                <a:cubicBezTo>
                  <a:pt x="712080" y="512955"/>
                  <a:pt x="476979" y="741593"/>
                  <a:pt x="679622" y="570127"/>
                </a:cubicBezTo>
                <a:cubicBezTo>
                  <a:pt x="710749" y="543789"/>
                  <a:pt x="737287" y="512462"/>
                  <a:pt x="766119" y="483630"/>
                </a:cubicBezTo>
                <a:lnTo>
                  <a:pt x="852616" y="397132"/>
                </a:lnTo>
                <a:cubicBezTo>
                  <a:pt x="886313" y="363435"/>
                  <a:pt x="900339" y="352904"/>
                  <a:pt x="926757" y="310635"/>
                </a:cubicBezTo>
                <a:cubicBezTo>
                  <a:pt x="936520" y="295015"/>
                  <a:pt x="941993" y="277003"/>
                  <a:pt x="951470" y="261208"/>
                </a:cubicBezTo>
                <a:cubicBezTo>
                  <a:pt x="966751" y="235739"/>
                  <a:pt x="1000897" y="187067"/>
                  <a:pt x="1000897" y="187067"/>
                </a:cubicBezTo>
                <a:cubicBezTo>
                  <a:pt x="996778" y="174710"/>
                  <a:pt x="997751" y="159207"/>
                  <a:pt x="988541" y="149997"/>
                </a:cubicBezTo>
                <a:cubicBezTo>
                  <a:pt x="967538" y="128994"/>
                  <a:pt x="938162" y="118391"/>
                  <a:pt x="914400" y="100570"/>
                </a:cubicBezTo>
                <a:cubicBezTo>
                  <a:pt x="832129" y="38867"/>
                  <a:pt x="898528" y="86017"/>
                  <a:pt x="803189" y="26430"/>
                </a:cubicBezTo>
                <a:cubicBezTo>
                  <a:pt x="790595" y="18559"/>
                  <a:pt x="780399" y="5796"/>
                  <a:pt x="766119" y="1716"/>
                </a:cubicBezTo>
                <a:cubicBezTo>
                  <a:pt x="750277" y="-2810"/>
                  <a:pt x="737287" y="1716"/>
                  <a:pt x="716692" y="14073"/>
                </a:cubicBezTo>
                <a:close/>
              </a:path>
            </a:pathLst>
          </a:custGeom>
          <a:noFill/>
          <a:ln w="19050">
            <a:solidFill>
              <a:srgbClr val="EE0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45" grpId="0"/>
      <p:bldP spid="46" grpId="0" animBg="1"/>
      <p:bldP spid="4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11760" y="267494"/>
            <a:ext cx="4953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987574"/>
            <a:ext cx="6188275" cy="576066"/>
            <a:chOff x="1656512" y="3963799"/>
            <a:chExt cx="6764339" cy="733172"/>
          </a:xfrm>
        </p:grpSpPr>
        <p:cxnSp>
          <p:nvCxnSpPr>
            <p:cNvPr id="27" name="MH_Other_7"/>
            <p:cNvCxnSpPr/>
            <p:nvPr>
              <p:custDataLst>
                <p:tags r:id="rId1"/>
              </p:custDataLst>
            </p:nvPr>
          </p:nvCxnSpPr>
          <p:spPr>
            <a:xfrm>
              <a:off x="1778750" y="4695379"/>
              <a:ext cx="3190130" cy="0"/>
            </a:xfrm>
            <a:prstGeom prst="line">
              <a:avLst/>
            </a:prstGeom>
            <a:ln>
              <a:solidFill>
                <a:srgbClr val="DCD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MH_Other_8"/>
            <p:cNvSpPr/>
            <p:nvPr>
              <p:custDataLst>
                <p:tags r:id="rId2"/>
              </p:custDataLst>
            </p:nvPr>
          </p:nvSpPr>
          <p:spPr>
            <a:xfrm>
              <a:off x="1656512" y="4014344"/>
              <a:ext cx="742951" cy="682625"/>
            </a:xfrm>
            <a:prstGeom prst="flowChartDisplay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29" name="MH_Other_9"/>
            <p:cNvSpPr/>
            <p:nvPr>
              <p:custDataLst>
                <p:tags r:id="rId3"/>
              </p:custDataLst>
            </p:nvPr>
          </p:nvSpPr>
          <p:spPr>
            <a:xfrm>
              <a:off x="1761287" y="3963799"/>
              <a:ext cx="742951" cy="682625"/>
            </a:xfrm>
            <a:prstGeom prst="flowChartDisplay">
              <a:avLst/>
            </a:prstGeom>
            <a:solidFill>
              <a:srgbClr val="48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MH_SubTitle_3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04238" y="4333432"/>
              <a:ext cx="5916613" cy="363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  <a:defRPr/>
              </a:pPr>
              <a:r>
                <a:rPr lang="zh-CN" altLang="en-US" sz="2800" b="1" dirty="0" smtClean="0">
                  <a:solidFill>
                    <a:srgbClr val="19BC9D"/>
                  </a:solidFill>
                  <a:latin typeface="楷体" panose="02010609060101010101" charset="-122"/>
                  <a:ea typeface="楷体" panose="02010609060101010101" charset="-122"/>
                </a:rPr>
                <a:t>分解质因数法</a:t>
              </a:r>
              <a:endParaRPr lang="en-US" altLang="zh-CN" sz="2800" b="1" dirty="0">
                <a:solidFill>
                  <a:srgbClr val="19BC9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9509" y="1671911"/>
            <a:ext cx="4788010" cy="2339999"/>
            <a:chOff x="539549" y="1963090"/>
            <a:chExt cx="3400241" cy="2134000"/>
          </a:xfrm>
        </p:grpSpPr>
        <p:sp>
          <p:nvSpPr>
            <p:cNvPr id="14" name="圆角矩形 13"/>
            <p:cNvSpPr/>
            <p:nvPr/>
          </p:nvSpPr>
          <p:spPr>
            <a:xfrm>
              <a:off x="539549" y="1995686"/>
              <a:ext cx="3272405" cy="2088232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90688" y="1963090"/>
              <a:ext cx="3349102" cy="2134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的最小公倍数中，既</a:t>
              </a:r>
              <a:r>
                <a: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包括</a:t>
              </a: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所有</a:t>
              </a:r>
              <a:r>
                <a:rPr lang="zh-CN" altLang="en-US" sz="24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质因数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，又包括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所有质因数，且两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个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公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有的质因数只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取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一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个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的最小公倍数里包含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他们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全部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公有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的质因数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，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特有的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质因数和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特有的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质因数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436096" y="1923678"/>
            <a:ext cx="31430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12=2×2×3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36096" y="2609574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18=2×3×3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88837" y="3363838"/>
            <a:ext cx="4075651" cy="880095"/>
            <a:chOff x="4672813" y="3563863"/>
            <a:chExt cx="4347479" cy="880095"/>
          </a:xfrm>
        </p:grpSpPr>
        <p:sp>
          <p:nvSpPr>
            <p:cNvPr id="19" name="Freeform 231"/>
            <p:cNvSpPr>
              <a:spLocks noEditPoints="1"/>
            </p:cNvSpPr>
            <p:nvPr/>
          </p:nvSpPr>
          <p:spPr bwMode="auto">
            <a:xfrm>
              <a:off x="4672813" y="3563863"/>
              <a:ext cx="4347479" cy="808087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872634" y="3612961"/>
              <a:ext cx="40918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最小公倍数是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2×3×2×3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940152" y="2010802"/>
            <a:ext cx="287161" cy="97392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2" name="任意多边形 11"/>
          <p:cNvSpPr/>
          <p:nvPr/>
        </p:nvSpPr>
        <p:spPr>
          <a:xfrm>
            <a:off x="6378441" y="2004679"/>
            <a:ext cx="785847" cy="999119"/>
          </a:xfrm>
          <a:custGeom>
            <a:avLst/>
            <a:gdLst>
              <a:gd name="connsiteX0" fmla="*/ 421240 w 575352"/>
              <a:gd name="connsiteY0" fmla="*/ 12800 h 999119"/>
              <a:gd name="connsiteX1" fmla="*/ 400692 w 575352"/>
              <a:gd name="connsiteY1" fmla="*/ 156638 h 999119"/>
              <a:gd name="connsiteX2" fmla="*/ 380143 w 575352"/>
              <a:gd name="connsiteY2" fmla="*/ 218283 h 999119"/>
              <a:gd name="connsiteX3" fmla="*/ 339047 w 575352"/>
              <a:gd name="connsiteY3" fmla="*/ 331299 h 999119"/>
              <a:gd name="connsiteX4" fmla="*/ 308224 w 575352"/>
              <a:gd name="connsiteY4" fmla="*/ 434040 h 999119"/>
              <a:gd name="connsiteX5" fmla="*/ 287676 w 575352"/>
              <a:gd name="connsiteY5" fmla="*/ 475137 h 999119"/>
              <a:gd name="connsiteX6" fmla="*/ 267128 w 575352"/>
              <a:gd name="connsiteY6" fmla="*/ 505960 h 999119"/>
              <a:gd name="connsiteX7" fmla="*/ 256854 w 575352"/>
              <a:gd name="connsiteY7" fmla="*/ 536782 h 999119"/>
              <a:gd name="connsiteX8" fmla="*/ 205483 w 575352"/>
              <a:gd name="connsiteY8" fmla="*/ 577879 h 999119"/>
              <a:gd name="connsiteX9" fmla="*/ 184934 w 575352"/>
              <a:gd name="connsiteY9" fmla="*/ 598427 h 999119"/>
              <a:gd name="connsiteX10" fmla="*/ 113015 w 575352"/>
              <a:gd name="connsiteY10" fmla="*/ 660072 h 999119"/>
              <a:gd name="connsiteX11" fmla="*/ 92467 w 575352"/>
              <a:gd name="connsiteY11" fmla="*/ 690894 h 999119"/>
              <a:gd name="connsiteX12" fmla="*/ 41096 w 575352"/>
              <a:gd name="connsiteY12" fmla="*/ 731991 h 999119"/>
              <a:gd name="connsiteX13" fmla="*/ 0 w 575352"/>
              <a:gd name="connsiteY13" fmla="*/ 793636 h 999119"/>
              <a:gd name="connsiteX14" fmla="*/ 30822 w 575352"/>
              <a:gd name="connsiteY14" fmla="*/ 958023 h 999119"/>
              <a:gd name="connsiteX15" fmla="*/ 41096 w 575352"/>
              <a:gd name="connsiteY15" fmla="*/ 988845 h 999119"/>
              <a:gd name="connsiteX16" fmla="*/ 71919 w 575352"/>
              <a:gd name="connsiteY16" fmla="*/ 999119 h 999119"/>
              <a:gd name="connsiteX17" fmla="*/ 123289 w 575352"/>
              <a:gd name="connsiteY17" fmla="*/ 988845 h 999119"/>
              <a:gd name="connsiteX18" fmla="*/ 133564 w 575352"/>
              <a:gd name="connsiteY18" fmla="*/ 916926 h 999119"/>
              <a:gd name="connsiteX19" fmla="*/ 143838 w 575352"/>
              <a:gd name="connsiteY19" fmla="*/ 886103 h 999119"/>
              <a:gd name="connsiteX20" fmla="*/ 164386 w 575352"/>
              <a:gd name="connsiteY20" fmla="*/ 855281 h 999119"/>
              <a:gd name="connsiteX21" fmla="*/ 226031 w 575352"/>
              <a:gd name="connsiteY21" fmla="*/ 793636 h 999119"/>
              <a:gd name="connsiteX22" fmla="*/ 236305 w 575352"/>
              <a:gd name="connsiteY22" fmla="*/ 742265 h 999119"/>
              <a:gd name="connsiteX23" fmla="*/ 256854 w 575352"/>
              <a:gd name="connsiteY23" fmla="*/ 721717 h 999119"/>
              <a:gd name="connsiteX24" fmla="*/ 297950 w 575352"/>
              <a:gd name="connsiteY24" fmla="*/ 660072 h 999119"/>
              <a:gd name="connsiteX25" fmla="*/ 318498 w 575352"/>
              <a:gd name="connsiteY25" fmla="*/ 629249 h 999119"/>
              <a:gd name="connsiteX26" fmla="*/ 328773 w 575352"/>
              <a:gd name="connsiteY26" fmla="*/ 598427 h 999119"/>
              <a:gd name="connsiteX27" fmla="*/ 359595 w 575352"/>
              <a:gd name="connsiteY27" fmla="*/ 588153 h 999119"/>
              <a:gd name="connsiteX28" fmla="*/ 410966 w 575352"/>
              <a:gd name="connsiteY28" fmla="*/ 495685 h 999119"/>
              <a:gd name="connsiteX29" fmla="*/ 452063 w 575352"/>
              <a:gd name="connsiteY29" fmla="*/ 444315 h 999119"/>
              <a:gd name="connsiteX30" fmla="*/ 462337 w 575352"/>
              <a:gd name="connsiteY30" fmla="*/ 403218 h 999119"/>
              <a:gd name="connsiteX31" fmla="*/ 523982 w 575352"/>
              <a:gd name="connsiteY31" fmla="*/ 351847 h 999119"/>
              <a:gd name="connsiteX32" fmla="*/ 544530 w 575352"/>
              <a:gd name="connsiteY32" fmla="*/ 269654 h 999119"/>
              <a:gd name="connsiteX33" fmla="*/ 554804 w 575352"/>
              <a:gd name="connsiteY33" fmla="*/ 228557 h 999119"/>
              <a:gd name="connsiteX34" fmla="*/ 575352 w 575352"/>
              <a:gd name="connsiteY34" fmla="*/ 166912 h 999119"/>
              <a:gd name="connsiteX35" fmla="*/ 565078 w 575352"/>
              <a:gd name="connsiteY35" fmla="*/ 84719 h 999119"/>
              <a:gd name="connsiteX36" fmla="*/ 554804 w 575352"/>
              <a:gd name="connsiteY36" fmla="*/ 53897 h 999119"/>
              <a:gd name="connsiteX37" fmla="*/ 523982 w 575352"/>
              <a:gd name="connsiteY37" fmla="*/ 43623 h 999119"/>
              <a:gd name="connsiteX38" fmla="*/ 493159 w 575352"/>
              <a:gd name="connsiteY38" fmla="*/ 23074 h 999119"/>
              <a:gd name="connsiteX39" fmla="*/ 421240 w 575352"/>
              <a:gd name="connsiteY39" fmla="*/ 12800 h 999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75352" h="999119">
                <a:moveTo>
                  <a:pt x="421240" y="12800"/>
                </a:moveTo>
                <a:cubicBezTo>
                  <a:pt x="405829" y="35061"/>
                  <a:pt x="416008" y="110691"/>
                  <a:pt x="400692" y="156638"/>
                </a:cubicBezTo>
                <a:cubicBezTo>
                  <a:pt x="393842" y="177186"/>
                  <a:pt x="385396" y="197270"/>
                  <a:pt x="380143" y="218283"/>
                </a:cubicBezTo>
                <a:cubicBezTo>
                  <a:pt x="356600" y="312455"/>
                  <a:pt x="375260" y="276978"/>
                  <a:pt x="339047" y="331299"/>
                </a:cubicBezTo>
                <a:cubicBezTo>
                  <a:pt x="331672" y="360800"/>
                  <a:pt x="320734" y="409019"/>
                  <a:pt x="308224" y="434040"/>
                </a:cubicBezTo>
                <a:cubicBezTo>
                  <a:pt x="301375" y="447739"/>
                  <a:pt x="295275" y="461839"/>
                  <a:pt x="287676" y="475137"/>
                </a:cubicBezTo>
                <a:cubicBezTo>
                  <a:pt x="281550" y="485858"/>
                  <a:pt x="272650" y="494915"/>
                  <a:pt x="267128" y="505960"/>
                </a:cubicBezTo>
                <a:cubicBezTo>
                  <a:pt x="262285" y="515646"/>
                  <a:pt x="262426" y="527496"/>
                  <a:pt x="256854" y="536782"/>
                </a:cubicBezTo>
                <a:cubicBezTo>
                  <a:pt x="245406" y="555861"/>
                  <a:pt x="221632" y="564960"/>
                  <a:pt x="205483" y="577879"/>
                </a:cubicBezTo>
                <a:cubicBezTo>
                  <a:pt x="197919" y="583930"/>
                  <a:pt x="192498" y="592376"/>
                  <a:pt x="184934" y="598427"/>
                </a:cubicBezTo>
                <a:cubicBezTo>
                  <a:pt x="151737" y="624984"/>
                  <a:pt x="141279" y="617676"/>
                  <a:pt x="113015" y="660072"/>
                </a:cubicBezTo>
                <a:cubicBezTo>
                  <a:pt x="106166" y="670346"/>
                  <a:pt x="101198" y="682163"/>
                  <a:pt x="92467" y="690894"/>
                </a:cubicBezTo>
                <a:cubicBezTo>
                  <a:pt x="52035" y="731327"/>
                  <a:pt x="71593" y="691329"/>
                  <a:pt x="41096" y="731991"/>
                </a:cubicBezTo>
                <a:cubicBezTo>
                  <a:pt x="26278" y="751748"/>
                  <a:pt x="0" y="793636"/>
                  <a:pt x="0" y="793636"/>
                </a:cubicBezTo>
                <a:cubicBezTo>
                  <a:pt x="18669" y="1036342"/>
                  <a:pt x="-16554" y="863269"/>
                  <a:pt x="30822" y="958023"/>
                </a:cubicBezTo>
                <a:cubicBezTo>
                  <a:pt x="35665" y="967709"/>
                  <a:pt x="33438" y="981187"/>
                  <a:pt x="41096" y="988845"/>
                </a:cubicBezTo>
                <a:cubicBezTo>
                  <a:pt x="48754" y="996503"/>
                  <a:pt x="61645" y="995694"/>
                  <a:pt x="71919" y="999119"/>
                </a:cubicBezTo>
                <a:cubicBezTo>
                  <a:pt x="89042" y="995694"/>
                  <a:pt x="112812" y="1002815"/>
                  <a:pt x="123289" y="988845"/>
                </a:cubicBezTo>
                <a:cubicBezTo>
                  <a:pt x="137819" y="969472"/>
                  <a:pt x="128815" y="940672"/>
                  <a:pt x="133564" y="916926"/>
                </a:cubicBezTo>
                <a:cubicBezTo>
                  <a:pt x="135688" y="906306"/>
                  <a:pt x="138995" y="895790"/>
                  <a:pt x="143838" y="886103"/>
                </a:cubicBezTo>
                <a:cubicBezTo>
                  <a:pt x="149360" y="875059"/>
                  <a:pt x="156183" y="864510"/>
                  <a:pt x="164386" y="855281"/>
                </a:cubicBezTo>
                <a:cubicBezTo>
                  <a:pt x="183692" y="833561"/>
                  <a:pt x="226031" y="793636"/>
                  <a:pt x="226031" y="793636"/>
                </a:cubicBezTo>
                <a:cubicBezTo>
                  <a:pt x="229456" y="776512"/>
                  <a:pt x="229426" y="758316"/>
                  <a:pt x="236305" y="742265"/>
                </a:cubicBezTo>
                <a:cubicBezTo>
                  <a:pt x="240121" y="733362"/>
                  <a:pt x="251042" y="729466"/>
                  <a:pt x="256854" y="721717"/>
                </a:cubicBezTo>
                <a:cubicBezTo>
                  <a:pt x="271672" y="701960"/>
                  <a:pt x="284251" y="680620"/>
                  <a:pt x="297950" y="660072"/>
                </a:cubicBezTo>
                <a:cubicBezTo>
                  <a:pt x="304799" y="649798"/>
                  <a:pt x="314593" y="640963"/>
                  <a:pt x="318498" y="629249"/>
                </a:cubicBezTo>
                <a:cubicBezTo>
                  <a:pt x="321923" y="618975"/>
                  <a:pt x="321115" y="606085"/>
                  <a:pt x="328773" y="598427"/>
                </a:cubicBezTo>
                <a:cubicBezTo>
                  <a:pt x="336431" y="590769"/>
                  <a:pt x="349321" y="591578"/>
                  <a:pt x="359595" y="588153"/>
                </a:cubicBezTo>
                <a:cubicBezTo>
                  <a:pt x="377678" y="533901"/>
                  <a:pt x="363861" y="566342"/>
                  <a:pt x="410966" y="495685"/>
                </a:cubicBezTo>
                <a:cubicBezTo>
                  <a:pt x="436888" y="456803"/>
                  <a:pt x="422782" y="473594"/>
                  <a:pt x="452063" y="444315"/>
                </a:cubicBezTo>
                <a:cubicBezTo>
                  <a:pt x="455488" y="430616"/>
                  <a:pt x="455331" y="415478"/>
                  <a:pt x="462337" y="403218"/>
                </a:cubicBezTo>
                <a:cubicBezTo>
                  <a:pt x="474507" y="381921"/>
                  <a:pt x="504342" y="364940"/>
                  <a:pt x="523982" y="351847"/>
                </a:cubicBezTo>
                <a:lnTo>
                  <a:pt x="544530" y="269654"/>
                </a:lnTo>
                <a:cubicBezTo>
                  <a:pt x="547955" y="255955"/>
                  <a:pt x="550339" y="241953"/>
                  <a:pt x="554804" y="228557"/>
                </a:cubicBezTo>
                <a:lnTo>
                  <a:pt x="575352" y="166912"/>
                </a:lnTo>
                <a:cubicBezTo>
                  <a:pt x="571927" y="139514"/>
                  <a:pt x="570017" y="111885"/>
                  <a:pt x="565078" y="84719"/>
                </a:cubicBezTo>
                <a:cubicBezTo>
                  <a:pt x="563141" y="74064"/>
                  <a:pt x="562462" y="61555"/>
                  <a:pt x="554804" y="53897"/>
                </a:cubicBezTo>
                <a:cubicBezTo>
                  <a:pt x="547146" y="46239"/>
                  <a:pt x="534256" y="47048"/>
                  <a:pt x="523982" y="43623"/>
                </a:cubicBezTo>
                <a:cubicBezTo>
                  <a:pt x="513708" y="36773"/>
                  <a:pt x="504204" y="28596"/>
                  <a:pt x="493159" y="23074"/>
                </a:cubicBezTo>
                <a:cubicBezTo>
                  <a:pt x="445936" y="-538"/>
                  <a:pt x="436651" y="-9461"/>
                  <a:pt x="421240" y="12800"/>
                </a:cubicBez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椭圆 12"/>
          <p:cNvSpPr/>
          <p:nvPr/>
        </p:nvSpPr>
        <p:spPr>
          <a:xfrm>
            <a:off x="6865745" y="2671508"/>
            <a:ext cx="370551" cy="355414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30" name="椭圆 29"/>
          <p:cNvSpPr/>
          <p:nvPr/>
        </p:nvSpPr>
        <p:spPr>
          <a:xfrm>
            <a:off x="6361689" y="2000312"/>
            <a:ext cx="370551" cy="355414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26" grpId="0" animBg="1"/>
      <p:bldP spid="12" grpId="0" animBg="1"/>
      <p:bldP spid="13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11760" y="267494"/>
            <a:ext cx="47784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987574"/>
            <a:ext cx="5760640" cy="570625"/>
            <a:chOff x="1656512" y="4014342"/>
            <a:chExt cx="6831873" cy="734073"/>
          </a:xfrm>
        </p:grpSpPr>
        <p:cxnSp>
          <p:nvCxnSpPr>
            <p:cNvPr id="27" name="MH_Other_7"/>
            <p:cNvCxnSpPr/>
            <p:nvPr>
              <p:custDataLst>
                <p:tags r:id="rId1"/>
              </p:custDataLst>
            </p:nvPr>
          </p:nvCxnSpPr>
          <p:spPr>
            <a:xfrm>
              <a:off x="1778750" y="4695379"/>
              <a:ext cx="2767100" cy="0"/>
            </a:xfrm>
            <a:prstGeom prst="line">
              <a:avLst/>
            </a:prstGeom>
            <a:ln>
              <a:solidFill>
                <a:srgbClr val="DCD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MH_Other_8"/>
            <p:cNvSpPr/>
            <p:nvPr>
              <p:custDataLst>
                <p:tags r:id="rId2"/>
              </p:custDataLst>
            </p:nvPr>
          </p:nvSpPr>
          <p:spPr>
            <a:xfrm>
              <a:off x="1656512" y="4014344"/>
              <a:ext cx="742951" cy="682625"/>
            </a:xfrm>
            <a:prstGeom prst="flowChartDisplay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29" name="MH_Other_9"/>
            <p:cNvSpPr/>
            <p:nvPr>
              <p:custDataLst>
                <p:tags r:id="rId3"/>
              </p:custDataLst>
            </p:nvPr>
          </p:nvSpPr>
          <p:spPr>
            <a:xfrm>
              <a:off x="1761287" y="4014342"/>
              <a:ext cx="742951" cy="682625"/>
            </a:xfrm>
            <a:prstGeom prst="flowChartDisplay">
              <a:avLst/>
            </a:prstGeom>
            <a:solidFill>
              <a:srgbClr val="00A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MH_SubTitle_3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71772" y="4384877"/>
              <a:ext cx="5916613" cy="363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  <a:defRPr/>
              </a:pPr>
              <a:r>
                <a:rPr lang="zh-CN" altLang="en-US" sz="2800" b="1" dirty="0" smtClean="0">
                  <a:solidFill>
                    <a:srgbClr val="00ABBB"/>
                  </a:solidFill>
                  <a:latin typeface="楷体" panose="02010609060101010101" charset="-122"/>
                  <a:ea typeface="楷体" panose="02010609060101010101" charset="-122"/>
                </a:rPr>
                <a:t>短除法</a:t>
              </a:r>
              <a:endParaRPr lang="en-US" altLang="zh-CN" sz="2800" b="1" dirty="0">
                <a:solidFill>
                  <a:srgbClr val="00ABB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9552" y="1764230"/>
            <a:ext cx="3528000" cy="2391696"/>
            <a:chOff x="864229" y="1851670"/>
            <a:chExt cx="3280412" cy="2391696"/>
          </a:xfrm>
        </p:grpSpPr>
        <p:sp>
          <p:nvSpPr>
            <p:cNvPr id="14" name="圆角矩形 13"/>
            <p:cNvSpPr/>
            <p:nvPr/>
          </p:nvSpPr>
          <p:spPr>
            <a:xfrm>
              <a:off x="864229" y="1867366"/>
              <a:ext cx="3280412" cy="2376000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67605" y="1851670"/>
              <a:ext cx="314840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用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公有的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质因数依次作为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除数连续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去除这两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个数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，一直除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到所得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商</a:t>
              </a:r>
              <a:r>
                <a:rPr lang="zh-CN" altLang="en-US" sz="2400" b="1" dirty="0" smtClean="0">
                  <a:solidFill>
                    <a:srgbClr val="FF9933"/>
                  </a:solidFill>
                  <a:latin typeface="楷体" panose="02010609060101010101" charset="-122"/>
                  <a:ea typeface="楷体" panose="02010609060101010101" charset="-122"/>
                </a:rPr>
                <a:t>只有公因数</a:t>
              </a:r>
              <a:r>
                <a:rPr lang="en-US" altLang="zh-CN" sz="2400" b="1" dirty="0" smtClean="0">
                  <a:solidFill>
                    <a:srgbClr val="FF9933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400" b="1" dirty="0" smtClean="0">
                  <a:solidFill>
                    <a:srgbClr val="FF9933"/>
                  </a:solidFill>
                  <a:latin typeface="楷体" panose="02010609060101010101" charset="-122"/>
                  <a:ea typeface="楷体" panose="02010609060101010101" charset="-122"/>
                </a:rPr>
                <a:t>为止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，然后把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所有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除数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和最后所得的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商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连乘。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82989" y="3129811"/>
            <a:ext cx="3996173" cy="954107"/>
            <a:chOff x="4652631" y="3129811"/>
            <a:chExt cx="5031937" cy="954107"/>
          </a:xfrm>
        </p:grpSpPr>
        <p:sp>
          <p:nvSpPr>
            <p:cNvPr id="34" name="Freeform 231"/>
            <p:cNvSpPr>
              <a:spLocks noEditPoints="1"/>
            </p:cNvSpPr>
            <p:nvPr/>
          </p:nvSpPr>
          <p:spPr bwMode="auto">
            <a:xfrm>
              <a:off x="4684865" y="3195497"/>
              <a:ext cx="4578184" cy="744405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4652631" y="3129811"/>
              <a:ext cx="5031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18</a:t>
              </a:r>
              <a:r>
                <a:rPr lang="zh-CN" altLang="zh-CN" sz="28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的最小公倍数</a:t>
              </a:r>
              <a:r>
                <a:rPr lang="zh-CN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2×3×2×3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36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68"/>
          <p:cNvGrpSpPr/>
          <p:nvPr/>
        </p:nvGrpSpPr>
        <p:grpSpPr bwMode="auto">
          <a:xfrm>
            <a:off x="5719391" y="1801093"/>
            <a:ext cx="1871662" cy="432197"/>
            <a:chOff x="2339752" y="3573016"/>
            <a:chExt cx="2016224" cy="36004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组合 71"/>
          <p:cNvGrpSpPr/>
          <p:nvPr/>
        </p:nvGrpSpPr>
        <p:grpSpPr bwMode="auto">
          <a:xfrm>
            <a:off x="5863853" y="2229718"/>
            <a:ext cx="1727200" cy="432197"/>
            <a:chOff x="2339752" y="3573016"/>
            <a:chExt cx="2016224" cy="36004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文本框 78"/>
          <p:cNvSpPr txBox="1">
            <a:spLocks noChangeArrowheads="1"/>
          </p:cNvSpPr>
          <p:nvPr/>
        </p:nvSpPr>
        <p:spPr bwMode="auto">
          <a:xfrm>
            <a:off x="5803529" y="1801094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79"/>
          <p:cNvSpPr txBox="1">
            <a:spLocks noChangeArrowheads="1"/>
          </p:cNvSpPr>
          <p:nvPr/>
        </p:nvSpPr>
        <p:spPr bwMode="auto">
          <a:xfrm>
            <a:off x="5941641" y="2220194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80"/>
          <p:cNvSpPr txBox="1">
            <a:spLocks noChangeArrowheads="1"/>
          </p:cNvSpPr>
          <p:nvPr/>
        </p:nvSpPr>
        <p:spPr bwMode="auto">
          <a:xfrm>
            <a:off x="5962279" y="2611909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81"/>
          <p:cNvSpPr txBox="1">
            <a:spLocks noChangeArrowheads="1"/>
          </p:cNvSpPr>
          <p:nvPr/>
        </p:nvSpPr>
        <p:spPr bwMode="auto">
          <a:xfrm>
            <a:off x="5322516" y="2216621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82"/>
          <p:cNvSpPr txBox="1">
            <a:spLocks noChangeArrowheads="1"/>
          </p:cNvSpPr>
          <p:nvPr/>
        </p:nvSpPr>
        <p:spPr bwMode="auto">
          <a:xfrm>
            <a:off x="5206628" y="1779662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0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1"/>
          <p:cNvSpPr txBox="1">
            <a:spLocks noChangeArrowheads="1"/>
          </p:cNvSpPr>
          <p:nvPr/>
        </p:nvSpPr>
        <p:spPr bwMode="auto">
          <a:xfrm>
            <a:off x="239933" y="339502"/>
            <a:ext cx="86780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用短除法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最大公因数和最小公倍数。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68"/>
          <p:cNvGrpSpPr/>
          <p:nvPr/>
        </p:nvGrpSpPr>
        <p:grpSpPr bwMode="auto">
          <a:xfrm>
            <a:off x="1425971" y="1131590"/>
            <a:ext cx="1871662" cy="432197"/>
            <a:chOff x="2339752" y="3573016"/>
            <a:chExt cx="2016224" cy="36004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组合 71"/>
          <p:cNvGrpSpPr/>
          <p:nvPr/>
        </p:nvGrpSpPr>
        <p:grpSpPr bwMode="auto">
          <a:xfrm>
            <a:off x="1570433" y="1560215"/>
            <a:ext cx="1727200" cy="432197"/>
            <a:chOff x="2339752" y="3573016"/>
            <a:chExt cx="2016224" cy="36004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文本框 78"/>
          <p:cNvSpPr txBox="1">
            <a:spLocks noChangeArrowheads="1"/>
          </p:cNvSpPr>
          <p:nvPr/>
        </p:nvSpPr>
        <p:spPr bwMode="auto">
          <a:xfrm>
            <a:off x="1510109" y="1131591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79"/>
          <p:cNvSpPr txBox="1">
            <a:spLocks noChangeArrowheads="1"/>
          </p:cNvSpPr>
          <p:nvPr/>
        </p:nvSpPr>
        <p:spPr bwMode="auto">
          <a:xfrm>
            <a:off x="1648221" y="1550691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80"/>
          <p:cNvSpPr txBox="1">
            <a:spLocks noChangeArrowheads="1"/>
          </p:cNvSpPr>
          <p:nvPr/>
        </p:nvSpPr>
        <p:spPr bwMode="auto">
          <a:xfrm>
            <a:off x="1668859" y="1942406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81"/>
          <p:cNvSpPr txBox="1">
            <a:spLocks noChangeArrowheads="1"/>
          </p:cNvSpPr>
          <p:nvPr/>
        </p:nvSpPr>
        <p:spPr bwMode="auto">
          <a:xfrm>
            <a:off x="1113586" y="1593764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82"/>
          <p:cNvSpPr txBox="1">
            <a:spLocks noChangeArrowheads="1"/>
          </p:cNvSpPr>
          <p:nvPr/>
        </p:nvSpPr>
        <p:spPr bwMode="auto">
          <a:xfrm>
            <a:off x="969570" y="1161716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8"/>
          <p:cNvSpPr txBox="1">
            <a:spLocks noChangeArrowheads="1"/>
          </p:cNvSpPr>
          <p:nvPr/>
        </p:nvSpPr>
        <p:spPr bwMode="auto">
          <a:xfrm>
            <a:off x="467545" y="2355726"/>
            <a:ext cx="6245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大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公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因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数是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2×3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zh-CN" altLang="en-US" sz="2400" b="1" dirty="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467544" y="2787774"/>
            <a:ext cx="6245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公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</a:t>
            </a:r>
            <a:r>
              <a:rPr lang="zh-CN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数是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2×3×3×5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90</a:t>
            </a:r>
            <a:endParaRPr lang="zh-CN" altLang="en-US" sz="2400" b="1" dirty="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1331640" y="3368281"/>
            <a:ext cx="6120681" cy="1075676"/>
            <a:chOff x="2843816" y="3091955"/>
            <a:chExt cx="6120681" cy="1075676"/>
          </a:xfrm>
        </p:grpSpPr>
        <p:grpSp>
          <p:nvGrpSpPr>
            <p:cNvPr id="29" name="组合 28"/>
            <p:cNvGrpSpPr/>
            <p:nvPr/>
          </p:nvGrpSpPr>
          <p:grpSpPr>
            <a:xfrm>
              <a:off x="2843816" y="3091955"/>
              <a:ext cx="6120681" cy="1075676"/>
              <a:chOff x="4990118" y="3362028"/>
              <a:chExt cx="1259613" cy="641893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0" name="Freeform 4829"/>
              <p:cNvSpPr/>
              <p:nvPr/>
            </p:nvSpPr>
            <p:spPr bwMode="auto">
              <a:xfrm>
                <a:off x="5827714" y="3965576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4830"/>
              <p:cNvSpPr/>
              <p:nvPr/>
            </p:nvSpPr>
            <p:spPr bwMode="auto">
              <a:xfrm>
                <a:off x="5700714" y="39512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Line 4831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Line 4832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Rectangle 4833"/>
              <p:cNvSpPr>
                <a:spLocks noChangeArrowheads="1"/>
              </p:cNvSpPr>
              <p:nvPr/>
            </p:nvSpPr>
            <p:spPr bwMode="auto">
              <a:xfrm>
                <a:off x="5546726" y="3892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Line 4834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Line 4835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Rectangle 4836"/>
              <p:cNvSpPr>
                <a:spLocks noChangeArrowheads="1"/>
              </p:cNvSpPr>
              <p:nvPr/>
            </p:nvSpPr>
            <p:spPr bwMode="auto">
              <a:xfrm>
                <a:off x="5497514" y="35417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4837"/>
              <p:cNvSpPr/>
              <p:nvPr/>
            </p:nvSpPr>
            <p:spPr bwMode="auto">
              <a:xfrm>
                <a:off x="5516564" y="34988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4838"/>
              <p:cNvSpPr/>
              <p:nvPr/>
            </p:nvSpPr>
            <p:spPr bwMode="auto">
              <a:xfrm>
                <a:off x="5440364" y="3600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4839"/>
              <p:cNvSpPr/>
              <p:nvPr/>
            </p:nvSpPr>
            <p:spPr bwMode="auto">
              <a:xfrm>
                <a:off x="5440364" y="36004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840"/>
              <p:cNvSpPr/>
              <p:nvPr/>
            </p:nvSpPr>
            <p:spPr bwMode="auto">
              <a:xfrm>
                <a:off x="5461001" y="37338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841"/>
              <p:cNvSpPr/>
              <p:nvPr/>
            </p:nvSpPr>
            <p:spPr bwMode="auto">
              <a:xfrm>
                <a:off x="6051551" y="35956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4842"/>
              <p:cNvSpPr/>
              <p:nvPr/>
            </p:nvSpPr>
            <p:spPr bwMode="auto">
              <a:xfrm>
                <a:off x="5424489" y="3641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4843"/>
              <p:cNvSpPr/>
              <p:nvPr/>
            </p:nvSpPr>
            <p:spPr bwMode="auto">
              <a:xfrm>
                <a:off x="5435601" y="3667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4844"/>
              <p:cNvSpPr/>
              <p:nvPr/>
            </p:nvSpPr>
            <p:spPr bwMode="auto">
              <a:xfrm>
                <a:off x="5446714" y="3630614"/>
                <a:ext cx="317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4845"/>
              <p:cNvSpPr/>
              <p:nvPr/>
            </p:nvSpPr>
            <p:spPr bwMode="auto">
              <a:xfrm>
                <a:off x="5643564" y="33845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4846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4847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4848"/>
              <p:cNvSpPr/>
              <p:nvPr/>
            </p:nvSpPr>
            <p:spPr bwMode="auto">
              <a:xfrm>
                <a:off x="6067426" y="3686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4849"/>
              <p:cNvSpPr/>
              <p:nvPr/>
            </p:nvSpPr>
            <p:spPr bwMode="auto">
              <a:xfrm>
                <a:off x="5907089" y="34226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4850"/>
              <p:cNvSpPr/>
              <p:nvPr/>
            </p:nvSpPr>
            <p:spPr bwMode="auto">
              <a:xfrm>
                <a:off x="5908676" y="34210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4851"/>
              <p:cNvSpPr/>
              <p:nvPr/>
            </p:nvSpPr>
            <p:spPr bwMode="auto">
              <a:xfrm>
                <a:off x="6010276" y="3517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4852"/>
              <p:cNvSpPr/>
              <p:nvPr/>
            </p:nvSpPr>
            <p:spPr bwMode="auto">
              <a:xfrm>
                <a:off x="5884864" y="3411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4853"/>
              <p:cNvSpPr>
                <a:spLocks noEditPoints="1"/>
              </p:cNvSpPr>
              <p:nvPr/>
            </p:nvSpPr>
            <p:spPr bwMode="auto">
              <a:xfrm>
                <a:off x="4990118" y="3362028"/>
                <a:ext cx="1259613" cy="641893"/>
              </a:xfrm>
              <a:custGeom>
                <a:avLst/>
                <a:gdLst>
                  <a:gd name="T0" fmla="*/ 459 w 463"/>
                  <a:gd name="T1" fmla="*/ 215 h 430"/>
                  <a:gd name="T2" fmla="*/ 439 w 463"/>
                  <a:gd name="T3" fmla="*/ 152 h 430"/>
                  <a:gd name="T4" fmla="*/ 409 w 463"/>
                  <a:gd name="T5" fmla="*/ 100 h 430"/>
                  <a:gd name="T6" fmla="*/ 377 w 463"/>
                  <a:gd name="T7" fmla="*/ 67 h 430"/>
                  <a:gd name="T8" fmla="*/ 336 w 463"/>
                  <a:gd name="T9" fmla="*/ 33 h 430"/>
                  <a:gd name="T10" fmla="*/ 228 w 463"/>
                  <a:gd name="T11" fmla="*/ 3 h 430"/>
                  <a:gd name="T12" fmla="*/ 51 w 463"/>
                  <a:gd name="T13" fmla="*/ 76 h 430"/>
                  <a:gd name="T14" fmla="*/ 11 w 463"/>
                  <a:gd name="T15" fmla="*/ 153 h 430"/>
                  <a:gd name="T16" fmla="*/ 39 w 463"/>
                  <a:gd name="T17" fmla="*/ 113 h 430"/>
                  <a:gd name="T18" fmla="*/ 52 w 463"/>
                  <a:gd name="T19" fmla="*/ 126 h 430"/>
                  <a:gd name="T20" fmla="*/ 32 w 463"/>
                  <a:gd name="T21" fmla="*/ 195 h 430"/>
                  <a:gd name="T22" fmla="*/ 18 w 463"/>
                  <a:gd name="T23" fmla="*/ 230 h 430"/>
                  <a:gd name="T24" fmla="*/ 23 w 463"/>
                  <a:gd name="T25" fmla="*/ 279 h 430"/>
                  <a:gd name="T26" fmla="*/ 40 w 463"/>
                  <a:gd name="T27" fmla="*/ 314 h 430"/>
                  <a:gd name="T28" fmla="*/ 65 w 463"/>
                  <a:gd name="T29" fmla="*/ 334 h 430"/>
                  <a:gd name="T30" fmla="*/ 92 w 463"/>
                  <a:gd name="T31" fmla="*/ 365 h 430"/>
                  <a:gd name="T32" fmla="*/ 112 w 463"/>
                  <a:gd name="T33" fmla="*/ 382 h 430"/>
                  <a:gd name="T34" fmla="*/ 130 w 463"/>
                  <a:gd name="T35" fmla="*/ 405 h 430"/>
                  <a:gd name="T36" fmla="*/ 167 w 463"/>
                  <a:gd name="T37" fmla="*/ 411 h 430"/>
                  <a:gd name="T38" fmla="*/ 212 w 463"/>
                  <a:gd name="T39" fmla="*/ 420 h 430"/>
                  <a:gd name="T40" fmla="*/ 249 w 463"/>
                  <a:gd name="T41" fmla="*/ 426 h 430"/>
                  <a:gd name="T42" fmla="*/ 288 w 463"/>
                  <a:gd name="T43" fmla="*/ 423 h 430"/>
                  <a:gd name="T44" fmla="*/ 328 w 463"/>
                  <a:gd name="T45" fmla="*/ 412 h 430"/>
                  <a:gd name="T46" fmla="*/ 365 w 463"/>
                  <a:gd name="T47" fmla="*/ 383 h 430"/>
                  <a:gd name="T48" fmla="*/ 379 w 463"/>
                  <a:gd name="T49" fmla="*/ 365 h 430"/>
                  <a:gd name="T50" fmla="*/ 414 w 463"/>
                  <a:gd name="T51" fmla="*/ 330 h 430"/>
                  <a:gd name="T52" fmla="*/ 445 w 463"/>
                  <a:gd name="T53" fmla="*/ 294 h 430"/>
                  <a:gd name="T54" fmla="*/ 56 w 463"/>
                  <a:gd name="T55" fmla="*/ 79 h 430"/>
                  <a:gd name="T56" fmla="*/ 46 w 463"/>
                  <a:gd name="T57" fmla="*/ 314 h 430"/>
                  <a:gd name="T58" fmla="*/ 23 w 463"/>
                  <a:gd name="T59" fmla="*/ 187 h 430"/>
                  <a:gd name="T60" fmla="*/ 13 w 463"/>
                  <a:gd name="T61" fmla="*/ 217 h 430"/>
                  <a:gd name="T62" fmla="*/ 27 w 463"/>
                  <a:gd name="T63" fmla="*/ 224 h 430"/>
                  <a:gd name="T64" fmla="*/ 37 w 463"/>
                  <a:gd name="T65" fmla="*/ 278 h 430"/>
                  <a:gd name="T66" fmla="*/ 49 w 463"/>
                  <a:gd name="T67" fmla="*/ 302 h 430"/>
                  <a:gd name="T68" fmla="*/ 69 w 463"/>
                  <a:gd name="T69" fmla="*/ 69 h 430"/>
                  <a:gd name="T70" fmla="*/ 69 w 463"/>
                  <a:gd name="T71" fmla="*/ 333 h 430"/>
                  <a:gd name="T72" fmla="*/ 82 w 463"/>
                  <a:gd name="T73" fmla="*/ 352 h 430"/>
                  <a:gd name="T74" fmla="*/ 94 w 463"/>
                  <a:gd name="T75" fmla="*/ 367 h 430"/>
                  <a:gd name="T76" fmla="*/ 100 w 463"/>
                  <a:gd name="T77" fmla="*/ 358 h 430"/>
                  <a:gd name="T78" fmla="*/ 141 w 463"/>
                  <a:gd name="T79" fmla="*/ 395 h 430"/>
                  <a:gd name="T80" fmla="*/ 173 w 463"/>
                  <a:gd name="T81" fmla="*/ 408 h 430"/>
                  <a:gd name="T82" fmla="*/ 242 w 463"/>
                  <a:gd name="T83" fmla="*/ 2 h 430"/>
                  <a:gd name="T84" fmla="*/ 262 w 463"/>
                  <a:gd name="T85" fmla="*/ 412 h 430"/>
                  <a:gd name="T86" fmla="*/ 293 w 463"/>
                  <a:gd name="T87" fmla="*/ 423 h 430"/>
                  <a:gd name="T88" fmla="*/ 318 w 463"/>
                  <a:gd name="T89" fmla="*/ 403 h 430"/>
                  <a:gd name="T90" fmla="*/ 345 w 463"/>
                  <a:gd name="T91" fmla="*/ 308 h 430"/>
                  <a:gd name="T92" fmla="*/ 350 w 463"/>
                  <a:gd name="T93" fmla="*/ 369 h 430"/>
                  <a:gd name="T94" fmla="*/ 339 w 463"/>
                  <a:gd name="T95" fmla="*/ 330 h 430"/>
                  <a:gd name="T96" fmla="*/ 350 w 463"/>
                  <a:gd name="T97" fmla="*/ 390 h 430"/>
                  <a:gd name="T98" fmla="*/ 438 w 463"/>
                  <a:gd name="T99" fmla="*/ 195 h 430"/>
                  <a:gd name="T100" fmla="*/ 426 w 463"/>
                  <a:gd name="T101" fmla="*/ 198 h 430"/>
                  <a:gd name="T102" fmla="*/ 416 w 463"/>
                  <a:gd name="T103" fmla="*/ 186 h 430"/>
                  <a:gd name="T104" fmla="*/ 398 w 463"/>
                  <a:gd name="T105" fmla="*/ 320 h 430"/>
                  <a:gd name="T106" fmla="*/ 386 w 463"/>
                  <a:gd name="T107" fmla="*/ 305 h 430"/>
                  <a:gd name="T108" fmla="*/ 373 w 463"/>
                  <a:gd name="T109" fmla="*/ 286 h 430"/>
                  <a:gd name="T110" fmla="*/ 381 w 463"/>
                  <a:gd name="T111" fmla="*/ 355 h 430"/>
                  <a:gd name="T112" fmla="*/ 394 w 463"/>
                  <a:gd name="T113" fmla="*/ 331 h 430"/>
                  <a:gd name="T114" fmla="*/ 418 w 463"/>
                  <a:gd name="T115" fmla="*/ 314 h 430"/>
                  <a:gd name="T116" fmla="*/ 404 w 463"/>
                  <a:gd name="T117" fmla="*/ 289 h 430"/>
                  <a:gd name="T118" fmla="*/ 424 w 463"/>
                  <a:gd name="T119" fmla="*/ 253 h 430"/>
                  <a:gd name="T120" fmla="*/ 409 w 463"/>
                  <a:gd name="T121" fmla="*/ 245 h 430"/>
                  <a:gd name="T122" fmla="*/ 437 w 463"/>
                  <a:gd name="T123" fmla="*/ 191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3" h="430">
                    <a:moveTo>
                      <a:pt x="460" y="259"/>
                    </a:moveTo>
                    <a:cubicBezTo>
                      <a:pt x="458" y="259"/>
                      <a:pt x="459" y="257"/>
                      <a:pt x="459" y="256"/>
                    </a:cubicBezTo>
                    <a:cubicBezTo>
                      <a:pt x="456" y="256"/>
                      <a:pt x="458" y="254"/>
                      <a:pt x="457" y="253"/>
                    </a:cubicBezTo>
                    <a:cubicBezTo>
                      <a:pt x="457" y="252"/>
                      <a:pt x="459" y="255"/>
                      <a:pt x="458" y="253"/>
                    </a:cubicBezTo>
                    <a:cubicBezTo>
                      <a:pt x="459" y="251"/>
                      <a:pt x="456" y="252"/>
                      <a:pt x="455" y="251"/>
                    </a:cubicBezTo>
                    <a:cubicBezTo>
                      <a:pt x="456" y="250"/>
                      <a:pt x="456" y="250"/>
                      <a:pt x="457" y="250"/>
                    </a:cubicBezTo>
                    <a:cubicBezTo>
                      <a:pt x="457" y="248"/>
                      <a:pt x="457" y="248"/>
                      <a:pt x="457" y="248"/>
                    </a:cubicBezTo>
                    <a:cubicBezTo>
                      <a:pt x="458" y="248"/>
                      <a:pt x="458" y="249"/>
                      <a:pt x="459" y="249"/>
                    </a:cubicBezTo>
                    <a:cubicBezTo>
                      <a:pt x="458" y="248"/>
                      <a:pt x="458" y="248"/>
                      <a:pt x="458" y="248"/>
                    </a:cubicBezTo>
                    <a:cubicBezTo>
                      <a:pt x="458" y="247"/>
                      <a:pt x="458" y="247"/>
                      <a:pt x="459" y="246"/>
                    </a:cubicBezTo>
                    <a:cubicBezTo>
                      <a:pt x="455" y="246"/>
                      <a:pt x="455" y="246"/>
                      <a:pt x="455" y="246"/>
                    </a:cubicBezTo>
                    <a:cubicBezTo>
                      <a:pt x="456" y="244"/>
                      <a:pt x="456" y="244"/>
                      <a:pt x="456" y="244"/>
                    </a:cubicBezTo>
                    <a:cubicBezTo>
                      <a:pt x="458" y="242"/>
                      <a:pt x="459" y="245"/>
                      <a:pt x="461" y="245"/>
                    </a:cubicBezTo>
                    <a:cubicBezTo>
                      <a:pt x="462" y="242"/>
                      <a:pt x="459" y="243"/>
                      <a:pt x="458" y="242"/>
                    </a:cubicBezTo>
                    <a:cubicBezTo>
                      <a:pt x="460" y="242"/>
                      <a:pt x="460" y="242"/>
                      <a:pt x="460" y="242"/>
                    </a:cubicBezTo>
                    <a:cubicBezTo>
                      <a:pt x="456" y="241"/>
                      <a:pt x="458" y="239"/>
                      <a:pt x="458" y="237"/>
                    </a:cubicBezTo>
                    <a:cubicBezTo>
                      <a:pt x="457" y="237"/>
                      <a:pt x="457" y="237"/>
                      <a:pt x="457" y="237"/>
                    </a:cubicBezTo>
                    <a:cubicBezTo>
                      <a:pt x="456" y="235"/>
                      <a:pt x="458" y="236"/>
                      <a:pt x="459" y="234"/>
                    </a:cubicBezTo>
                    <a:cubicBezTo>
                      <a:pt x="456" y="234"/>
                      <a:pt x="456" y="234"/>
                      <a:pt x="456" y="234"/>
                    </a:cubicBezTo>
                    <a:cubicBezTo>
                      <a:pt x="458" y="232"/>
                      <a:pt x="458" y="232"/>
                      <a:pt x="458" y="232"/>
                    </a:cubicBezTo>
                    <a:cubicBezTo>
                      <a:pt x="455" y="230"/>
                      <a:pt x="455" y="230"/>
                      <a:pt x="455" y="230"/>
                    </a:cubicBezTo>
                    <a:cubicBezTo>
                      <a:pt x="455" y="229"/>
                      <a:pt x="456" y="228"/>
                      <a:pt x="457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7" y="228"/>
                      <a:pt x="457" y="228"/>
                      <a:pt x="457" y="228"/>
                    </a:cubicBezTo>
                    <a:cubicBezTo>
                      <a:pt x="456" y="227"/>
                      <a:pt x="455" y="227"/>
                      <a:pt x="454" y="227"/>
                    </a:cubicBezTo>
                    <a:cubicBezTo>
                      <a:pt x="454" y="226"/>
                      <a:pt x="454" y="226"/>
                      <a:pt x="455" y="226"/>
                    </a:cubicBezTo>
                    <a:cubicBezTo>
                      <a:pt x="455" y="224"/>
                      <a:pt x="455" y="224"/>
                      <a:pt x="455" y="224"/>
                    </a:cubicBezTo>
                    <a:cubicBezTo>
                      <a:pt x="456" y="225"/>
                      <a:pt x="456" y="225"/>
                      <a:pt x="456" y="225"/>
                    </a:cubicBezTo>
                    <a:cubicBezTo>
                      <a:pt x="456" y="224"/>
                      <a:pt x="455" y="223"/>
                      <a:pt x="455" y="223"/>
                    </a:cubicBezTo>
                    <a:cubicBezTo>
                      <a:pt x="459" y="222"/>
                      <a:pt x="459" y="222"/>
                      <a:pt x="459" y="222"/>
                    </a:cubicBezTo>
                    <a:cubicBezTo>
                      <a:pt x="458" y="222"/>
                      <a:pt x="457" y="221"/>
                      <a:pt x="455" y="221"/>
                    </a:cubicBezTo>
                    <a:cubicBezTo>
                      <a:pt x="455" y="220"/>
                      <a:pt x="455" y="220"/>
                      <a:pt x="456" y="219"/>
                    </a:cubicBezTo>
                    <a:cubicBezTo>
                      <a:pt x="456" y="220"/>
                      <a:pt x="457" y="219"/>
                      <a:pt x="458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5" y="215"/>
                      <a:pt x="458" y="216"/>
                      <a:pt x="459" y="215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5" y="213"/>
                      <a:pt x="456" y="211"/>
                      <a:pt x="455" y="209"/>
                    </a:cubicBezTo>
                    <a:cubicBezTo>
                      <a:pt x="459" y="207"/>
                      <a:pt x="453" y="205"/>
                      <a:pt x="456" y="203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57" y="194"/>
                      <a:pt x="457" y="194"/>
                      <a:pt x="457" y="194"/>
                    </a:cubicBezTo>
                    <a:cubicBezTo>
                      <a:pt x="461" y="192"/>
                      <a:pt x="453" y="189"/>
                      <a:pt x="457" y="186"/>
                    </a:cubicBezTo>
                    <a:cubicBezTo>
                      <a:pt x="454" y="186"/>
                      <a:pt x="454" y="186"/>
                      <a:pt x="454" y="186"/>
                    </a:cubicBezTo>
                    <a:cubicBezTo>
                      <a:pt x="454" y="185"/>
                      <a:pt x="455" y="185"/>
                      <a:pt x="456" y="185"/>
                    </a:cubicBezTo>
                    <a:cubicBezTo>
                      <a:pt x="456" y="182"/>
                      <a:pt x="451" y="180"/>
                      <a:pt x="452" y="177"/>
                    </a:cubicBezTo>
                    <a:cubicBezTo>
                      <a:pt x="453" y="177"/>
                      <a:pt x="453" y="177"/>
                      <a:pt x="453" y="177"/>
                    </a:cubicBezTo>
                    <a:cubicBezTo>
                      <a:pt x="452" y="174"/>
                      <a:pt x="452" y="173"/>
                      <a:pt x="453" y="170"/>
                    </a:cubicBezTo>
                    <a:cubicBezTo>
                      <a:pt x="452" y="171"/>
                      <a:pt x="451" y="171"/>
                      <a:pt x="451" y="171"/>
                    </a:cubicBezTo>
                    <a:cubicBezTo>
                      <a:pt x="451" y="173"/>
                      <a:pt x="451" y="173"/>
                      <a:pt x="451" y="173"/>
                    </a:cubicBezTo>
                    <a:cubicBezTo>
                      <a:pt x="449" y="175"/>
                      <a:pt x="447" y="170"/>
                      <a:pt x="444" y="170"/>
                    </a:cubicBezTo>
                    <a:cubicBezTo>
                      <a:pt x="445" y="167"/>
                      <a:pt x="448" y="173"/>
                      <a:pt x="450" y="170"/>
                    </a:cubicBezTo>
                    <a:cubicBezTo>
                      <a:pt x="450" y="167"/>
                      <a:pt x="446" y="169"/>
                      <a:pt x="444" y="168"/>
                    </a:cubicBezTo>
                    <a:cubicBezTo>
                      <a:pt x="444" y="169"/>
                      <a:pt x="444" y="169"/>
                      <a:pt x="444" y="169"/>
                    </a:cubicBezTo>
                    <a:cubicBezTo>
                      <a:pt x="444" y="169"/>
                      <a:pt x="444" y="170"/>
                      <a:pt x="443" y="170"/>
                    </a:cubicBezTo>
                    <a:cubicBezTo>
                      <a:pt x="442" y="169"/>
                      <a:pt x="443" y="168"/>
                      <a:pt x="442" y="168"/>
                    </a:cubicBezTo>
                    <a:cubicBezTo>
                      <a:pt x="443" y="166"/>
                      <a:pt x="445" y="167"/>
                      <a:pt x="446" y="167"/>
                    </a:cubicBezTo>
                    <a:cubicBezTo>
                      <a:pt x="448" y="167"/>
                      <a:pt x="445" y="165"/>
                      <a:pt x="447" y="165"/>
                    </a:cubicBezTo>
                    <a:cubicBezTo>
                      <a:pt x="448" y="164"/>
                      <a:pt x="446" y="162"/>
                      <a:pt x="445" y="162"/>
                    </a:cubicBezTo>
                    <a:cubicBezTo>
                      <a:pt x="446" y="163"/>
                      <a:pt x="446" y="163"/>
                      <a:pt x="446" y="163"/>
                    </a:cubicBezTo>
                    <a:cubicBezTo>
                      <a:pt x="445" y="164"/>
                      <a:pt x="444" y="164"/>
                      <a:pt x="443" y="164"/>
                    </a:cubicBezTo>
                    <a:cubicBezTo>
                      <a:pt x="444" y="162"/>
                      <a:pt x="444" y="162"/>
                      <a:pt x="444" y="162"/>
                    </a:cubicBezTo>
                    <a:cubicBezTo>
                      <a:pt x="444" y="161"/>
                      <a:pt x="444" y="161"/>
                      <a:pt x="444" y="161"/>
                    </a:cubicBezTo>
                    <a:cubicBezTo>
                      <a:pt x="442" y="162"/>
                      <a:pt x="442" y="160"/>
                      <a:pt x="442" y="160"/>
                    </a:cubicBezTo>
                    <a:cubicBezTo>
                      <a:pt x="440" y="159"/>
                      <a:pt x="437" y="160"/>
                      <a:pt x="435" y="160"/>
                    </a:cubicBezTo>
                    <a:cubicBezTo>
                      <a:pt x="435" y="158"/>
                      <a:pt x="435" y="158"/>
                      <a:pt x="435" y="158"/>
                    </a:cubicBezTo>
                    <a:cubicBezTo>
                      <a:pt x="436" y="159"/>
                      <a:pt x="436" y="158"/>
                      <a:pt x="437" y="159"/>
                    </a:cubicBezTo>
                    <a:cubicBezTo>
                      <a:pt x="438" y="158"/>
                      <a:pt x="438" y="158"/>
                      <a:pt x="438" y="158"/>
                    </a:cubicBezTo>
                    <a:cubicBezTo>
                      <a:pt x="441" y="159"/>
                      <a:pt x="442" y="154"/>
                      <a:pt x="444" y="155"/>
                    </a:cubicBezTo>
                    <a:cubicBezTo>
                      <a:pt x="443" y="151"/>
                      <a:pt x="442" y="157"/>
                      <a:pt x="441" y="154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40" y="151"/>
                      <a:pt x="441" y="151"/>
                      <a:pt x="440" y="150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37" y="149"/>
                      <a:pt x="437" y="149"/>
                      <a:pt x="437" y="149"/>
                    </a:cubicBezTo>
                    <a:cubicBezTo>
                      <a:pt x="439" y="146"/>
                      <a:pt x="434" y="144"/>
                      <a:pt x="432" y="141"/>
                    </a:cubicBezTo>
                    <a:cubicBezTo>
                      <a:pt x="433" y="141"/>
                      <a:pt x="433" y="141"/>
                      <a:pt x="433" y="141"/>
                    </a:cubicBezTo>
                    <a:cubicBezTo>
                      <a:pt x="432" y="141"/>
                      <a:pt x="432" y="141"/>
                      <a:pt x="432" y="141"/>
                    </a:cubicBezTo>
                    <a:cubicBezTo>
                      <a:pt x="432" y="141"/>
                      <a:pt x="431" y="140"/>
                      <a:pt x="431" y="140"/>
                    </a:cubicBezTo>
                    <a:cubicBezTo>
                      <a:pt x="432" y="140"/>
                      <a:pt x="433" y="139"/>
                      <a:pt x="433" y="139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2" y="137"/>
                      <a:pt x="428" y="136"/>
                      <a:pt x="429" y="134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0" y="132"/>
                      <a:pt x="433" y="132"/>
                      <a:pt x="433" y="132"/>
                    </a:cubicBezTo>
                    <a:cubicBezTo>
                      <a:pt x="432" y="132"/>
                      <a:pt x="432" y="131"/>
                      <a:pt x="431" y="132"/>
                    </a:cubicBezTo>
                    <a:cubicBezTo>
                      <a:pt x="431" y="132"/>
                      <a:pt x="430" y="131"/>
                      <a:pt x="430" y="130"/>
                    </a:cubicBezTo>
                    <a:cubicBezTo>
                      <a:pt x="430" y="130"/>
                      <a:pt x="429" y="130"/>
                      <a:pt x="429" y="130"/>
                    </a:cubicBezTo>
                    <a:cubicBezTo>
                      <a:pt x="430" y="128"/>
                      <a:pt x="431" y="129"/>
                      <a:pt x="432" y="128"/>
                    </a:cubicBezTo>
                    <a:cubicBezTo>
                      <a:pt x="431" y="128"/>
                      <a:pt x="431" y="126"/>
                      <a:pt x="429" y="126"/>
                    </a:cubicBezTo>
                    <a:cubicBezTo>
                      <a:pt x="431" y="124"/>
                      <a:pt x="425" y="124"/>
                      <a:pt x="428" y="121"/>
                    </a:cubicBezTo>
                    <a:cubicBezTo>
                      <a:pt x="427" y="119"/>
                      <a:pt x="426" y="116"/>
                      <a:pt x="423" y="115"/>
                    </a:cubicBezTo>
                    <a:cubicBezTo>
                      <a:pt x="423" y="115"/>
                      <a:pt x="424" y="114"/>
                      <a:pt x="424" y="114"/>
                    </a:cubicBezTo>
                    <a:cubicBezTo>
                      <a:pt x="424" y="114"/>
                      <a:pt x="424" y="113"/>
                      <a:pt x="424" y="113"/>
                    </a:cubicBezTo>
                    <a:cubicBezTo>
                      <a:pt x="423" y="113"/>
                      <a:pt x="423" y="114"/>
                      <a:pt x="423" y="113"/>
                    </a:cubicBezTo>
                    <a:cubicBezTo>
                      <a:pt x="422" y="113"/>
                      <a:pt x="422" y="112"/>
                      <a:pt x="422" y="112"/>
                    </a:cubicBezTo>
                    <a:cubicBezTo>
                      <a:pt x="421" y="112"/>
                      <a:pt x="421" y="113"/>
                      <a:pt x="421" y="112"/>
                    </a:cubicBezTo>
                    <a:cubicBezTo>
                      <a:pt x="420" y="112"/>
                      <a:pt x="419" y="111"/>
                      <a:pt x="420" y="110"/>
                    </a:cubicBezTo>
                    <a:cubicBezTo>
                      <a:pt x="419" y="110"/>
                      <a:pt x="419" y="110"/>
                      <a:pt x="418" y="110"/>
                    </a:cubicBezTo>
                    <a:cubicBezTo>
                      <a:pt x="418" y="109"/>
                      <a:pt x="416" y="107"/>
                      <a:pt x="418" y="106"/>
                    </a:cubicBezTo>
                    <a:cubicBezTo>
                      <a:pt x="417" y="106"/>
                      <a:pt x="415" y="108"/>
                      <a:pt x="414" y="106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4" y="104"/>
                      <a:pt x="414" y="104"/>
                      <a:pt x="414" y="104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3" y="103"/>
                      <a:pt x="413" y="103"/>
                      <a:pt x="413" y="103"/>
                    </a:cubicBezTo>
                    <a:cubicBezTo>
                      <a:pt x="413" y="102"/>
                      <a:pt x="413" y="102"/>
                      <a:pt x="413" y="102"/>
                    </a:cubicBezTo>
                    <a:cubicBezTo>
                      <a:pt x="412" y="102"/>
                      <a:pt x="410" y="103"/>
                      <a:pt x="409" y="101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101"/>
                      <a:pt x="408" y="100"/>
                      <a:pt x="408" y="100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08" y="96"/>
                      <a:pt x="407" y="98"/>
                      <a:pt x="405" y="97"/>
                    </a:cubicBezTo>
                    <a:cubicBezTo>
                      <a:pt x="404" y="96"/>
                      <a:pt x="405" y="93"/>
                      <a:pt x="406" y="92"/>
                    </a:cubicBezTo>
                    <a:cubicBezTo>
                      <a:pt x="406" y="93"/>
                      <a:pt x="408" y="92"/>
                      <a:pt x="409" y="92"/>
                    </a:cubicBezTo>
                    <a:cubicBezTo>
                      <a:pt x="408" y="91"/>
                      <a:pt x="408" y="91"/>
                      <a:pt x="408" y="91"/>
                    </a:cubicBezTo>
                    <a:cubicBezTo>
                      <a:pt x="406" y="91"/>
                      <a:pt x="404" y="92"/>
                      <a:pt x="403" y="94"/>
                    </a:cubicBezTo>
                    <a:cubicBezTo>
                      <a:pt x="402" y="93"/>
                      <a:pt x="402" y="93"/>
                      <a:pt x="402" y="93"/>
                    </a:cubicBezTo>
                    <a:cubicBezTo>
                      <a:pt x="403" y="92"/>
                      <a:pt x="403" y="92"/>
                      <a:pt x="403" y="92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5"/>
                      <a:pt x="401" y="90"/>
                      <a:pt x="399" y="93"/>
                    </a:cubicBezTo>
                    <a:cubicBezTo>
                      <a:pt x="399" y="89"/>
                      <a:pt x="393" y="90"/>
                      <a:pt x="395" y="86"/>
                    </a:cubicBezTo>
                    <a:cubicBezTo>
                      <a:pt x="389" y="86"/>
                      <a:pt x="396" y="82"/>
                      <a:pt x="391" y="83"/>
                    </a:cubicBezTo>
                    <a:cubicBezTo>
                      <a:pt x="390" y="82"/>
                      <a:pt x="389" y="82"/>
                      <a:pt x="389" y="81"/>
                    </a:cubicBezTo>
                    <a:cubicBezTo>
                      <a:pt x="390" y="80"/>
                      <a:pt x="390" y="79"/>
                      <a:pt x="391" y="80"/>
                    </a:cubicBezTo>
                    <a:cubicBezTo>
                      <a:pt x="391" y="78"/>
                      <a:pt x="388" y="81"/>
                      <a:pt x="388" y="79"/>
                    </a:cubicBezTo>
                    <a:cubicBezTo>
                      <a:pt x="388" y="78"/>
                      <a:pt x="388" y="78"/>
                      <a:pt x="388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386" y="78"/>
                      <a:pt x="385" y="77"/>
                      <a:pt x="385" y="76"/>
                    </a:cubicBezTo>
                    <a:cubicBezTo>
                      <a:pt x="385" y="76"/>
                      <a:pt x="384" y="76"/>
                      <a:pt x="384" y="77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4" y="76"/>
                      <a:pt x="387" y="74"/>
                      <a:pt x="388" y="74"/>
                    </a:cubicBezTo>
                    <a:cubicBezTo>
                      <a:pt x="388" y="72"/>
                      <a:pt x="387" y="74"/>
                      <a:pt x="386" y="73"/>
                    </a:cubicBezTo>
                    <a:cubicBezTo>
                      <a:pt x="386" y="72"/>
                      <a:pt x="388" y="72"/>
                      <a:pt x="386" y="71"/>
                    </a:cubicBezTo>
                    <a:cubicBezTo>
                      <a:pt x="387" y="71"/>
                      <a:pt x="387" y="71"/>
                      <a:pt x="387" y="71"/>
                    </a:cubicBezTo>
                    <a:cubicBezTo>
                      <a:pt x="386" y="72"/>
                      <a:pt x="386" y="72"/>
                      <a:pt x="385" y="72"/>
                    </a:cubicBezTo>
                    <a:cubicBezTo>
                      <a:pt x="384" y="71"/>
                      <a:pt x="382" y="71"/>
                      <a:pt x="383" y="69"/>
                    </a:cubicBezTo>
                    <a:cubicBezTo>
                      <a:pt x="384" y="67"/>
                      <a:pt x="386" y="69"/>
                      <a:pt x="387" y="68"/>
                    </a:cubicBezTo>
                    <a:cubicBezTo>
                      <a:pt x="385" y="65"/>
                      <a:pt x="382" y="68"/>
                      <a:pt x="380" y="65"/>
                    </a:cubicBezTo>
                    <a:cubicBezTo>
                      <a:pt x="381" y="66"/>
                      <a:pt x="380" y="67"/>
                      <a:pt x="379" y="67"/>
                    </a:cubicBezTo>
                    <a:cubicBezTo>
                      <a:pt x="379" y="67"/>
                      <a:pt x="379" y="67"/>
                      <a:pt x="379" y="67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7" y="69"/>
                      <a:pt x="376" y="69"/>
                      <a:pt x="375" y="6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8"/>
                      <a:pt x="375" y="64"/>
                      <a:pt x="373" y="62"/>
                    </a:cubicBezTo>
                    <a:cubicBezTo>
                      <a:pt x="373" y="61"/>
                      <a:pt x="368" y="62"/>
                      <a:pt x="368" y="59"/>
                    </a:cubicBezTo>
                    <a:cubicBezTo>
                      <a:pt x="370" y="58"/>
                      <a:pt x="371" y="59"/>
                      <a:pt x="372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71" y="57"/>
                      <a:pt x="371" y="57"/>
                      <a:pt x="372" y="57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1" y="55"/>
                      <a:pt x="370" y="58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6"/>
                      <a:pt x="368" y="56"/>
                      <a:pt x="368" y="56"/>
                    </a:cubicBezTo>
                    <a:cubicBezTo>
                      <a:pt x="368" y="54"/>
                      <a:pt x="365" y="55"/>
                      <a:pt x="365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5" y="51"/>
                      <a:pt x="365" y="51"/>
                      <a:pt x="365" y="51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6" y="50"/>
                      <a:pt x="367" y="46"/>
                      <a:pt x="368" y="49"/>
                    </a:cubicBezTo>
                    <a:cubicBezTo>
                      <a:pt x="368" y="49"/>
                      <a:pt x="369" y="46"/>
                      <a:pt x="369" y="45"/>
                    </a:cubicBezTo>
                    <a:cubicBezTo>
                      <a:pt x="367" y="44"/>
                      <a:pt x="365" y="45"/>
                      <a:pt x="365" y="47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4" y="45"/>
                      <a:pt x="364" y="45"/>
                      <a:pt x="364" y="45"/>
                    </a:cubicBezTo>
                    <a:cubicBezTo>
                      <a:pt x="364" y="44"/>
                      <a:pt x="363" y="47"/>
                      <a:pt x="362" y="48"/>
                    </a:cubicBezTo>
                    <a:cubicBezTo>
                      <a:pt x="361" y="48"/>
                      <a:pt x="359" y="48"/>
                      <a:pt x="359" y="47"/>
                    </a:cubicBezTo>
                    <a:cubicBezTo>
                      <a:pt x="357" y="47"/>
                      <a:pt x="354" y="47"/>
                      <a:pt x="353" y="48"/>
                    </a:cubicBezTo>
                    <a:cubicBezTo>
                      <a:pt x="355" y="45"/>
                      <a:pt x="355" y="45"/>
                      <a:pt x="355" y="45"/>
                    </a:cubicBezTo>
                    <a:cubicBezTo>
                      <a:pt x="353" y="43"/>
                      <a:pt x="346" y="45"/>
                      <a:pt x="348" y="40"/>
                    </a:cubicBezTo>
                    <a:cubicBezTo>
                      <a:pt x="350" y="40"/>
                      <a:pt x="351" y="41"/>
                      <a:pt x="352" y="42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1" y="39"/>
                      <a:pt x="349" y="40"/>
                      <a:pt x="347" y="40"/>
                    </a:cubicBezTo>
                    <a:cubicBezTo>
                      <a:pt x="345" y="38"/>
                      <a:pt x="344" y="41"/>
                      <a:pt x="342" y="38"/>
                    </a:cubicBezTo>
                    <a:cubicBezTo>
                      <a:pt x="342" y="38"/>
                      <a:pt x="342" y="38"/>
                      <a:pt x="342" y="38"/>
                    </a:cubicBezTo>
                    <a:cubicBezTo>
                      <a:pt x="341" y="37"/>
                      <a:pt x="337" y="37"/>
                      <a:pt x="336" y="34"/>
                    </a:cubicBezTo>
                    <a:cubicBezTo>
                      <a:pt x="339" y="34"/>
                      <a:pt x="339" y="34"/>
                      <a:pt x="339" y="34"/>
                    </a:cubicBezTo>
                    <a:cubicBezTo>
                      <a:pt x="338" y="33"/>
                      <a:pt x="338" y="33"/>
                      <a:pt x="338" y="33"/>
                    </a:cubicBezTo>
                    <a:cubicBezTo>
                      <a:pt x="337" y="33"/>
                      <a:pt x="336" y="36"/>
                      <a:pt x="335" y="33"/>
                    </a:cubicBezTo>
                    <a:cubicBezTo>
                      <a:pt x="335" y="33"/>
                      <a:pt x="335" y="33"/>
                      <a:pt x="335" y="33"/>
                    </a:cubicBezTo>
                    <a:cubicBezTo>
                      <a:pt x="336" y="33"/>
                      <a:pt x="336" y="33"/>
                      <a:pt x="336" y="33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35" y="31"/>
                      <a:pt x="335" y="31"/>
                      <a:pt x="335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1" y="32"/>
                      <a:pt x="328" y="33"/>
                      <a:pt x="325" y="31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4" y="30"/>
                      <a:pt x="323" y="30"/>
                      <a:pt x="322" y="29"/>
                    </a:cubicBezTo>
                    <a:cubicBezTo>
                      <a:pt x="324" y="28"/>
                      <a:pt x="324" y="28"/>
                      <a:pt x="326" y="27"/>
                    </a:cubicBezTo>
                    <a:cubicBezTo>
                      <a:pt x="325" y="27"/>
                      <a:pt x="323" y="25"/>
                      <a:pt x="322" y="27"/>
                    </a:cubicBezTo>
                    <a:cubicBezTo>
                      <a:pt x="322" y="29"/>
                      <a:pt x="318" y="28"/>
                      <a:pt x="316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4"/>
                      <a:pt x="317" y="26"/>
                      <a:pt x="316" y="25"/>
                    </a:cubicBezTo>
                    <a:cubicBezTo>
                      <a:pt x="314" y="20"/>
                      <a:pt x="309" y="28"/>
                      <a:pt x="308" y="22"/>
                    </a:cubicBezTo>
                    <a:cubicBezTo>
                      <a:pt x="310" y="21"/>
                      <a:pt x="311" y="23"/>
                      <a:pt x="312" y="21"/>
                    </a:cubicBezTo>
                    <a:cubicBezTo>
                      <a:pt x="311" y="22"/>
                      <a:pt x="308" y="20"/>
                      <a:pt x="307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3" y="21"/>
                      <a:pt x="299" y="21"/>
                      <a:pt x="296" y="18"/>
                    </a:cubicBezTo>
                    <a:cubicBezTo>
                      <a:pt x="297" y="17"/>
                      <a:pt x="297" y="17"/>
                      <a:pt x="297" y="17"/>
                    </a:cubicBezTo>
                    <a:cubicBezTo>
                      <a:pt x="296" y="17"/>
                      <a:pt x="295" y="18"/>
                      <a:pt x="294" y="18"/>
                    </a:cubicBezTo>
                    <a:cubicBezTo>
                      <a:pt x="291" y="16"/>
                      <a:pt x="294" y="15"/>
                      <a:pt x="294" y="13"/>
                    </a:cubicBezTo>
                    <a:cubicBezTo>
                      <a:pt x="293" y="13"/>
                      <a:pt x="293" y="13"/>
                      <a:pt x="293" y="13"/>
                    </a:cubicBezTo>
                    <a:cubicBezTo>
                      <a:pt x="292" y="13"/>
                      <a:pt x="289" y="13"/>
                      <a:pt x="289" y="11"/>
                    </a:cubicBezTo>
                    <a:cubicBezTo>
                      <a:pt x="286" y="13"/>
                      <a:pt x="284" y="9"/>
                      <a:pt x="282" y="11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6" y="8"/>
                      <a:pt x="272" y="4"/>
                      <a:pt x="270" y="5"/>
                    </a:cubicBezTo>
                    <a:cubicBezTo>
                      <a:pt x="268" y="4"/>
                      <a:pt x="263" y="7"/>
                      <a:pt x="263" y="4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5"/>
                      <a:pt x="262" y="5"/>
                    </a:cubicBezTo>
                    <a:cubicBezTo>
                      <a:pt x="261" y="5"/>
                      <a:pt x="262" y="4"/>
                      <a:pt x="261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6" y="3"/>
                      <a:pt x="257" y="5"/>
                      <a:pt x="256" y="5"/>
                    </a:cubicBezTo>
                    <a:cubicBezTo>
                      <a:pt x="255" y="5"/>
                      <a:pt x="255" y="4"/>
                      <a:pt x="255" y="3"/>
                    </a:cubicBezTo>
                    <a:cubicBezTo>
                      <a:pt x="253" y="4"/>
                      <a:pt x="252" y="0"/>
                      <a:pt x="250" y="3"/>
                    </a:cubicBezTo>
                    <a:cubicBezTo>
                      <a:pt x="248" y="1"/>
                      <a:pt x="244" y="4"/>
                      <a:pt x="242" y="1"/>
                    </a:cubicBezTo>
                    <a:cubicBezTo>
                      <a:pt x="240" y="5"/>
                      <a:pt x="236" y="2"/>
                      <a:pt x="232" y="3"/>
                    </a:cubicBezTo>
                    <a:cubicBezTo>
                      <a:pt x="230" y="4"/>
                      <a:pt x="230" y="0"/>
                      <a:pt x="228" y="3"/>
                    </a:cubicBezTo>
                    <a:cubicBezTo>
                      <a:pt x="226" y="2"/>
                      <a:pt x="224" y="6"/>
                      <a:pt x="222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9" y="4"/>
                      <a:pt x="218" y="3"/>
                      <a:pt x="216" y="2"/>
                    </a:cubicBezTo>
                    <a:cubicBezTo>
                      <a:pt x="215" y="3"/>
                      <a:pt x="213" y="1"/>
                      <a:pt x="211" y="2"/>
                    </a:cubicBezTo>
                    <a:cubicBezTo>
                      <a:pt x="209" y="1"/>
                      <a:pt x="204" y="4"/>
                      <a:pt x="202" y="1"/>
                    </a:cubicBezTo>
                    <a:cubicBezTo>
                      <a:pt x="202" y="2"/>
                      <a:pt x="202" y="2"/>
                      <a:pt x="201" y="2"/>
                    </a:cubicBezTo>
                    <a:cubicBezTo>
                      <a:pt x="199" y="1"/>
                      <a:pt x="195" y="2"/>
                      <a:pt x="193" y="3"/>
                    </a:cubicBezTo>
                    <a:cubicBezTo>
                      <a:pt x="192" y="2"/>
                      <a:pt x="190" y="4"/>
                      <a:pt x="188" y="2"/>
                    </a:cubicBezTo>
                    <a:cubicBezTo>
                      <a:pt x="187" y="7"/>
                      <a:pt x="182" y="1"/>
                      <a:pt x="182" y="6"/>
                    </a:cubicBezTo>
                    <a:cubicBezTo>
                      <a:pt x="178" y="4"/>
                      <a:pt x="175" y="10"/>
                      <a:pt x="172" y="7"/>
                    </a:cubicBezTo>
                    <a:cubicBezTo>
                      <a:pt x="172" y="6"/>
                      <a:pt x="171" y="6"/>
                      <a:pt x="171" y="7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1" y="9"/>
                      <a:pt x="170" y="9"/>
                    </a:cubicBezTo>
                    <a:cubicBezTo>
                      <a:pt x="166" y="9"/>
                      <a:pt x="162" y="14"/>
                      <a:pt x="157" y="13"/>
                    </a:cubicBezTo>
                    <a:cubicBezTo>
                      <a:pt x="156" y="15"/>
                      <a:pt x="151" y="14"/>
                      <a:pt x="150" y="17"/>
                    </a:cubicBezTo>
                    <a:cubicBezTo>
                      <a:pt x="147" y="20"/>
                      <a:pt x="139" y="18"/>
                      <a:pt x="134" y="20"/>
                    </a:cubicBezTo>
                    <a:cubicBezTo>
                      <a:pt x="133" y="22"/>
                      <a:pt x="129" y="19"/>
                      <a:pt x="128" y="22"/>
                    </a:cubicBezTo>
                    <a:cubicBezTo>
                      <a:pt x="126" y="22"/>
                      <a:pt x="125" y="23"/>
                      <a:pt x="122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6"/>
                      <a:pt x="120" y="25"/>
                      <a:pt x="119" y="26"/>
                    </a:cubicBezTo>
                    <a:cubicBezTo>
                      <a:pt x="120" y="29"/>
                      <a:pt x="115" y="31"/>
                      <a:pt x="113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1" y="36"/>
                      <a:pt x="105" y="35"/>
                      <a:pt x="102" y="40"/>
                    </a:cubicBezTo>
                    <a:cubicBezTo>
                      <a:pt x="98" y="39"/>
                      <a:pt x="95" y="45"/>
                      <a:pt x="92" y="45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4" y="46"/>
                      <a:pt x="93" y="47"/>
                      <a:pt x="92" y="47"/>
                    </a:cubicBezTo>
                    <a:cubicBezTo>
                      <a:pt x="91" y="46"/>
                      <a:pt x="91" y="48"/>
                      <a:pt x="90" y="48"/>
                    </a:cubicBezTo>
                    <a:cubicBezTo>
                      <a:pt x="87" y="45"/>
                      <a:pt x="87" y="51"/>
                      <a:pt x="85" y="51"/>
                    </a:cubicBezTo>
                    <a:cubicBezTo>
                      <a:pt x="84" y="50"/>
                      <a:pt x="82" y="50"/>
                      <a:pt x="81" y="52"/>
                    </a:cubicBezTo>
                    <a:cubicBezTo>
                      <a:pt x="75" y="50"/>
                      <a:pt x="77" y="59"/>
                      <a:pt x="72" y="58"/>
                    </a:cubicBezTo>
                    <a:cubicBezTo>
                      <a:pt x="70" y="63"/>
                      <a:pt x="62" y="63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6"/>
                      <a:pt x="58" y="67"/>
                      <a:pt x="57" y="68"/>
                    </a:cubicBezTo>
                    <a:cubicBezTo>
                      <a:pt x="61" y="71"/>
                      <a:pt x="54" y="73"/>
                      <a:pt x="56" y="7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8"/>
                      <a:pt x="52" y="75"/>
                      <a:pt x="51" y="76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2" y="79"/>
                      <a:pt x="51" y="77"/>
                      <a:pt x="49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50" y="81"/>
                      <a:pt x="51" y="80"/>
                      <a:pt x="51" y="81"/>
                    </a:cubicBezTo>
                    <a:cubicBezTo>
                      <a:pt x="51" y="81"/>
                      <a:pt x="50" y="82"/>
                      <a:pt x="50" y="82"/>
                    </a:cubicBezTo>
                    <a:cubicBezTo>
                      <a:pt x="48" y="82"/>
                      <a:pt x="46" y="84"/>
                      <a:pt x="47" y="86"/>
                    </a:cubicBezTo>
                    <a:cubicBezTo>
                      <a:pt x="42" y="85"/>
                      <a:pt x="45" y="90"/>
                      <a:pt x="41" y="90"/>
                    </a:cubicBezTo>
                    <a:cubicBezTo>
                      <a:pt x="43" y="93"/>
                      <a:pt x="38" y="93"/>
                      <a:pt x="39" y="96"/>
                    </a:cubicBezTo>
                    <a:cubicBezTo>
                      <a:pt x="39" y="96"/>
                      <a:pt x="40" y="96"/>
                      <a:pt x="40" y="96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9"/>
                      <a:pt x="38" y="97"/>
                      <a:pt x="37" y="97"/>
                    </a:cubicBezTo>
                    <a:cubicBezTo>
                      <a:pt x="36" y="98"/>
                      <a:pt x="37" y="98"/>
                      <a:pt x="37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6" y="99"/>
                      <a:pt x="37" y="99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0" y="105"/>
                      <a:pt x="33" y="106"/>
                      <a:pt x="31" y="107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10"/>
                      <a:pt x="27" y="108"/>
                      <a:pt x="27" y="110"/>
                    </a:cubicBezTo>
                    <a:cubicBezTo>
                      <a:pt x="24" y="111"/>
                      <a:pt x="24" y="115"/>
                      <a:pt x="23" y="11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21" y="117"/>
                      <a:pt x="22" y="117"/>
                      <a:pt x="22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18" y="121"/>
                      <a:pt x="16" y="123"/>
                      <a:pt x="15" y="127"/>
                    </a:cubicBezTo>
                    <a:cubicBezTo>
                      <a:pt x="18" y="131"/>
                      <a:pt x="13" y="127"/>
                      <a:pt x="13" y="130"/>
                    </a:cubicBezTo>
                    <a:cubicBezTo>
                      <a:pt x="13" y="131"/>
                      <a:pt x="15" y="131"/>
                      <a:pt x="14" y="133"/>
                    </a:cubicBezTo>
                    <a:cubicBezTo>
                      <a:pt x="13" y="134"/>
                      <a:pt x="13" y="132"/>
                      <a:pt x="12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8"/>
                      <a:pt x="10" y="141"/>
                      <a:pt x="12" y="141"/>
                    </a:cubicBezTo>
                    <a:cubicBezTo>
                      <a:pt x="11" y="142"/>
                      <a:pt x="11" y="142"/>
                      <a:pt x="10" y="142"/>
                    </a:cubicBezTo>
                    <a:cubicBezTo>
                      <a:pt x="12" y="145"/>
                      <a:pt x="6" y="150"/>
                      <a:pt x="12" y="151"/>
                    </a:cubicBezTo>
                    <a:cubicBezTo>
                      <a:pt x="12" y="152"/>
                      <a:pt x="12" y="153"/>
                      <a:pt x="11" y="153"/>
                    </a:cubicBezTo>
                    <a:cubicBezTo>
                      <a:pt x="6" y="149"/>
                      <a:pt x="9" y="157"/>
                      <a:pt x="8" y="157"/>
                    </a:cubicBezTo>
                    <a:cubicBezTo>
                      <a:pt x="12" y="156"/>
                      <a:pt x="13" y="161"/>
                      <a:pt x="14" y="162"/>
                    </a:cubicBezTo>
                    <a:cubicBezTo>
                      <a:pt x="14" y="163"/>
                      <a:pt x="13" y="164"/>
                      <a:pt x="13" y="164"/>
                    </a:cubicBezTo>
                    <a:cubicBezTo>
                      <a:pt x="13" y="164"/>
                      <a:pt x="14" y="164"/>
                      <a:pt x="15" y="164"/>
                    </a:cubicBezTo>
                    <a:cubicBezTo>
                      <a:pt x="14" y="165"/>
                      <a:pt x="13" y="166"/>
                      <a:pt x="13" y="165"/>
                    </a:cubicBezTo>
                    <a:cubicBezTo>
                      <a:pt x="13" y="166"/>
                      <a:pt x="16" y="169"/>
                      <a:pt x="14" y="171"/>
                    </a:cubicBezTo>
                    <a:cubicBezTo>
                      <a:pt x="15" y="171"/>
                      <a:pt x="16" y="171"/>
                      <a:pt x="16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5" y="168"/>
                      <a:pt x="16" y="168"/>
                    </a:cubicBezTo>
                    <a:cubicBezTo>
                      <a:pt x="17" y="167"/>
                      <a:pt x="17" y="168"/>
                      <a:pt x="17" y="169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1"/>
                      <a:pt x="16" y="161"/>
                      <a:pt x="17" y="159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4" y="160"/>
                      <a:pt x="15" y="158"/>
                      <a:pt x="15" y="158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4" y="155"/>
                      <a:pt x="17" y="154"/>
                      <a:pt x="18" y="154"/>
                    </a:cubicBezTo>
                    <a:cubicBezTo>
                      <a:pt x="17" y="154"/>
                      <a:pt x="17" y="154"/>
                      <a:pt x="16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2"/>
                      <a:pt x="22" y="150"/>
                      <a:pt x="20" y="149"/>
                    </a:cubicBezTo>
                    <a:cubicBezTo>
                      <a:pt x="17" y="144"/>
                      <a:pt x="23" y="144"/>
                      <a:pt x="22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1" y="138"/>
                      <a:pt x="20" y="136"/>
                      <a:pt x="21" y="134"/>
                    </a:cubicBezTo>
                    <a:cubicBezTo>
                      <a:pt x="23" y="133"/>
                      <a:pt x="24" y="135"/>
                      <a:pt x="25" y="135"/>
                    </a:cubicBezTo>
                    <a:cubicBezTo>
                      <a:pt x="24" y="134"/>
                      <a:pt x="24" y="132"/>
                      <a:pt x="25" y="13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0" y="127"/>
                      <a:pt x="29" y="129"/>
                      <a:pt x="26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24"/>
                      <a:pt x="28" y="123"/>
                      <a:pt x="28" y="122"/>
                    </a:cubicBezTo>
                    <a:cubicBezTo>
                      <a:pt x="28" y="122"/>
                      <a:pt x="28" y="123"/>
                      <a:pt x="29" y="122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1" y="121"/>
                      <a:pt x="34" y="121"/>
                      <a:pt x="35" y="123"/>
                    </a:cubicBezTo>
                    <a:cubicBezTo>
                      <a:pt x="36" y="123"/>
                      <a:pt x="37" y="123"/>
                      <a:pt x="38" y="122"/>
                    </a:cubicBezTo>
                    <a:cubicBezTo>
                      <a:pt x="38" y="122"/>
                      <a:pt x="37" y="122"/>
                      <a:pt x="38" y="122"/>
                    </a:cubicBezTo>
                    <a:cubicBezTo>
                      <a:pt x="44" y="120"/>
                      <a:pt x="34" y="115"/>
                      <a:pt x="39" y="113"/>
                    </a:cubicBezTo>
                    <a:cubicBezTo>
                      <a:pt x="35" y="108"/>
                      <a:pt x="44" y="111"/>
                      <a:pt x="44" y="108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5"/>
                      <a:pt x="46" y="106"/>
                      <a:pt x="47" y="104"/>
                    </a:cubicBezTo>
                    <a:cubicBezTo>
                      <a:pt x="47" y="104"/>
                      <a:pt x="46" y="103"/>
                      <a:pt x="46" y="103"/>
                    </a:cubicBezTo>
                    <a:cubicBezTo>
                      <a:pt x="45" y="101"/>
                      <a:pt x="42" y="97"/>
                      <a:pt x="45" y="98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6"/>
                      <a:pt x="45" y="96"/>
                    </a:cubicBezTo>
                    <a:cubicBezTo>
                      <a:pt x="48" y="97"/>
                      <a:pt x="50" y="94"/>
                      <a:pt x="54" y="9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4" y="89"/>
                      <a:pt x="56" y="89"/>
                      <a:pt x="59" y="88"/>
                    </a:cubicBezTo>
                    <a:cubicBezTo>
                      <a:pt x="59" y="88"/>
                      <a:pt x="60" y="89"/>
                      <a:pt x="60" y="89"/>
                    </a:cubicBezTo>
                    <a:cubicBezTo>
                      <a:pt x="61" y="90"/>
                      <a:pt x="63" y="89"/>
                      <a:pt x="63" y="87"/>
                    </a:cubicBezTo>
                    <a:cubicBezTo>
                      <a:pt x="65" y="87"/>
                      <a:pt x="64" y="89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8" y="92"/>
                      <a:pt x="68" y="92"/>
                    </a:cubicBezTo>
                    <a:cubicBezTo>
                      <a:pt x="68" y="92"/>
                      <a:pt x="69" y="92"/>
                      <a:pt x="69" y="93"/>
                    </a:cubicBezTo>
                    <a:cubicBezTo>
                      <a:pt x="69" y="94"/>
                      <a:pt x="69" y="94"/>
                      <a:pt x="68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7" y="93"/>
                      <a:pt x="64" y="96"/>
                      <a:pt x="65" y="95"/>
                    </a:cubicBezTo>
                    <a:cubicBezTo>
                      <a:pt x="66" y="95"/>
                      <a:pt x="68" y="95"/>
                      <a:pt x="68" y="96"/>
                    </a:cubicBezTo>
                    <a:cubicBezTo>
                      <a:pt x="68" y="96"/>
                      <a:pt x="68" y="97"/>
                      <a:pt x="68" y="9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98"/>
                      <a:pt x="65" y="99"/>
                    </a:cubicBezTo>
                    <a:cubicBezTo>
                      <a:pt x="66" y="101"/>
                      <a:pt x="63" y="101"/>
                      <a:pt x="64" y="103"/>
                    </a:cubicBezTo>
                    <a:cubicBezTo>
                      <a:pt x="63" y="103"/>
                      <a:pt x="62" y="104"/>
                      <a:pt x="61" y="103"/>
                    </a:cubicBezTo>
                    <a:cubicBezTo>
                      <a:pt x="58" y="106"/>
                      <a:pt x="63" y="107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59" y="113"/>
                      <a:pt x="58" y="115"/>
                      <a:pt x="56" y="113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6" y="116"/>
                      <a:pt x="56" y="115"/>
                      <a:pt x="55" y="114"/>
                    </a:cubicBezTo>
                    <a:cubicBezTo>
                      <a:pt x="54" y="116"/>
                      <a:pt x="57" y="117"/>
                      <a:pt x="54" y="119"/>
                    </a:cubicBezTo>
                    <a:cubicBezTo>
                      <a:pt x="52" y="118"/>
                      <a:pt x="52" y="121"/>
                      <a:pt x="52" y="122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6"/>
                      <a:pt x="55" y="127"/>
                      <a:pt x="54" y="127"/>
                    </a:cubicBezTo>
                    <a:cubicBezTo>
                      <a:pt x="53" y="128"/>
                      <a:pt x="51" y="128"/>
                      <a:pt x="50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5" y="132"/>
                      <a:pt x="46" y="134"/>
                    </a:cubicBezTo>
                    <a:cubicBezTo>
                      <a:pt x="43" y="135"/>
                      <a:pt x="48" y="138"/>
                      <a:pt x="46" y="138"/>
                    </a:cubicBezTo>
                    <a:cubicBezTo>
                      <a:pt x="47" y="141"/>
                      <a:pt x="40" y="142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2" y="149"/>
                      <a:pt x="38" y="147"/>
                      <a:pt x="36" y="150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1" y="151"/>
                      <a:pt x="36" y="152"/>
                      <a:pt x="39" y="154"/>
                    </a:cubicBezTo>
                    <a:cubicBezTo>
                      <a:pt x="36" y="155"/>
                      <a:pt x="39" y="160"/>
                      <a:pt x="34" y="160"/>
                    </a:cubicBezTo>
                    <a:cubicBezTo>
                      <a:pt x="36" y="161"/>
                      <a:pt x="35" y="163"/>
                      <a:pt x="35" y="165"/>
                    </a:cubicBezTo>
                    <a:cubicBezTo>
                      <a:pt x="33" y="167"/>
                      <a:pt x="32" y="163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2" y="165"/>
                      <a:pt x="33" y="166"/>
                      <a:pt x="33" y="166"/>
                    </a:cubicBezTo>
                    <a:cubicBezTo>
                      <a:pt x="32" y="168"/>
                      <a:pt x="31" y="16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2"/>
                      <a:pt x="33" y="173"/>
                      <a:pt x="31" y="175"/>
                    </a:cubicBezTo>
                    <a:cubicBezTo>
                      <a:pt x="32" y="175"/>
                      <a:pt x="32" y="175"/>
                      <a:pt x="33" y="176"/>
                    </a:cubicBezTo>
                    <a:cubicBezTo>
                      <a:pt x="33" y="178"/>
                      <a:pt x="34" y="179"/>
                      <a:pt x="32" y="181"/>
                    </a:cubicBezTo>
                    <a:cubicBezTo>
                      <a:pt x="32" y="180"/>
                      <a:pt x="31" y="180"/>
                      <a:pt x="30" y="18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5" y="185"/>
                      <a:pt x="35" y="187"/>
                      <a:pt x="37" y="187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3" y="188"/>
                      <a:pt x="36" y="190"/>
                      <a:pt x="36" y="191"/>
                    </a:cubicBezTo>
                    <a:cubicBezTo>
                      <a:pt x="36" y="192"/>
                      <a:pt x="37" y="193"/>
                      <a:pt x="35" y="194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6" y="196"/>
                      <a:pt x="36" y="197"/>
                      <a:pt x="35" y="19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3" y="195"/>
                      <a:pt x="34" y="195"/>
                      <a:pt x="34" y="196"/>
                    </a:cubicBezTo>
                    <a:cubicBezTo>
                      <a:pt x="33" y="194"/>
                      <a:pt x="33" y="194"/>
                      <a:pt x="33" y="194"/>
                    </a:cubicBezTo>
                    <a:cubicBezTo>
                      <a:pt x="30" y="194"/>
                      <a:pt x="28" y="190"/>
                      <a:pt x="25" y="188"/>
                    </a:cubicBezTo>
                    <a:cubicBezTo>
                      <a:pt x="22" y="187"/>
                      <a:pt x="23" y="183"/>
                      <a:pt x="20" y="182"/>
                    </a:cubicBezTo>
                    <a:cubicBezTo>
                      <a:pt x="20" y="181"/>
                      <a:pt x="20" y="180"/>
                      <a:pt x="21" y="179"/>
                    </a:cubicBezTo>
                    <a:cubicBezTo>
                      <a:pt x="19" y="179"/>
                      <a:pt x="18" y="177"/>
                      <a:pt x="16" y="175"/>
                    </a:cubicBezTo>
                    <a:cubicBezTo>
                      <a:pt x="15" y="177"/>
                      <a:pt x="13" y="173"/>
                      <a:pt x="12" y="175"/>
                    </a:cubicBezTo>
                    <a:cubicBezTo>
                      <a:pt x="12" y="177"/>
                      <a:pt x="14" y="178"/>
                      <a:pt x="15" y="179"/>
                    </a:cubicBezTo>
                    <a:cubicBezTo>
                      <a:pt x="16" y="180"/>
                      <a:pt x="19" y="183"/>
                      <a:pt x="18" y="185"/>
                    </a:cubicBezTo>
                    <a:cubicBezTo>
                      <a:pt x="19" y="185"/>
                      <a:pt x="19" y="186"/>
                      <a:pt x="19" y="186"/>
                    </a:cubicBezTo>
                    <a:cubicBezTo>
                      <a:pt x="16" y="191"/>
                      <a:pt x="15" y="185"/>
                      <a:pt x="12" y="184"/>
                    </a:cubicBezTo>
                    <a:cubicBezTo>
                      <a:pt x="13" y="183"/>
                      <a:pt x="11" y="180"/>
                      <a:pt x="13" y="180"/>
                    </a:cubicBezTo>
                    <a:cubicBezTo>
                      <a:pt x="10" y="181"/>
                      <a:pt x="7" y="180"/>
                      <a:pt x="3" y="179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4" y="184"/>
                      <a:pt x="4" y="187"/>
                      <a:pt x="2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3" y="189"/>
                      <a:pt x="3" y="190"/>
                    </a:cubicBezTo>
                    <a:cubicBezTo>
                      <a:pt x="5" y="191"/>
                      <a:pt x="2" y="192"/>
                      <a:pt x="1" y="193"/>
                    </a:cubicBezTo>
                    <a:cubicBezTo>
                      <a:pt x="3" y="192"/>
                      <a:pt x="4" y="193"/>
                      <a:pt x="5" y="194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9"/>
                      <a:pt x="0" y="201"/>
                      <a:pt x="2" y="203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4" y="208"/>
                      <a:pt x="4" y="205"/>
                      <a:pt x="6" y="205"/>
                    </a:cubicBezTo>
                    <a:cubicBezTo>
                      <a:pt x="7" y="206"/>
                      <a:pt x="10" y="207"/>
                      <a:pt x="9" y="209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2" y="211"/>
                      <a:pt x="12" y="214"/>
                      <a:pt x="13" y="216"/>
                    </a:cubicBezTo>
                    <a:cubicBezTo>
                      <a:pt x="12" y="218"/>
                      <a:pt x="11" y="215"/>
                      <a:pt x="11" y="216"/>
                    </a:cubicBezTo>
                    <a:cubicBezTo>
                      <a:pt x="12" y="216"/>
                      <a:pt x="12" y="217"/>
                      <a:pt x="13" y="217"/>
                    </a:cubicBezTo>
                    <a:cubicBezTo>
                      <a:pt x="12" y="217"/>
                      <a:pt x="12" y="218"/>
                      <a:pt x="11" y="218"/>
                    </a:cubicBezTo>
                    <a:cubicBezTo>
                      <a:pt x="10" y="220"/>
                      <a:pt x="12" y="221"/>
                      <a:pt x="13" y="222"/>
                    </a:cubicBezTo>
                    <a:cubicBezTo>
                      <a:pt x="15" y="224"/>
                      <a:pt x="17" y="228"/>
                      <a:pt x="18" y="230"/>
                    </a:cubicBezTo>
                    <a:cubicBezTo>
                      <a:pt x="18" y="231"/>
                      <a:pt x="17" y="232"/>
                      <a:pt x="16" y="232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5" y="234"/>
                      <a:pt x="16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9" y="236"/>
                      <a:pt x="19" y="237"/>
                      <a:pt x="18" y="237"/>
                    </a:cubicBezTo>
                    <a:cubicBezTo>
                      <a:pt x="18" y="237"/>
                      <a:pt x="17" y="236"/>
                      <a:pt x="16" y="236"/>
                    </a:cubicBezTo>
                    <a:cubicBezTo>
                      <a:pt x="19" y="239"/>
                      <a:pt x="19" y="239"/>
                      <a:pt x="19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40"/>
                      <a:pt x="21" y="241"/>
                      <a:pt x="19" y="241"/>
                    </a:cubicBezTo>
                    <a:cubicBezTo>
                      <a:pt x="20" y="242"/>
                      <a:pt x="22" y="242"/>
                      <a:pt x="22" y="243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5"/>
                      <a:pt x="20" y="244"/>
                      <a:pt x="21" y="245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48"/>
                      <a:pt x="18" y="249"/>
                    </a:cubicBezTo>
                    <a:cubicBezTo>
                      <a:pt x="20" y="252"/>
                      <a:pt x="20" y="252"/>
                      <a:pt x="20" y="252"/>
                    </a:cubicBezTo>
                    <a:cubicBezTo>
                      <a:pt x="21" y="252"/>
                      <a:pt x="21" y="251"/>
                      <a:pt x="21" y="252"/>
                    </a:cubicBezTo>
                    <a:cubicBezTo>
                      <a:pt x="22" y="252"/>
                      <a:pt x="22" y="252"/>
                      <a:pt x="22" y="253"/>
                    </a:cubicBezTo>
                    <a:cubicBezTo>
                      <a:pt x="22" y="253"/>
                      <a:pt x="22" y="254"/>
                      <a:pt x="21" y="254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8" y="258"/>
                      <a:pt x="26" y="259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5" y="261"/>
                      <a:pt x="25" y="261"/>
                    </a:cubicBezTo>
                    <a:cubicBezTo>
                      <a:pt x="25" y="262"/>
                      <a:pt x="25" y="263"/>
                      <a:pt x="24" y="263"/>
                    </a:cubicBezTo>
                    <a:cubicBezTo>
                      <a:pt x="21" y="260"/>
                      <a:pt x="21" y="266"/>
                      <a:pt x="21" y="266"/>
                    </a:cubicBezTo>
                    <a:cubicBezTo>
                      <a:pt x="20" y="268"/>
                      <a:pt x="22" y="270"/>
                      <a:pt x="23" y="272"/>
                    </a:cubicBezTo>
                    <a:cubicBezTo>
                      <a:pt x="22" y="273"/>
                      <a:pt x="21" y="273"/>
                      <a:pt x="20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22" y="275"/>
                      <a:pt x="22" y="275"/>
                      <a:pt x="21" y="275"/>
                    </a:cubicBezTo>
                    <a:cubicBezTo>
                      <a:pt x="23" y="278"/>
                      <a:pt x="18" y="279"/>
                      <a:pt x="19" y="280"/>
                    </a:cubicBezTo>
                    <a:cubicBezTo>
                      <a:pt x="19" y="282"/>
                      <a:pt x="19" y="282"/>
                      <a:pt x="19" y="282"/>
                    </a:cubicBezTo>
                    <a:cubicBezTo>
                      <a:pt x="21" y="283"/>
                      <a:pt x="22" y="281"/>
                      <a:pt x="23" y="279"/>
                    </a:cubicBezTo>
                    <a:cubicBezTo>
                      <a:pt x="28" y="279"/>
                      <a:pt x="28" y="282"/>
                      <a:pt x="32" y="283"/>
                    </a:cubicBezTo>
                    <a:cubicBezTo>
                      <a:pt x="30" y="285"/>
                      <a:pt x="29" y="285"/>
                      <a:pt x="27" y="283"/>
                    </a:cubicBezTo>
                    <a:cubicBezTo>
                      <a:pt x="24" y="284"/>
                      <a:pt x="27" y="286"/>
                      <a:pt x="26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8"/>
                      <a:pt x="31" y="289"/>
                      <a:pt x="30" y="289"/>
                    </a:cubicBezTo>
                    <a:cubicBezTo>
                      <a:pt x="31" y="290"/>
                      <a:pt x="31" y="290"/>
                      <a:pt x="31" y="290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3"/>
                      <a:pt x="32" y="293"/>
                      <a:pt x="32" y="293"/>
                    </a:cubicBezTo>
                    <a:cubicBezTo>
                      <a:pt x="31" y="293"/>
                      <a:pt x="31" y="293"/>
                      <a:pt x="31" y="292"/>
                    </a:cubicBezTo>
                    <a:cubicBezTo>
                      <a:pt x="31" y="293"/>
                      <a:pt x="31" y="294"/>
                      <a:pt x="30" y="294"/>
                    </a:cubicBezTo>
                    <a:cubicBezTo>
                      <a:pt x="31" y="294"/>
                      <a:pt x="31" y="294"/>
                      <a:pt x="31" y="294"/>
                    </a:cubicBezTo>
                    <a:cubicBezTo>
                      <a:pt x="30" y="297"/>
                      <a:pt x="30" y="297"/>
                      <a:pt x="30" y="297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36" y="301"/>
                      <a:pt x="38" y="301"/>
                      <a:pt x="39" y="303"/>
                    </a:cubicBezTo>
                    <a:cubicBezTo>
                      <a:pt x="38" y="303"/>
                      <a:pt x="35" y="302"/>
                      <a:pt x="36" y="303"/>
                    </a:cubicBezTo>
                    <a:cubicBezTo>
                      <a:pt x="36" y="304"/>
                      <a:pt x="35" y="304"/>
                      <a:pt x="35" y="304"/>
                    </a:cubicBezTo>
                    <a:cubicBezTo>
                      <a:pt x="38" y="306"/>
                      <a:pt x="38" y="306"/>
                      <a:pt x="38" y="306"/>
                    </a:cubicBezTo>
                    <a:cubicBezTo>
                      <a:pt x="37" y="307"/>
                      <a:pt x="36" y="307"/>
                      <a:pt x="36" y="308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3" y="309"/>
                      <a:pt x="37" y="308"/>
                      <a:pt x="38" y="310"/>
                    </a:cubicBezTo>
                    <a:cubicBezTo>
                      <a:pt x="37" y="308"/>
                      <a:pt x="42" y="307"/>
                      <a:pt x="40" y="304"/>
                    </a:cubicBezTo>
                    <a:cubicBezTo>
                      <a:pt x="40" y="304"/>
                      <a:pt x="39" y="305"/>
                      <a:pt x="39" y="305"/>
                    </a:cubicBezTo>
                    <a:cubicBezTo>
                      <a:pt x="38" y="304"/>
                      <a:pt x="38" y="304"/>
                      <a:pt x="38" y="304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3"/>
                      <a:pt x="42" y="301"/>
                      <a:pt x="43" y="303"/>
                    </a:cubicBezTo>
                    <a:cubicBezTo>
                      <a:pt x="43" y="305"/>
                      <a:pt x="43" y="306"/>
                      <a:pt x="41" y="308"/>
                    </a:cubicBezTo>
                    <a:cubicBezTo>
                      <a:pt x="45" y="308"/>
                      <a:pt x="45" y="308"/>
                      <a:pt x="45" y="308"/>
                    </a:cubicBezTo>
                    <a:cubicBezTo>
                      <a:pt x="45" y="313"/>
                      <a:pt x="49" y="307"/>
                      <a:pt x="51" y="311"/>
                    </a:cubicBezTo>
                    <a:cubicBezTo>
                      <a:pt x="51" y="311"/>
                      <a:pt x="50" y="312"/>
                      <a:pt x="50" y="312"/>
                    </a:cubicBezTo>
                    <a:cubicBezTo>
                      <a:pt x="47" y="315"/>
                      <a:pt x="46" y="310"/>
                      <a:pt x="44" y="311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3" y="312"/>
                      <a:pt x="39" y="311"/>
                      <a:pt x="39" y="312"/>
                    </a:cubicBezTo>
                    <a:cubicBezTo>
                      <a:pt x="40" y="313"/>
                      <a:pt x="40" y="313"/>
                      <a:pt x="40" y="313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2" y="313"/>
                      <a:pt x="43" y="313"/>
                      <a:pt x="44" y="314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7" y="316"/>
                      <a:pt x="46" y="318"/>
                      <a:pt x="47" y="319"/>
                    </a:cubicBezTo>
                    <a:cubicBezTo>
                      <a:pt x="47" y="320"/>
                      <a:pt x="46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0" y="322"/>
                      <a:pt x="40" y="322"/>
                      <a:pt x="40" y="322"/>
                    </a:cubicBezTo>
                    <a:cubicBezTo>
                      <a:pt x="41" y="323"/>
                      <a:pt x="42" y="323"/>
                      <a:pt x="43" y="324"/>
                    </a:cubicBezTo>
                    <a:cubicBezTo>
                      <a:pt x="43" y="324"/>
                      <a:pt x="42" y="324"/>
                      <a:pt x="42" y="325"/>
                    </a:cubicBezTo>
                    <a:cubicBezTo>
                      <a:pt x="46" y="323"/>
                      <a:pt x="43" y="321"/>
                      <a:pt x="47" y="320"/>
                    </a:cubicBezTo>
                    <a:cubicBezTo>
                      <a:pt x="47" y="322"/>
                      <a:pt x="47" y="322"/>
                      <a:pt x="47" y="322"/>
                    </a:cubicBezTo>
                    <a:cubicBezTo>
                      <a:pt x="48" y="321"/>
                      <a:pt x="48" y="321"/>
                      <a:pt x="48" y="321"/>
                    </a:cubicBezTo>
                    <a:cubicBezTo>
                      <a:pt x="49" y="324"/>
                      <a:pt x="52" y="321"/>
                      <a:pt x="53" y="321"/>
                    </a:cubicBezTo>
                    <a:cubicBezTo>
                      <a:pt x="52" y="323"/>
                      <a:pt x="51" y="324"/>
                      <a:pt x="48" y="324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5"/>
                      <a:pt x="49" y="325"/>
                      <a:pt x="50" y="325"/>
                    </a:cubicBezTo>
                    <a:cubicBezTo>
                      <a:pt x="51" y="322"/>
                      <a:pt x="56" y="324"/>
                      <a:pt x="57" y="321"/>
                    </a:cubicBezTo>
                    <a:cubicBezTo>
                      <a:pt x="59" y="320"/>
                      <a:pt x="63" y="321"/>
                      <a:pt x="64" y="323"/>
                    </a:cubicBezTo>
                    <a:cubicBezTo>
                      <a:pt x="63" y="324"/>
                      <a:pt x="61" y="326"/>
                      <a:pt x="58" y="325"/>
                    </a:cubicBezTo>
                    <a:cubicBezTo>
                      <a:pt x="58" y="324"/>
                      <a:pt x="59" y="323"/>
                      <a:pt x="60" y="323"/>
                    </a:cubicBezTo>
                    <a:cubicBezTo>
                      <a:pt x="58" y="322"/>
                      <a:pt x="58" y="322"/>
                      <a:pt x="58" y="322"/>
                    </a:cubicBezTo>
                    <a:cubicBezTo>
                      <a:pt x="58" y="323"/>
                      <a:pt x="58" y="323"/>
                      <a:pt x="59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6" y="323"/>
                      <a:pt x="55" y="324"/>
                      <a:pt x="54" y="325"/>
                    </a:cubicBezTo>
                    <a:cubicBezTo>
                      <a:pt x="55" y="326"/>
                      <a:pt x="56" y="323"/>
                      <a:pt x="57" y="326"/>
                    </a:cubicBezTo>
                    <a:cubicBezTo>
                      <a:pt x="57" y="326"/>
                      <a:pt x="56" y="326"/>
                      <a:pt x="55" y="326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5" y="330"/>
                      <a:pt x="55" y="330"/>
                      <a:pt x="55" y="330"/>
                    </a:cubicBezTo>
                    <a:cubicBezTo>
                      <a:pt x="56" y="330"/>
                      <a:pt x="57" y="330"/>
                      <a:pt x="57" y="331"/>
                    </a:cubicBezTo>
                    <a:cubicBezTo>
                      <a:pt x="57" y="331"/>
                      <a:pt x="57" y="332"/>
                      <a:pt x="57" y="332"/>
                    </a:cubicBezTo>
                    <a:cubicBezTo>
                      <a:pt x="57" y="332"/>
                      <a:pt x="58" y="332"/>
                      <a:pt x="58" y="332"/>
                    </a:cubicBezTo>
                    <a:cubicBezTo>
                      <a:pt x="59" y="332"/>
                      <a:pt x="59" y="333"/>
                      <a:pt x="59" y="334"/>
                    </a:cubicBezTo>
                    <a:cubicBezTo>
                      <a:pt x="61" y="334"/>
                      <a:pt x="61" y="334"/>
                      <a:pt x="61" y="334"/>
                    </a:cubicBezTo>
                    <a:cubicBezTo>
                      <a:pt x="64" y="335"/>
                      <a:pt x="62" y="338"/>
                      <a:pt x="63" y="340"/>
                    </a:cubicBezTo>
                    <a:cubicBezTo>
                      <a:pt x="65" y="339"/>
                      <a:pt x="63" y="336"/>
                      <a:pt x="65" y="334"/>
                    </a:cubicBezTo>
                    <a:cubicBezTo>
                      <a:pt x="66" y="334"/>
                      <a:pt x="67" y="333"/>
                      <a:pt x="68" y="335"/>
                    </a:cubicBezTo>
                    <a:cubicBezTo>
                      <a:pt x="69" y="337"/>
                      <a:pt x="66" y="336"/>
                      <a:pt x="66" y="338"/>
                    </a:cubicBezTo>
                    <a:cubicBezTo>
                      <a:pt x="67" y="337"/>
                      <a:pt x="68" y="337"/>
                      <a:pt x="68" y="338"/>
                    </a:cubicBezTo>
                    <a:cubicBezTo>
                      <a:pt x="68" y="339"/>
                      <a:pt x="67" y="339"/>
                      <a:pt x="66" y="339"/>
                    </a:cubicBezTo>
                    <a:cubicBezTo>
                      <a:pt x="68" y="341"/>
                      <a:pt x="68" y="341"/>
                      <a:pt x="68" y="341"/>
                    </a:cubicBezTo>
                    <a:cubicBezTo>
                      <a:pt x="67" y="343"/>
                      <a:pt x="65" y="341"/>
                      <a:pt x="63" y="342"/>
                    </a:cubicBezTo>
                    <a:cubicBezTo>
                      <a:pt x="63" y="341"/>
                      <a:pt x="63" y="341"/>
                      <a:pt x="63" y="341"/>
                    </a:cubicBezTo>
                    <a:cubicBezTo>
                      <a:pt x="63" y="341"/>
                      <a:pt x="63" y="342"/>
                      <a:pt x="63" y="341"/>
                    </a:cubicBezTo>
                    <a:cubicBezTo>
                      <a:pt x="62" y="343"/>
                      <a:pt x="63" y="343"/>
                      <a:pt x="64" y="344"/>
                    </a:cubicBezTo>
                    <a:cubicBezTo>
                      <a:pt x="67" y="343"/>
                      <a:pt x="66" y="346"/>
                      <a:pt x="69" y="345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70" y="342"/>
                      <a:pt x="70" y="345"/>
                      <a:pt x="71" y="345"/>
                    </a:cubicBezTo>
                    <a:cubicBezTo>
                      <a:pt x="73" y="343"/>
                      <a:pt x="69" y="343"/>
                      <a:pt x="68" y="342"/>
                    </a:cubicBezTo>
                    <a:cubicBezTo>
                      <a:pt x="71" y="340"/>
                      <a:pt x="72" y="344"/>
                      <a:pt x="74" y="344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5" y="347"/>
                      <a:pt x="75" y="347"/>
                      <a:pt x="75" y="347"/>
                    </a:cubicBezTo>
                    <a:cubicBezTo>
                      <a:pt x="77" y="348"/>
                      <a:pt x="78" y="346"/>
                      <a:pt x="79" y="348"/>
                    </a:cubicBezTo>
                    <a:cubicBezTo>
                      <a:pt x="79" y="348"/>
                      <a:pt x="79" y="349"/>
                      <a:pt x="79" y="349"/>
                    </a:cubicBezTo>
                    <a:cubicBezTo>
                      <a:pt x="77" y="349"/>
                      <a:pt x="76" y="351"/>
                      <a:pt x="75" y="349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76" y="352"/>
                      <a:pt x="71" y="349"/>
                      <a:pt x="70" y="352"/>
                    </a:cubicBezTo>
                    <a:cubicBezTo>
                      <a:pt x="73" y="352"/>
                      <a:pt x="70" y="352"/>
                      <a:pt x="74" y="351"/>
                    </a:cubicBezTo>
                    <a:cubicBezTo>
                      <a:pt x="74" y="351"/>
                      <a:pt x="75" y="352"/>
                      <a:pt x="75" y="353"/>
                    </a:cubicBezTo>
                    <a:cubicBezTo>
                      <a:pt x="75" y="353"/>
                      <a:pt x="76" y="353"/>
                      <a:pt x="76" y="352"/>
                    </a:cubicBezTo>
                    <a:cubicBezTo>
                      <a:pt x="77" y="353"/>
                      <a:pt x="77" y="353"/>
                      <a:pt x="77" y="353"/>
                    </a:cubicBezTo>
                    <a:cubicBezTo>
                      <a:pt x="78" y="351"/>
                      <a:pt x="78" y="351"/>
                      <a:pt x="78" y="351"/>
                    </a:cubicBezTo>
                    <a:cubicBezTo>
                      <a:pt x="78" y="353"/>
                      <a:pt x="80" y="351"/>
                      <a:pt x="81" y="353"/>
                    </a:cubicBezTo>
                    <a:cubicBezTo>
                      <a:pt x="80" y="354"/>
                      <a:pt x="80" y="354"/>
                      <a:pt x="80" y="354"/>
                    </a:cubicBezTo>
                    <a:cubicBezTo>
                      <a:pt x="79" y="355"/>
                      <a:pt x="79" y="354"/>
                      <a:pt x="78" y="353"/>
                    </a:cubicBezTo>
                    <a:cubicBezTo>
                      <a:pt x="76" y="355"/>
                      <a:pt x="78" y="356"/>
                      <a:pt x="77" y="358"/>
                    </a:cubicBezTo>
                    <a:cubicBezTo>
                      <a:pt x="78" y="358"/>
                      <a:pt x="77" y="358"/>
                      <a:pt x="78" y="357"/>
                    </a:cubicBezTo>
                    <a:cubicBezTo>
                      <a:pt x="82" y="360"/>
                      <a:pt x="82" y="360"/>
                      <a:pt x="82" y="360"/>
                    </a:cubicBezTo>
                    <a:cubicBezTo>
                      <a:pt x="84" y="358"/>
                      <a:pt x="86" y="362"/>
                      <a:pt x="87" y="360"/>
                    </a:cubicBezTo>
                    <a:cubicBezTo>
                      <a:pt x="88" y="362"/>
                      <a:pt x="95" y="361"/>
                      <a:pt x="92" y="365"/>
                    </a:cubicBezTo>
                    <a:cubicBezTo>
                      <a:pt x="90" y="363"/>
                      <a:pt x="89" y="361"/>
                      <a:pt x="85" y="362"/>
                    </a:cubicBezTo>
                    <a:cubicBezTo>
                      <a:pt x="83" y="363"/>
                      <a:pt x="86" y="365"/>
                      <a:pt x="87" y="364"/>
                    </a:cubicBezTo>
                    <a:cubicBezTo>
                      <a:pt x="87" y="365"/>
                      <a:pt x="87" y="365"/>
                      <a:pt x="86" y="366"/>
                    </a:cubicBezTo>
                    <a:cubicBezTo>
                      <a:pt x="88" y="365"/>
                      <a:pt x="90" y="364"/>
                      <a:pt x="92" y="366"/>
                    </a:cubicBezTo>
                    <a:cubicBezTo>
                      <a:pt x="91" y="367"/>
                      <a:pt x="91" y="367"/>
                      <a:pt x="91" y="367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69"/>
                      <a:pt x="90" y="369"/>
                      <a:pt x="90" y="369"/>
                    </a:cubicBezTo>
                    <a:cubicBezTo>
                      <a:pt x="90" y="369"/>
                      <a:pt x="89" y="369"/>
                      <a:pt x="90" y="368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7" y="368"/>
                      <a:pt x="87" y="368"/>
                      <a:pt x="87" y="368"/>
                    </a:cubicBezTo>
                    <a:cubicBezTo>
                      <a:pt x="85" y="369"/>
                      <a:pt x="89" y="370"/>
                      <a:pt x="87" y="371"/>
                    </a:cubicBezTo>
                    <a:cubicBezTo>
                      <a:pt x="87" y="371"/>
                      <a:pt x="87" y="371"/>
                      <a:pt x="87" y="371"/>
                    </a:cubicBezTo>
                    <a:cubicBezTo>
                      <a:pt x="87" y="373"/>
                      <a:pt x="90" y="374"/>
                      <a:pt x="88" y="375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97" y="372"/>
                      <a:pt x="96" y="380"/>
                      <a:pt x="101" y="377"/>
                    </a:cubicBezTo>
                    <a:cubicBezTo>
                      <a:pt x="103" y="374"/>
                      <a:pt x="103" y="374"/>
                      <a:pt x="103" y="374"/>
                    </a:cubicBezTo>
                    <a:cubicBezTo>
                      <a:pt x="101" y="377"/>
                      <a:pt x="100" y="371"/>
                      <a:pt x="99" y="371"/>
                    </a:cubicBezTo>
                    <a:cubicBezTo>
                      <a:pt x="103" y="371"/>
                      <a:pt x="103" y="371"/>
                      <a:pt x="103" y="371"/>
                    </a:cubicBezTo>
                    <a:cubicBezTo>
                      <a:pt x="103" y="373"/>
                      <a:pt x="103" y="373"/>
                      <a:pt x="103" y="373"/>
                    </a:cubicBezTo>
                    <a:cubicBezTo>
                      <a:pt x="104" y="371"/>
                      <a:pt x="104" y="371"/>
                      <a:pt x="104" y="371"/>
                    </a:cubicBezTo>
                    <a:cubicBezTo>
                      <a:pt x="104" y="371"/>
                      <a:pt x="105" y="371"/>
                      <a:pt x="105" y="372"/>
                    </a:cubicBezTo>
                    <a:cubicBezTo>
                      <a:pt x="105" y="372"/>
                      <a:pt x="104" y="373"/>
                      <a:pt x="104" y="374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8" y="374"/>
                      <a:pt x="107" y="376"/>
                      <a:pt x="107" y="377"/>
                    </a:cubicBezTo>
                    <a:cubicBezTo>
                      <a:pt x="112" y="378"/>
                      <a:pt x="107" y="381"/>
                      <a:pt x="108" y="383"/>
                    </a:cubicBezTo>
                    <a:cubicBezTo>
                      <a:pt x="110" y="383"/>
                      <a:pt x="110" y="383"/>
                      <a:pt x="110" y="383"/>
                    </a:cubicBezTo>
                    <a:cubicBezTo>
                      <a:pt x="109" y="382"/>
                      <a:pt x="109" y="382"/>
                      <a:pt x="109" y="382"/>
                    </a:cubicBezTo>
                    <a:cubicBezTo>
                      <a:pt x="109" y="381"/>
                      <a:pt x="110" y="380"/>
                      <a:pt x="110" y="380"/>
                    </a:cubicBezTo>
                    <a:cubicBezTo>
                      <a:pt x="113" y="376"/>
                      <a:pt x="108" y="376"/>
                      <a:pt x="108" y="373"/>
                    </a:cubicBezTo>
                    <a:cubicBezTo>
                      <a:pt x="110" y="374"/>
                      <a:pt x="110" y="374"/>
                      <a:pt x="110" y="374"/>
                    </a:cubicBezTo>
                    <a:cubicBezTo>
                      <a:pt x="109" y="373"/>
                      <a:pt x="109" y="373"/>
                      <a:pt x="109" y="373"/>
                    </a:cubicBezTo>
                    <a:cubicBezTo>
                      <a:pt x="110" y="372"/>
                      <a:pt x="110" y="372"/>
                      <a:pt x="111" y="372"/>
                    </a:cubicBezTo>
                    <a:cubicBezTo>
                      <a:pt x="110" y="376"/>
                      <a:pt x="113" y="374"/>
                      <a:pt x="112" y="377"/>
                    </a:cubicBezTo>
                    <a:cubicBezTo>
                      <a:pt x="114" y="376"/>
                      <a:pt x="111" y="374"/>
                      <a:pt x="114" y="374"/>
                    </a:cubicBezTo>
                    <a:cubicBezTo>
                      <a:pt x="117" y="378"/>
                      <a:pt x="112" y="378"/>
                      <a:pt x="112" y="381"/>
                    </a:cubicBezTo>
                    <a:cubicBezTo>
                      <a:pt x="116" y="380"/>
                      <a:pt x="113" y="382"/>
                      <a:pt x="112" y="382"/>
                    </a:cubicBezTo>
                    <a:cubicBezTo>
                      <a:pt x="113" y="383"/>
                      <a:pt x="113" y="383"/>
                      <a:pt x="113" y="383"/>
                    </a:cubicBezTo>
                    <a:cubicBezTo>
                      <a:pt x="112" y="384"/>
                      <a:pt x="112" y="386"/>
                      <a:pt x="111" y="386"/>
                    </a:cubicBezTo>
                    <a:cubicBezTo>
                      <a:pt x="113" y="388"/>
                      <a:pt x="113" y="383"/>
                      <a:pt x="115" y="383"/>
                    </a:cubicBezTo>
                    <a:cubicBezTo>
                      <a:pt x="114" y="384"/>
                      <a:pt x="117" y="383"/>
                      <a:pt x="116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9" y="385"/>
                      <a:pt x="119" y="385"/>
                      <a:pt x="119" y="385"/>
                    </a:cubicBezTo>
                    <a:cubicBezTo>
                      <a:pt x="117" y="389"/>
                      <a:pt x="122" y="386"/>
                      <a:pt x="122" y="387"/>
                    </a:cubicBezTo>
                    <a:cubicBezTo>
                      <a:pt x="121" y="388"/>
                      <a:pt x="121" y="388"/>
                      <a:pt x="121" y="388"/>
                    </a:cubicBezTo>
                    <a:cubicBezTo>
                      <a:pt x="123" y="388"/>
                      <a:pt x="123" y="388"/>
                      <a:pt x="123" y="388"/>
                    </a:cubicBezTo>
                    <a:cubicBezTo>
                      <a:pt x="124" y="389"/>
                      <a:pt x="121" y="389"/>
                      <a:pt x="122" y="390"/>
                    </a:cubicBezTo>
                    <a:cubicBezTo>
                      <a:pt x="123" y="389"/>
                      <a:pt x="124" y="390"/>
                      <a:pt x="125" y="390"/>
                    </a:cubicBezTo>
                    <a:cubicBezTo>
                      <a:pt x="123" y="392"/>
                      <a:pt x="121" y="394"/>
                      <a:pt x="119" y="395"/>
                    </a:cubicBezTo>
                    <a:cubicBezTo>
                      <a:pt x="119" y="395"/>
                      <a:pt x="118" y="394"/>
                      <a:pt x="118" y="393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20" y="396"/>
                      <a:pt x="122" y="396"/>
                      <a:pt x="123" y="394"/>
                    </a:cubicBezTo>
                    <a:cubicBezTo>
                      <a:pt x="123" y="394"/>
                      <a:pt x="122" y="394"/>
                      <a:pt x="122" y="394"/>
                    </a:cubicBezTo>
                    <a:cubicBezTo>
                      <a:pt x="123" y="392"/>
                      <a:pt x="125" y="392"/>
                      <a:pt x="127" y="391"/>
                    </a:cubicBezTo>
                    <a:cubicBezTo>
                      <a:pt x="127" y="392"/>
                      <a:pt x="127" y="392"/>
                      <a:pt x="127" y="392"/>
                    </a:cubicBezTo>
                    <a:cubicBezTo>
                      <a:pt x="127" y="393"/>
                      <a:pt x="125" y="393"/>
                      <a:pt x="126" y="393"/>
                    </a:cubicBezTo>
                    <a:cubicBezTo>
                      <a:pt x="127" y="393"/>
                      <a:pt x="127" y="393"/>
                      <a:pt x="127" y="393"/>
                    </a:cubicBezTo>
                    <a:cubicBezTo>
                      <a:pt x="125" y="394"/>
                      <a:pt x="124" y="396"/>
                      <a:pt x="126" y="398"/>
                    </a:cubicBezTo>
                    <a:cubicBezTo>
                      <a:pt x="128" y="396"/>
                      <a:pt x="128" y="396"/>
                      <a:pt x="128" y="396"/>
                    </a:cubicBezTo>
                    <a:cubicBezTo>
                      <a:pt x="127" y="395"/>
                      <a:pt x="127" y="395"/>
                      <a:pt x="127" y="395"/>
                    </a:cubicBezTo>
                    <a:cubicBezTo>
                      <a:pt x="129" y="394"/>
                      <a:pt x="129" y="392"/>
                      <a:pt x="128" y="391"/>
                    </a:cubicBezTo>
                    <a:cubicBezTo>
                      <a:pt x="129" y="392"/>
                      <a:pt x="131" y="390"/>
                      <a:pt x="132" y="392"/>
                    </a:cubicBezTo>
                    <a:cubicBezTo>
                      <a:pt x="132" y="393"/>
                      <a:pt x="132" y="393"/>
                      <a:pt x="131" y="394"/>
                    </a:cubicBezTo>
                    <a:cubicBezTo>
                      <a:pt x="134" y="395"/>
                      <a:pt x="133" y="394"/>
                      <a:pt x="136" y="394"/>
                    </a:cubicBezTo>
                    <a:cubicBezTo>
                      <a:pt x="136" y="396"/>
                      <a:pt x="136" y="398"/>
                      <a:pt x="140" y="399"/>
                    </a:cubicBezTo>
                    <a:cubicBezTo>
                      <a:pt x="137" y="401"/>
                      <a:pt x="135" y="398"/>
                      <a:pt x="132" y="398"/>
                    </a:cubicBezTo>
                    <a:cubicBezTo>
                      <a:pt x="131" y="398"/>
                      <a:pt x="130" y="397"/>
                      <a:pt x="129" y="398"/>
                    </a:cubicBezTo>
                    <a:cubicBezTo>
                      <a:pt x="129" y="397"/>
                      <a:pt x="128" y="398"/>
                      <a:pt x="128" y="398"/>
                    </a:cubicBezTo>
                    <a:cubicBezTo>
                      <a:pt x="129" y="398"/>
                      <a:pt x="130" y="399"/>
                      <a:pt x="130" y="398"/>
                    </a:cubicBezTo>
                    <a:cubicBezTo>
                      <a:pt x="131" y="399"/>
                      <a:pt x="131" y="399"/>
                      <a:pt x="131" y="399"/>
                    </a:cubicBezTo>
                    <a:cubicBezTo>
                      <a:pt x="133" y="401"/>
                      <a:pt x="131" y="403"/>
                      <a:pt x="129" y="403"/>
                    </a:cubicBezTo>
                    <a:cubicBezTo>
                      <a:pt x="130" y="404"/>
                      <a:pt x="130" y="404"/>
                      <a:pt x="130" y="405"/>
                    </a:cubicBezTo>
                    <a:cubicBezTo>
                      <a:pt x="131" y="402"/>
                      <a:pt x="133" y="406"/>
                      <a:pt x="135" y="405"/>
                    </a:cubicBezTo>
                    <a:cubicBezTo>
                      <a:pt x="135" y="406"/>
                      <a:pt x="134" y="407"/>
                      <a:pt x="134" y="408"/>
                    </a:cubicBezTo>
                    <a:cubicBezTo>
                      <a:pt x="134" y="408"/>
                      <a:pt x="135" y="408"/>
                      <a:pt x="135" y="407"/>
                    </a:cubicBezTo>
                    <a:cubicBezTo>
                      <a:pt x="135" y="407"/>
                      <a:pt x="135" y="407"/>
                      <a:pt x="135" y="407"/>
                    </a:cubicBezTo>
                    <a:cubicBezTo>
                      <a:pt x="135" y="406"/>
                      <a:pt x="135" y="406"/>
                      <a:pt x="136" y="405"/>
                    </a:cubicBezTo>
                    <a:cubicBezTo>
                      <a:pt x="137" y="405"/>
                      <a:pt x="137" y="405"/>
                      <a:pt x="138" y="406"/>
                    </a:cubicBezTo>
                    <a:cubicBezTo>
                      <a:pt x="138" y="406"/>
                      <a:pt x="138" y="407"/>
                      <a:pt x="137" y="407"/>
                    </a:cubicBezTo>
                    <a:cubicBezTo>
                      <a:pt x="139" y="407"/>
                      <a:pt x="139" y="407"/>
                      <a:pt x="139" y="407"/>
                    </a:cubicBezTo>
                    <a:cubicBezTo>
                      <a:pt x="137" y="408"/>
                      <a:pt x="140" y="410"/>
                      <a:pt x="141" y="410"/>
                    </a:cubicBezTo>
                    <a:cubicBezTo>
                      <a:pt x="141" y="412"/>
                      <a:pt x="140" y="411"/>
                      <a:pt x="139" y="411"/>
                    </a:cubicBezTo>
                    <a:cubicBezTo>
                      <a:pt x="138" y="413"/>
                      <a:pt x="138" y="413"/>
                      <a:pt x="138" y="413"/>
                    </a:cubicBezTo>
                    <a:cubicBezTo>
                      <a:pt x="139" y="412"/>
                      <a:pt x="142" y="414"/>
                      <a:pt x="141" y="414"/>
                    </a:cubicBezTo>
                    <a:cubicBezTo>
                      <a:pt x="141" y="414"/>
                      <a:pt x="141" y="414"/>
                      <a:pt x="142" y="414"/>
                    </a:cubicBezTo>
                    <a:cubicBezTo>
                      <a:pt x="140" y="413"/>
                      <a:pt x="140" y="413"/>
                      <a:pt x="140" y="413"/>
                    </a:cubicBezTo>
                    <a:cubicBezTo>
                      <a:pt x="141" y="412"/>
                      <a:pt x="144" y="413"/>
                      <a:pt x="144" y="411"/>
                    </a:cubicBezTo>
                    <a:cubicBezTo>
                      <a:pt x="145" y="412"/>
                      <a:pt x="147" y="410"/>
                      <a:pt x="149" y="410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7" y="408"/>
                      <a:pt x="147" y="407"/>
                      <a:pt x="147" y="407"/>
                    </a:cubicBezTo>
                    <a:cubicBezTo>
                      <a:pt x="147" y="407"/>
                      <a:pt x="147" y="407"/>
                      <a:pt x="147" y="407"/>
                    </a:cubicBezTo>
                    <a:cubicBezTo>
                      <a:pt x="146" y="408"/>
                      <a:pt x="144" y="407"/>
                      <a:pt x="143" y="406"/>
                    </a:cubicBezTo>
                    <a:cubicBezTo>
                      <a:pt x="145" y="405"/>
                      <a:pt x="146" y="405"/>
                      <a:pt x="148" y="405"/>
                    </a:cubicBezTo>
                    <a:cubicBezTo>
                      <a:pt x="147" y="404"/>
                      <a:pt x="147" y="401"/>
                      <a:pt x="144" y="403"/>
                    </a:cubicBezTo>
                    <a:cubicBezTo>
                      <a:pt x="145" y="397"/>
                      <a:pt x="149" y="404"/>
                      <a:pt x="151" y="399"/>
                    </a:cubicBezTo>
                    <a:cubicBezTo>
                      <a:pt x="152" y="400"/>
                      <a:pt x="153" y="402"/>
                      <a:pt x="152" y="402"/>
                    </a:cubicBezTo>
                    <a:cubicBezTo>
                      <a:pt x="152" y="402"/>
                      <a:pt x="151" y="402"/>
                      <a:pt x="150" y="402"/>
                    </a:cubicBezTo>
                    <a:cubicBezTo>
                      <a:pt x="149" y="404"/>
                      <a:pt x="150" y="406"/>
                      <a:pt x="149" y="407"/>
                    </a:cubicBezTo>
                    <a:cubicBezTo>
                      <a:pt x="152" y="407"/>
                      <a:pt x="152" y="407"/>
                      <a:pt x="152" y="407"/>
                    </a:cubicBezTo>
                    <a:cubicBezTo>
                      <a:pt x="152" y="407"/>
                      <a:pt x="151" y="407"/>
                      <a:pt x="151" y="407"/>
                    </a:cubicBezTo>
                    <a:cubicBezTo>
                      <a:pt x="151" y="406"/>
                      <a:pt x="151" y="406"/>
                      <a:pt x="152" y="405"/>
                    </a:cubicBezTo>
                    <a:cubicBezTo>
                      <a:pt x="151" y="404"/>
                      <a:pt x="151" y="404"/>
                      <a:pt x="151" y="404"/>
                    </a:cubicBezTo>
                    <a:cubicBezTo>
                      <a:pt x="151" y="403"/>
                      <a:pt x="152" y="403"/>
                      <a:pt x="153" y="403"/>
                    </a:cubicBezTo>
                    <a:cubicBezTo>
                      <a:pt x="155" y="404"/>
                      <a:pt x="153" y="406"/>
                      <a:pt x="154" y="407"/>
                    </a:cubicBezTo>
                    <a:cubicBezTo>
                      <a:pt x="158" y="404"/>
                      <a:pt x="161" y="408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6" y="409"/>
                      <a:pt x="166" y="411"/>
                      <a:pt x="167" y="411"/>
                    </a:cubicBezTo>
                    <a:cubicBezTo>
                      <a:pt x="168" y="409"/>
                      <a:pt x="168" y="409"/>
                      <a:pt x="168" y="409"/>
                    </a:cubicBezTo>
                    <a:cubicBezTo>
                      <a:pt x="170" y="408"/>
                      <a:pt x="171" y="409"/>
                      <a:pt x="173" y="410"/>
                    </a:cubicBezTo>
                    <a:cubicBezTo>
                      <a:pt x="170" y="413"/>
                      <a:pt x="170" y="413"/>
                      <a:pt x="170" y="413"/>
                    </a:cubicBezTo>
                    <a:cubicBezTo>
                      <a:pt x="172" y="415"/>
                      <a:pt x="173" y="412"/>
                      <a:pt x="173" y="410"/>
                    </a:cubicBezTo>
                    <a:cubicBezTo>
                      <a:pt x="175" y="411"/>
                      <a:pt x="175" y="411"/>
                      <a:pt x="175" y="411"/>
                    </a:cubicBezTo>
                    <a:cubicBezTo>
                      <a:pt x="174" y="410"/>
                      <a:pt x="174" y="410"/>
                      <a:pt x="174" y="410"/>
                    </a:cubicBezTo>
                    <a:cubicBezTo>
                      <a:pt x="176" y="408"/>
                      <a:pt x="176" y="408"/>
                      <a:pt x="176" y="405"/>
                    </a:cubicBezTo>
                    <a:cubicBezTo>
                      <a:pt x="178" y="406"/>
                      <a:pt x="179" y="406"/>
                      <a:pt x="181" y="407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80" y="407"/>
                      <a:pt x="182" y="409"/>
                      <a:pt x="182" y="407"/>
                    </a:cubicBezTo>
                    <a:cubicBezTo>
                      <a:pt x="184" y="409"/>
                      <a:pt x="184" y="409"/>
                      <a:pt x="184" y="409"/>
                    </a:cubicBezTo>
                    <a:cubicBezTo>
                      <a:pt x="183" y="409"/>
                      <a:pt x="181" y="410"/>
                      <a:pt x="180" y="410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5" y="405"/>
                      <a:pt x="187" y="417"/>
                      <a:pt x="190" y="410"/>
                    </a:cubicBezTo>
                    <a:cubicBezTo>
                      <a:pt x="191" y="410"/>
                      <a:pt x="191" y="411"/>
                      <a:pt x="191" y="411"/>
                    </a:cubicBezTo>
                    <a:cubicBezTo>
                      <a:pt x="191" y="412"/>
                      <a:pt x="190" y="411"/>
                      <a:pt x="189" y="411"/>
                    </a:cubicBezTo>
                    <a:cubicBezTo>
                      <a:pt x="190" y="413"/>
                      <a:pt x="190" y="413"/>
                      <a:pt x="190" y="413"/>
                    </a:cubicBezTo>
                    <a:cubicBezTo>
                      <a:pt x="192" y="413"/>
                      <a:pt x="191" y="412"/>
                      <a:pt x="192" y="410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0"/>
                      <a:pt x="195" y="410"/>
                      <a:pt x="196" y="409"/>
                    </a:cubicBezTo>
                    <a:cubicBezTo>
                      <a:pt x="196" y="410"/>
                      <a:pt x="198" y="412"/>
                      <a:pt x="197" y="413"/>
                    </a:cubicBezTo>
                    <a:cubicBezTo>
                      <a:pt x="198" y="413"/>
                      <a:pt x="199" y="413"/>
                      <a:pt x="200" y="413"/>
                    </a:cubicBezTo>
                    <a:cubicBezTo>
                      <a:pt x="201" y="414"/>
                      <a:pt x="199" y="414"/>
                      <a:pt x="200" y="414"/>
                    </a:cubicBezTo>
                    <a:cubicBezTo>
                      <a:pt x="201" y="415"/>
                      <a:pt x="203" y="414"/>
                      <a:pt x="202" y="414"/>
                    </a:cubicBezTo>
                    <a:cubicBezTo>
                      <a:pt x="201" y="413"/>
                      <a:pt x="201" y="413"/>
                      <a:pt x="201" y="413"/>
                    </a:cubicBezTo>
                    <a:cubicBezTo>
                      <a:pt x="203" y="412"/>
                      <a:pt x="204" y="410"/>
                      <a:pt x="206" y="412"/>
                    </a:cubicBezTo>
                    <a:cubicBezTo>
                      <a:pt x="205" y="413"/>
                      <a:pt x="205" y="414"/>
                      <a:pt x="204" y="413"/>
                    </a:cubicBezTo>
                    <a:cubicBezTo>
                      <a:pt x="206" y="414"/>
                      <a:pt x="205" y="417"/>
                      <a:pt x="207" y="417"/>
                    </a:cubicBezTo>
                    <a:cubicBezTo>
                      <a:pt x="206" y="415"/>
                      <a:pt x="206" y="415"/>
                      <a:pt x="206" y="415"/>
                    </a:cubicBezTo>
                    <a:cubicBezTo>
                      <a:pt x="206" y="414"/>
                      <a:pt x="206" y="414"/>
                      <a:pt x="206" y="414"/>
                    </a:cubicBezTo>
                    <a:cubicBezTo>
                      <a:pt x="207" y="414"/>
                      <a:pt x="208" y="415"/>
                      <a:pt x="209" y="415"/>
                    </a:cubicBezTo>
                    <a:cubicBezTo>
                      <a:pt x="209" y="416"/>
                      <a:pt x="208" y="416"/>
                      <a:pt x="209" y="416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6"/>
                      <a:pt x="211" y="416"/>
                      <a:pt x="211" y="416"/>
                    </a:cubicBezTo>
                    <a:cubicBezTo>
                      <a:pt x="212" y="417"/>
                      <a:pt x="212" y="419"/>
                      <a:pt x="212" y="420"/>
                    </a:cubicBezTo>
                    <a:cubicBezTo>
                      <a:pt x="209" y="419"/>
                      <a:pt x="207" y="417"/>
                      <a:pt x="205" y="418"/>
                    </a:cubicBezTo>
                    <a:cubicBezTo>
                      <a:pt x="206" y="418"/>
                      <a:pt x="207" y="418"/>
                      <a:pt x="208" y="419"/>
                    </a:cubicBezTo>
                    <a:cubicBezTo>
                      <a:pt x="206" y="420"/>
                      <a:pt x="206" y="420"/>
                      <a:pt x="206" y="420"/>
                    </a:cubicBezTo>
                    <a:cubicBezTo>
                      <a:pt x="208" y="420"/>
                      <a:pt x="208" y="420"/>
                      <a:pt x="209" y="419"/>
                    </a:cubicBezTo>
                    <a:cubicBezTo>
                      <a:pt x="210" y="419"/>
                      <a:pt x="209" y="420"/>
                      <a:pt x="210" y="421"/>
                    </a:cubicBezTo>
                    <a:cubicBezTo>
                      <a:pt x="211" y="418"/>
                      <a:pt x="214" y="423"/>
                      <a:pt x="215" y="419"/>
                    </a:cubicBezTo>
                    <a:cubicBezTo>
                      <a:pt x="216" y="420"/>
                      <a:pt x="217" y="420"/>
                      <a:pt x="217" y="421"/>
                    </a:cubicBezTo>
                    <a:cubicBezTo>
                      <a:pt x="216" y="422"/>
                      <a:pt x="216" y="422"/>
                      <a:pt x="216" y="422"/>
                    </a:cubicBezTo>
                    <a:cubicBezTo>
                      <a:pt x="217" y="421"/>
                      <a:pt x="219" y="420"/>
                      <a:pt x="220" y="422"/>
                    </a:cubicBezTo>
                    <a:cubicBezTo>
                      <a:pt x="220" y="421"/>
                      <a:pt x="220" y="421"/>
                      <a:pt x="220" y="421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22"/>
                      <a:pt x="224" y="422"/>
                      <a:pt x="224" y="422"/>
                    </a:cubicBezTo>
                    <a:cubicBezTo>
                      <a:pt x="225" y="422"/>
                      <a:pt x="225" y="422"/>
                      <a:pt x="225" y="422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8" y="421"/>
                      <a:pt x="228" y="421"/>
                      <a:pt x="228" y="421"/>
                    </a:cubicBezTo>
                    <a:cubicBezTo>
                      <a:pt x="227" y="421"/>
                      <a:pt x="227" y="421"/>
                      <a:pt x="227" y="421"/>
                    </a:cubicBezTo>
                    <a:cubicBezTo>
                      <a:pt x="228" y="422"/>
                      <a:pt x="228" y="422"/>
                      <a:pt x="228" y="422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1" y="420"/>
                      <a:pt x="233" y="419"/>
                      <a:pt x="235" y="421"/>
                    </a:cubicBezTo>
                    <a:cubicBezTo>
                      <a:pt x="234" y="421"/>
                      <a:pt x="234" y="421"/>
                      <a:pt x="233" y="421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3"/>
                      <a:pt x="237" y="422"/>
                      <a:pt x="239" y="423"/>
                    </a:cubicBezTo>
                    <a:cubicBezTo>
                      <a:pt x="239" y="424"/>
                      <a:pt x="238" y="424"/>
                      <a:pt x="238" y="424"/>
                    </a:cubicBezTo>
                    <a:cubicBezTo>
                      <a:pt x="240" y="426"/>
                      <a:pt x="241" y="425"/>
                      <a:pt x="242" y="425"/>
                    </a:cubicBezTo>
                    <a:cubicBezTo>
                      <a:pt x="239" y="425"/>
                      <a:pt x="239" y="425"/>
                      <a:pt x="239" y="425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40" y="422"/>
                      <a:pt x="241" y="422"/>
                      <a:pt x="242" y="422"/>
                    </a:cubicBezTo>
                    <a:cubicBezTo>
                      <a:pt x="242" y="423"/>
                      <a:pt x="242" y="423"/>
                      <a:pt x="242" y="423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4" y="422"/>
                      <a:pt x="247" y="424"/>
                      <a:pt x="249" y="424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49" y="423"/>
                      <a:pt x="251" y="421"/>
                      <a:pt x="252" y="423"/>
                    </a:cubicBezTo>
                    <a:cubicBezTo>
                      <a:pt x="250" y="424"/>
                      <a:pt x="250" y="425"/>
                      <a:pt x="249" y="426"/>
                    </a:cubicBezTo>
                    <a:cubicBezTo>
                      <a:pt x="250" y="426"/>
                      <a:pt x="250" y="427"/>
                      <a:pt x="250" y="427"/>
                    </a:cubicBezTo>
                    <a:cubicBezTo>
                      <a:pt x="251" y="426"/>
                      <a:pt x="251" y="426"/>
                      <a:pt x="251" y="426"/>
                    </a:cubicBezTo>
                    <a:cubicBezTo>
                      <a:pt x="249" y="424"/>
                      <a:pt x="254" y="425"/>
                      <a:pt x="253" y="422"/>
                    </a:cubicBezTo>
                    <a:cubicBezTo>
                      <a:pt x="255" y="422"/>
                      <a:pt x="257" y="421"/>
                      <a:pt x="258" y="423"/>
                    </a:cubicBezTo>
                    <a:cubicBezTo>
                      <a:pt x="255" y="424"/>
                      <a:pt x="255" y="424"/>
                      <a:pt x="255" y="424"/>
                    </a:cubicBezTo>
                    <a:cubicBezTo>
                      <a:pt x="256" y="425"/>
                      <a:pt x="256" y="425"/>
                      <a:pt x="256" y="425"/>
                    </a:cubicBezTo>
                    <a:cubicBezTo>
                      <a:pt x="256" y="425"/>
                      <a:pt x="255" y="426"/>
                      <a:pt x="255" y="426"/>
                    </a:cubicBezTo>
                    <a:cubicBezTo>
                      <a:pt x="256" y="426"/>
                      <a:pt x="259" y="427"/>
                      <a:pt x="260" y="427"/>
                    </a:cubicBezTo>
                    <a:cubicBezTo>
                      <a:pt x="262" y="424"/>
                      <a:pt x="265" y="422"/>
                      <a:pt x="263" y="419"/>
                    </a:cubicBezTo>
                    <a:cubicBezTo>
                      <a:pt x="265" y="418"/>
                      <a:pt x="265" y="421"/>
                      <a:pt x="266" y="422"/>
                    </a:cubicBezTo>
                    <a:cubicBezTo>
                      <a:pt x="265" y="422"/>
                      <a:pt x="265" y="422"/>
                      <a:pt x="264" y="422"/>
                    </a:cubicBezTo>
                    <a:cubicBezTo>
                      <a:pt x="268" y="422"/>
                      <a:pt x="268" y="422"/>
                      <a:pt x="268" y="422"/>
                    </a:cubicBezTo>
                    <a:cubicBezTo>
                      <a:pt x="266" y="423"/>
                      <a:pt x="267" y="427"/>
                      <a:pt x="267" y="427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66" y="426"/>
                      <a:pt x="264" y="425"/>
                      <a:pt x="266" y="424"/>
                    </a:cubicBezTo>
                    <a:cubicBezTo>
                      <a:pt x="265" y="424"/>
                      <a:pt x="265" y="425"/>
                      <a:pt x="265" y="424"/>
                    </a:cubicBezTo>
                    <a:cubicBezTo>
                      <a:pt x="265" y="426"/>
                      <a:pt x="267" y="428"/>
                      <a:pt x="265" y="429"/>
                    </a:cubicBezTo>
                    <a:cubicBezTo>
                      <a:pt x="266" y="427"/>
                      <a:pt x="269" y="429"/>
                      <a:pt x="270" y="429"/>
                    </a:cubicBezTo>
                    <a:cubicBezTo>
                      <a:pt x="268" y="427"/>
                      <a:pt x="267" y="426"/>
                      <a:pt x="268" y="424"/>
                    </a:cubicBezTo>
                    <a:cubicBezTo>
                      <a:pt x="270" y="422"/>
                      <a:pt x="271" y="426"/>
                      <a:pt x="273" y="425"/>
                    </a:cubicBezTo>
                    <a:cubicBezTo>
                      <a:pt x="274" y="427"/>
                      <a:pt x="271" y="425"/>
                      <a:pt x="271" y="427"/>
                    </a:cubicBezTo>
                    <a:cubicBezTo>
                      <a:pt x="272" y="429"/>
                      <a:pt x="274" y="427"/>
                      <a:pt x="276" y="427"/>
                    </a:cubicBezTo>
                    <a:cubicBezTo>
                      <a:pt x="274" y="425"/>
                      <a:pt x="277" y="424"/>
                      <a:pt x="275" y="422"/>
                    </a:cubicBezTo>
                    <a:cubicBezTo>
                      <a:pt x="276" y="423"/>
                      <a:pt x="278" y="423"/>
                      <a:pt x="278" y="424"/>
                    </a:cubicBezTo>
                    <a:cubicBezTo>
                      <a:pt x="280" y="426"/>
                      <a:pt x="283" y="424"/>
                      <a:pt x="282" y="427"/>
                    </a:cubicBezTo>
                    <a:cubicBezTo>
                      <a:pt x="283" y="426"/>
                      <a:pt x="284" y="428"/>
                      <a:pt x="284" y="428"/>
                    </a:cubicBezTo>
                    <a:cubicBezTo>
                      <a:pt x="284" y="429"/>
                      <a:pt x="284" y="429"/>
                      <a:pt x="284" y="429"/>
                    </a:cubicBezTo>
                    <a:cubicBezTo>
                      <a:pt x="285" y="429"/>
                      <a:pt x="286" y="430"/>
                      <a:pt x="286" y="430"/>
                    </a:cubicBezTo>
                    <a:cubicBezTo>
                      <a:pt x="286" y="430"/>
                      <a:pt x="286" y="430"/>
                      <a:pt x="286" y="429"/>
                    </a:cubicBezTo>
                    <a:cubicBezTo>
                      <a:pt x="287" y="429"/>
                      <a:pt x="288" y="428"/>
                      <a:pt x="288" y="429"/>
                    </a:cubicBezTo>
                    <a:cubicBezTo>
                      <a:pt x="289" y="428"/>
                      <a:pt x="291" y="428"/>
                      <a:pt x="290" y="428"/>
                    </a:cubicBezTo>
                    <a:cubicBezTo>
                      <a:pt x="287" y="427"/>
                      <a:pt x="287" y="427"/>
                      <a:pt x="287" y="427"/>
                    </a:cubicBezTo>
                    <a:cubicBezTo>
                      <a:pt x="287" y="428"/>
                      <a:pt x="287" y="428"/>
                      <a:pt x="287" y="428"/>
                    </a:cubicBezTo>
                    <a:cubicBezTo>
                      <a:pt x="285" y="429"/>
                      <a:pt x="285" y="427"/>
                      <a:pt x="284" y="426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8" y="423"/>
                      <a:pt x="288" y="423"/>
                      <a:pt x="288" y="423"/>
                    </a:cubicBezTo>
                    <a:cubicBezTo>
                      <a:pt x="289" y="422"/>
                      <a:pt x="289" y="422"/>
                      <a:pt x="289" y="422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9" y="421"/>
                      <a:pt x="293" y="420"/>
                      <a:pt x="294" y="421"/>
                    </a:cubicBezTo>
                    <a:cubicBezTo>
                      <a:pt x="294" y="420"/>
                      <a:pt x="294" y="420"/>
                      <a:pt x="294" y="420"/>
                    </a:cubicBezTo>
                    <a:cubicBezTo>
                      <a:pt x="293" y="420"/>
                      <a:pt x="292" y="420"/>
                      <a:pt x="292" y="420"/>
                    </a:cubicBezTo>
                    <a:cubicBezTo>
                      <a:pt x="293" y="419"/>
                      <a:pt x="293" y="418"/>
                      <a:pt x="294" y="417"/>
                    </a:cubicBezTo>
                    <a:cubicBezTo>
                      <a:pt x="294" y="418"/>
                      <a:pt x="294" y="418"/>
                      <a:pt x="294" y="419"/>
                    </a:cubicBezTo>
                    <a:cubicBezTo>
                      <a:pt x="295" y="419"/>
                      <a:pt x="295" y="419"/>
                      <a:pt x="295" y="419"/>
                    </a:cubicBezTo>
                    <a:cubicBezTo>
                      <a:pt x="297" y="419"/>
                      <a:pt x="297" y="422"/>
                      <a:pt x="296" y="423"/>
                    </a:cubicBezTo>
                    <a:cubicBezTo>
                      <a:pt x="295" y="422"/>
                      <a:pt x="295" y="422"/>
                      <a:pt x="295" y="422"/>
                    </a:cubicBezTo>
                    <a:cubicBezTo>
                      <a:pt x="293" y="421"/>
                      <a:pt x="292" y="423"/>
                      <a:pt x="292" y="424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2" y="423"/>
                      <a:pt x="290" y="424"/>
                      <a:pt x="290" y="424"/>
                    </a:cubicBezTo>
                    <a:cubicBezTo>
                      <a:pt x="292" y="424"/>
                      <a:pt x="293" y="426"/>
                      <a:pt x="295" y="425"/>
                    </a:cubicBezTo>
                    <a:cubicBezTo>
                      <a:pt x="295" y="423"/>
                      <a:pt x="298" y="423"/>
                      <a:pt x="299" y="423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301" y="420"/>
                      <a:pt x="301" y="420"/>
                      <a:pt x="301" y="420"/>
                    </a:cubicBezTo>
                    <a:cubicBezTo>
                      <a:pt x="301" y="421"/>
                      <a:pt x="303" y="422"/>
                      <a:pt x="301" y="423"/>
                    </a:cubicBezTo>
                    <a:cubicBezTo>
                      <a:pt x="303" y="422"/>
                      <a:pt x="303" y="420"/>
                      <a:pt x="303" y="420"/>
                    </a:cubicBezTo>
                    <a:cubicBezTo>
                      <a:pt x="304" y="420"/>
                      <a:pt x="305" y="421"/>
                      <a:pt x="306" y="420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5" y="418"/>
                      <a:pt x="309" y="419"/>
                      <a:pt x="311" y="419"/>
                    </a:cubicBezTo>
                    <a:cubicBezTo>
                      <a:pt x="309" y="417"/>
                      <a:pt x="309" y="417"/>
                      <a:pt x="309" y="417"/>
                    </a:cubicBezTo>
                    <a:cubicBezTo>
                      <a:pt x="310" y="417"/>
                      <a:pt x="311" y="416"/>
                      <a:pt x="312" y="415"/>
                    </a:cubicBezTo>
                    <a:cubicBezTo>
                      <a:pt x="314" y="414"/>
                      <a:pt x="316" y="413"/>
                      <a:pt x="317" y="415"/>
                    </a:cubicBezTo>
                    <a:cubicBezTo>
                      <a:pt x="317" y="415"/>
                      <a:pt x="317" y="415"/>
                      <a:pt x="317" y="415"/>
                    </a:cubicBezTo>
                    <a:cubicBezTo>
                      <a:pt x="318" y="415"/>
                      <a:pt x="321" y="416"/>
                      <a:pt x="321" y="416"/>
                    </a:cubicBezTo>
                    <a:cubicBezTo>
                      <a:pt x="321" y="414"/>
                      <a:pt x="317" y="416"/>
                      <a:pt x="317" y="413"/>
                    </a:cubicBezTo>
                    <a:cubicBezTo>
                      <a:pt x="317" y="413"/>
                      <a:pt x="318" y="413"/>
                      <a:pt x="319" y="413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22" y="411"/>
                      <a:pt x="322" y="412"/>
                      <a:pt x="322" y="413"/>
                    </a:cubicBezTo>
                    <a:cubicBezTo>
                      <a:pt x="325" y="413"/>
                      <a:pt x="325" y="413"/>
                      <a:pt x="325" y="413"/>
                    </a:cubicBezTo>
                    <a:cubicBezTo>
                      <a:pt x="325" y="409"/>
                      <a:pt x="327" y="414"/>
                      <a:pt x="328" y="412"/>
                    </a:cubicBezTo>
                    <a:cubicBezTo>
                      <a:pt x="328" y="412"/>
                      <a:pt x="328" y="412"/>
                      <a:pt x="328" y="412"/>
                    </a:cubicBezTo>
                    <a:cubicBezTo>
                      <a:pt x="329" y="411"/>
                      <a:pt x="330" y="412"/>
                      <a:pt x="331" y="411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30" y="408"/>
                      <a:pt x="331" y="409"/>
                      <a:pt x="332" y="407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5"/>
                      <a:pt x="329" y="405"/>
                      <a:pt x="330" y="405"/>
                    </a:cubicBezTo>
                    <a:cubicBezTo>
                      <a:pt x="332" y="404"/>
                      <a:pt x="335" y="406"/>
                      <a:pt x="335" y="405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8" y="403"/>
                      <a:pt x="337" y="401"/>
                      <a:pt x="341" y="401"/>
                    </a:cubicBezTo>
                    <a:cubicBezTo>
                      <a:pt x="341" y="401"/>
                      <a:pt x="342" y="402"/>
                      <a:pt x="342" y="403"/>
                    </a:cubicBezTo>
                    <a:cubicBezTo>
                      <a:pt x="342" y="403"/>
                      <a:pt x="342" y="402"/>
                      <a:pt x="343" y="402"/>
                    </a:cubicBezTo>
                    <a:cubicBezTo>
                      <a:pt x="341" y="400"/>
                      <a:pt x="341" y="400"/>
                      <a:pt x="341" y="400"/>
                    </a:cubicBezTo>
                    <a:cubicBezTo>
                      <a:pt x="344" y="398"/>
                      <a:pt x="347" y="398"/>
                      <a:pt x="349" y="397"/>
                    </a:cubicBezTo>
                    <a:cubicBezTo>
                      <a:pt x="353" y="399"/>
                      <a:pt x="353" y="399"/>
                      <a:pt x="353" y="399"/>
                    </a:cubicBezTo>
                    <a:cubicBezTo>
                      <a:pt x="354" y="399"/>
                      <a:pt x="350" y="398"/>
                      <a:pt x="352" y="397"/>
                    </a:cubicBezTo>
                    <a:cubicBezTo>
                      <a:pt x="346" y="396"/>
                      <a:pt x="346" y="396"/>
                      <a:pt x="346" y="396"/>
                    </a:cubicBezTo>
                    <a:cubicBezTo>
                      <a:pt x="348" y="394"/>
                      <a:pt x="351" y="396"/>
                      <a:pt x="351" y="393"/>
                    </a:cubicBezTo>
                    <a:cubicBezTo>
                      <a:pt x="350" y="393"/>
                      <a:pt x="350" y="392"/>
                      <a:pt x="349" y="392"/>
                    </a:cubicBezTo>
                    <a:cubicBezTo>
                      <a:pt x="350" y="391"/>
                      <a:pt x="350" y="391"/>
                      <a:pt x="351" y="391"/>
                    </a:cubicBezTo>
                    <a:cubicBezTo>
                      <a:pt x="353" y="391"/>
                      <a:pt x="353" y="393"/>
                      <a:pt x="353" y="395"/>
                    </a:cubicBezTo>
                    <a:cubicBezTo>
                      <a:pt x="354" y="395"/>
                      <a:pt x="354" y="391"/>
                      <a:pt x="355" y="392"/>
                    </a:cubicBezTo>
                    <a:cubicBezTo>
                      <a:pt x="353" y="392"/>
                      <a:pt x="351" y="390"/>
                      <a:pt x="352" y="389"/>
                    </a:cubicBezTo>
                    <a:cubicBezTo>
                      <a:pt x="352" y="388"/>
                      <a:pt x="353" y="388"/>
                      <a:pt x="355" y="388"/>
                    </a:cubicBezTo>
                    <a:cubicBezTo>
                      <a:pt x="355" y="388"/>
                      <a:pt x="356" y="389"/>
                      <a:pt x="355" y="389"/>
                    </a:cubicBezTo>
                    <a:cubicBezTo>
                      <a:pt x="355" y="390"/>
                      <a:pt x="354" y="390"/>
                      <a:pt x="354" y="390"/>
                    </a:cubicBezTo>
                    <a:cubicBezTo>
                      <a:pt x="355" y="391"/>
                      <a:pt x="356" y="390"/>
                      <a:pt x="356" y="390"/>
                    </a:cubicBezTo>
                    <a:cubicBezTo>
                      <a:pt x="355" y="388"/>
                      <a:pt x="355" y="388"/>
                      <a:pt x="355" y="388"/>
                    </a:cubicBezTo>
                    <a:cubicBezTo>
                      <a:pt x="356" y="388"/>
                      <a:pt x="357" y="388"/>
                      <a:pt x="358" y="387"/>
                    </a:cubicBezTo>
                    <a:cubicBezTo>
                      <a:pt x="358" y="389"/>
                      <a:pt x="358" y="389"/>
                      <a:pt x="358" y="389"/>
                    </a:cubicBezTo>
                    <a:cubicBezTo>
                      <a:pt x="363" y="387"/>
                      <a:pt x="363" y="387"/>
                      <a:pt x="363" y="387"/>
                    </a:cubicBezTo>
                    <a:cubicBezTo>
                      <a:pt x="360" y="388"/>
                      <a:pt x="358" y="387"/>
                      <a:pt x="356" y="386"/>
                    </a:cubicBezTo>
                    <a:cubicBezTo>
                      <a:pt x="359" y="384"/>
                      <a:pt x="362" y="387"/>
                      <a:pt x="364" y="384"/>
                    </a:cubicBezTo>
                    <a:cubicBezTo>
                      <a:pt x="365" y="386"/>
                      <a:pt x="365" y="386"/>
                      <a:pt x="365" y="386"/>
                    </a:cubicBezTo>
                    <a:cubicBezTo>
                      <a:pt x="365" y="385"/>
                      <a:pt x="365" y="385"/>
                      <a:pt x="365" y="385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64" y="384"/>
                      <a:pt x="364" y="383"/>
                      <a:pt x="365" y="383"/>
                    </a:cubicBezTo>
                    <a:cubicBezTo>
                      <a:pt x="365" y="385"/>
                      <a:pt x="368" y="385"/>
                      <a:pt x="370" y="385"/>
                    </a:cubicBezTo>
                    <a:cubicBezTo>
                      <a:pt x="369" y="385"/>
                      <a:pt x="369" y="385"/>
                      <a:pt x="369" y="385"/>
                    </a:cubicBezTo>
                    <a:cubicBezTo>
                      <a:pt x="370" y="384"/>
                      <a:pt x="370" y="384"/>
                      <a:pt x="370" y="384"/>
                    </a:cubicBezTo>
                    <a:cubicBezTo>
                      <a:pt x="369" y="383"/>
                      <a:pt x="369" y="383"/>
                      <a:pt x="369" y="383"/>
                    </a:cubicBezTo>
                    <a:cubicBezTo>
                      <a:pt x="368" y="384"/>
                      <a:pt x="368" y="384"/>
                      <a:pt x="368" y="384"/>
                    </a:cubicBezTo>
                    <a:cubicBezTo>
                      <a:pt x="367" y="384"/>
                      <a:pt x="367" y="383"/>
                      <a:pt x="366" y="383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5" y="381"/>
                      <a:pt x="365" y="380"/>
                      <a:pt x="366" y="378"/>
                    </a:cubicBezTo>
                    <a:cubicBezTo>
                      <a:pt x="369" y="378"/>
                      <a:pt x="370" y="383"/>
                      <a:pt x="372" y="384"/>
                    </a:cubicBezTo>
                    <a:cubicBezTo>
                      <a:pt x="374" y="384"/>
                      <a:pt x="378" y="387"/>
                      <a:pt x="378" y="383"/>
                    </a:cubicBezTo>
                    <a:cubicBezTo>
                      <a:pt x="376" y="382"/>
                      <a:pt x="374" y="381"/>
                      <a:pt x="372" y="383"/>
                    </a:cubicBezTo>
                    <a:cubicBezTo>
                      <a:pt x="372" y="382"/>
                      <a:pt x="371" y="381"/>
                      <a:pt x="372" y="380"/>
                    </a:cubicBezTo>
                    <a:cubicBezTo>
                      <a:pt x="378" y="380"/>
                      <a:pt x="378" y="380"/>
                      <a:pt x="378" y="380"/>
                    </a:cubicBezTo>
                    <a:cubicBezTo>
                      <a:pt x="379" y="382"/>
                      <a:pt x="381" y="381"/>
                      <a:pt x="382" y="382"/>
                    </a:cubicBezTo>
                    <a:cubicBezTo>
                      <a:pt x="380" y="384"/>
                      <a:pt x="380" y="384"/>
                      <a:pt x="380" y="384"/>
                    </a:cubicBezTo>
                    <a:cubicBezTo>
                      <a:pt x="385" y="382"/>
                      <a:pt x="385" y="382"/>
                      <a:pt x="385" y="382"/>
                    </a:cubicBezTo>
                    <a:cubicBezTo>
                      <a:pt x="382" y="381"/>
                      <a:pt x="382" y="381"/>
                      <a:pt x="382" y="381"/>
                    </a:cubicBezTo>
                    <a:cubicBezTo>
                      <a:pt x="382" y="380"/>
                      <a:pt x="382" y="380"/>
                      <a:pt x="382" y="380"/>
                    </a:cubicBezTo>
                    <a:cubicBezTo>
                      <a:pt x="382" y="379"/>
                      <a:pt x="383" y="380"/>
                      <a:pt x="384" y="380"/>
                    </a:cubicBezTo>
                    <a:cubicBezTo>
                      <a:pt x="382" y="380"/>
                      <a:pt x="381" y="379"/>
                      <a:pt x="379" y="381"/>
                    </a:cubicBezTo>
                    <a:cubicBezTo>
                      <a:pt x="379" y="380"/>
                      <a:pt x="379" y="380"/>
                      <a:pt x="379" y="379"/>
                    </a:cubicBezTo>
                    <a:cubicBezTo>
                      <a:pt x="378" y="381"/>
                      <a:pt x="377" y="378"/>
                      <a:pt x="377" y="376"/>
                    </a:cubicBezTo>
                    <a:cubicBezTo>
                      <a:pt x="378" y="376"/>
                      <a:pt x="380" y="375"/>
                      <a:pt x="380" y="377"/>
                    </a:cubicBezTo>
                    <a:cubicBezTo>
                      <a:pt x="381" y="377"/>
                      <a:pt x="380" y="378"/>
                      <a:pt x="380" y="378"/>
                    </a:cubicBezTo>
                    <a:cubicBezTo>
                      <a:pt x="380" y="378"/>
                      <a:pt x="379" y="377"/>
                      <a:pt x="379" y="377"/>
                    </a:cubicBezTo>
                    <a:cubicBezTo>
                      <a:pt x="381" y="378"/>
                      <a:pt x="381" y="378"/>
                      <a:pt x="381" y="378"/>
                    </a:cubicBezTo>
                    <a:cubicBezTo>
                      <a:pt x="381" y="375"/>
                      <a:pt x="378" y="375"/>
                      <a:pt x="376" y="374"/>
                    </a:cubicBezTo>
                    <a:cubicBezTo>
                      <a:pt x="377" y="374"/>
                      <a:pt x="377" y="374"/>
                      <a:pt x="377" y="374"/>
                    </a:cubicBezTo>
                    <a:cubicBezTo>
                      <a:pt x="375" y="371"/>
                      <a:pt x="370" y="370"/>
                      <a:pt x="373" y="367"/>
                    </a:cubicBezTo>
                    <a:cubicBezTo>
                      <a:pt x="371" y="368"/>
                      <a:pt x="369" y="369"/>
                      <a:pt x="368" y="367"/>
                    </a:cubicBezTo>
                    <a:cubicBezTo>
                      <a:pt x="370" y="366"/>
                      <a:pt x="370" y="366"/>
                      <a:pt x="370" y="366"/>
                    </a:cubicBezTo>
                    <a:cubicBezTo>
                      <a:pt x="372" y="366"/>
                      <a:pt x="377" y="364"/>
                      <a:pt x="377" y="365"/>
                    </a:cubicBezTo>
                    <a:cubicBezTo>
                      <a:pt x="377" y="365"/>
                      <a:pt x="377" y="365"/>
                      <a:pt x="377" y="365"/>
                    </a:cubicBezTo>
                    <a:cubicBezTo>
                      <a:pt x="378" y="363"/>
                      <a:pt x="378" y="363"/>
                      <a:pt x="378" y="363"/>
                    </a:cubicBezTo>
                    <a:cubicBezTo>
                      <a:pt x="379" y="365"/>
                      <a:pt x="379" y="365"/>
                      <a:pt x="379" y="365"/>
                    </a:cubicBezTo>
                    <a:cubicBezTo>
                      <a:pt x="380" y="366"/>
                      <a:pt x="378" y="367"/>
                      <a:pt x="379" y="368"/>
                    </a:cubicBezTo>
                    <a:cubicBezTo>
                      <a:pt x="381" y="365"/>
                      <a:pt x="381" y="365"/>
                      <a:pt x="381" y="365"/>
                    </a:cubicBezTo>
                    <a:cubicBezTo>
                      <a:pt x="380" y="364"/>
                      <a:pt x="377" y="363"/>
                      <a:pt x="378" y="362"/>
                    </a:cubicBezTo>
                    <a:cubicBezTo>
                      <a:pt x="378" y="362"/>
                      <a:pt x="379" y="361"/>
                      <a:pt x="379" y="361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382" y="362"/>
                      <a:pt x="383" y="361"/>
                      <a:pt x="383" y="360"/>
                    </a:cubicBezTo>
                    <a:cubicBezTo>
                      <a:pt x="380" y="361"/>
                      <a:pt x="380" y="361"/>
                      <a:pt x="380" y="361"/>
                    </a:cubicBezTo>
                    <a:cubicBezTo>
                      <a:pt x="378" y="362"/>
                      <a:pt x="380" y="358"/>
                      <a:pt x="379" y="358"/>
                    </a:cubicBezTo>
                    <a:cubicBezTo>
                      <a:pt x="380" y="356"/>
                      <a:pt x="380" y="356"/>
                      <a:pt x="380" y="356"/>
                    </a:cubicBezTo>
                    <a:cubicBezTo>
                      <a:pt x="383" y="356"/>
                      <a:pt x="383" y="359"/>
                      <a:pt x="385" y="359"/>
                    </a:cubicBezTo>
                    <a:cubicBezTo>
                      <a:pt x="386" y="358"/>
                      <a:pt x="384" y="353"/>
                      <a:pt x="387" y="353"/>
                    </a:cubicBezTo>
                    <a:cubicBezTo>
                      <a:pt x="386" y="353"/>
                      <a:pt x="386" y="352"/>
                      <a:pt x="385" y="353"/>
                    </a:cubicBezTo>
                    <a:cubicBezTo>
                      <a:pt x="382" y="352"/>
                      <a:pt x="386" y="352"/>
                      <a:pt x="385" y="350"/>
                    </a:cubicBezTo>
                    <a:cubicBezTo>
                      <a:pt x="387" y="351"/>
                      <a:pt x="389" y="352"/>
                      <a:pt x="390" y="350"/>
                    </a:cubicBezTo>
                    <a:cubicBezTo>
                      <a:pt x="390" y="350"/>
                      <a:pt x="389" y="351"/>
                      <a:pt x="389" y="350"/>
                    </a:cubicBezTo>
                    <a:cubicBezTo>
                      <a:pt x="389" y="349"/>
                      <a:pt x="391" y="349"/>
                      <a:pt x="391" y="349"/>
                    </a:cubicBezTo>
                    <a:cubicBezTo>
                      <a:pt x="391" y="350"/>
                      <a:pt x="391" y="350"/>
                      <a:pt x="391" y="350"/>
                    </a:cubicBezTo>
                    <a:cubicBezTo>
                      <a:pt x="392" y="350"/>
                      <a:pt x="392" y="350"/>
                      <a:pt x="392" y="350"/>
                    </a:cubicBezTo>
                    <a:cubicBezTo>
                      <a:pt x="392" y="349"/>
                      <a:pt x="392" y="349"/>
                      <a:pt x="392" y="349"/>
                    </a:cubicBezTo>
                    <a:cubicBezTo>
                      <a:pt x="392" y="349"/>
                      <a:pt x="391" y="348"/>
                      <a:pt x="391" y="348"/>
                    </a:cubicBezTo>
                    <a:cubicBezTo>
                      <a:pt x="392" y="347"/>
                      <a:pt x="393" y="346"/>
                      <a:pt x="393" y="348"/>
                    </a:cubicBezTo>
                    <a:cubicBezTo>
                      <a:pt x="394" y="347"/>
                      <a:pt x="394" y="347"/>
                      <a:pt x="394" y="347"/>
                    </a:cubicBezTo>
                    <a:cubicBezTo>
                      <a:pt x="395" y="346"/>
                      <a:pt x="396" y="347"/>
                      <a:pt x="397" y="348"/>
                    </a:cubicBezTo>
                    <a:cubicBezTo>
                      <a:pt x="396" y="345"/>
                      <a:pt x="399" y="344"/>
                      <a:pt x="400" y="343"/>
                    </a:cubicBezTo>
                    <a:cubicBezTo>
                      <a:pt x="400" y="342"/>
                      <a:pt x="400" y="341"/>
                      <a:pt x="401" y="341"/>
                    </a:cubicBezTo>
                    <a:cubicBezTo>
                      <a:pt x="403" y="342"/>
                      <a:pt x="406" y="340"/>
                      <a:pt x="407" y="339"/>
                    </a:cubicBezTo>
                    <a:cubicBezTo>
                      <a:pt x="407" y="340"/>
                      <a:pt x="406" y="339"/>
                      <a:pt x="406" y="338"/>
                    </a:cubicBezTo>
                    <a:cubicBezTo>
                      <a:pt x="406" y="338"/>
                      <a:pt x="407" y="337"/>
                      <a:pt x="408" y="338"/>
                    </a:cubicBezTo>
                    <a:cubicBezTo>
                      <a:pt x="409" y="336"/>
                      <a:pt x="411" y="338"/>
                      <a:pt x="411" y="339"/>
                    </a:cubicBezTo>
                    <a:cubicBezTo>
                      <a:pt x="410" y="335"/>
                      <a:pt x="410" y="335"/>
                      <a:pt x="410" y="335"/>
                    </a:cubicBezTo>
                    <a:cubicBezTo>
                      <a:pt x="411" y="334"/>
                      <a:pt x="411" y="335"/>
                      <a:pt x="412" y="336"/>
                    </a:cubicBezTo>
                    <a:cubicBezTo>
                      <a:pt x="411" y="333"/>
                      <a:pt x="411" y="333"/>
                      <a:pt x="411" y="333"/>
                    </a:cubicBezTo>
                    <a:cubicBezTo>
                      <a:pt x="412" y="333"/>
                      <a:pt x="412" y="333"/>
                      <a:pt x="412" y="333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11" y="331"/>
                      <a:pt x="411" y="329"/>
                      <a:pt x="413" y="329"/>
                    </a:cubicBezTo>
                    <a:cubicBezTo>
                      <a:pt x="413" y="330"/>
                      <a:pt x="414" y="330"/>
                      <a:pt x="414" y="330"/>
                    </a:cubicBezTo>
                    <a:cubicBezTo>
                      <a:pt x="413" y="331"/>
                      <a:pt x="413" y="331"/>
                      <a:pt x="412" y="331"/>
                    </a:cubicBezTo>
                    <a:cubicBezTo>
                      <a:pt x="414" y="332"/>
                      <a:pt x="414" y="332"/>
                      <a:pt x="414" y="332"/>
                    </a:cubicBezTo>
                    <a:cubicBezTo>
                      <a:pt x="415" y="331"/>
                      <a:pt x="415" y="331"/>
                      <a:pt x="415" y="331"/>
                    </a:cubicBezTo>
                    <a:cubicBezTo>
                      <a:pt x="416" y="333"/>
                      <a:pt x="416" y="333"/>
                      <a:pt x="416" y="333"/>
                    </a:cubicBezTo>
                    <a:cubicBezTo>
                      <a:pt x="418" y="331"/>
                      <a:pt x="416" y="328"/>
                      <a:pt x="415" y="327"/>
                    </a:cubicBezTo>
                    <a:cubicBezTo>
                      <a:pt x="420" y="329"/>
                      <a:pt x="422" y="325"/>
                      <a:pt x="427" y="323"/>
                    </a:cubicBezTo>
                    <a:cubicBezTo>
                      <a:pt x="426" y="321"/>
                      <a:pt x="426" y="320"/>
                      <a:pt x="425" y="320"/>
                    </a:cubicBezTo>
                    <a:cubicBezTo>
                      <a:pt x="423" y="321"/>
                      <a:pt x="421" y="325"/>
                      <a:pt x="418" y="324"/>
                    </a:cubicBezTo>
                    <a:cubicBezTo>
                      <a:pt x="418" y="324"/>
                      <a:pt x="418" y="323"/>
                      <a:pt x="418" y="323"/>
                    </a:cubicBezTo>
                    <a:cubicBezTo>
                      <a:pt x="417" y="324"/>
                      <a:pt x="417" y="322"/>
                      <a:pt x="416" y="322"/>
                    </a:cubicBezTo>
                    <a:cubicBezTo>
                      <a:pt x="417" y="322"/>
                      <a:pt x="418" y="319"/>
                      <a:pt x="420" y="319"/>
                    </a:cubicBezTo>
                    <a:cubicBezTo>
                      <a:pt x="419" y="318"/>
                      <a:pt x="419" y="318"/>
                      <a:pt x="419" y="318"/>
                    </a:cubicBezTo>
                    <a:cubicBezTo>
                      <a:pt x="421" y="317"/>
                      <a:pt x="423" y="319"/>
                      <a:pt x="424" y="319"/>
                    </a:cubicBezTo>
                    <a:cubicBezTo>
                      <a:pt x="423" y="318"/>
                      <a:pt x="426" y="316"/>
                      <a:pt x="427" y="317"/>
                    </a:cubicBezTo>
                    <a:cubicBezTo>
                      <a:pt x="426" y="317"/>
                      <a:pt x="425" y="316"/>
                      <a:pt x="425" y="314"/>
                    </a:cubicBezTo>
                    <a:cubicBezTo>
                      <a:pt x="425" y="313"/>
                      <a:pt x="427" y="312"/>
                      <a:pt x="428" y="312"/>
                    </a:cubicBezTo>
                    <a:cubicBezTo>
                      <a:pt x="429" y="313"/>
                      <a:pt x="428" y="315"/>
                      <a:pt x="427" y="315"/>
                    </a:cubicBezTo>
                    <a:cubicBezTo>
                      <a:pt x="428" y="315"/>
                      <a:pt x="429" y="316"/>
                      <a:pt x="430" y="316"/>
                    </a:cubicBezTo>
                    <a:cubicBezTo>
                      <a:pt x="429" y="314"/>
                      <a:pt x="429" y="314"/>
                      <a:pt x="429" y="314"/>
                    </a:cubicBezTo>
                    <a:cubicBezTo>
                      <a:pt x="430" y="313"/>
                      <a:pt x="431" y="315"/>
                      <a:pt x="432" y="314"/>
                    </a:cubicBezTo>
                    <a:cubicBezTo>
                      <a:pt x="431" y="314"/>
                      <a:pt x="431" y="314"/>
                      <a:pt x="431" y="314"/>
                    </a:cubicBezTo>
                    <a:cubicBezTo>
                      <a:pt x="431" y="311"/>
                      <a:pt x="433" y="310"/>
                      <a:pt x="434" y="309"/>
                    </a:cubicBezTo>
                    <a:cubicBezTo>
                      <a:pt x="436" y="311"/>
                      <a:pt x="436" y="311"/>
                      <a:pt x="436" y="311"/>
                    </a:cubicBezTo>
                    <a:cubicBezTo>
                      <a:pt x="436" y="311"/>
                      <a:pt x="436" y="308"/>
                      <a:pt x="434" y="309"/>
                    </a:cubicBezTo>
                    <a:cubicBezTo>
                      <a:pt x="436" y="307"/>
                      <a:pt x="434" y="305"/>
                      <a:pt x="437" y="307"/>
                    </a:cubicBezTo>
                    <a:cubicBezTo>
                      <a:pt x="439" y="305"/>
                      <a:pt x="437" y="305"/>
                      <a:pt x="435" y="304"/>
                    </a:cubicBezTo>
                    <a:cubicBezTo>
                      <a:pt x="435" y="304"/>
                      <a:pt x="435" y="305"/>
                      <a:pt x="434" y="304"/>
                    </a:cubicBezTo>
                    <a:cubicBezTo>
                      <a:pt x="434" y="304"/>
                      <a:pt x="434" y="304"/>
                      <a:pt x="434" y="303"/>
                    </a:cubicBezTo>
                    <a:cubicBezTo>
                      <a:pt x="430" y="304"/>
                      <a:pt x="433" y="299"/>
                      <a:pt x="428" y="299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1" y="299"/>
                      <a:pt x="434" y="299"/>
                      <a:pt x="433" y="301"/>
                    </a:cubicBezTo>
                    <a:cubicBezTo>
                      <a:pt x="440" y="301"/>
                      <a:pt x="440" y="301"/>
                      <a:pt x="440" y="301"/>
                    </a:cubicBezTo>
                    <a:cubicBezTo>
                      <a:pt x="440" y="299"/>
                      <a:pt x="443" y="297"/>
                      <a:pt x="444" y="299"/>
                    </a:cubicBezTo>
                    <a:cubicBezTo>
                      <a:pt x="445" y="298"/>
                      <a:pt x="444" y="297"/>
                      <a:pt x="443" y="296"/>
                    </a:cubicBezTo>
                    <a:cubicBezTo>
                      <a:pt x="446" y="294"/>
                      <a:pt x="446" y="294"/>
                      <a:pt x="446" y="294"/>
                    </a:cubicBezTo>
                    <a:cubicBezTo>
                      <a:pt x="446" y="294"/>
                      <a:pt x="445" y="294"/>
                      <a:pt x="445" y="294"/>
                    </a:cubicBezTo>
                    <a:cubicBezTo>
                      <a:pt x="447" y="292"/>
                      <a:pt x="444" y="290"/>
                      <a:pt x="446" y="289"/>
                    </a:cubicBezTo>
                    <a:cubicBezTo>
                      <a:pt x="446" y="289"/>
                      <a:pt x="445" y="289"/>
                      <a:pt x="445" y="288"/>
                    </a:cubicBezTo>
                    <a:cubicBezTo>
                      <a:pt x="443" y="287"/>
                      <a:pt x="444" y="286"/>
                      <a:pt x="445" y="285"/>
                    </a:cubicBezTo>
                    <a:cubicBezTo>
                      <a:pt x="448" y="285"/>
                      <a:pt x="445" y="282"/>
                      <a:pt x="447" y="282"/>
                    </a:cubicBezTo>
                    <a:cubicBezTo>
                      <a:pt x="447" y="283"/>
                      <a:pt x="448" y="283"/>
                      <a:pt x="448" y="283"/>
                    </a:cubicBezTo>
                    <a:cubicBezTo>
                      <a:pt x="449" y="283"/>
                      <a:pt x="450" y="281"/>
                      <a:pt x="451" y="282"/>
                    </a:cubicBezTo>
                    <a:cubicBezTo>
                      <a:pt x="447" y="277"/>
                      <a:pt x="457" y="279"/>
                      <a:pt x="455" y="275"/>
                    </a:cubicBezTo>
                    <a:cubicBezTo>
                      <a:pt x="459" y="275"/>
                      <a:pt x="455" y="272"/>
                      <a:pt x="458" y="273"/>
                    </a:cubicBezTo>
                    <a:cubicBezTo>
                      <a:pt x="457" y="269"/>
                      <a:pt x="457" y="269"/>
                      <a:pt x="457" y="269"/>
                    </a:cubicBezTo>
                    <a:cubicBezTo>
                      <a:pt x="459" y="266"/>
                      <a:pt x="463" y="265"/>
                      <a:pt x="459" y="261"/>
                    </a:cubicBezTo>
                    <a:cubicBezTo>
                      <a:pt x="460" y="259"/>
                      <a:pt x="462" y="260"/>
                      <a:pt x="461" y="258"/>
                    </a:cubicBezTo>
                    <a:lnTo>
                      <a:pt x="460" y="259"/>
                    </a:lnTo>
                    <a:close/>
                    <a:moveTo>
                      <a:pt x="384" y="72"/>
                    </a:moveTo>
                    <a:cubicBezTo>
                      <a:pt x="385" y="73"/>
                      <a:pt x="385" y="73"/>
                      <a:pt x="385" y="73"/>
                    </a:cubicBezTo>
                    <a:cubicBezTo>
                      <a:pt x="383" y="74"/>
                      <a:pt x="383" y="74"/>
                      <a:pt x="383" y="74"/>
                    </a:cubicBezTo>
                    <a:lnTo>
                      <a:pt x="384" y="72"/>
                    </a:lnTo>
                    <a:close/>
                    <a:moveTo>
                      <a:pt x="12" y="156"/>
                    </a:moveTo>
                    <a:cubicBezTo>
                      <a:pt x="11" y="156"/>
                      <a:pt x="10" y="156"/>
                      <a:pt x="10" y="155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12" y="156"/>
                    </a:lnTo>
                    <a:close/>
                    <a:moveTo>
                      <a:pt x="1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0"/>
                      <a:pt x="12" y="150"/>
                      <a:pt x="12" y="150"/>
                    </a:cubicBezTo>
                    <a:lnTo>
                      <a:pt x="10" y="149"/>
                    </a:lnTo>
                    <a:close/>
                    <a:moveTo>
                      <a:pt x="11" y="146"/>
                    </a:moveTo>
                    <a:cubicBezTo>
                      <a:pt x="11" y="144"/>
                      <a:pt x="11" y="144"/>
                      <a:pt x="11" y="144"/>
                    </a:cubicBezTo>
                    <a:cubicBezTo>
                      <a:pt x="11" y="145"/>
                      <a:pt x="12" y="145"/>
                      <a:pt x="13" y="145"/>
                    </a:cubicBezTo>
                    <a:lnTo>
                      <a:pt x="11" y="146"/>
                    </a:lnTo>
                    <a:close/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61" y="82"/>
                    </a:lnTo>
                    <a:close/>
                    <a:moveTo>
                      <a:pt x="56" y="7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9"/>
                      <a:pt x="56" y="79"/>
                      <a:pt x="56" y="79"/>
                    </a:cubicBezTo>
                    <a:lnTo>
                      <a:pt x="56" y="78"/>
                    </a:lnTo>
                    <a:close/>
                    <a:moveTo>
                      <a:pt x="55" y="85"/>
                    </a:moveTo>
                    <a:cubicBezTo>
                      <a:pt x="56" y="85"/>
                      <a:pt x="56" y="84"/>
                      <a:pt x="56" y="84"/>
                    </a:cubicBezTo>
                    <a:cubicBezTo>
                      <a:pt x="56" y="82"/>
                      <a:pt x="55" y="82"/>
                      <a:pt x="54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5" y="81"/>
                    </a:cubicBezTo>
                    <a:cubicBezTo>
                      <a:pt x="54" y="81"/>
                      <a:pt x="56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3"/>
                      <a:pt x="56" y="85"/>
                      <a:pt x="55" y="85"/>
                    </a:cubicBezTo>
                    <a:close/>
                    <a:moveTo>
                      <a:pt x="56" y="87"/>
                    </a:moveTo>
                    <a:cubicBezTo>
                      <a:pt x="56" y="88"/>
                      <a:pt x="55" y="88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cubicBezTo>
                      <a:pt x="58" y="86"/>
                      <a:pt x="60" y="84"/>
                      <a:pt x="62" y="86"/>
                    </a:cubicBezTo>
                    <a:lnTo>
                      <a:pt x="56" y="87"/>
                    </a:lnTo>
                    <a:close/>
                    <a:moveTo>
                      <a:pt x="63" y="86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5" y="85"/>
                      <a:pt x="65" y="86"/>
                    </a:cubicBezTo>
                    <a:lnTo>
                      <a:pt x="63" y="86"/>
                    </a:lnTo>
                    <a:close/>
                    <a:moveTo>
                      <a:pt x="4" y="192"/>
                    </a:move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0"/>
                      <a:pt x="5" y="190"/>
                    </a:cubicBezTo>
                    <a:cubicBezTo>
                      <a:pt x="6" y="191"/>
                      <a:pt x="5" y="192"/>
                      <a:pt x="4" y="192"/>
                    </a:cubicBezTo>
                    <a:close/>
                    <a:moveTo>
                      <a:pt x="27" y="286"/>
                    </a:move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6"/>
                      <a:pt x="28" y="286"/>
                      <a:pt x="28" y="286"/>
                    </a:cubicBezTo>
                    <a:lnTo>
                      <a:pt x="27" y="286"/>
                    </a:lnTo>
                    <a:close/>
                    <a:moveTo>
                      <a:pt x="46" y="314"/>
                    </a:moveTo>
                    <a:cubicBezTo>
                      <a:pt x="46" y="313"/>
                      <a:pt x="46" y="313"/>
                      <a:pt x="46" y="313"/>
                    </a:cubicBezTo>
                    <a:cubicBezTo>
                      <a:pt x="46" y="313"/>
                      <a:pt x="47" y="313"/>
                      <a:pt x="48" y="314"/>
                    </a:cubicBezTo>
                    <a:lnTo>
                      <a:pt x="46" y="314"/>
                    </a:lnTo>
                    <a:close/>
                    <a:moveTo>
                      <a:pt x="47" y="316"/>
                    </a:moveTo>
                    <a:cubicBezTo>
                      <a:pt x="49" y="314"/>
                      <a:pt x="49" y="314"/>
                      <a:pt x="49" y="314"/>
                    </a:cubicBezTo>
                    <a:cubicBezTo>
                      <a:pt x="51" y="315"/>
                      <a:pt x="51" y="315"/>
                      <a:pt x="51" y="315"/>
                    </a:cubicBezTo>
                    <a:cubicBezTo>
                      <a:pt x="49" y="315"/>
                      <a:pt x="48" y="318"/>
                      <a:pt x="47" y="316"/>
                    </a:cubicBezTo>
                    <a:close/>
                    <a:moveTo>
                      <a:pt x="60" y="313"/>
                    </a:moveTo>
                    <a:cubicBezTo>
                      <a:pt x="60" y="313"/>
                      <a:pt x="59" y="313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9" y="313"/>
                      <a:pt x="60" y="313"/>
                    </a:cubicBezTo>
                    <a:close/>
                    <a:moveTo>
                      <a:pt x="54" y="128"/>
                    </a:moveTo>
                    <a:cubicBezTo>
                      <a:pt x="55" y="129"/>
                      <a:pt x="54" y="129"/>
                      <a:pt x="53" y="130"/>
                    </a:cubicBezTo>
                    <a:cubicBezTo>
                      <a:pt x="53" y="130"/>
                      <a:pt x="53" y="129"/>
                      <a:pt x="52" y="129"/>
                    </a:cubicBezTo>
                    <a:cubicBezTo>
                      <a:pt x="53" y="129"/>
                      <a:pt x="53" y="128"/>
                      <a:pt x="54" y="128"/>
                    </a:cubicBezTo>
                    <a:close/>
                    <a:moveTo>
                      <a:pt x="41" y="288"/>
                    </a:moveTo>
                    <a:cubicBezTo>
                      <a:pt x="39" y="289"/>
                      <a:pt x="39" y="289"/>
                      <a:pt x="39" y="289"/>
                    </a:cubicBezTo>
                    <a:cubicBezTo>
                      <a:pt x="39" y="288"/>
                      <a:pt x="40" y="286"/>
                      <a:pt x="41" y="288"/>
                    </a:cubicBezTo>
                    <a:close/>
                    <a:moveTo>
                      <a:pt x="38" y="247"/>
                    </a:moveTo>
                    <a:cubicBezTo>
                      <a:pt x="35" y="248"/>
                      <a:pt x="35" y="248"/>
                      <a:pt x="35" y="248"/>
                    </a:cubicBezTo>
                    <a:cubicBezTo>
                      <a:pt x="37" y="247"/>
                      <a:pt x="37" y="247"/>
                      <a:pt x="37" y="247"/>
                    </a:cubicBezTo>
                    <a:lnTo>
                      <a:pt x="38" y="247"/>
                    </a:lnTo>
                    <a:close/>
                    <a:moveTo>
                      <a:pt x="32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39"/>
                      <a:pt x="32" y="240"/>
                      <a:pt x="32" y="240"/>
                    </a:cubicBezTo>
                    <a:cubicBezTo>
                      <a:pt x="33" y="240"/>
                      <a:pt x="35" y="239"/>
                      <a:pt x="35" y="239"/>
                    </a:cubicBezTo>
                    <a:cubicBezTo>
                      <a:pt x="34" y="240"/>
                      <a:pt x="33" y="240"/>
                      <a:pt x="32" y="240"/>
                    </a:cubicBezTo>
                    <a:close/>
                    <a:moveTo>
                      <a:pt x="35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5" y="208"/>
                      <a:pt x="35" y="208"/>
                      <a:pt x="35" y="208"/>
                    </a:cubicBezTo>
                    <a:cubicBezTo>
                      <a:pt x="35" y="207"/>
                      <a:pt x="33" y="206"/>
                      <a:pt x="33" y="205"/>
                    </a:cubicBezTo>
                    <a:lnTo>
                      <a:pt x="35" y="208"/>
                    </a:lnTo>
                    <a:close/>
                    <a:moveTo>
                      <a:pt x="34" y="230"/>
                    </a:moveTo>
                    <a:cubicBezTo>
                      <a:pt x="34" y="230"/>
                      <a:pt x="34" y="230"/>
                      <a:pt x="34" y="230"/>
                    </a:cubicBezTo>
                    <a:cubicBezTo>
                      <a:pt x="31" y="230"/>
                      <a:pt x="31" y="230"/>
                      <a:pt x="31" y="230"/>
                    </a:cubicBezTo>
                    <a:cubicBezTo>
                      <a:pt x="31" y="230"/>
                      <a:pt x="33" y="228"/>
                      <a:pt x="34" y="230"/>
                    </a:cubicBezTo>
                    <a:close/>
                    <a:moveTo>
                      <a:pt x="21" y="186"/>
                    </a:moveTo>
                    <a:cubicBezTo>
                      <a:pt x="23" y="187"/>
                      <a:pt x="23" y="187"/>
                      <a:pt x="23" y="187"/>
                    </a:cubicBezTo>
                    <a:cubicBezTo>
                      <a:pt x="23" y="188"/>
                      <a:pt x="20" y="186"/>
                      <a:pt x="20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8" y="189"/>
                      <a:pt x="20" y="187"/>
                      <a:pt x="21" y="186"/>
                    </a:cubicBezTo>
                    <a:close/>
                    <a:moveTo>
                      <a:pt x="10" y="181"/>
                    </a:move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8" y="180"/>
                      <a:pt x="9" y="182"/>
                      <a:pt x="10" y="181"/>
                    </a:cubicBezTo>
                    <a:close/>
                    <a:moveTo>
                      <a:pt x="7" y="188"/>
                    </a:moveTo>
                    <a:cubicBezTo>
                      <a:pt x="7" y="185"/>
                      <a:pt x="7" y="185"/>
                      <a:pt x="7" y="185"/>
                    </a:cubicBezTo>
                    <a:cubicBezTo>
                      <a:pt x="9" y="188"/>
                      <a:pt x="10" y="188"/>
                      <a:pt x="13" y="187"/>
                    </a:cubicBezTo>
                    <a:cubicBezTo>
                      <a:pt x="13" y="189"/>
                      <a:pt x="10" y="189"/>
                      <a:pt x="11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7" y="192"/>
                      <a:pt x="8" y="189"/>
                      <a:pt x="6" y="188"/>
                    </a:cubicBezTo>
                    <a:lnTo>
                      <a:pt x="7" y="188"/>
                    </a:lnTo>
                    <a:close/>
                    <a:moveTo>
                      <a:pt x="6" y="196"/>
                    </a:move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8" y="196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198"/>
                      <a:pt x="8" y="198"/>
                      <a:pt x="8" y="199"/>
                    </a:cubicBezTo>
                    <a:cubicBezTo>
                      <a:pt x="5" y="198"/>
                      <a:pt x="7" y="199"/>
                      <a:pt x="6" y="196"/>
                    </a:cubicBezTo>
                    <a:close/>
                    <a:moveTo>
                      <a:pt x="11" y="206"/>
                    </a:moveTo>
                    <a:cubicBezTo>
                      <a:pt x="10" y="206"/>
                      <a:pt x="10" y="205"/>
                      <a:pt x="10" y="204"/>
                    </a:cubicBezTo>
                    <a:cubicBezTo>
                      <a:pt x="8" y="202"/>
                      <a:pt x="5" y="201"/>
                      <a:pt x="9" y="200"/>
                    </a:cubicBezTo>
                    <a:cubicBezTo>
                      <a:pt x="9" y="201"/>
                      <a:pt x="9" y="201"/>
                      <a:pt x="9" y="201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2"/>
                      <a:pt x="9" y="203"/>
                      <a:pt x="10" y="204"/>
                    </a:cubicBezTo>
                    <a:cubicBezTo>
                      <a:pt x="10" y="205"/>
                      <a:pt x="11" y="205"/>
                      <a:pt x="11" y="206"/>
                    </a:cubicBezTo>
                    <a:close/>
                    <a:moveTo>
                      <a:pt x="11" y="195"/>
                    </a:move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5"/>
                      <a:pt x="13" y="195"/>
                      <a:pt x="13" y="195"/>
                    </a:cubicBezTo>
                    <a:lnTo>
                      <a:pt x="11" y="195"/>
                    </a:lnTo>
                    <a:close/>
                    <a:moveTo>
                      <a:pt x="12" y="218"/>
                    </a:moveTo>
                    <a:cubicBezTo>
                      <a:pt x="13" y="217"/>
                      <a:pt x="13" y="217"/>
                      <a:pt x="13" y="217"/>
                    </a:cubicBezTo>
                    <a:cubicBezTo>
                      <a:pt x="14" y="219"/>
                      <a:pt x="17" y="220"/>
                      <a:pt x="18" y="223"/>
                    </a:cubicBezTo>
                    <a:cubicBezTo>
                      <a:pt x="15" y="223"/>
                      <a:pt x="16" y="218"/>
                      <a:pt x="12" y="218"/>
                    </a:cubicBezTo>
                    <a:close/>
                    <a:moveTo>
                      <a:pt x="21" y="232"/>
                    </a:moveTo>
                    <a:cubicBezTo>
                      <a:pt x="21" y="232"/>
                      <a:pt x="21" y="232"/>
                      <a:pt x="21" y="232"/>
                    </a:cubicBezTo>
                    <a:cubicBezTo>
                      <a:pt x="21" y="233"/>
                      <a:pt x="21" y="233"/>
                      <a:pt x="21" y="232"/>
                    </a:cubicBezTo>
                    <a:cubicBezTo>
                      <a:pt x="21" y="232"/>
                      <a:pt x="21" y="231"/>
                      <a:pt x="20" y="231"/>
                    </a:cubicBezTo>
                    <a:cubicBezTo>
                      <a:pt x="20" y="231"/>
                      <a:pt x="20" y="231"/>
                      <a:pt x="20" y="231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1"/>
                      <a:pt x="21" y="231"/>
                      <a:pt x="21" y="231"/>
                    </a:cubicBezTo>
                    <a:lnTo>
                      <a:pt x="21" y="232"/>
                    </a:lnTo>
                    <a:close/>
                    <a:moveTo>
                      <a:pt x="24" y="249"/>
                    </a:moveTo>
                    <a:cubicBezTo>
                      <a:pt x="23" y="248"/>
                      <a:pt x="23" y="248"/>
                      <a:pt x="23" y="248"/>
                    </a:cubicBezTo>
                    <a:cubicBezTo>
                      <a:pt x="24" y="248"/>
                      <a:pt x="24" y="248"/>
                      <a:pt x="24" y="248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2" y="230"/>
                    </a:moveTo>
                    <a:cubicBezTo>
                      <a:pt x="22" y="228"/>
                      <a:pt x="21" y="225"/>
                      <a:pt x="20" y="222"/>
                    </a:cubicBezTo>
                    <a:cubicBezTo>
                      <a:pt x="18" y="220"/>
                      <a:pt x="23" y="218"/>
                      <a:pt x="20" y="215"/>
                    </a:cubicBezTo>
                    <a:cubicBezTo>
                      <a:pt x="19" y="216"/>
                      <a:pt x="19" y="216"/>
                      <a:pt x="19" y="216"/>
                    </a:cubicBezTo>
                    <a:cubicBezTo>
                      <a:pt x="18" y="215"/>
                      <a:pt x="21" y="213"/>
                      <a:pt x="18" y="212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7"/>
                      <a:pt x="20" y="205"/>
                      <a:pt x="18" y="204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1" y="199"/>
                      <a:pt x="23" y="205"/>
                      <a:pt x="26" y="201"/>
                    </a:cubicBezTo>
                    <a:cubicBezTo>
                      <a:pt x="28" y="202"/>
                      <a:pt x="26" y="206"/>
                      <a:pt x="30" y="207"/>
                    </a:cubicBezTo>
                    <a:cubicBezTo>
                      <a:pt x="31" y="211"/>
                      <a:pt x="31" y="211"/>
                      <a:pt x="31" y="211"/>
                    </a:cubicBezTo>
                    <a:cubicBezTo>
                      <a:pt x="28" y="209"/>
                      <a:pt x="28" y="214"/>
                      <a:pt x="29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28" y="218"/>
                      <a:pt x="28" y="218"/>
                      <a:pt x="28" y="218"/>
                    </a:cubicBezTo>
                    <a:cubicBezTo>
                      <a:pt x="30" y="219"/>
                      <a:pt x="30" y="219"/>
                      <a:pt x="30" y="219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8" y="222"/>
                      <a:pt x="31" y="222"/>
                      <a:pt x="32" y="223"/>
                    </a:cubicBezTo>
                    <a:cubicBezTo>
                      <a:pt x="30" y="223"/>
                      <a:pt x="30" y="225"/>
                      <a:pt x="29" y="225"/>
                    </a:cubicBezTo>
                    <a:cubicBezTo>
                      <a:pt x="29" y="224"/>
                      <a:pt x="28" y="224"/>
                      <a:pt x="27" y="224"/>
                    </a:cubicBezTo>
                    <a:cubicBezTo>
                      <a:pt x="25" y="226"/>
                      <a:pt x="28" y="225"/>
                      <a:pt x="28" y="226"/>
                    </a:cubicBezTo>
                    <a:cubicBezTo>
                      <a:pt x="27" y="226"/>
                      <a:pt x="26" y="226"/>
                      <a:pt x="26" y="225"/>
                    </a:cubicBezTo>
                    <a:cubicBezTo>
                      <a:pt x="24" y="230"/>
                      <a:pt x="29" y="225"/>
                      <a:pt x="30" y="229"/>
                    </a:cubicBezTo>
                    <a:cubicBezTo>
                      <a:pt x="29" y="228"/>
                      <a:pt x="28" y="230"/>
                      <a:pt x="27" y="229"/>
                    </a:cubicBezTo>
                    <a:cubicBezTo>
                      <a:pt x="27" y="231"/>
                      <a:pt x="27" y="231"/>
                      <a:pt x="27" y="231"/>
                    </a:cubicBezTo>
                    <a:cubicBezTo>
                      <a:pt x="26" y="231"/>
                      <a:pt x="26" y="231"/>
                      <a:pt x="26" y="232"/>
                    </a:cubicBezTo>
                    <a:cubicBezTo>
                      <a:pt x="27" y="235"/>
                      <a:pt x="31" y="232"/>
                      <a:pt x="32" y="234"/>
                    </a:cubicBezTo>
                    <a:cubicBezTo>
                      <a:pt x="30" y="236"/>
                      <a:pt x="29" y="236"/>
                      <a:pt x="27" y="236"/>
                    </a:cubicBezTo>
                    <a:cubicBezTo>
                      <a:pt x="23" y="236"/>
                      <a:pt x="24" y="232"/>
                      <a:pt x="22" y="230"/>
                    </a:cubicBezTo>
                    <a:close/>
                    <a:moveTo>
                      <a:pt x="28" y="252"/>
                    </a:move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9" y="251"/>
                      <a:pt x="28" y="251"/>
                      <a:pt x="28" y="252"/>
                    </a:cubicBezTo>
                    <a:close/>
                    <a:moveTo>
                      <a:pt x="28" y="246"/>
                    </a:moveTo>
                    <a:cubicBezTo>
                      <a:pt x="28" y="245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5"/>
                    </a:cubicBezTo>
                    <a:cubicBezTo>
                      <a:pt x="29" y="246"/>
                      <a:pt x="29" y="246"/>
                      <a:pt x="29" y="246"/>
                    </a:cubicBezTo>
                    <a:lnTo>
                      <a:pt x="28" y="246"/>
                    </a:lnTo>
                    <a:close/>
                    <a:moveTo>
                      <a:pt x="27" y="274"/>
                    </a:moveTo>
                    <a:cubicBezTo>
                      <a:pt x="26" y="273"/>
                      <a:pt x="26" y="273"/>
                      <a:pt x="26" y="273"/>
                    </a:cubicBezTo>
                    <a:cubicBezTo>
                      <a:pt x="27" y="274"/>
                      <a:pt x="27" y="274"/>
                      <a:pt x="27" y="274"/>
                    </a:cubicBezTo>
                    <a:close/>
                    <a:moveTo>
                      <a:pt x="30" y="279"/>
                    </a:moveTo>
                    <a:cubicBezTo>
                      <a:pt x="29" y="278"/>
                      <a:pt x="31" y="277"/>
                      <a:pt x="29" y="276"/>
                    </a:cubicBezTo>
                    <a:cubicBezTo>
                      <a:pt x="30" y="276"/>
                      <a:pt x="30" y="275"/>
                      <a:pt x="31" y="275"/>
                    </a:cubicBezTo>
                    <a:cubicBezTo>
                      <a:pt x="30" y="274"/>
                      <a:pt x="29" y="274"/>
                      <a:pt x="28" y="274"/>
                    </a:cubicBezTo>
                    <a:cubicBezTo>
                      <a:pt x="28" y="272"/>
                      <a:pt x="24" y="271"/>
                      <a:pt x="24" y="268"/>
                    </a:cubicBezTo>
                    <a:cubicBezTo>
                      <a:pt x="26" y="268"/>
                      <a:pt x="28" y="270"/>
                      <a:pt x="29" y="270"/>
                    </a:cubicBezTo>
                    <a:cubicBezTo>
                      <a:pt x="31" y="269"/>
                      <a:pt x="31" y="269"/>
                      <a:pt x="31" y="269"/>
                    </a:cubicBezTo>
                    <a:cubicBezTo>
                      <a:pt x="30" y="270"/>
                      <a:pt x="30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1" y="274"/>
                      <a:pt x="31" y="274"/>
                      <a:pt x="31" y="274"/>
                    </a:cubicBezTo>
                    <a:cubicBezTo>
                      <a:pt x="34" y="272"/>
                      <a:pt x="34" y="277"/>
                      <a:pt x="37" y="274"/>
                    </a:cubicBezTo>
                    <a:cubicBezTo>
                      <a:pt x="37" y="275"/>
                      <a:pt x="35" y="277"/>
                      <a:pt x="38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8" y="279"/>
                      <a:pt x="39" y="279"/>
                      <a:pt x="40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6" y="280"/>
                      <a:pt x="36" y="280"/>
                      <a:pt x="36" y="280"/>
                    </a:cubicBezTo>
                    <a:cubicBezTo>
                      <a:pt x="34" y="279"/>
                      <a:pt x="33" y="280"/>
                      <a:pt x="30" y="279"/>
                    </a:cubicBezTo>
                    <a:close/>
                    <a:moveTo>
                      <a:pt x="33" y="290"/>
                    </a:moveTo>
                    <a:cubicBezTo>
                      <a:pt x="33" y="288"/>
                      <a:pt x="33" y="288"/>
                      <a:pt x="33" y="288"/>
                    </a:cubicBezTo>
                    <a:cubicBezTo>
                      <a:pt x="33" y="288"/>
                      <a:pt x="34" y="288"/>
                      <a:pt x="34" y="288"/>
                    </a:cubicBezTo>
                    <a:cubicBezTo>
                      <a:pt x="34" y="289"/>
                      <a:pt x="34" y="290"/>
                      <a:pt x="33" y="290"/>
                    </a:cubicBezTo>
                    <a:close/>
                    <a:moveTo>
                      <a:pt x="35" y="282"/>
                    </a:moveTo>
                    <a:cubicBezTo>
                      <a:pt x="38" y="281"/>
                      <a:pt x="38" y="281"/>
                      <a:pt x="38" y="281"/>
                    </a:cubicBezTo>
                    <a:cubicBezTo>
                      <a:pt x="38" y="282"/>
                      <a:pt x="38" y="283"/>
                      <a:pt x="39" y="283"/>
                    </a:cubicBezTo>
                    <a:cubicBezTo>
                      <a:pt x="39" y="284"/>
                      <a:pt x="37" y="284"/>
                      <a:pt x="36" y="283"/>
                    </a:cubicBezTo>
                    <a:lnTo>
                      <a:pt x="35" y="282"/>
                    </a:lnTo>
                    <a:close/>
                    <a:moveTo>
                      <a:pt x="37" y="292"/>
                    </a:moveTo>
                    <a:cubicBezTo>
                      <a:pt x="38" y="292"/>
                      <a:pt x="38" y="291"/>
                      <a:pt x="39" y="291"/>
                    </a:cubicBezTo>
                    <a:cubicBezTo>
                      <a:pt x="37" y="293"/>
                      <a:pt x="37" y="293"/>
                      <a:pt x="37" y="293"/>
                    </a:cubicBezTo>
                    <a:cubicBezTo>
                      <a:pt x="36" y="291"/>
                      <a:pt x="36" y="291"/>
                      <a:pt x="36" y="291"/>
                    </a:cubicBezTo>
                    <a:lnTo>
                      <a:pt x="37" y="292"/>
                    </a:lnTo>
                    <a:close/>
                    <a:moveTo>
                      <a:pt x="37" y="299"/>
                    </a:moveTo>
                    <a:cubicBezTo>
                      <a:pt x="38" y="299"/>
                      <a:pt x="39" y="299"/>
                      <a:pt x="40" y="299"/>
                    </a:cubicBezTo>
                    <a:cubicBezTo>
                      <a:pt x="40" y="300"/>
                      <a:pt x="37" y="300"/>
                      <a:pt x="37" y="299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9" y="302"/>
                      <a:pt x="39" y="302"/>
                    </a:cubicBezTo>
                    <a:cubicBezTo>
                      <a:pt x="38" y="301"/>
                      <a:pt x="41" y="299"/>
                      <a:pt x="42" y="301"/>
                    </a:cubicBezTo>
                    <a:cubicBezTo>
                      <a:pt x="41" y="301"/>
                      <a:pt x="40" y="300"/>
                      <a:pt x="39" y="302"/>
                    </a:cubicBezTo>
                    <a:close/>
                    <a:moveTo>
                      <a:pt x="42" y="295"/>
                    </a:moveTo>
                    <a:cubicBezTo>
                      <a:pt x="43" y="294"/>
                      <a:pt x="41" y="290"/>
                      <a:pt x="44" y="292"/>
                    </a:cubicBezTo>
                    <a:cubicBezTo>
                      <a:pt x="44" y="293"/>
                      <a:pt x="42" y="294"/>
                      <a:pt x="43" y="295"/>
                    </a:cubicBezTo>
                    <a:lnTo>
                      <a:pt x="42" y="295"/>
                    </a:lnTo>
                    <a:close/>
                    <a:moveTo>
                      <a:pt x="44" y="304"/>
                    </a:moveTo>
                    <a:cubicBezTo>
                      <a:pt x="45" y="304"/>
                      <a:pt x="47" y="306"/>
                      <a:pt x="48" y="306"/>
                    </a:cubicBezTo>
                    <a:cubicBezTo>
                      <a:pt x="46" y="307"/>
                      <a:pt x="44" y="306"/>
                      <a:pt x="44" y="304"/>
                    </a:cubicBezTo>
                    <a:close/>
                    <a:moveTo>
                      <a:pt x="43" y="302"/>
                    </a:moveTo>
                    <a:cubicBezTo>
                      <a:pt x="43" y="301"/>
                      <a:pt x="43" y="301"/>
                      <a:pt x="43" y="301"/>
                    </a:cubicBezTo>
                    <a:cubicBezTo>
                      <a:pt x="49" y="302"/>
                      <a:pt x="49" y="302"/>
                      <a:pt x="49" y="302"/>
                    </a:cubicBezTo>
                    <a:lnTo>
                      <a:pt x="43" y="302"/>
                    </a:lnTo>
                    <a:close/>
                    <a:moveTo>
                      <a:pt x="50" y="305"/>
                    </a:moveTo>
                    <a:cubicBezTo>
                      <a:pt x="50" y="305"/>
                      <a:pt x="51" y="305"/>
                      <a:pt x="51" y="306"/>
                    </a:cubicBezTo>
                    <a:cubicBezTo>
                      <a:pt x="50" y="307"/>
                      <a:pt x="50" y="306"/>
                      <a:pt x="50" y="305"/>
                    </a:cubicBezTo>
                    <a:close/>
                    <a:moveTo>
                      <a:pt x="52" y="309"/>
                    </a:moveTo>
                    <a:cubicBezTo>
                      <a:pt x="54" y="308"/>
                      <a:pt x="56" y="310"/>
                      <a:pt x="56" y="311"/>
                    </a:cubicBezTo>
                    <a:cubicBezTo>
                      <a:pt x="55" y="310"/>
                      <a:pt x="55" y="310"/>
                      <a:pt x="55" y="310"/>
                    </a:cubicBezTo>
                    <a:cubicBezTo>
                      <a:pt x="54" y="311"/>
                      <a:pt x="54" y="311"/>
                      <a:pt x="54" y="311"/>
                    </a:cubicBezTo>
                    <a:cubicBezTo>
                      <a:pt x="55" y="312"/>
                      <a:pt x="56" y="311"/>
                      <a:pt x="56" y="313"/>
                    </a:cubicBezTo>
                    <a:cubicBezTo>
                      <a:pt x="55" y="313"/>
                      <a:pt x="55" y="313"/>
                      <a:pt x="54" y="313"/>
                    </a:cubicBezTo>
                    <a:cubicBezTo>
                      <a:pt x="54" y="311"/>
                      <a:pt x="50" y="311"/>
                      <a:pt x="52" y="309"/>
                    </a:cubicBezTo>
                    <a:close/>
                    <a:moveTo>
                      <a:pt x="54" y="317"/>
                    </a:moveTo>
                    <a:cubicBezTo>
                      <a:pt x="54" y="315"/>
                      <a:pt x="53" y="317"/>
                      <a:pt x="52" y="316"/>
                    </a:cubicBezTo>
                    <a:cubicBezTo>
                      <a:pt x="53" y="315"/>
                      <a:pt x="53" y="315"/>
                      <a:pt x="54" y="315"/>
                    </a:cubicBezTo>
                    <a:cubicBezTo>
                      <a:pt x="54" y="315"/>
                      <a:pt x="54" y="315"/>
                      <a:pt x="55" y="315"/>
                    </a:cubicBezTo>
                    <a:cubicBezTo>
                      <a:pt x="55" y="315"/>
                      <a:pt x="55" y="315"/>
                      <a:pt x="56" y="314"/>
                    </a:cubicBezTo>
                    <a:cubicBezTo>
                      <a:pt x="56" y="316"/>
                      <a:pt x="55" y="315"/>
                      <a:pt x="55" y="315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4" y="316"/>
                      <a:pt x="57" y="318"/>
                      <a:pt x="57" y="315"/>
                    </a:cubicBezTo>
                    <a:cubicBezTo>
                      <a:pt x="57" y="317"/>
                      <a:pt x="56" y="319"/>
                      <a:pt x="54" y="317"/>
                    </a:cubicBezTo>
                    <a:close/>
                    <a:moveTo>
                      <a:pt x="62" y="320"/>
                    </a:moveTo>
                    <a:cubicBezTo>
                      <a:pt x="62" y="320"/>
                      <a:pt x="57" y="321"/>
                      <a:pt x="57" y="319"/>
                    </a:cubicBezTo>
                    <a:cubicBezTo>
                      <a:pt x="58" y="320"/>
                      <a:pt x="60" y="319"/>
                      <a:pt x="61" y="317"/>
                    </a:cubicBezTo>
                    <a:cubicBezTo>
                      <a:pt x="61" y="318"/>
                      <a:pt x="62" y="318"/>
                      <a:pt x="62" y="319"/>
                    </a:cubicBezTo>
                    <a:cubicBezTo>
                      <a:pt x="61" y="320"/>
                      <a:pt x="61" y="320"/>
                      <a:pt x="61" y="320"/>
                    </a:cubicBezTo>
                    <a:lnTo>
                      <a:pt x="62" y="320"/>
                    </a:lnTo>
                    <a:close/>
                    <a:moveTo>
                      <a:pt x="82" y="76"/>
                    </a:moveTo>
                    <a:cubicBezTo>
                      <a:pt x="83" y="77"/>
                      <a:pt x="83" y="77"/>
                      <a:pt x="83" y="77"/>
                    </a:cubicBezTo>
                    <a:cubicBezTo>
                      <a:pt x="81" y="77"/>
                      <a:pt x="81" y="77"/>
                      <a:pt x="81" y="77"/>
                    </a:cubicBezTo>
                    <a:lnTo>
                      <a:pt x="82" y="76"/>
                    </a:lnTo>
                    <a:close/>
                    <a:moveTo>
                      <a:pt x="81" y="82"/>
                    </a:moveTo>
                    <a:cubicBezTo>
                      <a:pt x="80" y="81"/>
                      <a:pt x="80" y="81"/>
                      <a:pt x="79" y="80"/>
                    </a:cubicBezTo>
                    <a:cubicBezTo>
                      <a:pt x="80" y="80"/>
                      <a:pt x="82" y="80"/>
                      <a:pt x="81" y="82"/>
                    </a:cubicBezTo>
                    <a:close/>
                    <a:moveTo>
                      <a:pt x="68" y="70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70" y="70"/>
                      <a:pt x="72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1" y="70"/>
                      <a:pt x="70" y="73"/>
                      <a:pt x="68" y="70"/>
                    </a:cubicBezTo>
                    <a:close/>
                    <a:moveTo>
                      <a:pt x="63" y="325"/>
                    </a:moveTo>
                    <a:cubicBezTo>
                      <a:pt x="65" y="324"/>
                      <a:pt x="65" y="324"/>
                      <a:pt x="65" y="324"/>
                    </a:cubicBezTo>
                    <a:cubicBezTo>
                      <a:pt x="65" y="326"/>
                      <a:pt x="65" y="326"/>
                      <a:pt x="65" y="326"/>
                    </a:cubicBezTo>
                    <a:cubicBezTo>
                      <a:pt x="64" y="326"/>
                      <a:pt x="64" y="326"/>
                      <a:pt x="63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3" y="327"/>
                      <a:pt x="63" y="326"/>
                      <a:pt x="63" y="326"/>
                    </a:cubicBezTo>
                    <a:cubicBezTo>
                      <a:pt x="64" y="326"/>
                      <a:pt x="63" y="325"/>
                      <a:pt x="63" y="325"/>
                    </a:cubicBezTo>
                    <a:close/>
                    <a:moveTo>
                      <a:pt x="58" y="331"/>
                    </a:moveTo>
                    <a:cubicBezTo>
                      <a:pt x="58" y="330"/>
                      <a:pt x="59" y="330"/>
                      <a:pt x="59" y="330"/>
                    </a:cubicBezTo>
                    <a:cubicBezTo>
                      <a:pt x="59" y="329"/>
                      <a:pt x="58" y="327"/>
                      <a:pt x="57" y="326"/>
                    </a:cubicBezTo>
                    <a:cubicBezTo>
                      <a:pt x="58" y="326"/>
                      <a:pt x="59" y="326"/>
                      <a:pt x="60" y="327"/>
                    </a:cubicBezTo>
                    <a:cubicBezTo>
                      <a:pt x="59" y="328"/>
                      <a:pt x="59" y="328"/>
                      <a:pt x="59" y="328"/>
                    </a:cubicBezTo>
                    <a:cubicBezTo>
                      <a:pt x="60" y="330"/>
                      <a:pt x="62" y="328"/>
                      <a:pt x="63" y="328"/>
                    </a:cubicBezTo>
                    <a:cubicBezTo>
                      <a:pt x="63" y="330"/>
                      <a:pt x="64" y="329"/>
                      <a:pt x="65" y="330"/>
                    </a:cubicBezTo>
                    <a:cubicBezTo>
                      <a:pt x="63" y="332"/>
                      <a:pt x="61" y="328"/>
                      <a:pt x="59" y="330"/>
                    </a:cubicBezTo>
                    <a:cubicBezTo>
                      <a:pt x="59" y="330"/>
                      <a:pt x="59" y="331"/>
                      <a:pt x="58" y="331"/>
                    </a:cubicBezTo>
                    <a:close/>
                    <a:moveTo>
                      <a:pt x="60" y="332"/>
                    </a:moveTo>
                    <a:cubicBezTo>
                      <a:pt x="61" y="332"/>
                      <a:pt x="61" y="332"/>
                      <a:pt x="61" y="332"/>
                    </a:cubicBezTo>
                    <a:cubicBezTo>
                      <a:pt x="60" y="331"/>
                      <a:pt x="60" y="331"/>
                      <a:pt x="60" y="331"/>
                    </a:cubicBezTo>
                    <a:cubicBezTo>
                      <a:pt x="61" y="331"/>
                      <a:pt x="61" y="331"/>
                      <a:pt x="61" y="331"/>
                    </a:cubicBezTo>
                    <a:cubicBezTo>
                      <a:pt x="62" y="330"/>
                      <a:pt x="63" y="335"/>
                      <a:pt x="65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5" y="335"/>
                      <a:pt x="61" y="333"/>
                      <a:pt x="60" y="332"/>
                    </a:cubicBezTo>
                    <a:close/>
                    <a:moveTo>
                      <a:pt x="67" y="327"/>
                    </a:moveTo>
                    <a:cubicBezTo>
                      <a:pt x="68" y="326"/>
                      <a:pt x="68" y="326"/>
                      <a:pt x="68" y="326"/>
                    </a:cubicBezTo>
                    <a:cubicBezTo>
                      <a:pt x="68" y="326"/>
                      <a:pt x="69" y="326"/>
                      <a:pt x="69" y="326"/>
                    </a:cubicBezTo>
                    <a:cubicBezTo>
                      <a:pt x="69" y="327"/>
                      <a:pt x="68" y="327"/>
                      <a:pt x="67" y="327"/>
                    </a:cubicBezTo>
                    <a:close/>
                    <a:moveTo>
                      <a:pt x="71" y="336"/>
                    </a:moveTo>
                    <a:cubicBezTo>
                      <a:pt x="69" y="338"/>
                      <a:pt x="73" y="339"/>
                      <a:pt x="71" y="339"/>
                    </a:cubicBezTo>
                    <a:cubicBezTo>
                      <a:pt x="70" y="337"/>
                      <a:pt x="68" y="334"/>
                      <a:pt x="69" y="332"/>
                    </a:cubicBezTo>
                    <a:cubicBezTo>
                      <a:pt x="70" y="332"/>
                      <a:pt x="71" y="332"/>
                      <a:pt x="72" y="331"/>
                    </a:cubicBezTo>
                    <a:cubicBezTo>
                      <a:pt x="72" y="333"/>
                      <a:pt x="70" y="332"/>
                      <a:pt x="69" y="333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72" y="337"/>
                      <a:pt x="71" y="334"/>
                      <a:pt x="71" y="336"/>
                    </a:cubicBezTo>
                    <a:close/>
                    <a:moveTo>
                      <a:pt x="69" y="88"/>
                    </a:moveTo>
                    <a:cubicBezTo>
                      <a:pt x="70" y="88"/>
                      <a:pt x="70" y="89"/>
                      <a:pt x="71" y="88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5"/>
                      <a:pt x="70" y="85"/>
                      <a:pt x="71" y="86"/>
                    </a:cubicBezTo>
                    <a:cubicBezTo>
                      <a:pt x="71" y="85"/>
                      <a:pt x="72" y="85"/>
                      <a:pt x="72" y="84"/>
                    </a:cubicBezTo>
                    <a:cubicBezTo>
                      <a:pt x="71" y="82"/>
                      <a:pt x="69" y="85"/>
                      <a:pt x="70" y="82"/>
                    </a:cubicBezTo>
                    <a:cubicBezTo>
                      <a:pt x="71" y="84"/>
                      <a:pt x="73" y="81"/>
                      <a:pt x="74" y="84"/>
                    </a:cubicBezTo>
                    <a:cubicBezTo>
                      <a:pt x="74" y="84"/>
                      <a:pt x="74" y="83"/>
                      <a:pt x="75" y="84"/>
                    </a:cubicBezTo>
                    <a:cubicBezTo>
                      <a:pt x="75" y="84"/>
                      <a:pt x="75" y="85"/>
                      <a:pt x="75" y="85"/>
                    </a:cubicBezTo>
                    <a:cubicBezTo>
                      <a:pt x="75" y="85"/>
                      <a:pt x="74" y="84"/>
                      <a:pt x="74" y="85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86"/>
                      <a:pt x="74" y="88"/>
                      <a:pt x="75" y="89"/>
                    </a:cubicBezTo>
                    <a:cubicBezTo>
                      <a:pt x="74" y="90"/>
                      <a:pt x="71" y="89"/>
                      <a:pt x="69" y="88"/>
                    </a:cubicBezTo>
                    <a:close/>
                    <a:moveTo>
                      <a:pt x="77" y="92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5" y="91"/>
                      <a:pt x="75" y="91"/>
                      <a:pt x="75" y="91"/>
                    </a:cubicBezTo>
                    <a:lnTo>
                      <a:pt x="77" y="92"/>
                    </a:lnTo>
                    <a:close/>
                    <a:moveTo>
                      <a:pt x="76" y="338"/>
                    </a:moveTo>
                    <a:cubicBezTo>
                      <a:pt x="78" y="338"/>
                      <a:pt x="78" y="338"/>
                      <a:pt x="78" y="338"/>
                    </a:cubicBezTo>
                    <a:cubicBezTo>
                      <a:pt x="78" y="338"/>
                      <a:pt x="77" y="340"/>
                      <a:pt x="76" y="338"/>
                    </a:cubicBezTo>
                    <a:close/>
                    <a:moveTo>
                      <a:pt x="79" y="107"/>
                    </a:move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9"/>
                      <a:pt x="78" y="109"/>
                      <a:pt x="78" y="109"/>
                    </a:cubicBezTo>
                    <a:lnTo>
                      <a:pt x="79" y="107"/>
                    </a:lnTo>
                    <a:close/>
                    <a:moveTo>
                      <a:pt x="79" y="347"/>
                    </a:moveTo>
                    <a:cubicBezTo>
                      <a:pt x="79" y="347"/>
                      <a:pt x="79" y="347"/>
                      <a:pt x="79" y="347"/>
                    </a:cubicBezTo>
                    <a:cubicBezTo>
                      <a:pt x="81" y="348"/>
                      <a:pt x="81" y="348"/>
                      <a:pt x="81" y="348"/>
                    </a:cubicBezTo>
                    <a:lnTo>
                      <a:pt x="79" y="347"/>
                    </a:lnTo>
                    <a:close/>
                    <a:moveTo>
                      <a:pt x="82" y="358"/>
                    </a:moveTo>
                    <a:cubicBezTo>
                      <a:pt x="80" y="358"/>
                      <a:pt x="80" y="358"/>
                      <a:pt x="80" y="358"/>
                    </a:cubicBezTo>
                    <a:cubicBezTo>
                      <a:pt x="81" y="357"/>
                      <a:pt x="80" y="356"/>
                      <a:pt x="82" y="356"/>
                    </a:cubicBezTo>
                    <a:lnTo>
                      <a:pt x="82" y="358"/>
                    </a:lnTo>
                    <a:close/>
                    <a:moveTo>
                      <a:pt x="82" y="352"/>
                    </a:moveTo>
                    <a:cubicBezTo>
                      <a:pt x="82" y="352"/>
                      <a:pt x="82" y="352"/>
                      <a:pt x="82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3" y="351"/>
                      <a:pt x="83" y="351"/>
                      <a:pt x="85" y="352"/>
                    </a:cubicBezTo>
                    <a:cubicBezTo>
                      <a:pt x="85" y="353"/>
                      <a:pt x="85" y="353"/>
                      <a:pt x="85" y="353"/>
                    </a:cubicBezTo>
                    <a:cubicBezTo>
                      <a:pt x="84" y="352"/>
                      <a:pt x="83" y="351"/>
                      <a:pt x="82" y="352"/>
                    </a:cubicBezTo>
                    <a:close/>
                    <a:moveTo>
                      <a:pt x="85" y="358"/>
                    </a:moveTo>
                    <a:cubicBezTo>
                      <a:pt x="84" y="358"/>
                      <a:pt x="84" y="358"/>
                      <a:pt x="84" y="358"/>
                    </a:cubicBezTo>
                    <a:cubicBezTo>
                      <a:pt x="83" y="358"/>
                      <a:pt x="83" y="358"/>
                      <a:pt x="83" y="358"/>
                    </a:cubicBezTo>
                    <a:cubicBezTo>
                      <a:pt x="84" y="357"/>
                      <a:pt x="87" y="356"/>
                      <a:pt x="86" y="354"/>
                    </a:cubicBezTo>
                    <a:cubicBezTo>
                      <a:pt x="88" y="355"/>
                      <a:pt x="86" y="356"/>
                      <a:pt x="85" y="358"/>
                    </a:cubicBezTo>
                    <a:close/>
                    <a:moveTo>
                      <a:pt x="90" y="373"/>
                    </a:moveTo>
                    <a:cubicBezTo>
                      <a:pt x="89" y="373"/>
                      <a:pt x="88" y="373"/>
                      <a:pt x="88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0" y="373"/>
                      <a:pt x="90" y="373"/>
                    </a:cubicBezTo>
                    <a:close/>
                    <a:moveTo>
                      <a:pt x="98" y="356"/>
                    </a:moveTo>
                    <a:cubicBezTo>
                      <a:pt x="97" y="356"/>
                      <a:pt x="97" y="356"/>
                      <a:pt x="97" y="356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6" y="355"/>
                      <a:pt x="96" y="355"/>
                      <a:pt x="96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6"/>
                      <a:pt x="98" y="356"/>
                      <a:pt x="98" y="356"/>
                    </a:cubicBezTo>
                    <a:close/>
                    <a:moveTo>
                      <a:pt x="92" y="359"/>
                    </a:moveTo>
                    <a:cubicBezTo>
                      <a:pt x="91" y="359"/>
                      <a:pt x="91" y="357"/>
                      <a:pt x="90" y="357"/>
                    </a:cubicBezTo>
                    <a:cubicBezTo>
                      <a:pt x="89" y="357"/>
                      <a:pt x="89" y="357"/>
                      <a:pt x="89" y="357"/>
                    </a:cubicBezTo>
                    <a:cubicBezTo>
                      <a:pt x="90" y="357"/>
                      <a:pt x="90" y="357"/>
                      <a:pt x="90" y="357"/>
                    </a:cubicBezTo>
                    <a:cubicBezTo>
                      <a:pt x="92" y="357"/>
                      <a:pt x="92" y="357"/>
                      <a:pt x="92" y="357"/>
                    </a:cubicBezTo>
                    <a:cubicBezTo>
                      <a:pt x="91" y="358"/>
                      <a:pt x="92" y="358"/>
                      <a:pt x="92" y="359"/>
                    </a:cubicBezTo>
                    <a:close/>
                    <a:moveTo>
                      <a:pt x="92" y="9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92" y="92"/>
                    </a:lnTo>
                    <a:close/>
                    <a:moveTo>
                      <a:pt x="92" y="370"/>
                    </a:moveTo>
                    <a:cubicBezTo>
                      <a:pt x="94" y="369"/>
                      <a:pt x="94" y="369"/>
                      <a:pt x="94" y="369"/>
                    </a:cubicBezTo>
                    <a:cubicBezTo>
                      <a:pt x="92" y="367"/>
                      <a:pt x="92" y="367"/>
                      <a:pt x="92" y="367"/>
                    </a:cubicBezTo>
                    <a:cubicBezTo>
                      <a:pt x="94" y="367"/>
                      <a:pt x="94" y="367"/>
                      <a:pt x="94" y="367"/>
                    </a:cubicBezTo>
                    <a:cubicBezTo>
                      <a:pt x="94" y="368"/>
                      <a:pt x="94" y="369"/>
                      <a:pt x="94" y="369"/>
                    </a:cubicBezTo>
                    <a:cubicBezTo>
                      <a:pt x="95" y="370"/>
                      <a:pt x="95" y="371"/>
                      <a:pt x="96" y="371"/>
                    </a:cubicBezTo>
                    <a:cubicBezTo>
                      <a:pt x="96" y="369"/>
                      <a:pt x="96" y="369"/>
                      <a:pt x="96" y="369"/>
                    </a:cubicBezTo>
                    <a:cubicBezTo>
                      <a:pt x="97" y="370"/>
                      <a:pt x="99" y="370"/>
                      <a:pt x="97" y="372"/>
                    </a:cubicBezTo>
                    <a:lnTo>
                      <a:pt x="92" y="370"/>
                    </a:lnTo>
                    <a:close/>
                    <a:moveTo>
                      <a:pt x="100" y="375"/>
                    </a:moveTo>
                    <a:cubicBezTo>
                      <a:pt x="100" y="376"/>
                      <a:pt x="100" y="376"/>
                      <a:pt x="99" y="376"/>
                    </a:cubicBezTo>
                    <a:cubicBezTo>
                      <a:pt x="98" y="376"/>
                      <a:pt x="98" y="376"/>
                      <a:pt x="98" y="376"/>
                    </a:cubicBezTo>
                    <a:cubicBezTo>
                      <a:pt x="100" y="374"/>
                      <a:pt x="96" y="374"/>
                      <a:pt x="96" y="373"/>
                    </a:cubicBezTo>
                    <a:cubicBezTo>
                      <a:pt x="96" y="374"/>
                      <a:pt x="95" y="373"/>
                      <a:pt x="94" y="374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6" y="373"/>
                      <a:pt x="98" y="374"/>
                      <a:pt x="100" y="375"/>
                    </a:cubicBezTo>
                    <a:close/>
                    <a:moveTo>
                      <a:pt x="98" y="368"/>
                    </a:moveTo>
                    <a:cubicBezTo>
                      <a:pt x="97" y="367"/>
                      <a:pt x="100" y="365"/>
                      <a:pt x="98" y="363"/>
                    </a:cubicBezTo>
                    <a:cubicBezTo>
                      <a:pt x="97" y="364"/>
                      <a:pt x="96" y="363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5" y="365"/>
                      <a:pt x="95" y="365"/>
                      <a:pt x="95" y="365"/>
                    </a:cubicBezTo>
                    <a:cubicBezTo>
                      <a:pt x="93" y="365"/>
                      <a:pt x="94" y="362"/>
                      <a:pt x="94" y="362"/>
                    </a:cubicBezTo>
                    <a:cubicBezTo>
                      <a:pt x="94" y="362"/>
                      <a:pt x="94" y="363"/>
                      <a:pt x="94" y="363"/>
                    </a:cubicBezTo>
                    <a:cubicBezTo>
                      <a:pt x="95" y="364"/>
                      <a:pt x="95" y="363"/>
                      <a:pt x="96" y="362"/>
                    </a:cubicBezTo>
                    <a:cubicBezTo>
                      <a:pt x="96" y="361"/>
                      <a:pt x="95" y="360"/>
                      <a:pt x="95" y="359"/>
                    </a:cubicBezTo>
                    <a:cubicBezTo>
                      <a:pt x="94" y="358"/>
                      <a:pt x="94" y="359"/>
                      <a:pt x="94" y="359"/>
                    </a:cubicBezTo>
                    <a:cubicBezTo>
                      <a:pt x="93" y="358"/>
                      <a:pt x="93" y="358"/>
                      <a:pt x="93" y="358"/>
                    </a:cubicBezTo>
                    <a:cubicBezTo>
                      <a:pt x="95" y="358"/>
                      <a:pt x="97" y="359"/>
                      <a:pt x="99" y="358"/>
                    </a:cubicBezTo>
                    <a:cubicBezTo>
                      <a:pt x="98" y="359"/>
                      <a:pt x="94" y="359"/>
                      <a:pt x="96" y="362"/>
                    </a:cubicBezTo>
                    <a:cubicBezTo>
                      <a:pt x="96" y="364"/>
                      <a:pt x="98" y="362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4"/>
                      <a:pt x="100" y="367"/>
                      <a:pt x="98" y="368"/>
                    </a:cubicBezTo>
                    <a:close/>
                    <a:moveTo>
                      <a:pt x="100" y="358"/>
                    </a:moveTo>
                    <a:cubicBezTo>
                      <a:pt x="101" y="357"/>
                      <a:pt x="101" y="357"/>
                      <a:pt x="101" y="357"/>
                    </a:cubicBezTo>
                    <a:cubicBezTo>
                      <a:pt x="102" y="358"/>
                      <a:pt x="102" y="358"/>
                      <a:pt x="102" y="358"/>
                    </a:cubicBezTo>
                    <a:lnTo>
                      <a:pt x="100" y="358"/>
                    </a:lnTo>
                    <a:close/>
                    <a:moveTo>
                      <a:pt x="104" y="69"/>
                    </a:moveTo>
                    <a:cubicBezTo>
                      <a:pt x="105" y="69"/>
                      <a:pt x="106" y="69"/>
                      <a:pt x="106" y="70"/>
                    </a:cubicBezTo>
                    <a:cubicBezTo>
                      <a:pt x="104" y="70"/>
                      <a:pt x="104" y="70"/>
                      <a:pt x="104" y="70"/>
                    </a:cubicBezTo>
                    <a:lnTo>
                      <a:pt x="104" y="69"/>
                    </a:lnTo>
                    <a:close/>
                    <a:moveTo>
                      <a:pt x="108" y="372"/>
                    </a:moveTo>
                    <a:cubicBezTo>
                      <a:pt x="108" y="371"/>
                      <a:pt x="108" y="372"/>
                      <a:pt x="107" y="372"/>
                    </a:cubicBezTo>
                    <a:cubicBezTo>
                      <a:pt x="106" y="371"/>
                      <a:pt x="108" y="370"/>
                      <a:pt x="106" y="370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4" y="370"/>
                      <a:pt x="104" y="370"/>
                      <a:pt x="104" y="370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5" y="369"/>
                      <a:pt x="105" y="369"/>
                      <a:pt x="105" y="369"/>
                    </a:cubicBezTo>
                    <a:cubicBezTo>
                      <a:pt x="108" y="368"/>
                      <a:pt x="106" y="371"/>
                      <a:pt x="108" y="371"/>
                    </a:cubicBezTo>
                    <a:lnTo>
                      <a:pt x="108" y="372"/>
                    </a:lnTo>
                    <a:close/>
                    <a:moveTo>
                      <a:pt x="110" y="369"/>
                    </a:moveTo>
                    <a:cubicBezTo>
                      <a:pt x="109" y="369"/>
                      <a:pt x="109" y="369"/>
                      <a:pt x="109" y="369"/>
                    </a:cubicBezTo>
                    <a:cubicBezTo>
                      <a:pt x="111" y="368"/>
                      <a:pt x="111" y="368"/>
                      <a:pt x="111" y="368"/>
                    </a:cubicBezTo>
                    <a:cubicBezTo>
                      <a:pt x="110" y="368"/>
                      <a:pt x="111" y="370"/>
                      <a:pt x="110" y="369"/>
                    </a:cubicBezTo>
                    <a:close/>
                    <a:moveTo>
                      <a:pt x="119" y="376"/>
                    </a:moveTo>
                    <a:cubicBezTo>
                      <a:pt x="120" y="376"/>
                      <a:pt x="120" y="376"/>
                      <a:pt x="120" y="376"/>
                    </a:cubicBezTo>
                    <a:cubicBezTo>
                      <a:pt x="119" y="376"/>
                      <a:pt x="119" y="376"/>
                      <a:pt x="119" y="376"/>
                    </a:cubicBezTo>
                    <a:cubicBezTo>
                      <a:pt x="118" y="376"/>
                      <a:pt x="117" y="375"/>
                      <a:pt x="116" y="375"/>
                    </a:cubicBezTo>
                    <a:cubicBezTo>
                      <a:pt x="117" y="373"/>
                      <a:pt x="118" y="375"/>
                      <a:pt x="119" y="376"/>
                    </a:cubicBezTo>
                    <a:close/>
                    <a:moveTo>
                      <a:pt x="117" y="384"/>
                    </a:moveTo>
                    <a:cubicBezTo>
                      <a:pt x="117" y="383"/>
                      <a:pt x="116" y="383"/>
                      <a:pt x="116" y="382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5" y="382"/>
                      <a:pt x="115" y="382"/>
                      <a:pt x="115" y="382"/>
                    </a:cubicBezTo>
                    <a:cubicBezTo>
                      <a:pt x="116" y="382"/>
                      <a:pt x="117" y="381"/>
                      <a:pt x="116" y="380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2"/>
                      <a:pt x="117" y="382"/>
                      <a:pt x="117" y="383"/>
                    </a:cubicBezTo>
                    <a:cubicBezTo>
                      <a:pt x="120" y="384"/>
                      <a:pt x="120" y="384"/>
                      <a:pt x="120" y="384"/>
                    </a:cubicBezTo>
                    <a:lnTo>
                      <a:pt x="117" y="384"/>
                    </a:lnTo>
                    <a:close/>
                    <a:moveTo>
                      <a:pt x="137" y="395"/>
                    </a:moveTo>
                    <a:cubicBezTo>
                      <a:pt x="138" y="395"/>
                      <a:pt x="140" y="393"/>
                      <a:pt x="141" y="395"/>
                    </a:cubicBezTo>
                    <a:cubicBezTo>
                      <a:pt x="140" y="395"/>
                      <a:pt x="138" y="396"/>
                      <a:pt x="137" y="395"/>
                    </a:cubicBezTo>
                    <a:close/>
                    <a:moveTo>
                      <a:pt x="140" y="408"/>
                    </a:move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40" y="406"/>
                      <a:pt x="141" y="405"/>
                      <a:pt x="142" y="406"/>
                    </a:cubicBezTo>
                    <a:cubicBezTo>
                      <a:pt x="143" y="408"/>
                      <a:pt x="141" y="407"/>
                      <a:pt x="140" y="408"/>
                    </a:cubicBezTo>
                    <a:close/>
                    <a:moveTo>
                      <a:pt x="144" y="408"/>
                    </a:moveTo>
                    <a:cubicBezTo>
                      <a:pt x="145" y="409"/>
                      <a:pt x="145" y="409"/>
                      <a:pt x="145" y="409"/>
                    </a:cubicBezTo>
                    <a:cubicBezTo>
                      <a:pt x="145" y="408"/>
                      <a:pt x="146" y="408"/>
                      <a:pt x="146" y="408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6" y="410"/>
                      <a:pt x="144" y="410"/>
                      <a:pt x="142" y="410"/>
                    </a:cubicBezTo>
                    <a:lnTo>
                      <a:pt x="144" y="408"/>
                    </a:lnTo>
                    <a:close/>
                    <a:moveTo>
                      <a:pt x="142" y="401"/>
                    </a:moveTo>
                    <a:cubicBezTo>
                      <a:pt x="144" y="401"/>
                      <a:pt x="143" y="400"/>
                      <a:pt x="143" y="398"/>
                    </a:cubicBezTo>
                    <a:cubicBezTo>
                      <a:pt x="143" y="399"/>
                      <a:pt x="144" y="400"/>
                      <a:pt x="144" y="401"/>
                    </a:cubicBezTo>
                    <a:lnTo>
                      <a:pt x="142" y="401"/>
                    </a:lnTo>
                    <a:close/>
                    <a:moveTo>
                      <a:pt x="152" y="399"/>
                    </a:moveTo>
                    <a:cubicBezTo>
                      <a:pt x="152" y="398"/>
                      <a:pt x="152" y="398"/>
                      <a:pt x="152" y="398"/>
                    </a:cubicBezTo>
                    <a:cubicBezTo>
                      <a:pt x="153" y="399"/>
                      <a:pt x="153" y="399"/>
                      <a:pt x="153" y="399"/>
                    </a:cubicBezTo>
                    <a:lnTo>
                      <a:pt x="152" y="399"/>
                    </a:lnTo>
                    <a:close/>
                    <a:moveTo>
                      <a:pt x="153" y="402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6" y="402"/>
                      <a:pt x="156" y="402"/>
                      <a:pt x="156" y="402"/>
                    </a:cubicBezTo>
                    <a:lnTo>
                      <a:pt x="153" y="402"/>
                    </a:lnTo>
                    <a:close/>
                    <a:moveTo>
                      <a:pt x="158" y="404"/>
                    </a:moveTo>
                    <a:cubicBezTo>
                      <a:pt x="157" y="404"/>
                      <a:pt x="157" y="404"/>
                      <a:pt x="157" y="404"/>
                    </a:cubicBezTo>
                    <a:cubicBezTo>
                      <a:pt x="157" y="402"/>
                      <a:pt x="159" y="403"/>
                      <a:pt x="160" y="402"/>
                    </a:cubicBezTo>
                    <a:cubicBezTo>
                      <a:pt x="160" y="403"/>
                      <a:pt x="158" y="403"/>
                      <a:pt x="158" y="404"/>
                    </a:cubicBezTo>
                    <a:close/>
                    <a:moveTo>
                      <a:pt x="162" y="405"/>
                    </a:moveTo>
                    <a:cubicBezTo>
                      <a:pt x="163" y="405"/>
                      <a:pt x="163" y="405"/>
                      <a:pt x="163" y="405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1" y="403"/>
                      <a:pt x="165" y="404"/>
                      <a:pt x="165" y="407"/>
                    </a:cubicBezTo>
                    <a:lnTo>
                      <a:pt x="162" y="405"/>
                    </a:lnTo>
                    <a:close/>
                    <a:moveTo>
                      <a:pt x="173" y="408"/>
                    </a:moveTo>
                    <a:cubicBezTo>
                      <a:pt x="171" y="407"/>
                      <a:pt x="170" y="409"/>
                      <a:pt x="168" y="407"/>
                    </a:cubicBezTo>
                    <a:cubicBezTo>
                      <a:pt x="169" y="406"/>
                      <a:pt x="171" y="406"/>
                      <a:pt x="173" y="407"/>
                    </a:cubicBezTo>
                    <a:lnTo>
                      <a:pt x="173" y="408"/>
                    </a:lnTo>
                    <a:close/>
                    <a:moveTo>
                      <a:pt x="211" y="408"/>
                    </a:move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8"/>
                      <a:pt x="211" y="408"/>
                      <a:pt x="211" y="408"/>
                    </a:cubicBezTo>
                    <a:close/>
                    <a:moveTo>
                      <a:pt x="212" y="414"/>
                    </a:moveTo>
                    <a:cubicBezTo>
                      <a:pt x="211" y="414"/>
                      <a:pt x="211" y="414"/>
                      <a:pt x="211" y="414"/>
                    </a:cubicBezTo>
                    <a:cubicBezTo>
                      <a:pt x="212" y="411"/>
                      <a:pt x="212" y="411"/>
                      <a:pt x="212" y="411"/>
                    </a:cubicBezTo>
                    <a:cubicBezTo>
                      <a:pt x="212" y="411"/>
                      <a:pt x="213" y="412"/>
                      <a:pt x="213" y="412"/>
                    </a:cubicBezTo>
                    <a:cubicBezTo>
                      <a:pt x="212" y="413"/>
                      <a:pt x="212" y="413"/>
                      <a:pt x="212" y="413"/>
                    </a:cubicBezTo>
                    <a:cubicBezTo>
                      <a:pt x="212" y="413"/>
                      <a:pt x="212" y="413"/>
                      <a:pt x="212" y="414"/>
                    </a:cubicBezTo>
                    <a:close/>
                    <a:moveTo>
                      <a:pt x="217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6" y="413"/>
                      <a:pt x="216" y="413"/>
                      <a:pt x="216" y="413"/>
                    </a:cubicBezTo>
                    <a:cubicBezTo>
                      <a:pt x="216" y="414"/>
                      <a:pt x="216" y="414"/>
                      <a:pt x="216" y="414"/>
                    </a:cubicBezTo>
                    <a:cubicBezTo>
                      <a:pt x="214" y="413"/>
                      <a:pt x="214" y="413"/>
                      <a:pt x="214" y="413"/>
                    </a:cubicBezTo>
                    <a:cubicBezTo>
                      <a:pt x="215" y="413"/>
                      <a:pt x="216" y="413"/>
                      <a:pt x="216" y="413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5" y="411"/>
                      <a:pt x="215" y="411"/>
                      <a:pt x="215" y="411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14" y="408"/>
                      <a:pt x="214" y="408"/>
                      <a:pt x="214" y="408"/>
                    </a:cubicBezTo>
                    <a:cubicBezTo>
                      <a:pt x="214" y="408"/>
                      <a:pt x="215" y="408"/>
                      <a:pt x="216" y="408"/>
                    </a:cubicBezTo>
                    <a:cubicBezTo>
                      <a:pt x="216" y="407"/>
                      <a:pt x="216" y="407"/>
                      <a:pt x="216" y="407"/>
                    </a:cubicBezTo>
                    <a:cubicBezTo>
                      <a:pt x="216" y="407"/>
                      <a:pt x="216" y="407"/>
                      <a:pt x="216" y="408"/>
                    </a:cubicBezTo>
                    <a:cubicBezTo>
                      <a:pt x="216" y="409"/>
                      <a:pt x="218" y="409"/>
                      <a:pt x="217" y="411"/>
                    </a:cubicBezTo>
                    <a:close/>
                    <a:moveTo>
                      <a:pt x="224" y="419"/>
                    </a:moveTo>
                    <a:cubicBezTo>
                      <a:pt x="223" y="419"/>
                      <a:pt x="223" y="419"/>
                      <a:pt x="223" y="419"/>
                    </a:cubicBezTo>
                    <a:cubicBezTo>
                      <a:pt x="224" y="418"/>
                      <a:pt x="224" y="418"/>
                      <a:pt x="224" y="418"/>
                    </a:cubicBezTo>
                    <a:lnTo>
                      <a:pt x="224" y="419"/>
                    </a:lnTo>
                    <a:close/>
                    <a:moveTo>
                      <a:pt x="224" y="416"/>
                    </a:moveTo>
                    <a:cubicBezTo>
                      <a:pt x="224" y="416"/>
                      <a:pt x="225" y="415"/>
                      <a:pt x="225" y="415"/>
                    </a:cubicBezTo>
                    <a:cubicBezTo>
                      <a:pt x="225" y="415"/>
                      <a:pt x="224" y="416"/>
                      <a:pt x="224" y="416"/>
                    </a:cubicBezTo>
                    <a:close/>
                    <a:moveTo>
                      <a:pt x="242" y="2"/>
                    </a:moveTo>
                    <a:cubicBezTo>
                      <a:pt x="243" y="3"/>
                      <a:pt x="243" y="3"/>
                      <a:pt x="243" y="3"/>
                    </a:cubicBezTo>
                    <a:cubicBezTo>
                      <a:pt x="240" y="3"/>
                      <a:pt x="240" y="3"/>
                      <a:pt x="240" y="3"/>
                    </a:cubicBezTo>
                    <a:lnTo>
                      <a:pt x="242" y="2"/>
                    </a:lnTo>
                    <a:close/>
                    <a:moveTo>
                      <a:pt x="244" y="420"/>
                    </a:moveTo>
                    <a:cubicBezTo>
                      <a:pt x="242" y="421"/>
                      <a:pt x="242" y="418"/>
                      <a:pt x="241" y="418"/>
                    </a:cubicBezTo>
                    <a:cubicBezTo>
                      <a:pt x="242" y="418"/>
                      <a:pt x="242" y="418"/>
                      <a:pt x="242" y="417"/>
                    </a:cubicBezTo>
                    <a:cubicBezTo>
                      <a:pt x="239" y="418"/>
                      <a:pt x="239" y="416"/>
                      <a:pt x="237" y="415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6" y="416"/>
                      <a:pt x="236" y="416"/>
                      <a:pt x="236" y="416"/>
                    </a:cubicBezTo>
                    <a:cubicBezTo>
                      <a:pt x="236" y="415"/>
                      <a:pt x="237" y="415"/>
                      <a:pt x="236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5"/>
                      <a:pt x="237" y="415"/>
                      <a:pt x="237" y="415"/>
                    </a:cubicBezTo>
                    <a:cubicBezTo>
                      <a:pt x="239" y="415"/>
                      <a:pt x="240" y="416"/>
                      <a:pt x="241" y="414"/>
                    </a:cubicBezTo>
                    <a:cubicBezTo>
                      <a:pt x="240" y="412"/>
                      <a:pt x="240" y="412"/>
                      <a:pt x="240" y="412"/>
                    </a:cubicBezTo>
                    <a:cubicBezTo>
                      <a:pt x="241" y="414"/>
                      <a:pt x="242" y="415"/>
                      <a:pt x="243" y="413"/>
                    </a:cubicBezTo>
                    <a:cubicBezTo>
                      <a:pt x="244" y="412"/>
                      <a:pt x="244" y="412"/>
                      <a:pt x="244" y="412"/>
                    </a:cubicBezTo>
                    <a:cubicBezTo>
                      <a:pt x="244" y="414"/>
                      <a:pt x="246" y="416"/>
                      <a:pt x="243" y="416"/>
                    </a:cubicBezTo>
                    <a:cubicBezTo>
                      <a:pt x="242" y="417"/>
                      <a:pt x="242" y="417"/>
                      <a:pt x="242" y="417"/>
                    </a:cubicBezTo>
                    <a:cubicBezTo>
                      <a:pt x="243" y="418"/>
                      <a:pt x="244" y="420"/>
                      <a:pt x="244" y="420"/>
                    </a:cubicBezTo>
                    <a:close/>
                    <a:moveTo>
                      <a:pt x="246" y="421"/>
                    </a:moveTo>
                    <a:cubicBezTo>
                      <a:pt x="246" y="419"/>
                      <a:pt x="247" y="419"/>
                      <a:pt x="248" y="419"/>
                    </a:cubicBezTo>
                    <a:lnTo>
                      <a:pt x="246" y="421"/>
                    </a:lnTo>
                    <a:close/>
                    <a:moveTo>
                      <a:pt x="248" y="416"/>
                    </a:moveTo>
                    <a:cubicBezTo>
                      <a:pt x="248" y="415"/>
                      <a:pt x="248" y="415"/>
                      <a:pt x="248" y="415"/>
                    </a:cubicBezTo>
                    <a:cubicBezTo>
                      <a:pt x="250" y="415"/>
                      <a:pt x="250" y="415"/>
                      <a:pt x="250" y="415"/>
                    </a:cubicBezTo>
                    <a:cubicBezTo>
                      <a:pt x="249" y="415"/>
                      <a:pt x="249" y="415"/>
                      <a:pt x="248" y="416"/>
                    </a:cubicBezTo>
                    <a:close/>
                    <a:moveTo>
                      <a:pt x="254" y="421"/>
                    </a:moveTo>
                    <a:cubicBezTo>
                      <a:pt x="254" y="421"/>
                      <a:pt x="254" y="421"/>
                      <a:pt x="254" y="421"/>
                    </a:cubicBezTo>
                    <a:cubicBezTo>
                      <a:pt x="256" y="421"/>
                      <a:pt x="256" y="421"/>
                      <a:pt x="256" y="421"/>
                    </a:cubicBezTo>
                    <a:lnTo>
                      <a:pt x="254" y="421"/>
                    </a:lnTo>
                    <a:close/>
                    <a:moveTo>
                      <a:pt x="255" y="416"/>
                    </a:moveTo>
                    <a:cubicBezTo>
                      <a:pt x="256" y="413"/>
                      <a:pt x="256" y="413"/>
                      <a:pt x="256" y="413"/>
                    </a:cubicBezTo>
                    <a:cubicBezTo>
                      <a:pt x="256" y="415"/>
                      <a:pt x="256" y="415"/>
                      <a:pt x="256" y="415"/>
                    </a:cubicBezTo>
                    <a:lnTo>
                      <a:pt x="255" y="416"/>
                    </a:lnTo>
                    <a:close/>
                    <a:moveTo>
                      <a:pt x="262" y="412"/>
                    </a:moveTo>
                    <a:cubicBezTo>
                      <a:pt x="262" y="412"/>
                      <a:pt x="262" y="411"/>
                      <a:pt x="262" y="411"/>
                    </a:cubicBezTo>
                    <a:cubicBezTo>
                      <a:pt x="263" y="412"/>
                      <a:pt x="263" y="412"/>
                      <a:pt x="262" y="412"/>
                    </a:cubicBezTo>
                    <a:cubicBezTo>
                      <a:pt x="262" y="412"/>
                      <a:pt x="262" y="412"/>
                      <a:pt x="262" y="412"/>
                    </a:cubicBezTo>
                    <a:cubicBezTo>
                      <a:pt x="262" y="412"/>
                      <a:pt x="261" y="413"/>
                      <a:pt x="260" y="413"/>
                    </a:cubicBezTo>
                    <a:cubicBezTo>
                      <a:pt x="261" y="412"/>
                      <a:pt x="262" y="412"/>
                      <a:pt x="262" y="412"/>
                    </a:cubicBezTo>
                    <a:close/>
                    <a:moveTo>
                      <a:pt x="259" y="425"/>
                    </a:moveTo>
                    <a:cubicBezTo>
                      <a:pt x="257" y="425"/>
                      <a:pt x="257" y="425"/>
                      <a:pt x="257" y="425"/>
                    </a:cubicBezTo>
                    <a:cubicBezTo>
                      <a:pt x="257" y="425"/>
                      <a:pt x="258" y="424"/>
                      <a:pt x="259" y="425"/>
                    </a:cubicBezTo>
                    <a:close/>
                    <a:moveTo>
                      <a:pt x="261" y="423"/>
                    </a:moveTo>
                    <a:cubicBezTo>
                      <a:pt x="260" y="422"/>
                      <a:pt x="260" y="424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61" y="422"/>
                      <a:pt x="262" y="422"/>
                    </a:cubicBezTo>
                    <a:lnTo>
                      <a:pt x="261" y="423"/>
                    </a:lnTo>
                    <a:close/>
                    <a:moveTo>
                      <a:pt x="262" y="419"/>
                    </a:moveTo>
                    <a:cubicBezTo>
                      <a:pt x="261" y="419"/>
                      <a:pt x="261" y="419"/>
                      <a:pt x="261" y="419"/>
                    </a:cubicBezTo>
                    <a:cubicBezTo>
                      <a:pt x="261" y="416"/>
                      <a:pt x="263" y="418"/>
                      <a:pt x="264" y="416"/>
                    </a:cubicBezTo>
                    <a:cubicBezTo>
                      <a:pt x="263" y="415"/>
                      <a:pt x="263" y="415"/>
                      <a:pt x="263" y="415"/>
                    </a:cubicBezTo>
                    <a:cubicBezTo>
                      <a:pt x="265" y="415"/>
                      <a:pt x="265" y="415"/>
                      <a:pt x="265" y="415"/>
                    </a:cubicBezTo>
                    <a:cubicBezTo>
                      <a:pt x="265" y="416"/>
                      <a:pt x="263" y="418"/>
                      <a:pt x="262" y="419"/>
                    </a:cubicBezTo>
                    <a:close/>
                    <a:moveTo>
                      <a:pt x="266" y="419"/>
                    </a:moveTo>
                    <a:cubicBezTo>
                      <a:pt x="268" y="421"/>
                      <a:pt x="268" y="421"/>
                      <a:pt x="268" y="421"/>
                    </a:cubicBezTo>
                    <a:cubicBezTo>
                      <a:pt x="267" y="421"/>
                      <a:pt x="265" y="420"/>
                      <a:pt x="266" y="419"/>
                    </a:cubicBezTo>
                    <a:close/>
                    <a:moveTo>
                      <a:pt x="268" y="418"/>
                    </a:move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8" y="417"/>
                      <a:pt x="268" y="417"/>
                      <a:pt x="268" y="417"/>
                    </a:cubicBezTo>
                    <a:cubicBezTo>
                      <a:pt x="267" y="416"/>
                      <a:pt x="266" y="415"/>
                      <a:pt x="267" y="414"/>
                    </a:cubicBezTo>
                    <a:cubicBezTo>
                      <a:pt x="268" y="414"/>
                      <a:pt x="267" y="416"/>
                      <a:pt x="269" y="416"/>
                    </a:cubicBezTo>
                    <a:cubicBezTo>
                      <a:pt x="269" y="417"/>
                      <a:pt x="268" y="417"/>
                      <a:pt x="268" y="418"/>
                    </a:cubicBezTo>
                    <a:close/>
                    <a:moveTo>
                      <a:pt x="270" y="422"/>
                    </a:moveTo>
                    <a:cubicBezTo>
                      <a:pt x="270" y="419"/>
                      <a:pt x="270" y="419"/>
                      <a:pt x="270" y="419"/>
                    </a:cubicBezTo>
                    <a:cubicBezTo>
                      <a:pt x="272" y="421"/>
                      <a:pt x="272" y="421"/>
                      <a:pt x="272" y="421"/>
                    </a:cubicBezTo>
                    <a:lnTo>
                      <a:pt x="270" y="422"/>
                    </a:lnTo>
                    <a:close/>
                    <a:moveTo>
                      <a:pt x="284" y="425"/>
                    </a:moveTo>
                    <a:cubicBezTo>
                      <a:pt x="283" y="425"/>
                      <a:pt x="283" y="425"/>
                      <a:pt x="283" y="425"/>
                    </a:cubicBezTo>
                    <a:cubicBezTo>
                      <a:pt x="282" y="424"/>
                      <a:pt x="283" y="423"/>
                      <a:pt x="284" y="424"/>
                    </a:cubicBezTo>
                    <a:cubicBezTo>
                      <a:pt x="284" y="425"/>
                      <a:pt x="284" y="425"/>
                      <a:pt x="284" y="425"/>
                    </a:cubicBezTo>
                    <a:close/>
                    <a:moveTo>
                      <a:pt x="294" y="424"/>
                    </a:moveTo>
                    <a:cubicBezTo>
                      <a:pt x="293" y="423"/>
                      <a:pt x="293" y="423"/>
                      <a:pt x="293" y="423"/>
                    </a:cubicBezTo>
                    <a:cubicBezTo>
                      <a:pt x="294" y="423"/>
                      <a:pt x="294" y="423"/>
                      <a:pt x="294" y="423"/>
                    </a:cubicBezTo>
                    <a:cubicBezTo>
                      <a:pt x="294" y="423"/>
                      <a:pt x="294" y="424"/>
                      <a:pt x="295" y="424"/>
                    </a:cubicBezTo>
                    <a:lnTo>
                      <a:pt x="294" y="424"/>
                    </a:lnTo>
                    <a:close/>
                    <a:moveTo>
                      <a:pt x="299" y="419"/>
                    </a:moveTo>
                    <a:cubicBezTo>
                      <a:pt x="298" y="420"/>
                      <a:pt x="297" y="420"/>
                      <a:pt x="296" y="420"/>
                    </a:cubicBezTo>
                    <a:cubicBezTo>
                      <a:pt x="298" y="419"/>
                      <a:pt x="298" y="419"/>
                      <a:pt x="298" y="419"/>
                    </a:cubicBezTo>
                    <a:cubicBezTo>
                      <a:pt x="297" y="418"/>
                      <a:pt x="297" y="418"/>
                      <a:pt x="297" y="418"/>
                    </a:cubicBezTo>
                    <a:cubicBezTo>
                      <a:pt x="299" y="417"/>
                      <a:pt x="299" y="417"/>
                      <a:pt x="299" y="417"/>
                    </a:cubicBezTo>
                    <a:cubicBezTo>
                      <a:pt x="298" y="418"/>
                      <a:pt x="298" y="418"/>
                      <a:pt x="298" y="418"/>
                    </a:cubicBezTo>
                    <a:lnTo>
                      <a:pt x="299" y="419"/>
                    </a:lnTo>
                    <a:close/>
                    <a:moveTo>
                      <a:pt x="307" y="417"/>
                    </a:moveTo>
                    <a:cubicBezTo>
                      <a:pt x="306" y="416"/>
                      <a:pt x="306" y="416"/>
                      <a:pt x="306" y="416"/>
                    </a:cubicBezTo>
                    <a:cubicBezTo>
                      <a:pt x="307" y="416"/>
                      <a:pt x="307" y="416"/>
                      <a:pt x="307" y="417"/>
                    </a:cubicBezTo>
                    <a:cubicBezTo>
                      <a:pt x="307" y="417"/>
                      <a:pt x="307" y="417"/>
                      <a:pt x="307" y="417"/>
                    </a:cubicBezTo>
                    <a:cubicBezTo>
                      <a:pt x="305" y="418"/>
                      <a:pt x="306" y="417"/>
                      <a:pt x="307" y="417"/>
                    </a:cubicBezTo>
                    <a:close/>
                    <a:moveTo>
                      <a:pt x="307" y="413"/>
                    </a:moveTo>
                    <a:cubicBezTo>
                      <a:pt x="307" y="413"/>
                      <a:pt x="307" y="413"/>
                      <a:pt x="307" y="413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5" y="412"/>
                      <a:pt x="305" y="412"/>
                      <a:pt x="305" y="412"/>
                    </a:cubicBezTo>
                    <a:cubicBezTo>
                      <a:pt x="306" y="412"/>
                      <a:pt x="306" y="412"/>
                      <a:pt x="306" y="412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6" y="413"/>
                      <a:pt x="307" y="413"/>
                      <a:pt x="307" y="413"/>
                    </a:cubicBezTo>
                    <a:cubicBezTo>
                      <a:pt x="308" y="412"/>
                      <a:pt x="308" y="412"/>
                      <a:pt x="308" y="412"/>
                    </a:cubicBezTo>
                    <a:cubicBezTo>
                      <a:pt x="308" y="413"/>
                      <a:pt x="308" y="413"/>
                      <a:pt x="308" y="413"/>
                    </a:cubicBezTo>
                    <a:cubicBezTo>
                      <a:pt x="310" y="413"/>
                      <a:pt x="310" y="413"/>
                      <a:pt x="310" y="413"/>
                    </a:cubicBezTo>
                    <a:cubicBezTo>
                      <a:pt x="309" y="413"/>
                      <a:pt x="310" y="414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07" y="415"/>
                      <a:pt x="307" y="414"/>
                      <a:pt x="307" y="413"/>
                    </a:cubicBezTo>
                    <a:close/>
                    <a:moveTo>
                      <a:pt x="314" y="412"/>
                    </a:moveTo>
                    <a:cubicBezTo>
                      <a:pt x="313" y="413"/>
                      <a:pt x="313" y="413"/>
                      <a:pt x="312" y="413"/>
                    </a:cubicBezTo>
                    <a:cubicBezTo>
                      <a:pt x="312" y="412"/>
                      <a:pt x="313" y="413"/>
                      <a:pt x="314" y="412"/>
                    </a:cubicBezTo>
                    <a:cubicBezTo>
                      <a:pt x="315" y="412"/>
                      <a:pt x="315" y="412"/>
                      <a:pt x="315" y="412"/>
                    </a:cubicBezTo>
                    <a:lnTo>
                      <a:pt x="314" y="412"/>
                    </a:lnTo>
                    <a:close/>
                    <a:moveTo>
                      <a:pt x="319" y="405"/>
                    </a:moveTo>
                    <a:cubicBezTo>
                      <a:pt x="318" y="403"/>
                      <a:pt x="318" y="403"/>
                      <a:pt x="318" y="403"/>
                    </a:cubicBezTo>
                    <a:cubicBezTo>
                      <a:pt x="321" y="404"/>
                      <a:pt x="321" y="404"/>
                      <a:pt x="321" y="404"/>
                    </a:cubicBezTo>
                    <a:lnTo>
                      <a:pt x="319" y="405"/>
                    </a:lnTo>
                    <a:close/>
                    <a:moveTo>
                      <a:pt x="365" y="52"/>
                    </a:moveTo>
                    <a:cubicBezTo>
                      <a:pt x="363" y="52"/>
                      <a:pt x="363" y="52"/>
                      <a:pt x="363" y="52"/>
                    </a:cubicBezTo>
                    <a:cubicBezTo>
                      <a:pt x="363" y="52"/>
                      <a:pt x="364" y="52"/>
                      <a:pt x="365" y="52"/>
                    </a:cubicBezTo>
                    <a:close/>
                    <a:moveTo>
                      <a:pt x="364" y="347"/>
                    </a:moveTo>
                    <a:cubicBezTo>
                      <a:pt x="364" y="348"/>
                      <a:pt x="364" y="348"/>
                      <a:pt x="364" y="348"/>
                    </a:cubicBezTo>
                    <a:cubicBezTo>
                      <a:pt x="363" y="346"/>
                      <a:pt x="363" y="346"/>
                      <a:pt x="363" y="346"/>
                    </a:cubicBezTo>
                    <a:lnTo>
                      <a:pt x="364" y="347"/>
                    </a:lnTo>
                    <a:close/>
                    <a:moveTo>
                      <a:pt x="361" y="353"/>
                    </a:moveTo>
                    <a:cubicBezTo>
                      <a:pt x="361" y="354"/>
                      <a:pt x="361" y="354"/>
                      <a:pt x="361" y="354"/>
                    </a:cubicBez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1" y="352"/>
                      <a:pt x="361" y="352"/>
                      <a:pt x="361" y="352"/>
                    </a:cubicBezTo>
                    <a:cubicBezTo>
                      <a:pt x="361" y="352"/>
                      <a:pt x="361" y="353"/>
                      <a:pt x="361" y="353"/>
                    </a:cubicBezTo>
                    <a:close/>
                    <a:moveTo>
                      <a:pt x="363" y="374"/>
                    </a:moveTo>
                    <a:cubicBezTo>
                      <a:pt x="359" y="374"/>
                      <a:pt x="359" y="374"/>
                      <a:pt x="359" y="374"/>
                    </a:cubicBezTo>
                    <a:cubicBezTo>
                      <a:pt x="361" y="373"/>
                      <a:pt x="362" y="374"/>
                      <a:pt x="363" y="374"/>
                    </a:cubicBezTo>
                    <a:close/>
                    <a:moveTo>
                      <a:pt x="365" y="49"/>
                    </a:moveTo>
                    <a:cubicBezTo>
                      <a:pt x="365" y="49"/>
                      <a:pt x="364" y="48"/>
                      <a:pt x="364" y="49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3" y="49"/>
                      <a:pt x="361" y="50"/>
                      <a:pt x="360" y="49"/>
                    </a:cubicBezTo>
                    <a:cubicBezTo>
                      <a:pt x="362" y="49"/>
                      <a:pt x="363" y="46"/>
                      <a:pt x="365" y="49"/>
                    </a:cubicBezTo>
                    <a:close/>
                    <a:moveTo>
                      <a:pt x="357" y="303"/>
                    </a:moveTo>
                    <a:cubicBezTo>
                      <a:pt x="361" y="305"/>
                      <a:pt x="360" y="302"/>
                      <a:pt x="361" y="301"/>
                    </a:cubicBezTo>
                    <a:cubicBezTo>
                      <a:pt x="361" y="304"/>
                      <a:pt x="359" y="304"/>
                      <a:pt x="356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6" y="305"/>
                      <a:pt x="357" y="305"/>
                      <a:pt x="357" y="305"/>
                    </a:cubicBezTo>
                    <a:lnTo>
                      <a:pt x="357" y="303"/>
                    </a:lnTo>
                    <a:close/>
                    <a:moveTo>
                      <a:pt x="355" y="47"/>
                    </a:moveTo>
                    <a:cubicBezTo>
                      <a:pt x="356" y="48"/>
                      <a:pt x="356" y="48"/>
                      <a:pt x="356" y="48"/>
                    </a:cubicBezTo>
                    <a:cubicBezTo>
                      <a:pt x="358" y="49"/>
                      <a:pt x="354" y="47"/>
                      <a:pt x="355" y="47"/>
                    </a:cubicBezTo>
                    <a:close/>
                    <a:moveTo>
                      <a:pt x="352" y="350"/>
                    </a:moveTo>
                    <a:cubicBezTo>
                      <a:pt x="353" y="350"/>
                      <a:pt x="353" y="350"/>
                      <a:pt x="353" y="350"/>
                    </a:cubicBezTo>
                    <a:cubicBezTo>
                      <a:pt x="351" y="351"/>
                      <a:pt x="351" y="351"/>
                      <a:pt x="351" y="351"/>
                    </a:cubicBezTo>
                    <a:lnTo>
                      <a:pt x="352" y="350"/>
                    </a:lnTo>
                    <a:close/>
                    <a:moveTo>
                      <a:pt x="345" y="308"/>
                    </a:moveTo>
                    <a:cubicBezTo>
                      <a:pt x="346" y="309"/>
                      <a:pt x="346" y="309"/>
                      <a:pt x="346" y="309"/>
                    </a:cubicBezTo>
                    <a:cubicBezTo>
                      <a:pt x="345" y="310"/>
                      <a:pt x="345" y="310"/>
                      <a:pt x="345" y="310"/>
                    </a:cubicBezTo>
                    <a:lnTo>
                      <a:pt x="345" y="308"/>
                    </a:lnTo>
                    <a:close/>
                    <a:moveTo>
                      <a:pt x="347" y="313"/>
                    </a:moveTo>
                    <a:cubicBezTo>
                      <a:pt x="348" y="313"/>
                      <a:pt x="348" y="313"/>
                      <a:pt x="348" y="313"/>
                    </a:cubicBezTo>
                    <a:cubicBezTo>
                      <a:pt x="344" y="312"/>
                      <a:pt x="344" y="312"/>
                      <a:pt x="344" y="312"/>
                    </a:cubicBezTo>
                    <a:lnTo>
                      <a:pt x="347" y="313"/>
                    </a:lnTo>
                    <a:close/>
                    <a:moveTo>
                      <a:pt x="346" y="314"/>
                    </a:moveTo>
                    <a:cubicBezTo>
                      <a:pt x="345" y="314"/>
                      <a:pt x="345" y="314"/>
                      <a:pt x="345" y="314"/>
                    </a:cubicBezTo>
                    <a:cubicBezTo>
                      <a:pt x="345" y="314"/>
                      <a:pt x="345" y="314"/>
                      <a:pt x="345" y="314"/>
                    </a:cubicBezTo>
                    <a:lnTo>
                      <a:pt x="346" y="314"/>
                    </a:lnTo>
                    <a:close/>
                    <a:moveTo>
                      <a:pt x="354" y="358"/>
                    </a:moveTo>
                    <a:cubicBezTo>
                      <a:pt x="350" y="359"/>
                      <a:pt x="344" y="357"/>
                      <a:pt x="343" y="358"/>
                    </a:cubicBezTo>
                    <a:cubicBezTo>
                      <a:pt x="346" y="356"/>
                      <a:pt x="350" y="359"/>
                      <a:pt x="354" y="358"/>
                    </a:cubicBezTo>
                    <a:close/>
                    <a:moveTo>
                      <a:pt x="347" y="372"/>
                    </a:moveTo>
                    <a:cubicBezTo>
                      <a:pt x="350" y="374"/>
                      <a:pt x="350" y="374"/>
                      <a:pt x="350" y="374"/>
                    </a:cubicBezTo>
                    <a:cubicBezTo>
                      <a:pt x="350" y="374"/>
                      <a:pt x="346" y="373"/>
                      <a:pt x="347" y="372"/>
                    </a:cubicBezTo>
                    <a:close/>
                    <a:moveTo>
                      <a:pt x="347" y="378"/>
                    </a:moveTo>
                    <a:cubicBezTo>
                      <a:pt x="347" y="379"/>
                      <a:pt x="347" y="379"/>
                      <a:pt x="347" y="379"/>
                    </a:cubicBezTo>
                    <a:cubicBezTo>
                      <a:pt x="347" y="378"/>
                      <a:pt x="346" y="378"/>
                      <a:pt x="345" y="378"/>
                    </a:cubicBezTo>
                    <a:cubicBezTo>
                      <a:pt x="346" y="378"/>
                      <a:pt x="347" y="377"/>
                      <a:pt x="347" y="378"/>
                    </a:cubicBezTo>
                    <a:close/>
                    <a:moveTo>
                      <a:pt x="347" y="370"/>
                    </a:move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8" y="369"/>
                      <a:pt x="348" y="369"/>
                      <a:pt x="348" y="369"/>
                    </a:cubicBezTo>
                    <a:cubicBezTo>
                      <a:pt x="347" y="368"/>
                      <a:pt x="347" y="368"/>
                      <a:pt x="346" y="368"/>
                    </a:cubicBezTo>
                    <a:cubicBezTo>
                      <a:pt x="347" y="367"/>
                      <a:pt x="347" y="367"/>
                      <a:pt x="347" y="367"/>
                    </a:cubicBezTo>
                    <a:cubicBezTo>
                      <a:pt x="348" y="367"/>
                      <a:pt x="348" y="367"/>
                      <a:pt x="348" y="367"/>
                    </a:cubicBezTo>
                    <a:cubicBezTo>
                      <a:pt x="349" y="367"/>
                      <a:pt x="349" y="367"/>
                      <a:pt x="349" y="367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7" y="366"/>
                      <a:pt x="347" y="366"/>
                      <a:pt x="347" y="365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8" y="365"/>
                      <a:pt x="349" y="364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49" y="366"/>
                      <a:pt x="348" y="368"/>
                      <a:pt x="351" y="369"/>
                    </a:cubicBezTo>
                    <a:cubicBezTo>
                      <a:pt x="350" y="369"/>
                      <a:pt x="350" y="369"/>
                      <a:pt x="350" y="369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1" y="371"/>
                      <a:pt x="350" y="371"/>
                      <a:pt x="350" y="369"/>
                    </a:cubicBezTo>
                    <a:cubicBezTo>
                      <a:pt x="349" y="370"/>
                      <a:pt x="348" y="370"/>
                      <a:pt x="347" y="370"/>
                    </a:cubicBezTo>
                    <a:close/>
                    <a:moveTo>
                      <a:pt x="340" y="327"/>
                    </a:moveTo>
                    <a:cubicBezTo>
                      <a:pt x="340" y="328"/>
                      <a:pt x="340" y="328"/>
                      <a:pt x="340" y="328"/>
                    </a:cubicBezTo>
                    <a:cubicBezTo>
                      <a:pt x="338" y="327"/>
                      <a:pt x="338" y="327"/>
                      <a:pt x="338" y="327"/>
                    </a:cubicBezTo>
                    <a:lnTo>
                      <a:pt x="340" y="327"/>
                    </a:lnTo>
                    <a:close/>
                    <a:moveTo>
                      <a:pt x="324" y="399"/>
                    </a:moveTo>
                    <a:cubicBezTo>
                      <a:pt x="326" y="397"/>
                      <a:pt x="326" y="397"/>
                      <a:pt x="326" y="397"/>
                    </a:cubicBezTo>
                    <a:cubicBezTo>
                      <a:pt x="326" y="397"/>
                      <a:pt x="327" y="398"/>
                      <a:pt x="327" y="398"/>
                    </a:cubicBezTo>
                    <a:lnTo>
                      <a:pt x="324" y="399"/>
                    </a:lnTo>
                    <a:close/>
                    <a:moveTo>
                      <a:pt x="328" y="406"/>
                    </a:move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6" y="405"/>
                      <a:pt x="325" y="405"/>
                      <a:pt x="325" y="404"/>
                    </a:cubicBez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7" y="405"/>
                      <a:pt x="328" y="405"/>
                      <a:pt x="329" y="405"/>
                    </a:cubicBezTo>
                    <a:cubicBezTo>
                      <a:pt x="328" y="405"/>
                      <a:pt x="328" y="406"/>
                      <a:pt x="328" y="406"/>
                    </a:cubicBezTo>
                    <a:close/>
                    <a:moveTo>
                      <a:pt x="332" y="393"/>
                    </a:moveTo>
                    <a:cubicBezTo>
                      <a:pt x="332" y="392"/>
                      <a:pt x="332" y="392"/>
                      <a:pt x="332" y="392"/>
                    </a:cubicBezTo>
                    <a:cubicBezTo>
                      <a:pt x="333" y="392"/>
                      <a:pt x="333" y="392"/>
                      <a:pt x="333" y="392"/>
                    </a:cubicBezTo>
                    <a:lnTo>
                      <a:pt x="332" y="393"/>
                    </a:lnTo>
                    <a:close/>
                    <a:moveTo>
                      <a:pt x="332" y="390"/>
                    </a:moveTo>
                    <a:cubicBezTo>
                      <a:pt x="332" y="388"/>
                      <a:pt x="332" y="388"/>
                      <a:pt x="332" y="388"/>
                    </a:cubicBezTo>
                    <a:cubicBezTo>
                      <a:pt x="333" y="388"/>
                      <a:pt x="333" y="388"/>
                      <a:pt x="333" y="388"/>
                    </a:cubicBezTo>
                    <a:lnTo>
                      <a:pt x="332" y="390"/>
                    </a:lnTo>
                    <a:close/>
                    <a:moveTo>
                      <a:pt x="336" y="393"/>
                    </a:moveTo>
                    <a:cubicBezTo>
                      <a:pt x="335" y="394"/>
                      <a:pt x="335" y="395"/>
                      <a:pt x="334" y="394"/>
                    </a:cubicBezTo>
                    <a:cubicBezTo>
                      <a:pt x="334" y="394"/>
                      <a:pt x="335" y="393"/>
                      <a:pt x="336" y="393"/>
                    </a:cubicBezTo>
                    <a:cubicBezTo>
                      <a:pt x="336" y="393"/>
                      <a:pt x="336" y="392"/>
                      <a:pt x="336" y="393"/>
                    </a:cubicBezTo>
                    <a:close/>
                    <a:moveTo>
                      <a:pt x="336" y="385"/>
                    </a:moveTo>
                    <a:cubicBezTo>
                      <a:pt x="336" y="384"/>
                      <a:pt x="336" y="384"/>
                      <a:pt x="336" y="384"/>
                    </a:cubicBezTo>
                    <a:cubicBezTo>
                      <a:pt x="338" y="385"/>
                      <a:pt x="338" y="385"/>
                      <a:pt x="338" y="385"/>
                    </a:cubicBezTo>
                    <a:lnTo>
                      <a:pt x="336" y="385"/>
                    </a:lnTo>
                    <a:close/>
                    <a:moveTo>
                      <a:pt x="337" y="331"/>
                    </a:moveTo>
                    <a:cubicBezTo>
                      <a:pt x="337" y="330"/>
                      <a:pt x="337" y="330"/>
                      <a:pt x="337" y="330"/>
                    </a:cubicBezTo>
                    <a:cubicBezTo>
                      <a:pt x="338" y="330"/>
                      <a:pt x="338" y="330"/>
                      <a:pt x="339" y="330"/>
                    </a:cubicBezTo>
                    <a:cubicBezTo>
                      <a:pt x="338" y="331"/>
                      <a:pt x="338" y="331"/>
                      <a:pt x="337" y="331"/>
                    </a:cubicBezTo>
                    <a:close/>
                    <a:moveTo>
                      <a:pt x="339" y="392"/>
                    </a:moveTo>
                    <a:cubicBezTo>
                      <a:pt x="340" y="393"/>
                      <a:pt x="340" y="391"/>
                      <a:pt x="341" y="392"/>
                    </a:cubicBezTo>
                    <a:cubicBezTo>
                      <a:pt x="339" y="392"/>
                      <a:pt x="340" y="394"/>
                      <a:pt x="339" y="392"/>
                    </a:cubicBezTo>
                    <a:close/>
                    <a:moveTo>
                      <a:pt x="341" y="375"/>
                    </a:move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3" y="375"/>
                      <a:pt x="343" y="375"/>
                    </a:cubicBezTo>
                    <a:cubicBezTo>
                      <a:pt x="345" y="374"/>
                      <a:pt x="345" y="374"/>
                      <a:pt x="345" y="374"/>
                    </a:cubicBezTo>
                    <a:cubicBezTo>
                      <a:pt x="344" y="374"/>
                      <a:pt x="346" y="375"/>
                      <a:pt x="345" y="376"/>
                    </a:cubicBezTo>
                    <a:cubicBezTo>
                      <a:pt x="345" y="376"/>
                      <a:pt x="344" y="375"/>
                      <a:pt x="343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lnTo>
                      <a:pt x="341" y="375"/>
                    </a:lnTo>
                    <a:close/>
                    <a:moveTo>
                      <a:pt x="343" y="386"/>
                    </a:moveTo>
                    <a:cubicBezTo>
                      <a:pt x="343" y="385"/>
                      <a:pt x="344" y="385"/>
                      <a:pt x="345" y="385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5"/>
                      <a:pt x="345" y="385"/>
                      <a:pt x="345" y="385"/>
                    </a:cubicBezTo>
                    <a:cubicBezTo>
                      <a:pt x="344" y="385"/>
                      <a:pt x="344" y="387"/>
                      <a:pt x="343" y="386"/>
                    </a:cubicBezTo>
                    <a:close/>
                    <a:moveTo>
                      <a:pt x="345" y="393"/>
                    </a:moveTo>
                    <a:cubicBezTo>
                      <a:pt x="346" y="392"/>
                      <a:pt x="346" y="392"/>
                      <a:pt x="346" y="392"/>
                    </a:cubicBezTo>
                    <a:cubicBezTo>
                      <a:pt x="349" y="394"/>
                      <a:pt x="349" y="394"/>
                      <a:pt x="349" y="394"/>
                    </a:cubicBezTo>
                    <a:lnTo>
                      <a:pt x="345" y="393"/>
                    </a:lnTo>
                    <a:close/>
                    <a:moveTo>
                      <a:pt x="349" y="381"/>
                    </a:move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2"/>
                      <a:pt x="349" y="382"/>
                      <a:pt x="349" y="382"/>
                    </a:cubicBezTo>
                    <a:cubicBezTo>
                      <a:pt x="351" y="382"/>
                      <a:pt x="349" y="382"/>
                      <a:pt x="349" y="381"/>
                    </a:cubicBezTo>
                    <a:close/>
                    <a:moveTo>
                      <a:pt x="350" y="390"/>
                    </a:moveTo>
                    <a:cubicBezTo>
                      <a:pt x="350" y="389"/>
                      <a:pt x="350" y="389"/>
                      <a:pt x="350" y="389"/>
                    </a:cubicBezTo>
                    <a:cubicBezTo>
                      <a:pt x="350" y="390"/>
                      <a:pt x="350" y="390"/>
                      <a:pt x="350" y="390"/>
                    </a:cubicBezTo>
                    <a:close/>
                    <a:moveTo>
                      <a:pt x="349" y="379"/>
                    </a:moveTo>
                    <a:cubicBezTo>
                      <a:pt x="350" y="378"/>
                      <a:pt x="349" y="377"/>
                      <a:pt x="348" y="377"/>
                    </a:cubicBezTo>
                    <a:cubicBezTo>
                      <a:pt x="351" y="377"/>
                      <a:pt x="351" y="382"/>
                      <a:pt x="354" y="380"/>
                    </a:cubicBezTo>
                    <a:cubicBezTo>
                      <a:pt x="352" y="383"/>
                      <a:pt x="351" y="378"/>
                      <a:pt x="349" y="379"/>
                    </a:cubicBezTo>
                    <a:close/>
                    <a:moveTo>
                      <a:pt x="352" y="373"/>
                    </a:moveTo>
                    <a:cubicBezTo>
                      <a:pt x="352" y="374"/>
                      <a:pt x="353" y="375"/>
                      <a:pt x="355" y="375"/>
                    </a:cubicBezTo>
                    <a:cubicBezTo>
                      <a:pt x="356" y="376"/>
                      <a:pt x="355" y="377"/>
                      <a:pt x="356" y="377"/>
                    </a:cubicBezTo>
                    <a:cubicBezTo>
                      <a:pt x="356" y="378"/>
                      <a:pt x="349" y="375"/>
                      <a:pt x="352" y="373"/>
                    </a:cubicBezTo>
                    <a:close/>
                    <a:moveTo>
                      <a:pt x="355" y="373"/>
                    </a:moveTo>
                    <a:cubicBezTo>
                      <a:pt x="355" y="374"/>
                      <a:pt x="355" y="374"/>
                      <a:pt x="355" y="374"/>
                    </a:cubicBezTo>
                    <a:cubicBezTo>
                      <a:pt x="354" y="373"/>
                      <a:pt x="354" y="373"/>
                      <a:pt x="354" y="373"/>
                    </a:cubicBezTo>
                    <a:cubicBezTo>
                      <a:pt x="357" y="373"/>
                      <a:pt x="359" y="374"/>
                      <a:pt x="360" y="376"/>
                    </a:cubicBezTo>
                    <a:cubicBezTo>
                      <a:pt x="358" y="377"/>
                      <a:pt x="356" y="374"/>
                      <a:pt x="355" y="373"/>
                    </a:cubicBezTo>
                    <a:close/>
                    <a:moveTo>
                      <a:pt x="357" y="378"/>
                    </a:moveTo>
                    <a:cubicBezTo>
                      <a:pt x="358" y="376"/>
                      <a:pt x="359" y="377"/>
                      <a:pt x="361" y="378"/>
                    </a:cubicBezTo>
                    <a:cubicBezTo>
                      <a:pt x="361" y="377"/>
                      <a:pt x="362" y="377"/>
                      <a:pt x="362" y="377"/>
                    </a:cubicBezTo>
                    <a:cubicBezTo>
                      <a:pt x="362" y="378"/>
                      <a:pt x="361" y="378"/>
                      <a:pt x="361" y="378"/>
                    </a:cubicBezTo>
                    <a:cubicBezTo>
                      <a:pt x="360" y="378"/>
                      <a:pt x="359" y="379"/>
                      <a:pt x="357" y="378"/>
                    </a:cubicBezTo>
                    <a:close/>
                    <a:moveTo>
                      <a:pt x="358" y="381"/>
                    </a:moveTo>
                    <a:cubicBezTo>
                      <a:pt x="358" y="380"/>
                      <a:pt x="358" y="380"/>
                      <a:pt x="358" y="380"/>
                    </a:cubicBezTo>
                    <a:cubicBezTo>
                      <a:pt x="359" y="380"/>
                      <a:pt x="360" y="381"/>
                      <a:pt x="361" y="381"/>
                    </a:cubicBezTo>
                    <a:lnTo>
                      <a:pt x="358" y="381"/>
                    </a:lnTo>
                    <a:close/>
                    <a:moveTo>
                      <a:pt x="362" y="384"/>
                    </a:moveTo>
                    <a:cubicBezTo>
                      <a:pt x="361" y="382"/>
                      <a:pt x="361" y="382"/>
                      <a:pt x="361" y="382"/>
                    </a:cubicBezTo>
                    <a:cubicBezTo>
                      <a:pt x="362" y="382"/>
                      <a:pt x="362" y="382"/>
                      <a:pt x="362" y="382"/>
                    </a:cubicBezTo>
                    <a:lnTo>
                      <a:pt x="362" y="384"/>
                    </a:lnTo>
                    <a:close/>
                    <a:moveTo>
                      <a:pt x="362" y="376"/>
                    </a:moveTo>
                    <a:cubicBezTo>
                      <a:pt x="362" y="376"/>
                      <a:pt x="361" y="376"/>
                      <a:pt x="361" y="376"/>
                    </a:cubicBezTo>
                    <a:cubicBezTo>
                      <a:pt x="361" y="376"/>
                      <a:pt x="362" y="376"/>
                      <a:pt x="362" y="376"/>
                    </a:cubicBezTo>
                    <a:cubicBezTo>
                      <a:pt x="363" y="376"/>
                      <a:pt x="365" y="376"/>
                      <a:pt x="365" y="376"/>
                    </a:cubicBezTo>
                    <a:cubicBezTo>
                      <a:pt x="364" y="378"/>
                      <a:pt x="363" y="376"/>
                      <a:pt x="362" y="376"/>
                    </a:cubicBezTo>
                    <a:close/>
                    <a:moveTo>
                      <a:pt x="442" y="163"/>
                    </a:moveTo>
                    <a:cubicBezTo>
                      <a:pt x="442" y="164"/>
                      <a:pt x="442" y="164"/>
                      <a:pt x="442" y="164"/>
                    </a:cubicBezTo>
                    <a:cubicBezTo>
                      <a:pt x="440" y="162"/>
                      <a:pt x="440" y="162"/>
                      <a:pt x="440" y="162"/>
                    </a:cubicBezTo>
                    <a:lnTo>
                      <a:pt x="442" y="163"/>
                    </a:lnTo>
                    <a:close/>
                    <a:moveTo>
                      <a:pt x="438" y="195"/>
                    </a:moveTo>
                    <a:cubicBezTo>
                      <a:pt x="437" y="197"/>
                      <a:pt x="440" y="198"/>
                      <a:pt x="440" y="198"/>
                    </a:cubicBezTo>
                    <a:cubicBezTo>
                      <a:pt x="439" y="198"/>
                      <a:pt x="436" y="198"/>
                      <a:pt x="438" y="195"/>
                    </a:cubicBezTo>
                    <a:close/>
                    <a:moveTo>
                      <a:pt x="434" y="196"/>
                    </a:moveTo>
                    <a:cubicBezTo>
                      <a:pt x="434" y="196"/>
                      <a:pt x="434" y="196"/>
                      <a:pt x="434" y="196"/>
                    </a:cubicBezTo>
                    <a:cubicBezTo>
                      <a:pt x="435" y="197"/>
                      <a:pt x="435" y="197"/>
                      <a:pt x="435" y="197"/>
                    </a:cubicBezTo>
                    <a:cubicBezTo>
                      <a:pt x="436" y="198"/>
                      <a:pt x="434" y="197"/>
                      <a:pt x="434" y="196"/>
                    </a:cubicBezTo>
                    <a:cubicBezTo>
                      <a:pt x="433" y="196"/>
                      <a:pt x="433" y="196"/>
                      <a:pt x="433" y="196"/>
                    </a:cubicBezTo>
                    <a:lnTo>
                      <a:pt x="434" y="196"/>
                    </a:lnTo>
                    <a:close/>
                    <a:moveTo>
                      <a:pt x="427" y="189"/>
                    </a:moveTo>
                    <a:cubicBezTo>
                      <a:pt x="427" y="188"/>
                      <a:pt x="429" y="188"/>
                      <a:pt x="430" y="189"/>
                    </a:cubicBezTo>
                    <a:cubicBezTo>
                      <a:pt x="428" y="189"/>
                      <a:pt x="431" y="191"/>
                      <a:pt x="430" y="192"/>
                    </a:cubicBezTo>
                    <a:cubicBezTo>
                      <a:pt x="430" y="193"/>
                      <a:pt x="430" y="193"/>
                      <a:pt x="430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5"/>
                      <a:pt x="429" y="196"/>
                    </a:cubicBezTo>
                    <a:cubicBezTo>
                      <a:pt x="430" y="197"/>
                      <a:pt x="430" y="197"/>
                      <a:pt x="430" y="197"/>
                    </a:cubicBezTo>
                    <a:cubicBezTo>
                      <a:pt x="428" y="199"/>
                      <a:pt x="428" y="194"/>
                      <a:pt x="425" y="196"/>
                    </a:cubicBezTo>
                    <a:cubicBezTo>
                      <a:pt x="426" y="196"/>
                      <a:pt x="427" y="195"/>
                      <a:pt x="427" y="194"/>
                    </a:cubicBezTo>
                    <a:cubicBezTo>
                      <a:pt x="425" y="194"/>
                      <a:pt x="423" y="196"/>
                      <a:pt x="421" y="194"/>
                    </a:cubicBezTo>
                    <a:cubicBezTo>
                      <a:pt x="422" y="193"/>
                      <a:pt x="424" y="196"/>
                      <a:pt x="425" y="194"/>
                    </a:cubicBezTo>
                    <a:cubicBezTo>
                      <a:pt x="424" y="193"/>
                      <a:pt x="424" y="193"/>
                      <a:pt x="424" y="193"/>
                    </a:cubicBezTo>
                    <a:cubicBezTo>
                      <a:pt x="424" y="193"/>
                      <a:pt x="423" y="193"/>
                      <a:pt x="423" y="193"/>
                    </a:cubicBezTo>
                    <a:cubicBezTo>
                      <a:pt x="423" y="193"/>
                      <a:pt x="423" y="192"/>
                      <a:pt x="423" y="192"/>
                    </a:cubicBezTo>
                    <a:cubicBezTo>
                      <a:pt x="420" y="192"/>
                      <a:pt x="420" y="192"/>
                      <a:pt x="420" y="192"/>
                    </a:cubicBezTo>
                    <a:cubicBezTo>
                      <a:pt x="422" y="192"/>
                      <a:pt x="421" y="189"/>
                      <a:pt x="422" y="188"/>
                    </a:cubicBezTo>
                    <a:cubicBezTo>
                      <a:pt x="424" y="187"/>
                      <a:pt x="427" y="187"/>
                      <a:pt x="429" y="187"/>
                    </a:cubicBezTo>
                    <a:cubicBezTo>
                      <a:pt x="427" y="187"/>
                      <a:pt x="426" y="187"/>
                      <a:pt x="426" y="188"/>
                    </a:cubicBezTo>
                    <a:lnTo>
                      <a:pt x="427" y="189"/>
                    </a:lnTo>
                    <a:close/>
                    <a:moveTo>
                      <a:pt x="427" y="209"/>
                    </a:move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08"/>
                      <a:pt x="424" y="210"/>
                      <a:pt x="424" y="211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1"/>
                      <a:pt x="425" y="203"/>
                      <a:pt x="426" y="198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7" y="199"/>
                      <a:pt x="427" y="199"/>
                      <a:pt x="427" y="199"/>
                    </a:cubicBezTo>
                    <a:cubicBezTo>
                      <a:pt x="429" y="201"/>
                      <a:pt x="429" y="201"/>
                      <a:pt x="429" y="201"/>
                    </a:cubicBezTo>
                    <a:cubicBezTo>
                      <a:pt x="429" y="204"/>
                      <a:pt x="424" y="202"/>
                      <a:pt x="428" y="205"/>
                    </a:cubicBezTo>
                    <a:cubicBezTo>
                      <a:pt x="427" y="205"/>
                      <a:pt x="427" y="206"/>
                      <a:pt x="426" y="20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9"/>
                      <a:pt x="428" y="209"/>
                      <a:pt x="427" y="209"/>
                    </a:cubicBezTo>
                    <a:close/>
                    <a:moveTo>
                      <a:pt x="418" y="225"/>
                    </a:moveTo>
                    <a:cubicBezTo>
                      <a:pt x="420" y="223"/>
                      <a:pt x="419" y="222"/>
                      <a:pt x="419" y="220"/>
                    </a:cubicBezTo>
                    <a:cubicBezTo>
                      <a:pt x="421" y="221"/>
                      <a:pt x="422" y="221"/>
                      <a:pt x="422" y="220"/>
                    </a:cubicBezTo>
                    <a:cubicBezTo>
                      <a:pt x="422" y="221"/>
                      <a:pt x="422" y="221"/>
                      <a:pt x="422" y="221"/>
                    </a:cubicBezTo>
                    <a:cubicBezTo>
                      <a:pt x="422" y="221"/>
                      <a:pt x="423" y="221"/>
                      <a:pt x="423" y="221"/>
                    </a:cubicBezTo>
                    <a:cubicBezTo>
                      <a:pt x="422" y="223"/>
                      <a:pt x="422" y="222"/>
                      <a:pt x="421" y="221"/>
                    </a:cubicBezTo>
                    <a:cubicBezTo>
                      <a:pt x="421" y="222"/>
                      <a:pt x="420" y="225"/>
                      <a:pt x="418" y="225"/>
                    </a:cubicBezTo>
                    <a:close/>
                    <a:moveTo>
                      <a:pt x="422" y="212"/>
                    </a:moveTo>
                    <a:cubicBezTo>
                      <a:pt x="420" y="211"/>
                      <a:pt x="418" y="214"/>
                      <a:pt x="415" y="213"/>
                    </a:cubicBezTo>
                    <a:cubicBezTo>
                      <a:pt x="419" y="213"/>
                      <a:pt x="419" y="210"/>
                      <a:pt x="422" y="212"/>
                    </a:cubicBezTo>
                    <a:close/>
                    <a:moveTo>
                      <a:pt x="417" y="195"/>
                    </a:move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6" y="194"/>
                      <a:pt x="417" y="193"/>
                      <a:pt x="417" y="194"/>
                    </a:cubicBezTo>
                    <a:lnTo>
                      <a:pt x="417" y="195"/>
                    </a:lnTo>
                    <a:close/>
                    <a:moveTo>
                      <a:pt x="421" y="208"/>
                    </a:move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3" y="208"/>
                      <a:pt x="423" y="208"/>
                      <a:pt x="423" y="208"/>
                    </a:cubicBezTo>
                    <a:lnTo>
                      <a:pt x="421" y="208"/>
                    </a:lnTo>
                    <a:close/>
                    <a:moveTo>
                      <a:pt x="429" y="224"/>
                    </a:moveTo>
                    <a:cubicBezTo>
                      <a:pt x="430" y="224"/>
                      <a:pt x="430" y="225"/>
                      <a:pt x="431" y="225"/>
                    </a:cubicBezTo>
                    <a:cubicBezTo>
                      <a:pt x="431" y="226"/>
                      <a:pt x="429" y="226"/>
                      <a:pt x="428" y="227"/>
                    </a:cubicBezTo>
                    <a:lnTo>
                      <a:pt x="429" y="224"/>
                    </a:lnTo>
                    <a:close/>
                    <a:moveTo>
                      <a:pt x="414" y="187"/>
                    </a:moveTo>
                    <a:cubicBezTo>
                      <a:pt x="414" y="187"/>
                      <a:pt x="415" y="187"/>
                      <a:pt x="416" y="186"/>
                    </a:cubicBezTo>
                    <a:cubicBezTo>
                      <a:pt x="416" y="185"/>
                      <a:pt x="416" y="185"/>
                      <a:pt x="415" y="184"/>
                    </a:cubicBezTo>
                    <a:cubicBezTo>
                      <a:pt x="419" y="183"/>
                      <a:pt x="419" y="183"/>
                      <a:pt x="419" y="183"/>
                    </a:cubicBezTo>
                    <a:cubicBezTo>
                      <a:pt x="416" y="181"/>
                      <a:pt x="421" y="180"/>
                      <a:pt x="418" y="178"/>
                    </a:cubicBezTo>
                    <a:cubicBezTo>
                      <a:pt x="415" y="178"/>
                      <a:pt x="415" y="178"/>
                      <a:pt x="415" y="178"/>
                    </a:cubicBezTo>
                    <a:cubicBezTo>
                      <a:pt x="416" y="176"/>
                      <a:pt x="417" y="177"/>
                      <a:pt x="418" y="177"/>
                    </a:cubicBezTo>
                    <a:cubicBezTo>
                      <a:pt x="418" y="178"/>
                      <a:pt x="419" y="178"/>
                      <a:pt x="419" y="179"/>
                    </a:cubicBezTo>
                    <a:cubicBezTo>
                      <a:pt x="422" y="180"/>
                      <a:pt x="422" y="175"/>
                      <a:pt x="424" y="177"/>
                    </a:cubicBezTo>
                    <a:cubicBezTo>
                      <a:pt x="423" y="177"/>
                      <a:pt x="422" y="177"/>
                      <a:pt x="422" y="178"/>
                    </a:cubicBezTo>
                    <a:cubicBezTo>
                      <a:pt x="424" y="180"/>
                      <a:pt x="426" y="177"/>
                      <a:pt x="428" y="177"/>
                    </a:cubicBezTo>
                    <a:cubicBezTo>
                      <a:pt x="423" y="178"/>
                      <a:pt x="425" y="183"/>
                      <a:pt x="420" y="184"/>
                    </a:cubicBezTo>
                    <a:cubicBezTo>
                      <a:pt x="422" y="186"/>
                      <a:pt x="424" y="185"/>
                      <a:pt x="425" y="184"/>
                    </a:cubicBezTo>
                    <a:cubicBezTo>
                      <a:pt x="427" y="187"/>
                      <a:pt x="422" y="185"/>
                      <a:pt x="421" y="186"/>
                    </a:cubicBezTo>
                    <a:cubicBezTo>
                      <a:pt x="421" y="189"/>
                      <a:pt x="418" y="187"/>
                      <a:pt x="416" y="189"/>
                    </a:cubicBezTo>
                    <a:cubicBezTo>
                      <a:pt x="416" y="186"/>
                      <a:pt x="413" y="191"/>
                      <a:pt x="414" y="187"/>
                    </a:cubicBezTo>
                    <a:close/>
                    <a:moveTo>
                      <a:pt x="416" y="196"/>
                    </a:moveTo>
                    <a:cubicBezTo>
                      <a:pt x="416" y="196"/>
                      <a:pt x="416" y="196"/>
                      <a:pt x="416" y="196"/>
                    </a:cubicBezTo>
                    <a:cubicBezTo>
                      <a:pt x="415" y="199"/>
                      <a:pt x="415" y="199"/>
                      <a:pt x="415" y="199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4" y="198"/>
                      <a:pt x="414" y="198"/>
                      <a:pt x="414" y="198"/>
                    </a:cubicBezTo>
                    <a:cubicBezTo>
                      <a:pt x="413" y="198"/>
                      <a:pt x="415" y="197"/>
                      <a:pt x="416" y="196"/>
                    </a:cubicBezTo>
                    <a:close/>
                    <a:moveTo>
                      <a:pt x="413" y="190"/>
                    </a:moveTo>
                    <a:cubicBezTo>
                      <a:pt x="414" y="190"/>
                      <a:pt x="412" y="190"/>
                      <a:pt x="411" y="190"/>
                    </a:cubicBezTo>
                    <a:cubicBezTo>
                      <a:pt x="412" y="190"/>
                      <a:pt x="412" y="189"/>
                      <a:pt x="413" y="190"/>
                    </a:cubicBezTo>
                    <a:close/>
                    <a:moveTo>
                      <a:pt x="393" y="304"/>
                    </a:moveTo>
                    <a:cubicBezTo>
                      <a:pt x="392" y="306"/>
                      <a:pt x="392" y="306"/>
                      <a:pt x="392" y="306"/>
                    </a:cubicBezTo>
                    <a:cubicBezTo>
                      <a:pt x="391" y="304"/>
                      <a:pt x="391" y="304"/>
                      <a:pt x="391" y="304"/>
                    </a:cubicBezTo>
                    <a:lnTo>
                      <a:pt x="393" y="304"/>
                    </a:lnTo>
                    <a:close/>
                    <a:moveTo>
                      <a:pt x="396" y="319"/>
                    </a:moveTo>
                    <a:cubicBezTo>
                      <a:pt x="396" y="319"/>
                      <a:pt x="396" y="319"/>
                      <a:pt x="396" y="318"/>
                    </a:cubicBezTo>
                    <a:cubicBezTo>
                      <a:pt x="393" y="319"/>
                      <a:pt x="393" y="319"/>
                      <a:pt x="393" y="319"/>
                    </a:cubicBezTo>
                    <a:cubicBezTo>
                      <a:pt x="395" y="316"/>
                      <a:pt x="395" y="316"/>
                      <a:pt x="395" y="316"/>
                    </a:cubicBezTo>
                    <a:cubicBezTo>
                      <a:pt x="401" y="318"/>
                      <a:pt x="401" y="318"/>
                      <a:pt x="401" y="318"/>
                    </a:cubicBezTo>
                    <a:cubicBezTo>
                      <a:pt x="401" y="319"/>
                      <a:pt x="397" y="318"/>
                      <a:pt x="396" y="319"/>
                    </a:cubicBezTo>
                    <a:close/>
                    <a:moveTo>
                      <a:pt x="396" y="322"/>
                    </a:moveTo>
                    <a:cubicBezTo>
                      <a:pt x="396" y="320"/>
                      <a:pt x="396" y="320"/>
                      <a:pt x="396" y="320"/>
                    </a:cubicBezTo>
                    <a:cubicBezTo>
                      <a:pt x="397" y="320"/>
                      <a:pt x="397" y="321"/>
                      <a:pt x="398" y="320"/>
                    </a:cubicBezTo>
                    <a:cubicBezTo>
                      <a:pt x="398" y="322"/>
                      <a:pt x="397" y="322"/>
                      <a:pt x="396" y="322"/>
                    </a:cubicBezTo>
                    <a:close/>
                    <a:moveTo>
                      <a:pt x="394" y="320"/>
                    </a:moveTo>
                    <a:cubicBezTo>
                      <a:pt x="394" y="321"/>
                      <a:pt x="394" y="321"/>
                      <a:pt x="392" y="321"/>
                    </a:cubicBezTo>
                    <a:cubicBezTo>
                      <a:pt x="392" y="319"/>
                      <a:pt x="392" y="319"/>
                      <a:pt x="392" y="319"/>
                    </a:cubicBezTo>
                    <a:cubicBezTo>
                      <a:pt x="392" y="320"/>
                      <a:pt x="393" y="321"/>
                      <a:pt x="394" y="320"/>
                    </a:cubicBezTo>
                    <a:close/>
                    <a:moveTo>
                      <a:pt x="383" y="311"/>
                    </a:moveTo>
                    <a:cubicBezTo>
                      <a:pt x="384" y="311"/>
                      <a:pt x="384" y="311"/>
                      <a:pt x="384" y="311"/>
                    </a:cubicBezTo>
                    <a:cubicBezTo>
                      <a:pt x="388" y="312"/>
                      <a:pt x="388" y="312"/>
                      <a:pt x="388" y="312"/>
                    </a:cubicBezTo>
                    <a:lnTo>
                      <a:pt x="383" y="311"/>
                    </a:lnTo>
                    <a:close/>
                    <a:moveTo>
                      <a:pt x="384" y="313"/>
                    </a:moveTo>
                    <a:cubicBezTo>
                      <a:pt x="384" y="314"/>
                      <a:pt x="384" y="314"/>
                      <a:pt x="384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lnTo>
                      <a:pt x="384" y="313"/>
                    </a:lnTo>
                    <a:close/>
                    <a:moveTo>
                      <a:pt x="383" y="139"/>
                    </a:move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85" y="138"/>
                      <a:pt x="385" y="138"/>
                      <a:pt x="385" y="138"/>
                    </a:cubicBezTo>
                    <a:cubicBezTo>
                      <a:pt x="385" y="138"/>
                      <a:pt x="384" y="139"/>
                      <a:pt x="383" y="139"/>
                    </a:cubicBezTo>
                    <a:close/>
                    <a:moveTo>
                      <a:pt x="389" y="314"/>
                    </a:moveTo>
                    <a:cubicBezTo>
                      <a:pt x="388" y="314"/>
                      <a:pt x="387" y="315"/>
                      <a:pt x="386" y="314"/>
                    </a:cubicBezTo>
                    <a:lnTo>
                      <a:pt x="389" y="314"/>
                    </a:lnTo>
                    <a:close/>
                    <a:moveTo>
                      <a:pt x="391" y="322"/>
                    </a:moveTo>
                    <a:cubicBezTo>
                      <a:pt x="391" y="322"/>
                      <a:pt x="391" y="323"/>
                      <a:pt x="390" y="323"/>
                    </a:cubicBezTo>
                    <a:cubicBezTo>
                      <a:pt x="389" y="321"/>
                      <a:pt x="389" y="321"/>
                      <a:pt x="389" y="321"/>
                    </a:cubicBezTo>
                    <a:lnTo>
                      <a:pt x="391" y="322"/>
                    </a:lnTo>
                    <a:close/>
                    <a:moveTo>
                      <a:pt x="391" y="232"/>
                    </a:moveTo>
                    <a:cubicBezTo>
                      <a:pt x="390" y="234"/>
                      <a:pt x="390" y="234"/>
                      <a:pt x="390" y="234"/>
                    </a:cubicBezTo>
                    <a:cubicBezTo>
                      <a:pt x="389" y="233"/>
                      <a:pt x="389" y="233"/>
                      <a:pt x="389" y="233"/>
                    </a:cubicBezTo>
                    <a:lnTo>
                      <a:pt x="391" y="232"/>
                    </a:lnTo>
                    <a:close/>
                    <a:moveTo>
                      <a:pt x="390" y="184"/>
                    </a:moveTo>
                    <a:cubicBezTo>
                      <a:pt x="389" y="186"/>
                      <a:pt x="389" y="186"/>
                      <a:pt x="389" y="186"/>
                    </a:cubicBezTo>
                    <a:cubicBezTo>
                      <a:pt x="388" y="184"/>
                      <a:pt x="388" y="184"/>
                      <a:pt x="388" y="184"/>
                    </a:cubicBezTo>
                    <a:lnTo>
                      <a:pt x="390" y="184"/>
                    </a:lnTo>
                    <a:close/>
                    <a:moveTo>
                      <a:pt x="390" y="307"/>
                    </a:moveTo>
                    <a:cubicBezTo>
                      <a:pt x="389" y="308"/>
                      <a:pt x="386" y="307"/>
                      <a:pt x="386" y="307"/>
                    </a:cubicBezTo>
                    <a:lnTo>
                      <a:pt x="390" y="307"/>
                    </a:lnTo>
                    <a:close/>
                    <a:moveTo>
                      <a:pt x="386" y="305"/>
                    </a:moveTo>
                    <a:cubicBezTo>
                      <a:pt x="385" y="305"/>
                      <a:pt x="385" y="305"/>
                      <a:pt x="385" y="305"/>
                    </a:cubicBezTo>
                    <a:cubicBezTo>
                      <a:pt x="385" y="304"/>
                      <a:pt x="386" y="304"/>
                      <a:pt x="386" y="304"/>
                    </a:cubicBezTo>
                    <a:cubicBezTo>
                      <a:pt x="386" y="304"/>
                      <a:pt x="386" y="305"/>
                      <a:pt x="386" y="305"/>
                    </a:cubicBezTo>
                    <a:close/>
                    <a:moveTo>
                      <a:pt x="386" y="136"/>
                    </a:move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4" y="137"/>
                      <a:pt x="383" y="137"/>
                      <a:pt x="381" y="136"/>
                    </a:cubicBezTo>
                    <a:cubicBezTo>
                      <a:pt x="383" y="134"/>
                      <a:pt x="384" y="136"/>
                      <a:pt x="386" y="136"/>
                    </a:cubicBezTo>
                    <a:close/>
                    <a:moveTo>
                      <a:pt x="383" y="343"/>
                    </a:moveTo>
                    <a:cubicBezTo>
                      <a:pt x="383" y="344"/>
                      <a:pt x="382" y="344"/>
                      <a:pt x="381" y="344"/>
                    </a:cubicBezTo>
                    <a:cubicBezTo>
                      <a:pt x="381" y="343"/>
                      <a:pt x="381" y="343"/>
                      <a:pt x="381" y="343"/>
                    </a:cubicBezTo>
                    <a:cubicBezTo>
                      <a:pt x="382" y="343"/>
                      <a:pt x="383" y="342"/>
                      <a:pt x="383" y="343"/>
                    </a:cubicBezTo>
                    <a:close/>
                    <a:moveTo>
                      <a:pt x="381" y="71"/>
                    </a:moveTo>
                    <a:cubicBezTo>
                      <a:pt x="381" y="71"/>
                      <a:pt x="380" y="72"/>
                      <a:pt x="380" y="72"/>
                    </a:cubicBezTo>
                    <a:cubicBezTo>
                      <a:pt x="380" y="72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79" y="72"/>
                      <a:pt x="382" y="71"/>
                      <a:pt x="379" y="70"/>
                    </a:cubicBezTo>
                    <a:cubicBezTo>
                      <a:pt x="379" y="71"/>
                      <a:pt x="377" y="69"/>
                      <a:pt x="377" y="71"/>
                    </a:cubicBezTo>
                    <a:cubicBezTo>
                      <a:pt x="378" y="72"/>
                      <a:pt x="378" y="72"/>
                      <a:pt x="378" y="72"/>
                    </a:cubicBezTo>
                    <a:cubicBezTo>
                      <a:pt x="377" y="72"/>
                      <a:pt x="377" y="72"/>
                      <a:pt x="377" y="72"/>
                    </a:cubicBezTo>
                    <a:cubicBezTo>
                      <a:pt x="376" y="67"/>
                      <a:pt x="382" y="69"/>
                      <a:pt x="381" y="71"/>
                    </a:cubicBezTo>
                    <a:close/>
                    <a:moveTo>
                      <a:pt x="377" y="339"/>
                    </a:moveTo>
                    <a:cubicBezTo>
                      <a:pt x="378" y="340"/>
                      <a:pt x="378" y="340"/>
                      <a:pt x="378" y="340"/>
                    </a:cubicBezTo>
                    <a:cubicBezTo>
                      <a:pt x="378" y="338"/>
                      <a:pt x="382" y="337"/>
                      <a:pt x="382" y="338"/>
                    </a:cubicBezTo>
                    <a:cubicBezTo>
                      <a:pt x="382" y="340"/>
                      <a:pt x="380" y="340"/>
                      <a:pt x="378" y="340"/>
                    </a:cubicBezTo>
                    <a:cubicBezTo>
                      <a:pt x="379" y="340"/>
                      <a:pt x="379" y="340"/>
                      <a:pt x="379" y="340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6" y="339"/>
                      <a:pt x="376" y="339"/>
                      <a:pt x="376" y="339"/>
                    </a:cubicBezTo>
                    <a:lnTo>
                      <a:pt x="377" y="339"/>
                    </a:lnTo>
                    <a:close/>
                    <a:moveTo>
                      <a:pt x="375" y="339"/>
                    </a:moveTo>
                    <a:cubicBezTo>
                      <a:pt x="375" y="339"/>
                      <a:pt x="376" y="340"/>
                      <a:pt x="376" y="340"/>
                    </a:cubicBezTo>
                    <a:cubicBezTo>
                      <a:pt x="374" y="340"/>
                      <a:pt x="374" y="340"/>
                      <a:pt x="374" y="340"/>
                    </a:cubicBezTo>
                    <a:lnTo>
                      <a:pt x="375" y="339"/>
                    </a:lnTo>
                    <a:close/>
                    <a:moveTo>
                      <a:pt x="373" y="286"/>
                    </a:moveTo>
                    <a:cubicBezTo>
                      <a:pt x="370" y="286"/>
                      <a:pt x="370" y="286"/>
                      <a:pt x="370" y="286"/>
                    </a:cubicBezTo>
                    <a:cubicBezTo>
                      <a:pt x="371" y="285"/>
                      <a:pt x="372" y="285"/>
                      <a:pt x="373" y="286"/>
                    </a:cubicBezTo>
                    <a:close/>
                    <a:moveTo>
                      <a:pt x="368" y="357"/>
                    </a:moveTo>
                    <a:cubicBezTo>
                      <a:pt x="368" y="357"/>
                      <a:pt x="368" y="357"/>
                      <a:pt x="367" y="358"/>
                    </a:cubicBezTo>
                    <a:cubicBezTo>
                      <a:pt x="367" y="357"/>
                      <a:pt x="367" y="357"/>
                      <a:pt x="367" y="357"/>
                    </a:cubicBezTo>
                    <a:lnTo>
                      <a:pt x="368" y="357"/>
                    </a:lnTo>
                    <a:close/>
                    <a:moveTo>
                      <a:pt x="368" y="360"/>
                    </a:moveTo>
                    <a:cubicBezTo>
                      <a:pt x="367" y="360"/>
                      <a:pt x="367" y="360"/>
                      <a:pt x="367" y="360"/>
                    </a:cubicBezTo>
                    <a:cubicBezTo>
                      <a:pt x="366" y="359"/>
                      <a:pt x="369" y="358"/>
                      <a:pt x="369" y="358"/>
                    </a:cubicBezTo>
                    <a:cubicBezTo>
                      <a:pt x="369" y="359"/>
                      <a:pt x="368" y="359"/>
                      <a:pt x="368" y="360"/>
                    </a:cubicBezTo>
                    <a:close/>
                    <a:moveTo>
                      <a:pt x="371" y="349"/>
                    </a:move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69" y="348"/>
                      <a:pt x="369" y="348"/>
                      <a:pt x="369" y="348"/>
                    </a:cubicBez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lnTo>
                      <a:pt x="371" y="349"/>
                    </a:lnTo>
                    <a:close/>
                    <a:moveTo>
                      <a:pt x="373" y="357"/>
                    </a:moveTo>
                    <a:cubicBezTo>
                      <a:pt x="371" y="355"/>
                      <a:pt x="371" y="355"/>
                      <a:pt x="371" y="355"/>
                    </a:cubicBezTo>
                    <a:cubicBezTo>
                      <a:pt x="373" y="355"/>
                      <a:pt x="373" y="355"/>
                      <a:pt x="373" y="355"/>
                    </a:cubicBezTo>
                    <a:cubicBezTo>
                      <a:pt x="373" y="356"/>
                      <a:pt x="373" y="356"/>
                      <a:pt x="373" y="356"/>
                    </a:cubicBezTo>
                    <a:lnTo>
                      <a:pt x="373" y="357"/>
                    </a:lnTo>
                    <a:close/>
                    <a:moveTo>
                      <a:pt x="375" y="352"/>
                    </a:moveTo>
                    <a:cubicBezTo>
                      <a:pt x="375" y="351"/>
                      <a:pt x="374" y="352"/>
                      <a:pt x="373" y="351"/>
                    </a:cubicBezTo>
                    <a:cubicBezTo>
                      <a:pt x="377" y="351"/>
                      <a:pt x="376" y="348"/>
                      <a:pt x="377" y="347"/>
                    </a:cubicBezTo>
                    <a:cubicBezTo>
                      <a:pt x="379" y="350"/>
                      <a:pt x="380" y="344"/>
                      <a:pt x="382" y="347"/>
                    </a:cubicBezTo>
                    <a:cubicBezTo>
                      <a:pt x="382" y="350"/>
                      <a:pt x="376" y="346"/>
                      <a:pt x="378" y="350"/>
                    </a:cubicBezTo>
                    <a:cubicBezTo>
                      <a:pt x="377" y="350"/>
                      <a:pt x="375" y="351"/>
                      <a:pt x="375" y="352"/>
                    </a:cubicBezTo>
                    <a:close/>
                    <a:moveTo>
                      <a:pt x="379" y="357"/>
                    </a:move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8" y="355"/>
                      <a:pt x="378" y="355"/>
                      <a:pt x="378" y="355"/>
                    </a:cubicBez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9" y="356"/>
                      <a:pt x="380" y="355"/>
                      <a:pt x="380" y="356"/>
                    </a:cubicBezTo>
                    <a:lnTo>
                      <a:pt x="379" y="357"/>
                    </a:lnTo>
                    <a:close/>
                    <a:moveTo>
                      <a:pt x="385" y="356"/>
                    </a:moveTo>
                    <a:cubicBezTo>
                      <a:pt x="384" y="358"/>
                      <a:pt x="383" y="356"/>
                      <a:pt x="382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2" y="355"/>
                      <a:pt x="382" y="355"/>
                      <a:pt x="382" y="355"/>
                    </a:cubicBezTo>
                    <a:lnTo>
                      <a:pt x="385" y="356"/>
                    </a:lnTo>
                    <a:close/>
                    <a:moveTo>
                      <a:pt x="383" y="354"/>
                    </a:move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3" y="354"/>
                      <a:pt x="382" y="353"/>
                      <a:pt x="381" y="352"/>
                    </a:cubicBezTo>
                    <a:cubicBezTo>
                      <a:pt x="381" y="353"/>
                      <a:pt x="380" y="354"/>
                      <a:pt x="379" y="353"/>
                    </a:cubicBezTo>
                    <a:cubicBezTo>
                      <a:pt x="380" y="352"/>
                      <a:pt x="382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1" y="352"/>
                      <a:pt x="382" y="353"/>
                    </a:cubicBez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4" y="354"/>
                      <a:pt x="384" y="354"/>
                      <a:pt x="383" y="354"/>
                    </a:cubicBezTo>
                    <a:close/>
                    <a:moveTo>
                      <a:pt x="388" y="346"/>
                    </a:moveTo>
                    <a:cubicBezTo>
                      <a:pt x="384" y="345"/>
                      <a:pt x="384" y="345"/>
                      <a:pt x="384" y="345"/>
                    </a:cubicBezTo>
                    <a:cubicBezTo>
                      <a:pt x="386" y="342"/>
                      <a:pt x="386" y="342"/>
                      <a:pt x="386" y="342"/>
                    </a:cubicBezTo>
                    <a:cubicBezTo>
                      <a:pt x="386" y="343"/>
                      <a:pt x="389" y="345"/>
                      <a:pt x="390" y="343"/>
                    </a:cubicBezTo>
                    <a:cubicBezTo>
                      <a:pt x="390" y="345"/>
                      <a:pt x="388" y="345"/>
                      <a:pt x="388" y="346"/>
                    </a:cubicBezTo>
                    <a:close/>
                    <a:moveTo>
                      <a:pt x="394" y="343"/>
                    </a:moveTo>
                    <a:cubicBezTo>
                      <a:pt x="393" y="343"/>
                      <a:pt x="393" y="343"/>
                      <a:pt x="393" y="343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4" y="342"/>
                      <a:pt x="394" y="342"/>
                      <a:pt x="394" y="341"/>
                    </a:cubicBezTo>
                    <a:cubicBezTo>
                      <a:pt x="392" y="339"/>
                      <a:pt x="392" y="339"/>
                      <a:pt x="392" y="339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4" y="342"/>
                      <a:pt x="394" y="342"/>
                      <a:pt x="394" y="343"/>
                    </a:cubicBezTo>
                    <a:close/>
                    <a:moveTo>
                      <a:pt x="396" y="345"/>
                    </a:moveTo>
                    <a:cubicBezTo>
                      <a:pt x="396" y="344"/>
                      <a:pt x="397" y="343"/>
                      <a:pt x="398" y="342"/>
                    </a:cubicBezTo>
                    <a:cubicBezTo>
                      <a:pt x="399" y="344"/>
                      <a:pt x="396" y="343"/>
                      <a:pt x="396" y="345"/>
                    </a:cubicBezTo>
                    <a:close/>
                    <a:moveTo>
                      <a:pt x="399" y="341"/>
                    </a:moveTo>
                    <a:cubicBezTo>
                      <a:pt x="397" y="341"/>
                      <a:pt x="397" y="341"/>
                      <a:pt x="397" y="341"/>
                    </a:cubicBezTo>
                    <a:cubicBezTo>
                      <a:pt x="399" y="339"/>
                      <a:pt x="399" y="339"/>
                      <a:pt x="399" y="339"/>
                    </a:cubicBezTo>
                    <a:lnTo>
                      <a:pt x="399" y="341"/>
                    </a:lnTo>
                    <a:close/>
                    <a:moveTo>
                      <a:pt x="401" y="325"/>
                    </a:moveTo>
                    <a:cubicBezTo>
                      <a:pt x="394" y="324"/>
                      <a:pt x="398" y="329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1"/>
                      <a:pt x="394" y="331"/>
                    </a:cubicBezTo>
                    <a:cubicBezTo>
                      <a:pt x="394" y="330"/>
                      <a:pt x="393" y="329"/>
                      <a:pt x="392" y="329"/>
                    </a:cubicBezTo>
                    <a:cubicBezTo>
                      <a:pt x="391" y="330"/>
                      <a:pt x="391" y="330"/>
                      <a:pt x="391" y="330"/>
                    </a:cubicBezTo>
                    <a:cubicBezTo>
                      <a:pt x="391" y="330"/>
                      <a:pt x="391" y="330"/>
                      <a:pt x="390" y="330"/>
                    </a:cubicBezTo>
                    <a:cubicBezTo>
                      <a:pt x="389" y="331"/>
                      <a:pt x="389" y="331"/>
                      <a:pt x="389" y="331"/>
                    </a:cubicBezTo>
                    <a:cubicBezTo>
                      <a:pt x="393" y="334"/>
                      <a:pt x="393" y="334"/>
                      <a:pt x="393" y="334"/>
                    </a:cubicBezTo>
                    <a:cubicBezTo>
                      <a:pt x="392" y="336"/>
                      <a:pt x="391" y="334"/>
                      <a:pt x="390" y="334"/>
                    </a:cubicBezTo>
                    <a:cubicBezTo>
                      <a:pt x="388" y="332"/>
                      <a:pt x="386" y="334"/>
                      <a:pt x="385" y="334"/>
                    </a:cubicBezTo>
                    <a:cubicBezTo>
                      <a:pt x="384" y="334"/>
                      <a:pt x="384" y="334"/>
                      <a:pt x="383" y="335"/>
                    </a:cubicBezTo>
                    <a:cubicBezTo>
                      <a:pt x="386" y="333"/>
                      <a:pt x="386" y="329"/>
                      <a:pt x="390" y="329"/>
                    </a:cubicBezTo>
                    <a:cubicBezTo>
                      <a:pt x="391" y="327"/>
                      <a:pt x="395" y="328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3" y="325"/>
                      <a:pt x="393" y="325"/>
                      <a:pt x="393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6" y="325"/>
                      <a:pt x="397" y="326"/>
                      <a:pt x="397" y="324"/>
                    </a:cubicBezTo>
                    <a:cubicBezTo>
                      <a:pt x="399" y="323"/>
                      <a:pt x="399" y="320"/>
                      <a:pt x="401" y="320"/>
                    </a:cubicBezTo>
                    <a:cubicBezTo>
                      <a:pt x="401" y="321"/>
                      <a:pt x="401" y="321"/>
                      <a:pt x="401" y="321"/>
                    </a:cubicBezTo>
                    <a:cubicBezTo>
                      <a:pt x="403" y="321"/>
                      <a:pt x="403" y="321"/>
                      <a:pt x="403" y="321"/>
                    </a:cubicBezTo>
                    <a:cubicBezTo>
                      <a:pt x="403" y="323"/>
                      <a:pt x="400" y="322"/>
                      <a:pt x="401" y="325"/>
                    </a:cubicBezTo>
                    <a:close/>
                    <a:moveTo>
                      <a:pt x="404" y="340"/>
                    </a:moveTo>
                    <a:cubicBezTo>
                      <a:pt x="404" y="340"/>
                      <a:pt x="404" y="340"/>
                      <a:pt x="404" y="340"/>
                    </a:cubicBezTo>
                    <a:cubicBezTo>
                      <a:pt x="404" y="340"/>
                      <a:pt x="402" y="340"/>
                      <a:pt x="402" y="341"/>
                    </a:cubicBezTo>
                    <a:cubicBezTo>
                      <a:pt x="402" y="340"/>
                      <a:pt x="404" y="339"/>
                      <a:pt x="403" y="338"/>
                    </a:cubicBezTo>
                    <a:cubicBezTo>
                      <a:pt x="405" y="338"/>
                      <a:pt x="405" y="338"/>
                      <a:pt x="405" y="338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4" y="340"/>
                      <a:pt x="404" y="340"/>
                      <a:pt x="404" y="340"/>
                    </a:cubicBezTo>
                    <a:close/>
                    <a:moveTo>
                      <a:pt x="411" y="329"/>
                    </a:moveTo>
                    <a:cubicBezTo>
                      <a:pt x="411" y="328"/>
                      <a:pt x="411" y="328"/>
                      <a:pt x="411" y="328"/>
                    </a:cubicBezTo>
                    <a:cubicBezTo>
                      <a:pt x="415" y="329"/>
                      <a:pt x="415" y="329"/>
                      <a:pt x="415" y="329"/>
                    </a:cubicBezTo>
                    <a:lnTo>
                      <a:pt x="411" y="329"/>
                    </a:lnTo>
                    <a:close/>
                    <a:moveTo>
                      <a:pt x="426" y="312"/>
                    </a:moveTo>
                    <a:cubicBezTo>
                      <a:pt x="426" y="312"/>
                      <a:pt x="426" y="312"/>
                      <a:pt x="426" y="312"/>
                    </a:cubicBezTo>
                    <a:cubicBezTo>
                      <a:pt x="422" y="313"/>
                      <a:pt x="423" y="316"/>
                      <a:pt x="417" y="315"/>
                    </a:cubicBezTo>
                    <a:cubicBezTo>
                      <a:pt x="415" y="313"/>
                      <a:pt x="415" y="313"/>
                      <a:pt x="415" y="313"/>
                    </a:cubicBezTo>
                    <a:cubicBezTo>
                      <a:pt x="416" y="313"/>
                      <a:pt x="417" y="314"/>
                      <a:pt x="418" y="314"/>
                    </a:cubicBezTo>
                    <a:cubicBezTo>
                      <a:pt x="419" y="311"/>
                      <a:pt x="420" y="310"/>
                      <a:pt x="422" y="308"/>
                    </a:cubicBezTo>
                    <a:cubicBezTo>
                      <a:pt x="424" y="308"/>
                      <a:pt x="424" y="312"/>
                      <a:pt x="427" y="311"/>
                    </a:cubicBezTo>
                    <a:lnTo>
                      <a:pt x="426" y="312"/>
                    </a:lnTo>
                    <a:close/>
                    <a:moveTo>
                      <a:pt x="431" y="282"/>
                    </a:moveTo>
                    <a:cubicBezTo>
                      <a:pt x="425" y="283"/>
                      <a:pt x="423" y="289"/>
                      <a:pt x="419" y="291"/>
                    </a:cubicBezTo>
                    <a:cubicBezTo>
                      <a:pt x="419" y="293"/>
                      <a:pt x="419" y="294"/>
                      <a:pt x="417" y="295"/>
                    </a:cubicBezTo>
                    <a:cubicBezTo>
                      <a:pt x="414" y="295"/>
                      <a:pt x="416" y="293"/>
                      <a:pt x="414" y="294"/>
                    </a:cubicBezTo>
                    <a:cubicBezTo>
                      <a:pt x="415" y="297"/>
                      <a:pt x="415" y="297"/>
                      <a:pt x="415" y="297"/>
                    </a:cubicBezTo>
                    <a:cubicBezTo>
                      <a:pt x="413" y="296"/>
                      <a:pt x="411" y="297"/>
                      <a:pt x="412" y="298"/>
                    </a:cubicBezTo>
                    <a:cubicBezTo>
                      <a:pt x="410" y="297"/>
                      <a:pt x="407" y="299"/>
                      <a:pt x="405" y="298"/>
                    </a:cubicBezTo>
                    <a:cubicBezTo>
                      <a:pt x="410" y="301"/>
                      <a:pt x="410" y="301"/>
                      <a:pt x="410" y="301"/>
                    </a:cubicBezTo>
                    <a:cubicBezTo>
                      <a:pt x="408" y="302"/>
                      <a:pt x="408" y="304"/>
                      <a:pt x="408" y="304"/>
                    </a:cubicBezTo>
                    <a:cubicBezTo>
                      <a:pt x="408" y="304"/>
                      <a:pt x="406" y="304"/>
                      <a:pt x="406" y="305"/>
                    </a:cubicBezTo>
                    <a:cubicBezTo>
                      <a:pt x="407" y="307"/>
                      <a:pt x="403" y="307"/>
                      <a:pt x="403" y="308"/>
                    </a:cubicBezTo>
                    <a:cubicBezTo>
                      <a:pt x="400" y="308"/>
                      <a:pt x="401" y="311"/>
                      <a:pt x="397" y="310"/>
                    </a:cubicBezTo>
                    <a:cubicBezTo>
                      <a:pt x="395" y="312"/>
                      <a:pt x="394" y="312"/>
                      <a:pt x="393" y="312"/>
                    </a:cubicBezTo>
                    <a:cubicBezTo>
                      <a:pt x="394" y="312"/>
                      <a:pt x="394" y="311"/>
                      <a:pt x="395" y="311"/>
                    </a:cubicBezTo>
                    <a:cubicBezTo>
                      <a:pt x="393" y="310"/>
                      <a:pt x="393" y="310"/>
                      <a:pt x="393" y="310"/>
                    </a:cubicBezTo>
                    <a:cubicBezTo>
                      <a:pt x="394" y="310"/>
                      <a:pt x="395" y="311"/>
                      <a:pt x="395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6" y="308"/>
                      <a:pt x="397" y="308"/>
                    </a:cubicBezTo>
                    <a:cubicBezTo>
                      <a:pt x="397" y="306"/>
                      <a:pt x="392" y="305"/>
                      <a:pt x="395" y="303"/>
                    </a:cubicBezTo>
                    <a:cubicBezTo>
                      <a:pt x="398" y="305"/>
                      <a:pt x="398" y="303"/>
                      <a:pt x="400" y="302"/>
                    </a:cubicBezTo>
                    <a:cubicBezTo>
                      <a:pt x="401" y="302"/>
                      <a:pt x="401" y="302"/>
                      <a:pt x="401" y="302"/>
                    </a:cubicBezTo>
                    <a:cubicBezTo>
                      <a:pt x="400" y="301"/>
                      <a:pt x="400" y="302"/>
                      <a:pt x="399" y="302"/>
                    </a:cubicBezTo>
                    <a:cubicBezTo>
                      <a:pt x="401" y="300"/>
                      <a:pt x="401" y="300"/>
                      <a:pt x="401" y="300"/>
                    </a:cubicBezTo>
                    <a:cubicBezTo>
                      <a:pt x="400" y="299"/>
                      <a:pt x="400" y="299"/>
                      <a:pt x="400" y="299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400" y="297"/>
                      <a:pt x="400" y="297"/>
                      <a:pt x="400" y="297"/>
                    </a:cubicBezTo>
                    <a:cubicBezTo>
                      <a:pt x="402" y="299"/>
                      <a:pt x="403" y="296"/>
                      <a:pt x="404" y="296"/>
                    </a:cubicBezTo>
                    <a:cubicBezTo>
                      <a:pt x="403" y="295"/>
                      <a:pt x="403" y="295"/>
                      <a:pt x="403" y="295"/>
                    </a:cubicBezTo>
                    <a:cubicBezTo>
                      <a:pt x="405" y="294"/>
                      <a:pt x="407" y="294"/>
                      <a:pt x="409" y="292"/>
                    </a:cubicBezTo>
                    <a:cubicBezTo>
                      <a:pt x="407" y="291"/>
                      <a:pt x="406" y="289"/>
                      <a:pt x="404" y="290"/>
                    </a:cubicBezTo>
                    <a:cubicBezTo>
                      <a:pt x="403" y="290"/>
                      <a:pt x="403" y="290"/>
                      <a:pt x="403" y="290"/>
                    </a:cubicBezTo>
                    <a:cubicBezTo>
                      <a:pt x="403" y="289"/>
                      <a:pt x="403" y="289"/>
                      <a:pt x="403" y="289"/>
                    </a:cubicBezTo>
                    <a:cubicBezTo>
                      <a:pt x="404" y="289"/>
                      <a:pt x="404" y="289"/>
                      <a:pt x="404" y="289"/>
                    </a:cubicBezTo>
                    <a:cubicBezTo>
                      <a:pt x="404" y="290"/>
                      <a:pt x="404" y="290"/>
                      <a:pt x="404" y="290"/>
                    </a:cubicBezTo>
                    <a:cubicBezTo>
                      <a:pt x="407" y="288"/>
                      <a:pt x="410" y="292"/>
                      <a:pt x="410" y="287"/>
                    </a:cubicBezTo>
                    <a:cubicBezTo>
                      <a:pt x="409" y="285"/>
                      <a:pt x="409" y="288"/>
                      <a:pt x="407" y="287"/>
                    </a:cubicBezTo>
                    <a:cubicBezTo>
                      <a:pt x="409" y="285"/>
                      <a:pt x="409" y="285"/>
                      <a:pt x="409" y="285"/>
                    </a:cubicBezTo>
                    <a:cubicBezTo>
                      <a:pt x="409" y="284"/>
                      <a:pt x="408" y="283"/>
                      <a:pt x="407" y="284"/>
                    </a:cubicBezTo>
                    <a:cubicBezTo>
                      <a:pt x="409" y="283"/>
                      <a:pt x="411" y="281"/>
                      <a:pt x="412" y="282"/>
                    </a:cubicBezTo>
                    <a:cubicBezTo>
                      <a:pt x="409" y="279"/>
                      <a:pt x="416" y="279"/>
                      <a:pt x="416" y="277"/>
                    </a:cubicBezTo>
                    <a:cubicBezTo>
                      <a:pt x="415" y="277"/>
                      <a:pt x="415" y="275"/>
                      <a:pt x="414" y="275"/>
                    </a:cubicBezTo>
                    <a:cubicBezTo>
                      <a:pt x="419" y="274"/>
                      <a:pt x="415" y="268"/>
                      <a:pt x="419" y="268"/>
                    </a:cubicBezTo>
                    <a:cubicBezTo>
                      <a:pt x="420" y="269"/>
                      <a:pt x="419" y="270"/>
                      <a:pt x="418" y="270"/>
                    </a:cubicBezTo>
                    <a:cubicBezTo>
                      <a:pt x="420" y="274"/>
                      <a:pt x="425" y="268"/>
                      <a:pt x="423" y="274"/>
                    </a:cubicBezTo>
                    <a:cubicBezTo>
                      <a:pt x="423" y="274"/>
                      <a:pt x="422" y="274"/>
                      <a:pt x="421" y="273"/>
                    </a:cubicBezTo>
                    <a:cubicBezTo>
                      <a:pt x="421" y="274"/>
                      <a:pt x="420" y="274"/>
                      <a:pt x="420" y="275"/>
                    </a:cubicBezTo>
                    <a:cubicBezTo>
                      <a:pt x="422" y="274"/>
                      <a:pt x="426" y="279"/>
                      <a:pt x="429" y="277"/>
                    </a:cubicBezTo>
                    <a:cubicBezTo>
                      <a:pt x="429" y="277"/>
                      <a:pt x="429" y="277"/>
                      <a:pt x="429" y="277"/>
                    </a:cubicBezTo>
                    <a:cubicBezTo>
                      <a:pt x="430" y="276"/>
                      <a:pt x="430" y="276"/>
                      <a:pt x="430" y="276"/>
                    </a:cubicBezTo>
                    <a:cubicBezTo>
                      <a:pt x="430" y="276"/>
                      <a:pt x="430" y="276"/>
                      <a:pt x="429" y="277"/>
                    </a:cubicBezTo>
                    <a:cubicBezTo>
                      <a:pt x="432" y="278"/>
                      <a:pt x="430" y="280"/>
                      <a:pt x="431" y="282"/>
                    </a:cubicBezTo>
                    <a:close/>
                    <a:moveTo>
                      <a:pt x="413" y="266"/>
                    </a:moveTo>
                    <a:cubicBezTo>
                      <a:pt x="413" y="265"/>
                      <a:pt x="413" y="265"/>
                      <a:pt x="413" y="265"/>
                    </a:cubicBezTo>
                    <a:cubicBezTo>
                      <a:pt x="415" y="265"/>
                      <a:pt x="415" y="265"/>
                      <a:pt x="415" y="265"/>
                    </a:cubicBezTo>
                    <a:lnTo>
                      <a:pt x="413" y="266"/>
                    </a:lnTo>
                    <a:close/>
                    <a:moveTo>
                      <a:pt x="427" y="235"/>
                    </a:moveTo>
                    <a:cubicBezTo>
                      <a:pt x="427" y="235"/>
                      <a:pt x="426" y="236"/>
                      <a:pt x="427" y="237"/>
                    </a:cubicBezTo>
                    <a:cubicBezTo>
                      <a:pt x="427" y="237"/>
                      <a:pt x="428" y="237"/>
                      <a:pt x="428" y="236"/>
                    </a:cubicBezTo>
                    <a:cubicBezTo>
                      <a:pt x="429" y="237"/>
                      <a:pt x="429" y="237"/>
                      <a:pt x="429" y="237"/>
                    </a:cubicBezTo>
                    <a:cubicBezTo>
                      <a:pt x="427" y="238"/>
                      <a:pt x="427" y="238"/>
                      <a:pt x="427" y="238"/>
                    </a:cubicBezTo>
                    <a:cubicBezTo>
                      <a:pt x="428" y="239"/>
                      <a:pt x="428" y="239"/>
                      <a:pt x="428" y="239"/>
                    </a:cubicBezTo>
                    <a:cubicBezTo>
                      <a:pt x="429" y="238"/>
                      <a:pt x="430" y="239"/>
                      <a:pt x="430" y="239"/>
                    </a:cubicBezTo>
                    <a:cubicBezTo>
                      <a:pt x="430" y="239"/>
                      <a:pt x="430" y="239"/>
                      <a:pt x="430" y="239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28" y="241"/>
                      <a:pt x="428" y="241"/>
                      <a:pt x="428" y="241"/>
                    </a:cubicBezTo>
                    <a:cubicBezTo>
                      <a:pt x="431" y="242"/>
                      <a:pt x="431" y="242"/>
                      <a:pt x="431" y="242"/>
                    </a:cubicBezTo>
                    <a:cubicBezTo>
                      <a:pt x="429" y="242"/>
                      <a:pt x="429" y="242"/>
                      <a:pt x="429" y="242"/>
                    </a:cubicBezTo>
                    <a:cubicBezTo>
                      <a:pt x="433" y="244"/>
                      <a:pt x="428" y="248"/>
                      <a:pt x="429" y="249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3" y="253"/>
                      <a:pt x="423" y="253"/>
                      <a:pt x="424" y="253"/>
                    </a:cubicBezTo>
                    <a:cubicBezTo>
                      <a:pt x="424" y="253"/>
                      <a:pt x="425" y="252"/>
                      <a:pt x="425" y="252"/>
                    </a:cubicBezTo>
                    <a:cubicBezTo>
                      <a:pt x="424" y="251"/>
                      <a:pt x="422" y="252"/>
                      <a:pt x="421" y="252"/>
                    </a:cubicBezTo>
                    <a:cubicBezTo>
                      <a:pt x="422" y="253"/>
                      <a:pt x="415" y="255"/>
                      <a:pt x="420" y="255"/>
                    </a:cubicBezTo>
                    <a:cubicBezTo>
                      <a:pt x="421" y="255"/>
                      <a:pt x="421" y="255"/>
                      <a:pt x="421" y="255"/>
                    </a:cubicBezTo>
                    <a:cubicBezTo>
                      <a:pt x="421" y="258"/>
                      <a:pt x="416" y="257"/>
                      <a:pt x="415" y="260"/>
                    </a:cubicBezTo>
                    <a:cubicBezTo>
                      <a:pt x="415" y="261"/>
                      <a:pt x="413" y="260"/>
                      <a:pt x="413" y="261"/>
                    </a:cubicBezTo>
                    <a:cubicBezTo>
                      <a:pt x="412" y="260"/>
                      <a:pt x="412" y="260"/>
                      <a:pt x="412" y="260"/>
                    </a:cubicBezTo>
                    <a:cubicBezTo>
                      <a:pt x="414" y="259"/>
                      <a:pt x="411" y="256"/>
                      <a:pt x="414" y="255"/>
                    </a:cubicBezTo>
                    <a:cubicBezTo>
                      <a:pt x="414" y="251"/>
                      <a:pt x="411" y="255"/>
                      <a:pt x="409" y="254"/>
                    </a:cubicBezTo>
                    <a:cubicBezTo>
                      <a:pt x="411" y="251"/>
                      <a:pt x="415" y="252"/>
                      <a:pt x="417" y="250"/>
                    </a:cubicBezTo>
                    <a:cubicBezTo>
                      <a:pt x="414" y="249"/>
                      <a:pt x="414" y="249"/>
                      <a:pt x="414" y="249"/>
                    </a:cubicBezTo>
                    <a:cubicBezTo>
                      <a:pt x="415" y="248"/>
                      <a:pt x="415" y="248"/>
                      <a:pt x="415" y="248"/>
                    </a:cubicBezTo>
                    <a:cubicBezTo>
                      <a:pt x="416" y="252"/>
                      <a:pt x="419" y="248"/>
                      <a:pt x="421" y="247"/>
                    </a:cubicBezTo>
                    <a:cubicBezTo>
                      <a:pt x="421" y="248"/>
                      <a:pt x="423" y="246"/>
                      <a:pt x="424" y="245"/>
                    </a:cubicBezTo>
                    <a:cubicBezTo>
                      <a:pt x="425" y="246"/>
                      <a:pt x="425" y="246"/>
                      <a:pt x="425" y="246"/>
                    </a:cubicBezTo>
                    <a:cubicBezTo>
                      <a:pt x="425" y="246"/>
                      <a:pt x="425" y="245"/>
                      <a:pt x="425" y="245"/>
                    </a:cubicBezTo>
                    <a:cubicBezTo>
                      <a:pt x="425" y="244"/>
                      <a:pt x="425" y="244"/>
                      <a:pt x="425" y="244"/>
                    </a:cubicBezTo>
                    <a:cubicBezTo>
                      <a:pt x="426" y="245"/>
                      <a:pt x="428" y="245"/>
                      <a:pt x="429" y="244"/>
                    </a:cubicBezTo>
                    <a:cubicBezTo>
                      <a:pt x="428" y="243"/>
                      <a:pt x="426" y="241"/>
                      <a:pt x="424" y="242"/>
                    </a:cubicBezTo>
                    <a:cubicBezTo>
                      <a:pt x="424" y="242"/>
                      <a:pt x="424" y="242"/>
                      <a:pt x="424" y="242"/>
                    </a:cubicBezTo>
                    <a:cubicBezTo>
                      <a:pt x="425" y="242"/>
                      <a:pt x="422" y="243"/>
                      <a:pt x="421" y="242"/>
                    </a:cubicBezTo>
                    <a:cubicBezTo>
                      <a:pt x="423" y="242"/>
                      <a:pt x="425" y="241"/>
                      <a:pt x="426" y="240"/>
                    </a:cubicBezTo>
                    <a:cubicBezTo>
                      <a:pt x="424" y="236"/>
                      <a:pt x="422" y="241"/>
                      <a:pt x="419" y="239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1"/>
                      <a:pt x="417" y="241"/>
                      <a:pt x="417" y="241"/>
                    </a:cubicBezTo>
                    <a:cubicBezTo>
                      <a:pt x="418" y="243"/>
                      <a:pt x="419" y="244"/>
                      <a:pt x="419" y="246"/>
                    </a:cubicBezTo>
                    <a:cubicBezTo>
                      <a:pt x="416" y="248"/>
                      <a:pt x="412" y="243"/>
                      <a:pt x="409" y="245"/>
                    </a:cubicBezTo>
                    <a:cubicBezTo>
                      <a:pt x="409" y="246"/>
                      <a:pt x="409" y="246"/>
                      <a:pt x="409" y="246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8" y="246"/>
                      <a:pt x="408" y="246"/>
                      <a:pt x="407" y="247"/>
                    </a:cubicBezTo>
                    <a:cubicBezTo>
                      <a:pt x="408" y="245"/>
                      <a:pt x="408" y="245"/>
                      <a:pt x="408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9" y="245"/>
                      <a:pt x="409" y="245"/>
                      <a:pt x="409" y="245"/>
                    </a:cubicBezTo>
                    <a:cubicBezTo>
                      <a:pt x="410" y="241"/>
                      <a:pt x="414" y="246"/>
                      <a:pt x="416" y="243"/>
                    </a:cubicBezTo>
                    <a:cubicBezTo>
                      <a:pt x="413" y="240"/>
                      <a:pt x="409" y="243"/>
                      <a:pt x="406" y="242"/>
                    </a:cubicBezTo>
                    <a:cubicBezTo>
                      <a:pt x="405" y="242"/>
                      <a:pt x="405" y="242"/>
                      <a:pt x="405" y="242"/>
                    </a:cubicBezTo>
                    <a:cubicBezTo>
                      <a:pt x="407" y="240"/>
                      <a:pt x="408" y="239"/>
                      <a:pt x="410" y="239"/>
                    </a:cubicBezTo>
                    <a:cubicBezTo>
                      <a:pt x="409" y="237"/>
                      <a:pt x="412" y="238"/>
                      <a:pt x="413" y="237"/>
                    </a:cubicBezTo>
                    <a:cubicBezTo>
                      <a:pt x="413" y="237"/>
                      <a:pt x="413" y="237"/>
                      <a:pt x="414" y="238"/>
                    </a:cubicBezTo>
                    <a:cubicBezTo>
                      <a:pt x="414" y="238"/>
                      <a:pt x="415" y="237"/>
                      <a:pt x="415" y="237"/>
                    </a:cubicBezTo>
                    <a:cubicBezTo>
                      <a:pt x="415" y="236"/>
                      <a:pt x="413" y="234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4" y="234"/>
                      <a:pt x="415" y="234"/>
                      <a:pt x="415" y="231"/>
                    </a:cubicBezTo>
                    <a:cubicBezTo>
                      <a:pt x="412" y="230"/>
                      <a:pt x="412" y="230"/>
                      <a:pt x="412" y="230"/>
                    </a:cubicBezTo>
                    <a:cubicBezTo>
                      <a:pt x="411" y="229"/>
                      <a:pt x="413" y="226"/>
                      <a:pt x="414" y="226"/>
                    </a:cubicBezTo>
                    <a:cubicBezTo>
                      <a:pt x="416" y="228"/>
                      <a:pt x="421" y="227"/>
                      <a:pt x="423" y="225"/>
                    </a:cubicBezTo>
                    <a:cubicBezTo>
                      <a:pt x="421" y="227"/>
                      <a:pt x="426" y="228"/>
                      <a:pt x="427" y="229"/>
                    </a:cubicBezTo>
                    <a:cubicBezTo>
                      <a:pt x="424" y="232"/>
                      <a:pt x="424" y="232"/>
                      <a:pt x="424" y="232"/>
                    </a:cubicBezTo>
                    <a:cubicBezTo>
                      <a:pt x="425" y="233"/>
                      <a:pt x="426" y="234"/>
                      <a:pt x="427" y="233"/>
                    </a:cubicBezTo>
                    <a:cubicBezTo>
                      <a:pt x="428" y="230"/>
                      <a:pt x="430" y="233"/>
                      <a:pt x="432" y="233"/>
                    </a:cubicBezTo>
                    <a:cubicBezTo>
                      <a:pt x="432" y="233"/>
                      <a:pt x="432" y="234"/>
                      <a:pt x="432" y="234"/>
                    </a:cubicBezTo>
                    <a:cubicBezTo>
                      <a:pt x="430" y="235"/>
                      <a:pt x="429" y="233"/>
                      <a:pt x="427" y="235"/>
                    </a:cubicBezTo>
                    <a:close/>
                    <a:moveTo>
                      <a:pt x="420" y="245"/>
                    </a:moveTo>
                    <a:cubicBezTo>
                      <a:pt x="421" y="245"/>
                      <a:pt x="422" y="243"/>
                      <a:pt x="424" y="243"/>
                    </a:cubicBezTo>
                    <a:cubicBezTo>
                      <a:pt x="423" y="244"/>
                      <a:pt x="421" y="244"/>
                      <a:pt x="420" y="245"/>
                    </a:cubicBezTo>
                    <a:close/>
                    <a:moveTo>
                      <a:pt x="433" y="201"/>
                    </a:moveTo>
                    <a:cubicBezTo>
                      <a:pt x="432" y="201"/>
                      <a:pt x="432" y="201"/>
                      <a:pt x="432" y="201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6" y="200"/>
                      <a:pt x="433" y="199"/>
                      <a:pt x="433" y="201"/>
                    </a:cubicBezTo>
                    <a:close/>
                    <a:moveTo>
                      <a:pt x="435" y="297"/>
                    </a:move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4" y="297"/>
                      <a:pt x="435" y="296"/>
                      <a:pt x="435" y="296"/>
                    </a:cubicBezTo>
                    <a:lnTo>
                      <a:pt x="435" y="297"/>
                    </a:lnTo>
                    <a:close/>
                    <a:moveTo>
                      <a:pt x="435" y="191"/>
                    </a:moveTo>
                    <a:cubicBezTo>
                      <a:pt x="435" y="190"/>
                      <a:pt x="435" y="190"/>
                      <a:pt x="435" y="190"/>
                    </a:cubicBezTo>
                    <a:cubicBezTo>
                      <a:pt x="435" y="190"/>
                      <a:pt x="436" y="190"/>
                      <a:pt x="437" y="191"/>
                    </a:cubicBezTo>
                    <a:lnTo>
                      <a:pt x="435" y="191"/>
                    </a:lnTo>
                    <a:close/>
                    <a:moveTo>
                      <a:pt x="437" y="299"/>
                    </a:moveTo>
                    <a:cubicBezTo>
                      <a:pt x="438" y="299"/>
                      <a:pt x="439" y="298"/>
                      <a:pt x="439" y="298"/>
                    </a:cubicBezTo>
                    <a:cubicBezTo>
                      <a:pt x="439" y="299"/>
                      <a:pt x="438" y="299"/>
                      <a:pt x="437" y="299"/>
                    </a:cubicBezTo>
                    <a:close/>
                    <a:moveTo>
                      <a:pt x="439" y="295"/>
                    </a:moveTo>
                    <a:cubicBezTo>
                      <a:pt x="439" y="295"/>
                      <a:pt x="439" y="295"/>
                      <a:pt x="439" y="295"/>
                    </a:cubicBezTo>
                    <a:cubicBezTo>
                      <a:pt x="439" y="295"/>
                      <a:pt x="439" y="295"/>
                      <a:pt x="439" y="295"/>
                    </a:cubicBezTo>
                    <a:close/>
                    <a:moveTo>
                      <a:pt x="440" y="290"/>
                    </a:moveTo>
                    <a:cubicBezTo>
                      <a:pt x="441" y="290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39" y="291"/>
                      <a:pt x="440" y="290"/>
                    </a:cubicBezTo>
                    <a:close/>
                    <a:moveTo>
                      <a:pt x="442" y="165"/>
                    </a:moveTo>
                    <a:cubicBezTo>
                      <a:pt x="443" y="165"/>
                      <a:pt x="443" y="166"/>
                      <a:pt x="443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lnTo>
                      <a:pt x="442" y="165"/>
                    </a:lnTo>
                    <a:close/>
                    <a:moveTo>
                      <a:pt x="449" y="181"/>
                    </a:move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7" y="180"/>
                      <a:pt x="448" y="180"/>
                      <a:pt x="449" y="181"/>
                    </a:cubicBezTo>
                    <a:close/>
                    <a:moveTo>
                      <a:pt x="450" y="174"/>
                    </a:moveTo>
                    <a:cubicBezTo>
                      <a:pt x="449" y="175"/>
                      <a:pt x="449" y="175"/>
                      <a:pt x="449" y="175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50" y="174"/>
                      <a:pt x="45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4854"/>
              <p:cNvSpPr/>
              <p:nvPr/>
            </p:nvSpPr>
            <p:spPr bwMode="auto">
              <a:xfrm>
                <a:off x="5884864" y="3406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4855"/>
              <p:cNvSpPr/>
              <p:nvPr/>
            </p:nvSpPr>
            <p:spPr bwMode="auto">
              <a:xfrm>
                <a:off x="6070601" y="3678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4856"/>
              <p:cNvSpPr/>
              <p:nvPr/>
            </p:nvSpPr>
            <p:spPr bwMode="auto">
              <a:xfrm>
                <a:off x="6051551" y="3605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4857"/>
              <p:cNvSpPr/>
              <p:nvPr/>
            </p:nvSpPr>
            <p:spPr bwMode="auto">
              <a:xfrm>
                <a:off x="5508626" y="3824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4858"/>
              <p:cNvSpPr/>
              <p:nvPr/>
            </p:nvSpPr>
            <p:spPr bwMode="auto">
              <a:xfrm>
                <a:off x="5480051" y="3811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4859"/>
              <p:cNvSpPr/>
              <p:nvPr/>
            </p:nvSpPr>
            <p:spPr bwMode="auto">
              <a:xfrm>
                <a:off x="5453064" y="373221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4860"/>
              <p:cNvSpPr/>
              <p:nvPr/>
            </p:nvSpPr>
            <p:spPr bwMode="auto">
              <a:xfrm>
                <a:off x="5518151" y="3857626"/>
                <a:ext cx="9525" cy="7938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2 h 5"/>
                  <a:gd name="T4" fmla="*/ 0 w 7"/>
                  <a:gd name="T5" fmla="*/ 4 h 5"/>
                  <a:gd name="T6" fmla="*/ 1 w 7"/>
                  <a:gd name="T7" fmla="*/ 3 h 5"/>
                  <a:gd name="T8" fmla="*/ 7 w 7"/>
                  <a:gd name="T9" fmla="*/ 1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1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5" y="2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4861"/>
              <p:cNvSpPr/>
              <p:nvPr/>
            </p:nvSpPr>
            <p:spPr bwMode="auto">
              <a:xfrm>
                <a:off x="5527676" y="38592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4862"/>
              <p:cNvSpPr/>
              <p:nvPr/>
            </p:nvSpPr>
            <p:spPr bwMode="auto">
              <a:xfrm>
                <a:off x="6035676" y="35655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4863"/>
              <p:cNvSpPr/>
              <p:nvPr/>
            </p:nvSpPr>
            <p:spPr bwMode="auto">
              <a:xfrm>
                <a:off x="5478464" y="38115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4864"/>
              <p:cNvSpPr/>
              <p:nvPr/>
            </p:nvSpPr>
            <p:spPr bwMode="auto">
              <a:xfrm>
                <a:off x="5808664" y="33718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4865"/>
              <p:cNvSpPr/>
              <p:nvPr/>
            </p:nvSpPr>
            <p:spPr bwMode="auto">
              <a:xfrm>
                <a:off x="5816601" y="33718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4866"/>
              <p:cNvSpPr/>
              <p:nvPr/>
            </p:nvSpPr>
            <p:spPr bwMode="auto">
              <a:xfrm>
                <a:off x="5872164" y="3381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4867"/>
              <p:cNvSpPr/>
              <p:nvPr/>
            </p:nvSpPr>
            <p:spPr bwMode="auto">
              <a:xfrm>
                <a:off x="5832476" y="3381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4868"/>
              <p:cNvSpPr/>
              <p:nvPr/>
            </p:nvSpPr>
            <p:spPr bwMode="auto">
              <a:xfrm>
                <a:off x="5873751" y="3382964"/>
                <a:ext cx="7938" cy="317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0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4869"/>
              <p:cNvSpPr/>
              <p:nvPr/>
            </p:nvSpPr>
            <p:spPr bwMode="auto">
              <a:xfrm>
                <a:off x="5859464" y="3386139"/>
                <a:ext cx="1588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4870"/>
              <p:cNvSpPr/>
              <p:nvPr/>
            </p:nvSpPr>
            <p:spPr bwMode="auto">
              <a:xfrm>
                <a:off x="5881689" y="3390901"/>
                <a:ext cx="4763" cy="3175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4871"/>
              <p:cNvSpPr/>
              <p:nvPr/>
            </p:nvSpPr>
            <p:spPr bwMode="auto">
              <a:xfrm>
                <a:off x="5848351" y="3392489"/>
                <a:ext cx="4763" cy="0"/>
              </a:xfrm>
              <a:custGeom>
                <a:avLst/>
                <a:gdLst>
                  <a:gd name="T0" fmla="*/ 2 w 3"/>
                  <a:gd name="T1" fmla="*/ 0 w 3"/>
                  <a:gd name="T2" fmla="*/ 3 w 3"/>
                  <a:gd name="T3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4872"/>
              <p:cNvSpPr/>
              <p:nvPr/>
            </p:nvSpPr>
            <p:spPr bwMode="auto">
              <a:xfrm>
                <a:off x="5862639" y="3392489"/>
                <a:ext cx="3175" cy="317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4873"/>
              <p:cNvSpPr/>
              <p:nvPr/>
            </p:nvSpPr>
            <p:spPr bwMode="auto">
              <a:xfrm>
                <a:off x="5897564" y="3392489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4874"/>
              <p:cNvSpPr/>
              <p:nvPr/>
            </p:nvSpPr>
            <p:spPr bwMode="auto">
              <a:xfrm>
                <a:off x="5875339" y="3392489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4875"/>
              <p:cNvSpPr/>
              <p:nvPr/>
            </p:nvSpPr>
            <p:spPr bwMode="auto">
              <a:xfrm>
                <a:off x="5886451" y="339566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4876"/>
              <p:cNvSpPr/>
              <p:nvPr/>
            </p:nvSpPr>
            <p:spPr bwMode="auto">
              <a:xfrm>
                <a:off x="5875339" y="3397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3 h 4"/>
                  <a:gd name="T4" fmla="*/ 5 w 6"/>
                  <a:gd name="T5" fmla="*/ 1 h 4"/>
                  <a:gd name="T6" fmla="*/ 4 w 6"/>
                  <a:gd name="T7" fmla="*/ 1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4"/>
                      <a:pt x="6" y="3"/>
                    </a:cubicBezTo>
                    <a:cubicBezTo>
                      <a:pt x="5" y="3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4877"/>
              <p:cNvSpPr/>
              <p:nvPr/>
            </p:nvSpPr>
            <p:spPr bwMode="auto">
              <a:xfrm>
                <a:off x="5872164" y="3402014"/>
                <a:ext cx="7938" cy="3175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3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3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4878"/>
              <p:cNvSpPr/>
              <p:nvPr/>
            </p:nvSpPr>
            <p:spPr bwMode="auto">
              <a:xfrm>
                <a:off x="5916614" y="340360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Rectangle 4879"/>
              <p:cNvSpPr>
                <a:spLocks noChangeArrowheads="1"/>
              </p:cNvSpPr>
              <p:nvPr/>
            </p:nvSpPr>
            <p:spPr bwMode="auto">
              <a:xfrm>
                <a:off x="5908676" y="34051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4880"/>
              <p:cNvSpPr/>
              <p:nvPr/>
            </p:nvSpPr>
            <p:spPr bwMode="auto">
              <a:xfrm>
                <a:off x="5908676" y="34051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4881"/>
              <p:cNvSpPr/>
              <p:nvPr/>
            </p:nvSpPr>
            <p:spPr bwMode="auto">
              <a:xfrm>
                <a:off x="5908676" y="3405189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4882"/>
              <p:cNvSpPr/>
              <p:nvPr/>
            </p:nvSpPr>
            <p:spPr bwMode="auto">
              <a:xfrm>
                <a:off x="5897564" y="3405189"/>
                <a:ext cx="9525" cy="3175"/>
              </a:xfrm>
              <a:custGeom>
                <a:avLst/>
                <a:gdLst>
                  <a:gd name="T0" fmla="*/ 0 w 6"/>
                  <a:gd name="T1" fmla="*/ 1 h 3"/>
                  <a:gd name="T2" fmla="*/ 1 w 6"/>
                  <a:gd name="T3" fmla="*/ 1 h 3"/>
                  <a:gd name="T4" fmla="*/ 2 w 6"/>
                  <a:gd name="T5" fmla="*/ 3 h 3"/>
                  <a:gd name="T6" fmla="*/ 5 w 6"/>
                  <a:gd name="T7" fmla="*/ 2 h 3"/>
                  <a:gd name="T8" fmla="*/ 4 w 6"/>
                  <a:gd name="T9" fmla="*/ 1 h 3"/>
                  <a:gd name="T10" fmla="*/ 6 w 6"/>
                  <a:gd name="T11" fmla="*/ 0 h 3"/>
                  <a:gd name="T12" fmla="*/ 0 w 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4883"/>
              <p:cNvSpPr/>
              <p:nvPr/>
            </p:nvSpPr>
            <p:spPr bwMode="auto">
              <a:xfrm>
                <a:off x="5889626" y="34067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4884"/>
              <p:cNvSpPr/>
              <p:nvPr/>
            </p:nvSpPr>
            <p:spPr bwMode="auto">
              <a:xfrm>
                <a:off x="5888039" y="3406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4885"/>
              <p:cNvSpPr/>
              <p:nvPr/>
            </p:nvSpPr>
            <p:spPr bwMode="auto">
              <a:xfrm>
                <a:off x="5943601" y="3405189"/>
                <a:ext cx="4763" cy="7938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4 h 5"/>
                  <a:gd name="T4" fmla="*/ 0 w 4"/>
                  <a:gd name="T5" fmla="*/ 5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0"/>
                      <a:pt x="3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4886"/>
              <p:cNvSpPr/>
              <p:nvPr/>
            </p:nvSpPr>
            <p:spPr bwMode="auto">
              <a:xfrm>
                <a:off x="5894389" y="3408364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4887"/>
              <p:cNvSpPr/>
              <p:nvPr/>
            </p:nvSpPr>
            <p:spPr bwMode="auto">
              <a:xfrm>
                <a:off x="5989639" y="34083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4888"/>
              <p:cNvSpPr/>
              <p:nvPr/>
            </p:nvSpPr>
            <p:spPr bwMode="auto">
              <a:xfrm>
                <a:off x="5918201" y="34147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4889"/>
              <p:cNvSpPr/>
              <p:nvPr/>
            </p:nvSpPr>
            <p:spPr bwMode="auto">
              <a:xfrm>
                <a:off x="5916614" y="3411539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4890"/>
              <p:cNvSpPr/>
              <p:nvPr/>
            </p:nvSpPr>
            <p:spPr bwMode="auto">
              <a:xfrm>
                <a:off x="5949951" y="3411539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4891"/>
              <p:cNvSpPr/>
              <p:nvPr/>
            </p:nvSpPr>
            <p:spPr bwMode="auto">
              <a:xfrm>
                <a:off x="5910264" y="3416301"/>
                <a:ext cx="14288" cy="4763"/>
              </a:xfrm>
              <a:custGeom>
                <a:avLst/>
                <a:gdLst>
                  <a:gd name="T0" fmla="*/ 2 w 10"/>
                  <a:gd name="T1" fmla="*/ 2 h 4"/>
                  <a:gd name="T2" fmla="*/ 2 w 10"/>
                  <a:gd name="T3" fmla="*/ 4 h 4"/>
                  <a:gd name="T4" fmla="*/ 10 w 10"/>
                  <a:gd name="T5" fmla="*/ 1 h 4"/>
                  <a:gd name="T6" fmla="*/ 1 w 10"/>
                  <a:gd name="T7" fmla="*/ 0 h 4"/>
                  <a:gd name="T8" fmla="*/ 0 w 10"/>
                  <a:gd name="T9" fmla="*/ 1 h 4"/>
                  <a:gd name="T10" fmla="*/ 2 w 10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1"/>
                      <a:pt x="8" y="4"/>
                      <a:pt x="10" y="1"/>
                    </a:cubicBezTo>
                    <a:cubicBezTo>
                      <a:pt x="8" y="2"/>
                      <a:pt x="4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4892"/>
              <p:cNvSpPr/>
              <p:nvPr/>
            </p:nvSpPr>
            <p:spPr bwMode="auto">
              <a:xfrm>
                <a:off x="5935664" y="34163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4893"/>
              <p:cNvSpPr/>
              <p:nvPr/>
            </p:nvSpPr>
            <p:spPr bwMode="auto">
              <a:xfrm>
                <a:off x="5905501" y="3417889"/>
                <a:ext cx="4763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4894"/>
              <p:cNvSpPr/>
              <p:nvPr/>
            </p:nvSpPr>
            <p:spPr bwMode="auto">
              <a:xfrm>
                <a:off x="5930901" y="3417889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4895"/>
              <p:cNvSpPr/>
              <p:nvPr/>
            </p:nvSpPr>
            <p:spPr bwMode="auto">
              <a:xfrm>
                <a:off x="5975351" y="34210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4896"/>
              <p:cNvSpPr/>
              <p:nvPr/>
            </p:nvSpPr>
            <p:spPr bwMode="auto">
              <a:xfrm>
                <a:off x="5937251" y="3422651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4897"/>
              <p:cNvSpPr/>
              <p:nvPr/>
            </p:nvSpPr>
            <p:spPr bwMode="auto">
              <a:xfrm>
                <a:off x="5957889" y="3424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4898"/>
              <p:cNvSpPr/>
              <p:nvPr/>
            </p:nvSpPr>
            <p:spPr bwMode="auto">
              <a:xfrm>
                <a:off x="5956301" y="34242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4899"/>
              <p:cNvSpPr/>
              <p:nvPr/>
            </p:nvSpPr>
            <p:spPr bwMode="auto">
              <a:xfrm>
                <a:off x="5948364" y="3424239"/>
                <a:ext cx="1588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4900"/>
              <p:cNvSpPr/>
              <p:nvPr/>
            </p:nvSpPr>
            <p:spPr bwMode="auto">
              <a:xfrm>
                <a:off x="5929314" y="34242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4901"/>
              <p:cNvSpPr/>
              <p:nvPr/>
            </p:nvSpPr>
            <p:spPr bwMode="auto">
              <a:xfrm>
                <a:off x="5961064" y="34258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4902"/>
              <p:cNvSpPr/>
              <p:nvPr/>
            </p:nvSpPr>
            <p:spPr bwMode="auto">
              <a:xfrm>
                <a:off x="5962651" y="3425826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4903"/>
              <p:cNvSpPr/>
              <p:nvPr/>
            </p:nvSpPr>
            <p:spPr bwMode="auto">
              <a:xfrm>
                <a:off x="6000751" y="34274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4904"/>
              <p:cNvSpPr/>
              <p:nvPr/>
            </p:nvSpPr>
            <p:spPr bwMode="auto">
              <a:xfrm>
                <a:off x="5935664" y="342900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3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4905"/>
              <p:cNvSpPr/>
              <p:nvPr/>
            </p:nvSpPr>
            <p:spPr bwMode="auto">
              <a:xfrm>
                <a:off x="5932489" y="342900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4906"/>
              <p:cNvSpPr/>
              <p:nvPr/>
            </p:nvSpPr>
            <p:spPr bwMode="auto">
              <a:xfrm>
                <a:off x="5935664" y="3429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4907"/>
              <p:cNvSpPr/>
              <p:nvPr/>
            </p:nvSpPr>
            <p:spPr bwMode="auto">
              <a:xfrm>
                <a:off x="5548314" y="3429001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4908"/>
              <p:cNvSpPr/>
              <p:nvPr/>
            </p:nvSpPr>
            <p:spPr bwMode="auto">
              <a:xfrm>
                <a:off x="5927726" y="342900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4909"/>
              <p:cNvSpPr/>
              <p:nvPr/>
            </p:nvSpPr>
            <p:spPr bwMode="auto">
              <a:xfrm>
                <a:off x="5945189" y="3429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4910"/>
              <p:cNvSpPr/>
              <p:nvPr/>
            </p:nvSpPr>
            <p:spPr bwMode="auto">
              <a:xfrm>
                <a:off x="5948364" y="343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4911"/>
              <p:cNvSpPr/>
              <p:nvPr/>
            </p:nvSpPr>
            <p:spPr bwMode="auto">
              <a:xfrm>
                <a:off x="5948364" y="3430589"/>
                <a:ext cx="3175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4912"/>
              <p:cNvSpPr/>
              <p:nvPr/>
            </p:nvSpPr>
            <p:spPr bwMode="auto">
              <a:xfrm>
                <a:off x="5953126" y="3432176"/>
                <a:ext cx="4763" cy="7938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2 w 3"/>
                  <a:gd name="T5" fmla="*/ 4 h 5"/>
                  <a:gd name="T6" fmla="*/ 2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5"/>
                      <a:pt x="2" y="4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4913"/>
              <p:cNvSpPr/>
              <p:nvPr/>
            </p:nvSpPr>
            <p:spPr bwMode="auto">
              <a:xfrm>
                <a:off x="5942014" y="3440114"/>
                <a:ext cx="6350" cy="1588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3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Rectangle 4914"/>
              <p:cNvSpPr>
                <a:spLocks noChangeArrowheads="1"/>
              </p:cNvSpPr>
              <p:nvPr/>
            </p:nvSpPr>
            <p:spPr bwMode="auto">
              <a:xfrm>
                <a:off x="5962651" y="34417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4915"/>
              <p:cNvSpPr/>
              <p:nvPr/>
            </p:nvSpPr>
            <p:spPr bwMode="auto">
              <a:xfrm>
                <a:off x="5948364" y="344170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4916"/>
              <p:cNvSpPr/>
              <p:nvPr/>
            </p:nvSpPr>
            <p:spPr bwMode="auto">
              <a:xfrm>
                <a:off x="5983289" y="34432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4917"/>
              <p:cNvSpPr/>
              <p:nvPr/>
            </p:nvSpPr>
            <p:spPr bwMode="auto">
              <a:xfrm>
                <a:off x="5949951" y="3446464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2" y="4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4918"/>
              <p:cNvSpPr/>
              <p:nvPr/>
            </p:nvSpPr>
            <p:spPr bwMode="auto">
              <a:xfrm>
                <a:off x="5989639" y="3451226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4919"/>
              <p:cNvSpPr/>
              <p:nvPr/>
            </p:nvSpPr>
            <p:spPr bwMode="auto">
              <a:xfrm>
                <a:off x="5980114" y="34512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4920"/>
              <p:cNvSpPr/>
              <p:nvPr/>
            </p:nvSpPr>
            <p:spPr bwMode="auto">
              <a:xfrm>
                <a:off x="5975351" y="34512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4921"/>
              <p:cNvSpPr/>
              <p:nvPr/>
            </p:nvSpPr>
            <p:spPr bwMode="auto">
              <a:xfrm>
                <a:off x="5984876" y="34544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4922"/>
              <p:cNvSpPr/>
              <p:nvPr/>
            </p:nvSpPr>
            <p:spPr bwMode="auto">
              <a:xfrm>
                <a:off x="5956301" y="34607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4923"/>
              <p:cNvSpPr/>
              <p:nvPr/>
            </p:nvSpPr>
            <p:spPr bwMode="auto">
              <a:xfrm>
                <a:off x="5989639" y="34607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924"/>
              <p:cNvSpPr/>
              <p:nvPr/>
            </p:nvSpPr>
            <p:spPr bwMode="auto">
              <a:xfrm>
                <a:off x="5994401" y="34607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925"/>
              <p:cNvSpPr/>
              <p:nvPr/>
            </p:nvSpPr>
            <p:spPr bwMode="auto">
              <a:xfrm>
                <a:off x="5999164" y="3463926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926"/>
              <p:cNvSpPr/>
              <p:nvPr/>
            </p:nvSpPr>
            <p:spPr bwMode="auto">
              <a:xfrm>
                <a:off x="6008689" y="3465514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927"/>
              <p:cNvSpPr/>
              <p:nvPr/>
            </p:nvSpPr>
            <p:spPr bwMode="auto">
              <a:xfrm>
                <a:off x="5981701" y="34702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928"/>
              <p:cNvSpPr/>
              <p:nvPr/>
            </p:nvSpPr>
            <p:spPr bwMode="auto">
              <a:xfrm>
                <a:off x="5975351" y="34718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929"/>
              <p:cNvSpPr/>
              <p:nvPr/>
            </p:nvSpPr>
            <p:spPr bwMode="auto">
              <a:xfrm>
                <a:off x="5986464" y="3473451"/>
                <a:ext cx="3175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930"/>
              <p:cNvSpPr/>
              <p:nvPr/>
            </p:nvSpPr>
            <p:spPr bwMode="auto">
              <a:xfrm>
                <a:off x="6002339" y="34734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931"/>
              <p:cNvSpPr/>
              <p:nvPr/>
            </p:nvSpPr>
            <p:spPr bwMode="auto">
              <a:xfrm>
                <a:off x="5984876" y="34750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932"/>
              <p:cNvSpPr/>
              <p:nvPr/>
            </p:nvSpPr>
            <p:spPr bwMode="auto">
              <a:xfrm>
                <a:off x="5980114" y="3479801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4" y="1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933"/>
              <p:cNvSpPr/>
              <p:nvPr/>
            </p:nvSpPr>
            <p:spPr bwMode="auto">
              <a:xfrm>
                <a:off x="5988051" y="34813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934"/>
              <p:cNvSpPr/>
              <p:nvPr/>
            </p:nvSpPr>
            <p:spPr bwMode="auto">
              <a:xfrm>
                <a:off x="5986464" y="3478214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935"/>
              <p:cNvSpPr/>
              <p:nvPr/>
            </p:nvSpPr>
            <p:spPr bwMode="auto">
              <a:xfrm>
                <a:off x="6019801" y="3479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936"/>
              <p:cNvSpPr/>
              <p:nvPr/>
            </p:nvSpPr>
            <p:spPr bwMode="auto">
              <a:xfrm>
                <a:off x="5997576" y="34829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937"/>
              <p:cNvSpPr/>
              <p:nvPr/>
            </p:nvSpPr>
            <p:spPr bwMode="auto">
              <a:xfrm>
                <a:off x="5992814" y="3486151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938"/>
              <p:cNvSpPr/>
              <p:nvPr/>
            </p:nvSpPr>
            <p:spPr bwMode="auto">
              <a:xfrm>
                <a:off x="6005514" y="34861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939"/>
              <p:cNvSpPr/>
              <p:nvPr/>
            </p:nvSpPr>
            <p:spPr bwMode="auto">
              <a:xfrm>
                <a:off x="5986464" y="3487739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940"/>
              <p:cNvSpPr/>
              <p:nvPr/>
            </p:nvSpPr>
            <p:spPr bwMode="auto">
              <a:xfrm>
                <a:off x="5994401" y="3492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941"/>
              <p:cNvSpPr/>
              <p:nvPr/>
            </p:nvSpPr>
            <p:spPr bwMode="auto">
              <a:xfrm>
                <a:off x="6002339" y="34940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942"/>
              <p:cNvSpPr/>
              <p:nvPr/>
            </p:nvSpPr>
            <p:spPr bwMode="auto">
              <a:xfrm>
                <a:off x="5508626" y="3495676"/>
                <a:ext cx="4763" cy="4763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3 w 4"/>
                  <a:gd name="T9" fmla="*/ 2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943"/>
              <p:cNvSpPr/>
              <p:nvPr/>
            </p:nvSpPr>
            <p:spPr bwMode="auto">
              <a:xfrm>
                <a:off x="6010276" y="3498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944"/>
              <p:cNvSpPr/>
              <p:nvPr/>
            </p:nvSpPr>
            <p:spPr bwMode="auto">
              <a:xfrm>
                <a:off x="6002339" y="35020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945"/>
              <p:cNvSpPr/>
              <p:nvPr/>
            </p:nvSpPr>
            <p:spPr bwMode="auto">
              <a:xfrm>
                <a:off x="5489576" y="35052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946"/>
              <p:cNvSpPr/>
              <p:nvPr/>
            </p:nvSpPr>
            <p:spPr bwMode="auto">
              <a:xfrm>
                <a:off x="6010276" y="35067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947"/>
              <p:cNvSpPr/>
              <p:nvPr/>
            </p:nvSpPr>
            <p:spPr bwMode="auto">
              <a:xfrm>
                <a:off x="6010276" y="35067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948"/>
              <p:cNvSpPr/>
              <p:nvPr/>
            </p:nvSpPr>
            <p:spPr bwMode="auto">
              <a:xfrm>
                <a:off x="5464176" y="354330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949"/>
              <p:cNvSpPr/>
              <p:nvPr/>
            </p:nvSpPr>
            <p:spPr bwMode="auto">
              <a:xfrm>
                <a:off x="6049964" y="3592514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950"/>
              <p:cNvSpPr/>
              <p:nvPr/>
            </p:nvSpPr>
            <p:spPr bwMode="auto">
              <a:xfrm>
                <a:off x="5424489" y="3594101"/>
                <a:ext cx="14288" cy="28575"/>
              </a:xfrm>
              <a:custGeom>
                <a:avLst/>
                <a:gdLst>
                  <a:gd name="T0" fmla="*/ 4 w 10"/>
                  <a:gd name="T1" fmla="*/ 15 h 20"/>
                  <a:gd name="T2" fmla="*/ 3 w 10"/>
                  <a:gd name="T3" fmla="*/ 16 h 20"/>
                  <a:gd name="T4" fmla="*/ 7 w 10"/>
                  <a:gd name="T5" fmla="*/ 18 h 20"/>
                  <a:gd name="T6" fmla="*/ 5 w 10"/>
                  <a:gd name="T7" fmla="*/ 17 h 20"/>
                  <a:gd name="T8" fmla="*/ 7 w 10"/>
                  <a:gd name="T9" fmla="*/ 15 h 20"/>
                  <a:gd name="T10" fmla="*/ 7 w 10"/>
                  <a:gd name="T11" fmla="*/ 16 h 20"/>
                  <a:gd name="T12" fmla="*/ 8 w 10"/>
                  <a:gd name="T13" fmla="*/ 13 h 20"/>
                  <a:gd name="T14" fmla="*/ 6 w 10"/>
                  <a:gd name="T15" fmla="*/ 13 h 20"/>
                  <a:gd name="T16" fmla="*/ 5 w 10"/>
                  <a:gd name="T17" fmla="*/ 10 h 20"/>
                  <a:gd name="T18" fmla="*/ 7 w 10"/>
                  <a:gd name="T19" fmla="*/ 9 h 20"/>
                  <a:gd name="T20" fmla="*/ 8 w 10"/>
                  <a:gd name="T21" fmla="*/ 6 h 20"/>
                  <a:gd name="T22" fmla="*/ 9 w 10"/>
                  <a:gd name="T23" fmla="*/ 3 h 20"/>
                  <a:gd name="T24" fmla="*/ 7 w 10"/>
                  <a:gd name="T25" fmla="*/ 2 h 20"/>
                  <a:gd name="T26" fmla="*/ 9 w 10"/>
                  <a:gd name="T27" fmla="*/ 1 h 20"/>
                  <a:gd name="T28" fmla="*/ 3 w 10"/>
                  <a:gd name="T29" fmla="*/ 6 h 20"/>
                  <a:gd name="T30" fmla="*/ 4 w 10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0">
                    <a:moveTo>
                      <a:pt x="4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6" y="16"/>
                      <a:pt x="3" y="20"/>
                      <a:pt x="7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6" y="13"/>
                    </a:cubicBezTo>
                    <a:cubicBezTo>
                      <a:pt x="8" y="11"/>
                      <a:pt x="5" y="12"/>
                      <a:pt x="5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4" y="6"/>
                      <a:pt x="9" y="6"/>
                      <a:pt x="8" y="6"/>
                    </a:cubicBezTo>
                    <a:cubicBezTo>
                      <a:pt x="6" y="5"/>
                      <a:pt x="10" y="4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7" y="5"/>
                      <a:pt x="3" y="6"/>
                    </a:cubicBezTo>
                    <a:cubicBezTo>
                      <a:pt x="10" y="8"/>
                      <a:pt x="0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951"/>
              <p:cNvSpPr/>
              <p:nvPr/>
            </p:nvSpPr>
            <p:spPr bwMode="auto">
              <a:xfrm>
                <a:off x="5437189" y="36083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952"/>
              <p:cNvSpPr/>
              <p:nvPr/>
            </p:nvSpPr>
            <p:spPr bwMode="auto">
              <a:xfrm>
                <a:off x="5462589" y="3619501"/>
                <a:ext cx="3175" cy="317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953"/>
              <p:cNvSpPr/>
              <p:nvPr/>
            </p:nvSpPr>
            <p:spPr bwMode="auto">
              <a:xfrm>
                <a:off x="5462589" y="3617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954"/>
              <p:cNvSpPr/>
              <p:nvPr/>
            </p:nvSpPr>
            <p:spPr bwMode="auto">
              <a:xfrm>
                <a:off x="5426076" y="3665539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955"/>
              <p:cNvSpPr/>
              <p:nvPr/>
            </p:nvSpPr>
            <p:spPr bwMode="auto">
              <a:xfrm>
                <a:off x="6011864" y="3694114"/>
                <a:ext cx="3175" cy="1588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1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956"/>
              <p:cNvSpPr/>
              <p:nvPr/>
            </p:nvSpPr>
            <p:spPr bwMode="auto">
              <a:xfrm>
                <a:off x="6013451" y="3697289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0 w 5"/>
                  <a:gd name="T7" fmla="*/ 2 h 3"/>
                  <a:gd name="T8" fmla="*/ 2 w 5"/>
                  <a:gd name="T9" fmla="*/ 1 h 3"/>
                  <a:gd name="T10" fmla="*/ 4 w 5"/>
                  <a:gd name="T11" fmla="*/ 3 h 3"/>
                  <a:gd name="T12" fmla="*/ 5 w 5"/>
                  <a:gd name="T13" fmla="*/ 2 h 3"/>
                  <a:gd name="T14" fmla="*/ 5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957"/>
              <p:cNvSpPr/>
              <p:nvPr/>
            </p:nvSpPr>
            <p:spPr bwMode="auto">
              <a:xfrm>
                <a:off x="6010276" y="3700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958"/>
              <p:cNvSpPr/>
              <p:nvPr/>
            </p:nvSpPr>
            <p:spPr bwMode="auto">
              <a:xfrm>
                <a:off x="6019801" y="370205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1 h 2"/>
                  <a:gd name="T8" fmla="*/ 1 w 4"/>
                  <a:gd name="T9" fmla="*/ 0 h 2"/>
                  <a:gd name="T10" fmla="*/ 1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959"/>
              <p:cNvSpPr/>
              <p:nvPr/>
            </p:nvSpPr>
            <p:spPr bwMode="auto">
              <a:xfrm>
                <a:off x="6026151" y="370681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960"/>
              <p:cNvSpPr/>
              <p:nvPr/>
            </p:nvSpPr>
            <p:spPr bwMode="auto">
              <a:xfrm>
                <a:off x="6027739" y="37068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961"/>
              <p:cNvSpPr/>
              <p:nvPr/>
            </p:nvSpPr>
            <p:spPr bwMode="auto">
              <a:xfrm>
                <a:off x="6026151" y="3719514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962"/>
              <p:cNvSpPr/>
              <p:nvPr/>
            </p:nvSpPr>
            <p:spPr bwMode="auto">
              <a:xfrm>
                <a:off x="6019801" y="3719514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963"/>
              <p:cNvSpPr/>
              <p:nvPr/>
            </p:nvSpPr>
            <p:spPr bwMode="auto">
              <a:xfrm>
                <a:off x="5448301" y="3775076"/>
                <a:ext cx="20638" cy="36513"/>
              </a:xfrm>
              <a:custGeom>
                <a:avLst/>
                <a:gdLst>
                  <a:gd name="T0" fmla="*/ 15 w 15"/>
                  <a:gd name="T1" fmla="*/ 25 h 26"/>
                  <a:gd name="T2" fmla="*/ 12 w 15"/>
                  <a:gd name="T3" fmla="*/ 19 h 26"/>
                  <a:gd name="T4" fmla="*/ 13 w 15"/>
                  <a:gd name="T5" fmla="*/ 19 h 26"/>
                  <a:gd name="T6" fmla="*/ 12 w 15"/>
                  <a:gd name="T7" fmla="*/ 18 h 26"/>
                  <a:gd name="T8" fmla="*/ 12 w 15"/>
                  <a:gd name="T9" fmla="*/ 17 h 26"/>
                  <a:gd name="T10" fmla="*/ 7 w 15"/>
                  <a:gd name="T11" fmla="*/ 12 h 26"/>
                  <a:gd name="T12" fmla="*/ 8 w 15"/>
                  <a:gd name="T13" fmla="*/ 10 h 26"/>
                  <a:gd name="T14" fmla="*/ 7 w 15"/>
                  <a:gd name="T15" fmla="*/ 5 h 26"/>
                  <a:gd name="T16" fmla="*/ 5 w 15"/>
                  <a:gd name="T17" fmla="*/ 5 h 26"/>
                  <a:gd name="T18" fmla="*/ 4 w 15"/>
                  <a:gd name="T19" fmla="*/ 3 h 26"/>
                  <a:gd name="T20" fmla="*/ 4 w 15"/>
                  <a:gd name="T21" fmla="*/ 0 h 26"/>
                  <a:gd name="T22" fmla="*/ 2 w 15"/>
                  <a:gd name="T23" fmla="*/ 2 h 26"/>
                  <a:gd name="T24" fmla="*/ 6 w 15"/>
                  <a:gd name="T25" fmla="*/ 7 h 26"/>
                  <a:gd name="T26" fmla="*/ 6 w 15"/>
                  <a:gd name="T27" fmla="*/ 12 h 26"/>
                  <a:gd name="T28" fmla="*/ 10 w 15"/>
                  <a:gd name="T29" fmla="*/ 20 h 26"/>
                  <a:gd name="T30" fmla="*/ 10 w 15"/>
                  <a:gd name="T31" fmla="*/ 19 h 26"/>
                  <a:gd name="T32" fmla="*/ 10 w 15"/>
                  <a:gd name="T33" fmla="*/ 21 h 26"/>
                  <a:gd name="T34" fmla="*/ 14 w 15"/>
                  <a:gd name="T35" fmla="*/ 26 h 26"/>
                  <a:gd name="T36" fmla="*/ 15 w 15"/>
                  <a:gd name="T37" fmla="*/ 26 h 26"/>
                  <a:gd name="T38" fmla="*/ 15 w 15"/>
                  <a:gd name="T3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4" y="23"/>
                      <a:pt x="13" y="20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6" y="19"/>
                      <a:pt x="11" y="11"/>
                      <a:pt x="7" y="12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8"/>
                      <a:pt x="4" y="7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8" y="2"/>
                      <a:pt x="5" y="2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5" y="3"/>
                      <a:pt x="0" y="7"/>
                      <a:pt x="6" y="7"/>
                    </a:cubicBezTo>
                    <a:cubicBezTo>
                      <a:pt x="4" y="9"/>
                      <a:pt x="6" y="10"/>
                      <a:pt x="6" y="12"/>
                    </a:cubicBezTo>
                    <a:cubicBezTo>
                      <a:pt x="6" y="15"/>
                      <a:pt x="8" y="16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2"/>
                      <a:pt x="13" y="24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lnTo>
                      <a:pt x="1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964"/>
              <p:cNvSpPr/>
              <p:nvPr/>
            </p:nvSpPr>
            <p:spPr bwMode="auto">
              <a:xfrm>
                <a:off x="5449889" y="3768726"/>
                <a:ext cx="4763" cy="4763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1"/>
                      <a:pt x="1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965"/>
              <p:cNvSpPr/>
              <p:nvPr/>
            </p:nvSpPr>
            <p:spPr bwMode="auto">
              <a:xfrm>
                <a:off x="5453064" y="3773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966"/>
              <p:cNvSpPr/>
              <p:nvPr/>
            </p:nvSpPr>
            <p:spPr bwMode="auto">
              <a:xfrm>
                <a:off x="6015039" y="37719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0"/>
                      <a:pt x="2" y="4"/>
                      <a:pt x="3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967"/>
              <p:cNvSpPr/>
              <p:nvPr/>
            </p:nvSpPr>
            <p:spPr bwMode="auto">
              <a:xfrm>
                <a:off x="5457826" y="37830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968"/>
              <p:cNvSpPr/>
              <p:nvPr/>
            </p:nvSpPr>
            <p:spPr bwMode="auto">
              <a:xfrm>
                <a:off x="6035676" y="38084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969"/>
              <p:cNvSpPr/>
              <p:nvPr/>
            </p:nvSpPr>
            <p:spPr bwMode="auto">
              <a:xfrm>
                <a:off x="5467351" y="3814764"/>
                <a:ext cx="12700" cy="17463"/>
              </a:xfrm>
              <a:custGeom>
                <a:avLst/>
                <a:gdLst>
                  <a:gd name="T0" fmla="*/ 7 w 9"/>
                  <a:gd name="T1" fmla="*/ 11 h 12"/>
                  <a:gd name="T2" fmla="*/ 8 w 9"/>
                  <a:gd name="T3" fmla="*/ 12 h 12"/>
                  <a:gd name="T4" fmla="*/ 9 w 9"/>
                  <a:gd name="T5" fmla="*/ 9 h 12"/>
                  <a:gd name="T6" fmla="*/ 4 w 9"/>
                  <a:gd name="T7" fmla="*/ 7 h 12"/>
                  <a:gd name="T8" fmla="*/ 5 w 9"/>
                  <a:gd name="T9" fmla="*/ 5 h 12"/>
                  <a:gd name="T10" fmla="*/ 1 w 9"/>
                  <a:gd name="T11" fmla="*/ 0 h 12"/>
                  <a:gd name="T12" fmla="*/ 2 w 9"/>
                  <a:gd name="T13" fmla="*/ 2 h 12"/>
                  <a:gd name="T14" fmla="*/ 6 w 9"/>
                  <a:gd name="T15" fmla="*/ 8 h 12"/>
                  <a:gd name="T16" fmla="*/ 7 w 9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11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9" y="9"/>
                    </a:cubicBezTo>
                    <a:cubicBezTo>
                      <a:pt x="8" y="6"/>
                      <a:pt x="6" y="8"/>
                      <a:pt x="4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0" y="10"/>
                      <a:pt x="6" y="8"/>
                    </a:cubicBezTo>
                    <a:cubicBezTo>
                      <a:pt x="6" y="10"/>
                      <a:pt x="9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970"/>
              <p:cNvSpPr/>
              <p:nvPr/>
            </p:nvSpPr>
            <p:spPr bwMode="auto">
              <a:xfrm>
                <a:off x="5483226" y="38163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971"/>
              <p:cNvSpPr/>
              <p:nvPr/>
            </p:nvSpPr>
            <p:spPr bwMode="auto">
              <a:xfrm>
                <a:off x="6026151" y="3817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972"/>
              <p:cNvSpPr/>
              <p:nvPr/>
            </p:nvSpPr>
            <p:spPr bwMode="auto">
              <a:xfrm>
                <a:off x="6027739" y="38195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973"/>
              <p:cNvSpPr/>
              <p:nvPr/>
            </p:nvSpPr>
            <p:spPr bwMode="auto">
              <a:xfrm>
                <a:off x="5499101" y="38338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974"/>
              <p:cNvSpPr/>
              <p:nvPr/>
            </p:nvSpPr>
            <p:spPr bwMode="auto">
              <a:xfrm>
                <a:off x="5495926" y="3829051"/>
                <a:ext cx="3175" cy="4763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975"/>
              <p:cNvSpPr/>
              <p:nvPr/>
            </p:nvSpPr>
            <p:spPr bwMode="auto">
              <a:xfrm>
                <a:off x="6018214" y="38306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976"/>
              <p:cNvSpPr/>
              <p:nvPr/>
            </p:nvSpPr>
            <p:spPr bwMode="auto">
              <a:xfrm>
                <a:off x="5478464" y="3832226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0 h 4"/>
                  <a:gd name="T4" fmla="*/ 0 w 3"/>
                  <a:gd name="T5" fmla="*/ 3 h 4"/>
                  <a:gd name="T6" fmla="*/ 2 w 3"/>
                  <a:gd name="T7" fmla="*/ 4 h 4"/>
                  <a:gd name="T8" fmla="*/ 0 w 3"/>
                  <a:gd name="T9" fmla="*/ 3 h 4"/>
                  <a:gd name="T10" fmla="*/ 3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977"/>
              <p:cNvSpPr/>
              <p:nvPr/>
            </p:nvSpPr>
            <p:spPr bwMode="auto">
              <a:xfrm>
                <a:off x="5483226" y="38338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978"/>
              <p:cNvSpPr/>
              <p:nvPr/>
            </p:nvSpPr>
            <p:spPr bwMode="auto">
              <a:xfrm>
                <a:off x="6013451" y="38322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979"/>
              <p:cNvSpPr/>
              <p:nvPr/>
            </p:nvSpPr>
            <p:spPr bwMode="auto">
              <a:xfrm>
                <a:off x="5500689" y="3835401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980"/>
              <p:cNvSpPr/>
              <p:nvPr/>
            </p:nvSpPr>
            <p:spPr bwMode="auto">
              <a:xfrm>
                <a:off x="5480051" y="384016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981"/>
              <p:cNvSpPr/>
              <p:nvPr/>
            </p:nvSpPr>
            <p:spPr bwMode="auto">
              <a:xfrm>
                <a:off x="6013451" y="38401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982"/>
              <p:cNvSpPr/>
              <p:nvPr/>
            </p:nvSpPr>
            <p:spPr bwMode="auto">
              <a:xfrm>
                <a:off x="5492751" y="3841751"/>
                <a:ext cx="4763" cy="317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2 h 3"/>
                  <a:gd name="T6" fmla="*/ 3 w 3"/>
                  <a:gd name="T7" fmla="*/ 2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983"/>
              <p:cNvSpPr/>
              <p:nvPr/>
            </p:nvSpPr>
            <p:spPr bwMode="auto">
              <a:xfrm>
                <a:off x="6005514" y="384175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984"/>
              <p:cNvSpPr/>
              <p:nvPr/>
            </p:nvSpPr>
            <p:spPr bwMode="auto">
              <a:xfrm>
                <a:off x="5494339" y="3844926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0 w 4"/>
                  <a:gd name="T5" fmla="*/ 4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985"/>
              <p:cNvSpPr/>
              <p:nvPr/>
            </p:nvSpPr>
            <p:spPr bwMode="auto">
              <a:xfrm>
                <a:off x="6007101" y="38449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986"/>
              <p:cNvSpPr/>
              <p:nvPr/>
            </p:nvSpPr>
            <p:spPr bwMode="auto">
              <a:xfrm>
                <a:off x="5484814" y="3844926"/>
                <a:ext cx="7938" cy="12700"/>
              </a:xfrm>
              <a:custGeom>
                <a:avLst/>
                <a:gdLst>
                  <a:gd name="T0" fmla="*/ 0 w 6"/>
                  <a:gd name="T1" fmla="*/ 0 h 8"/>
                  <a:gd name="T2" fmla="*/ 4 w 6"/>
                  <a:gd name="T3" fmla="*/ 5 h 8"/>
                  <a:gd name="T4" fmla="*/ 1 w 6"/>
                  <a:gd name="T5" fmla="*/ 7 h 8"/>
                  <a:gd name="T6" fmla="*/ 2 w 6"/>
                  <a:gd name="T7" fmla="*/ 8 h 8"/>
                  <a:gd name="T8" fmla="*/ 6 w 6"/>
                  <a:gd name="T9" fmla="*/ 5 h 8"/>
                  <a:gd name="T10" fmla="*/ 5 w 6"/>
                  <a:gd name="T11" fmla="*/ 6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1"/>
                      <a:pt x="3" y="3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987"/>
              <p:cNvSpPr/>
              <p:nvPr/>
            </p:nvSpPr>
            <p:spPr bwMode="auto">
              <a:xfrm>
                <a:off x="5500689" y="3852864"/>
                <a:ext cx="4763" cy="4763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1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Line 4988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Line 4989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990"/>
              <p:cNvSpPr/>
              <p:nvPr/>
            </p:nvSpPr>
            <p:spPr bwMode="auto">
              <a:xfrm>
                <a:off x="5986464" y="3852864"/>
                <a:ext cx="7938" cy="7938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3 h 6"/>
                  <a:gd name="T4" fmla="*/ 4 w 6"/>
                  <a:gd name="T5" fmla="*/ 3 h 6"/>
                  <a:gd name="T6" fmla="*/ 3 w 6"/>
                  <a:gd name="T7" fmla="*/ 2 h 6"/>
                  <a:gd name="T8" fmla="*/ 3 w 6"/>
                  <a:gd name="T9" fmla="*/ 1 h 6"/>
                  <a:gd name="T10" fmla="*/ 4 w 6"/>
                  <a:gd name="T11" fmla="*/ 2 h 6"/>
                  <a:gd name="T12" fmla="*/ 4 w 6"/>
                  <a:gd name="T13" fmla="*/ 0 h 6"/>
                  <a:gd name="T14" fmla="*/ 1 w 6"/>
                  <a:gd name="T15" fmla="*/ 2 h 6"/>
                  <a:gd name="T16" fmla="*/ 2 w 6"/>
                  <a:gd name="T17" fmla="*/ 2 h 6"/>
                  <a:gd name="T18" fmla="*/ 0 w 6"/>
                  <a:gd name="T19" fmla="*/ 4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6 h 6"/>
                  <a:gd name="T28" fmla="*/ 5 w 6"/>
                  <a:gd name="T29" fmla="*/ 4 h 6"/>
                  <a:gd name="T30" fmla="*/ 4 w 6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3" y="4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5"/>
                      <a:pt x="1" y="2"/>
                      <a:pt x="0" y="4"/>
                    </a:cubicBezTo>
                    <a:cubicBezTo>
                      <a:pt x="2" y="3"/>
                      <a:pt x="4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4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991"/>
              <p:cNvSpPr/>
              <p:nvPr/>
            </p:nvSpPr>
            <p:spPr bwMode="auto">
              <a:xfrm>
                <a:off x="5505451" y="3860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992"/>
              <p:cNvSpPr/>
              <p:nvPr/>
            </p:nvSpPr>
            <p:spPr bwMode="auto">
              <a:xfrm>
                <a:off x="5503864" y="3857626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993"/>
              <p:cNvSpPr/>
              <p:nvPr/>
            </p:nvSpPr>
            <p:spPr bwMode="auto">
              <a:xfrm>
                <a:off x="5976939" y="3860801"/>
                <a:ext cx="9525" cy="4763"/>
              </a:xfrm>
              <a:custGeom>
                <a:avLst/>
                <a:gdLst>
                  <a:gd name="T0" fmla="*/ 2 w 6"/>
                  <a:gd name="T1" fmla="*/ 1 h 3"/>
                  <a:gd name="T2" fmla="*/ 0 w 6"/>
                  <a:gd name="T3" fmla="*/ 2 h 3"/>
                  <a:gd name="T4" fmla="*/ 0 w 6"/>
                  <a:gd name="T5" fmla="*/ 3 h 3"/>
                  <a:gd name="T6" fmla="*/ 5 w 6"/>
                  <a:gd name="T7" fmla="*/ 1 h 3"/>
                  <a:gd name="T8" fmla="*/ 2 w 6"/>
                  <a:gd name="T9" fmla="*/ 0 h 3"/>
                  <a:gd name="T10" fmla="*/ 2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994"/>
              <p:cNvSpPr/>
              <p:nvPr/>
            </p:nvSpPr>
            <p:spPr bwMode="auto">
              <a:xfrm>
                <a:off x="5492751" y="3863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3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995"/>
              <p:cNvSpPr/>
              <p:nvPr/>
            </p:nvSpPr>
            <p:spPr bwMode="auto">
              <a:xfrm>
                <a:off x="5972176" y="3863976"/>
                <a:ext cx="3175" cy="6350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1 h 5"/>
                  <a:gd name="T4" fmla="*/ 2 w 3"/>
                  <a:gd name="T5" fmla="*/ 5 h 5"/>
                  <a:gd name="T6" fmla="*/ 2 w 3"/>
                  <a:gd name="T7" fmla="*/ 2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0"/>
                      <a:pt x="2" y="4"/>
                      <a:pt x="0" y="1"/>
                    </a:cubicBezTo>
                    <a:cubicBezTo>
                      <a:pt x="0" y="2"/>
                      <a:pt x="2" y="5"/>
                      <a:pt x="2" y="5"/>
                    </a:cubicBezTo>
                    <a:cubicBezTo>
                      <a:pt x="3" y="3"/>
                      <a:pt x="2" y="4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996"/>
              <p:cNvSpPr/>
              <p:nvPr/>
            </p:nvSpPr>
            <p:spPr bwMode="auto">
              <a:xfrm>
                <a:off x="5497514" y="3867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997"/>
              <p:cNvSpPr/>
              <p:nvPr/>
            </p:nvSpPr>
            <p:spPr bwMode="auto">
              <a:xfrm>
                <a:off x="5519739" y="3870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998"/>
              <p:cNvSpPr/>
              <p:nvPr/>
            </p:nvSpPr>
            <p:spPr bwMode="auto">
              <a:xfrm>
                <a:off x="5524501" y="3871914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2" y="1"/>
                      <a:pt x="2" y="0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999"/>
              <p:cNvSpPr/>
              <p:nvPr/>
            </p:nvSpPr>
            <p:spPr bwMode="auto">
              <a:xfrm>
                <a:off x="5534026" y="3875089"/>
                <a:ext cx="6350" cy="6350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5 h 5"/>
                  <a:gd name="T4" fmla="*/ 0 w 5"/>
                  <a:gd name="T5" fmla="*/ 0 h 5"/>
                  <a:gd name="T6" fmla="*/ 0 w 5"/>
                  <a:gd name="T7" fmla="*/ 2 h 5"/>
                  <a:gd name="T8" fmla="*/ 2 w 5"/>
                  <a:gd name="T9" fmla="*/ 2 h 5"/>
                  <a:gd name="T10" fmla="*/ 1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3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5000"/>
              <p:cNvSpPr/>
              <p:nvPr/>
            </p:nvSpPr>
            <p:spPr bwMode="auto">
              <a:xfrm>
                <a:off x="5965826" y="38782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Rectangle 5001"/>
              <p:cNvSpPr>
                <a:spLocks noChangeArrowheads="1"/>
              </p:cNvSpPr>
              <p:nvPr/>
            </p:nvSpPr>
            <p:spPr bwMode="auto">
              <a:xfrm>
                <a:off x="5964239" y="38814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002"/>
              <p:cNvSpPr/>
              <p:nvPr/>
            </p:nvSpPr>
            <p:spPr bwMode="auto">
              <a:xfrm>
                <a:off x="5964239" y="3879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003"/>
              <p:cNvSpPr/>
              <p:nvPr/>
            </p:nvSpPr>
            <p:spPr bwMode="auto">
              <a:xfrm>
                <a:off x="5530851" y="38830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004"/>
              <p:cNvSpPr/>
              <p:nvPr/>
            </p:nvSpPr>
            <p:spPr bwMode="auto">
              <a:xfrm>
                <a:off x="5537201" y="3883026"/>
                <a:ext cx="7938" cy="635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1 w 6"/>
                  <a:gd name="T5" fmla="*/ 2 h 4"/>
                  <a:gd name="T6" fmla="*/ 2 w 6"/>
                  <a:gd name="T7" fmla="*/ 4 h 4"/>
                  <a:gd name="T8" fmla="*/ 2 w 6"/>
                  <a:gd name="T9" fmla="*/ 3 h 4"/>
                  <a:gd name="T10" fmla="*/ 5 w 6"/>
                  <a:gd name="T11" fmla="*/ 3 h 4"/>
                  <a:gd name="T12" fmla="*/ 4 w 6"/>
                  <a:gd name="T13" fmla="*/ 4 h 4"/>
                  <a:gd name="T14" fmla="*/ 5 w 6"/>
                  <a:gd name="T15" fmla="*/ 4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4" y="2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005"/>
              <p:cNvSpPr/>
              <p:nvPr/>
            </p:nvSpPr>
            <p:spPr bwMode="auto">
              <a:xfrm>
                <a:off x="5954714" y="3892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006"/>
              <p:cNvSpPr/>
              <p:nvPr/>
            </p:nvSpPr>
            <p:spPr bwMode="auto">
              <a:xfrm>
                <a:off x="5527676" y="3895726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007"/>
              <p:cNvSpPr/>
              <p:nvPr/>
            </p:nvSpPr>
            <p:spPr bwMode="auto">
              <a:xfrm>
                <a:off x="5535614" y="38973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Rectangle 5008"/>
              <p:cNvSpPr>
                <a:spLocks noChangeArrowheads="1"/>
              </p:cNvSpPr>
              <p:nvPr/>
            </p:nvSpPr>
            <p:spPr bwMode="auto">
              <a:xfrm>
                <a:off x="5554664" y="3898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009"/>
              <p:cNvSpPr/>
              <p:nvPr/>
            </p:nvSpPr>
            <p:spPr bwMode="auto">
              <a:xfrm>
                <a:off x="5516564" y="3900489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010"/>
              <p:cNvSpPr/>
              <p:nvPr/>
            </p:nvSpPr>
            <p:spPr bwMode="auto">
              <a:xfrm>
                <a:off x="5565776" y="39084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5 w 7"/>
                  <a:gd name="T3" fmla="*/ 4 h 4"/>
                  <a:gd name="T4" fmla="*/ 3 w 7"/>
                  <a:gd name="T5" fmla="*/ 2 h 4"/>
                  <a:gd name="T6" fmla="*/ 5 w 7"/>
                  <a:gd name="T7" fmla="*/ 0 h 4"/>
                  <a:gd name="T8" fmla="*/ 2 w 7"/>
                  <a:gd name="T9" fmla="*/ 1 h 4"/>
                  <a:gd name="T10" fmla="*/ 2 w 7"/>
                  <a:gd name="T11" fmla="*/ 1 h 4"/>
                  <a:gd name="T12" fmla="*/ 0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4"/>
                      <a:pt x="6" y="3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3" y="3"/>
                      <a:pt x="5" y="4"/>
                      <a:pt x="7" y="4"/>
                    </a:cubicBez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011"/>
              <p:cNvSpPr/>
              <p:nvPr/>
            </p:nvSpPr>
            <p:spPr bwMode="auto">
              <a:xfrm>
                <a:off x="5584826" y="3913189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3 h 3"/>
                  <a:gd name="T12" fmla="*/ 2 w 4"/>
                  <a:gd name="T13" fmla="*/ 1 h 3"/>
                  <a:gd name="T14" fmla="*/ 4 w 4"/>
                  <a:gd name="T15" fmla="*/ 0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012"/>
              <p:cNvSpPr/>
              <p:nvPr/>
            </p:nvSpPr>
            <p:spPr bwMode="auto">
              <a:xfrm>
                <a:off x="5581651" y="3917951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013"/>
              <p:cNvSpPr/>
              <p:nvPr/>
            </p:nvSpPr>
            <p:spPr bwMode="auto">
              <a:xfrm>
                <a:off x="5576889" y="39179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Rectangle 5014"/>
              <p:cNvSpPr>
                <a:spLocks noChangeArrowheads="1"/>
              </p:cNvSpPr>
              <p:nvPr/>
            </p:nvSpPr>
            <p:spPr bwMode="auto">
              <a:xfrm>
                <a:off x="5589589" y="39195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015"/>
              <p:cNvSpPr/>
              <p:nvPr/>
            </p:nvSpPr>
            <p:spPr bwMode="auto">
              <a:xfrm>
                <a:off x="5572126" y="39211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016"/>
              <p:cNvSpPr/>
              <p:nvPr/>
            </p:nvSpPr>
            <p:spPr bwMode="auto">
              <a:xfrm>
                <a:off x="5576889" y="3924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017"/>
              <p:cNvSpPr/>
              <p:nvPr/>
            </p:nvSpPr>
            <p:spPr bwMode="auto">
              <a:xfrm>
                <a:off x="5934076" y="3921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018"/>
              <p:cNvSpPr/>
              <p:nvPr/>
            </p:nvSpPr>
            <p:spPr bwMode="auto">
              <a:xfrm>
                <a:off x="5605464" y="39211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019"/>
              <p:cNvSpPr/>
              <p:nvPr/>
            </p:nvSpPr>
            <p:spPr bwMode="auto">
              <a:xfrm>
                <a:off x="5576889" y="392430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3" y="1"/>
                      <a:pt x="4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020"/>
              <p:cNvSpPr/>
              <p:nvPr/>
            </p:nvSpPr>
            <p:spPr bwMode="auto">
              <a:xfrm>
                <a:off x="5592764" y="3929064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021"/>
              <p:cNvSpPr/>
              <p:nvPr/>
            </p:nvSpPr>
            <p:spPr bwMode="auto">
              <a:xfrm>
                <a:off x="5597526" y="39290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022"/>
              <p:cNvSpPr/>
              <p:nvPr/>
            </p:nvSpPr>
            <p:spPr bwMode="auto">
              <a:xfrm>
                <a:off x="5588001" y="3932239"/>
                <a:ext cx="1588" cy="158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5023"/>
              <p:cNvSpPr>
                <a:spLocks noChangeArrowheads="1"/>
              </p:cNvSpPr>
              <p:nvPr/>
            </p:nvSpPr>
            <p:spPr bwMode="auto">
              <a:xfrm>
                <a:off x="5599114" y="3932239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024"/>
              <p:cNvSpPr/>
              <p:nvPr/>
            </p:nvSpPr>
            <p:spPr bwMode="auto">
              <a:xfrm>
                <a:off x="5554664" y="393382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025"/>
              <p:cNvSpPr/>
              <p:nvPr/>
            </p:nvSpPr>
            <p:spPr bwMode="auto">
              <a:xfrm>
                <a:off x="5594351" y="3933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026"/>
              <p:cNvSpPr/>
              <p:nvPr/>
            </p:nvSpPr>
            <p:spPr bwMode="auto">
              <a:xfrm>
                <a:off x="5595939" y="3935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027"/>
              <p:cNvSpPr/>
              <p:nvPr/>
            </p:nvSpPr>
            <p:spPr bwMode="auto">
              <a:xfrm>
                <a:off x="5900739" y="3938589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028"/>
              <p:cNvSpPr/>
              <p:nvPr/>
            </p:nvSpPr>
            <p:spPr bwMode="auto">
              <a:xfrm>
                <a:off x="5629276" y="3957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116987" y="3231528"/>
              <a:ext cx="5847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因为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的公有的质因数，所以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18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的最大公因数是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乘积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00721" y="915566"/>
            <a:ext cx="4587703" cy="2078648"/>
            <a:chOff x="3458757" y="1207063"/>
            <a:chExt cx="4587703" cy="2078648"/>
          </a:xfrm>
        </p:grpSpPr>
        <p:sp>
          <p:nvSpPr>
            <p:cNvPr id="26" name="KSO_Shape"/>
            <p:cNvSpPr/>
            <p:nvPr/>
          </p:nvSpPr>
          <p:spPr bwMode="auto">
            <a:xfrm>
              <a:off x="3458757" y="1207063"/>
              <a:ext cx="3620273" cy="1352703"/>
            </a:xfrm>
            <a:custGeom>
              <a:avLst/>
              <a:gdLst>
                <a:gd name="T0" fmla="*/ 2147483646 w 9056"/>
                <a:gd name="T1" fmla="*/ 2147483646 h 17280"/>
                <a:gd name="T2" fmla="*/ 0 w 9056"/>
                <a:gd name="T3" fmla="*/ 2147483646 h 17280"/>
                <a:gd name="T4" fmla="*/ 2147483646 w 9056"/>
                <a:gd name="T5" fmla="*/ 2147483646 h 17280"/>
                <a:gd name="T6" fmla="*/ 2147483646 w 9056"/>
                <a:gd name="T7" fmla="*/ 2147483646 h 17280"/>
                <a:gd name="T8" fmla="*/ 2147483646 w 9056"/>
                <a:gd name="T9" fmla="*/ 2147483646 h 17280"/>
                <a:gd name="T10" fmla="*/ 2147483646 w 9056"/>
                <a:gd name="T11" fmla="*/ 2147483646 h 17280"/>
                <a:gd name="T12" fmla="*/ 2147483646 w 9056"/>
                <a:gd name="T13" fmla="*/ 2147483646 h 17280"/>
                <a:gd name="T14" fmla="*/ 2147483646 w 9056"/>
                <a:gd name="T15" fmla="*/ 2147483646 h 17280"/>
                <a:gd name="T16" fmla="*/ 2147483646 w 9056"/>
                <a:gd name="T17" fmla="*/ 2147483646 h 17280"/>
                <a:gd name="T18" fmla="*/ 2147483646 w 9056"/>
                <a:gd name="T19" fmla="*/ 2147483646 h 17280"/>
                <a:gd name="T20" fmla="*/ 2147483646 w 9056"/>
                <a:gd name="T21" fmla="*/ 2147483646 h 17280"/>
                <a:gd name="T22" fmla="*/ 2147483646 w 9056"/>
                <a:gd name="T23" fmla="*/ 2147483646 h 17280"/>
                <a:gd name="T24" fmla="*/ 2147483646 w 9056"/>
                <a:gd name="T25" fmla="*/ 2147483646 h 17280"/>
                <a:gd name="T26" fmla="*/ 2147483646 w 9056"/>
                <a:gd name="T27" fmla="*/ 2147483646 h 17280"/>
                <a:gd name="T28" fmla="*/ 2147483646 w 9056"/>
                <a:gd name="T29" fmla="*/ 2147483646 h 17280"/>
                <a:gd name="T30" fmla="*/ 2147483646 w 9056"/>
                <a:gd name="T31" fmla="*/ 2147483646 h 17280"/>
                <a:gd name="T32" fmla="*/ 2147483646 w 9056"/>
                <a:gd name="T33" fmla="*/ 2147483646 h 17280"/>
                <a:gd name="T34" fmla="*/ 2147483646 w 9056"/>
                <a:gd name="T35" fmla="*/ 2147483646 h 17280"/>
                <a:gd name="T36" fmla="*/ 2147483646 w 9056"/>
                <a:gd name="T37" fmla="*/ 2147483646 h 17280"/>
                <a:gd name="T38" fmla="*/ 2147483646 w 9056"/>
                <a:gd name="T39" fmla="*/ 2147483646 h 17280"/>
                <a:gd name="T40" fmla="*/ 2147483646 w 9056"/>
                <a:gd name="T41" fmla="*/ 2147483646 h 17280"/>
                <a:gd name="T42" fmla="*/ 2147483646 w 9056"/>
                <a:gd name="T43" fmla="*/ 2147483646 h 17280"/>
                <a:gd name="T44" fmla="*/ 2147483646 w 9056"/>
                <a:gd name="T45" fmla="*/ 2147483646 h 17280"/>
                <a:gd name="T46" fmla="*/ 2147483646 w 9056"/>
                <a:gd name="T47" fmla="*/ 2147483646 h 17280"/>
                <a:gd name="T48" fmla="*/ 2147483646 w 9056"/>
                <a:gd name="T49" fmla="*/ 2147483646 h 17280"/>
                <a:gd name="T50" fmla="*/ 2147483646 w 9056"/>
                <a:gd name="T51" fmla="*/ 2147483646 h 17280"/>
                <a:gd name="T52" fmla="*/ 2147483646 w 9056"/>
                <a:gd name="T53" fmla="*/ 2147483646 h 17280"/>
                <a:gd name="T54" fmla="*/ 2147483646 w 9056"/>
                <a:gd name="T55" fmla="*/ 2147483646 h 17280"/>
                <a:gd name="T56" fmla="*/ 2147483646 w 9056"/>
                <a:gd name="T57" fmla="*/ 2147483646 h 17280"/>
                <a:gd name="T58" fmla="*/ 2147483646 w 9056"/>
                <a:gd name="T59" fmla="*/ 2147483646 h 17280"/>
                <a:gd name="T60" fmla="*/ 2147483646 w 9056"/>
                <a:gd name="T61" fmla="*/ 2147483646 h 17280"/>
                <a:gd name="T62" fmla="*/ 2147483646 w 9056"/>
                <a:gd name="T63" fmla="*/ 2147483646 h 17280"/>
                <a:gd name="T64" fmla="*/ 2147483646 w 9056"/>
                <a:gd name="T65" fmla="*/ 2147483646 h 17280"/>
                <a:gd name="T66" fmla="*/ 2147483646 w 9056"/>
                <a:gd name="T67" fmla="*/ 2147483646 h 17280"/>
                <a:gd name="T68" fmla="*/ 2147483646 w 9056"/>
                <a:gd name="T69" fmla="*/ 2147483646 h 17280"/>
                <a:gd name="T70" fmla="*/ 2147483646 w 9056"/>
                <a:gd name="T71" fmla="*/ 2147483646 h 17280"/>
                <a:gd name="T72" fmla="*/ 2147483646 w 9056"/>
                <a:gd name="T73" fmla="*/ 2147483646 h 17280"/>
                <a:gd name="T74" fmla="*/ 2147483646 w 9056"/>
                <a:gd name="T75" fmla="*/ 2147483646 h 17280"/>
                <a:gd name="T76" fmla="*/ 2147483646 w 9056"/>
                <a:gd name="T77" fmla="*/ 2147483646 h 17280"/>
                <a:gd name="T78" fmla="*/ 2147483646 w 9056"/>
                <a:gd name="T79" fmla="*/ 2147483646 h 17280"/>
                <a:gd name="T80" fmla="*/ 2147483646 w 9056"/>
                <a:gd name="T81" fmla="*/ 2147483646 h 17280"/>
                <a:gd name="T82" fmla="*/ 2147483646 w 9056"/>
                <a:gd name="T83" fmla="*/ 2147483646 h 17280"/>
                <a:gd name="T84" fmla="*/ 2147483646 w 9056"/>
                <a:gd name="T85" fmla="*/ 2147483646 h 17280"/>
                <a:gd name="T86" fmla="*/ 2147483646 w 9056"/>
                <a:gd name="T87" fmla="*/ 2147483646 h 17280"/>
                <a:gd name="T88" fmla="*/ 2147483646 w 9056"/>
                <a:gd name="T89" fmla="*/ 0 h 17280"/>
                <a:gd name="T90" fmla="*/ 2147483646 w 9056"/>
                <a:gd name="T91" fmla="*/ 2147483646 h 17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056" h="17280">
                  <a:moveTo>
                    <a:pt x="206" y="1476"/>
                  </a:moveTo>
                  <a:lnTo>
                    <a:pt x="0" y="13628"/>
                  </a:lnTo>
                  <a:lnTo>
                    <a:pt x="3374" y="13113"/>
                  </a:lnTo>
                  <a:lnTo>
                    <a:pt x="5372" y="13906"/>
                  </a:lnTo>
                  <a:lnTo>
                    <a:pt x="5785" y="13906"/>
                  </a:lnTo>
                  <a:lnTo>
                    <a:pt x="9056" y="17280"/>
                  </a:lnTo>
                  <a:lnTo>
                    <a:pt x="7059" y="13286"/>
                  </a:lnTo>
                  <a:lnTo>
                    <a:pt x="7054" y="13025"/>
                  </a:lnTo>
                  <a:lnTo>
                    <a:pt x="7050" y="12761"/>
                  </a:lnTo>
                  <a:lnTo>
                    <a:pt x="7047" y="12464"/>
                  </a:lnTo>
                  <a:lnTo>
                    <a:pt x="7045" y="12175"/>
                  </a:lnTo>
                  <a:lnTo>
                    <a:pt x="7045" y="12046"/>
                  </a:lnTo>
                  <a:lnTo>
                    <a:pt x="7045" y="11934"/>
                  </a:lnTo>
                  <a:lnTo>
                    <a:pt x="7047" y="11846"/>
                  </a:lnTo>
                  <a:lnTo>
                    <a:pt x="7048" y="11812"/>
                  </a:lnTo>
                  <a:lnTo>
                    <a:pt x="7049" y="11786"/>
                  </a:lnTo>
                  <a:lnTo>
                    <a:pt x="7051" y="11768"/>
                  </a:lnTo>
                  <a:lnTo>
                    <a:pt x="7053" y="11759"/>
                  </a:lnTo>
                  <a:lnTo>
                    <a:pt x="7054" y="11758"/>
                  </a:lnTo>
                  <a:lnTo>
                    <a:pt x="7057" y="11760"/>
                  </a:lnTo>
                  <a:lnTo>
                    <a:pt x="7059" y="11770"/>
                  </a:lnTo>
                  <a:lnTo>
                    <a:pt x="7060" y="11778"/>
                  </a:lnTo>
                  <a:lnTo>
                    <a:pt x="7060" y="11783"/>
                  </a:lnTo>
                  <a:lnTo>
                    <a:pt x="7060" y="11788"/>
                  </a:lnTo>
                  <a:lnTo>
                    <a:pt x="7058" y="11790"/>
                  </a:lnTo>
                  <a:lnTo>
                    <a:pt x="7056" y="11791"/>
                  </a:lnTo>
                  <a:lnTo>
                    <a:pt x="7052" y="11791"/>
                  </a:lnTo>
                  <a:lnTo>
                    <a:pt x="7049" y="11789"/>
                  </a:lnTo>
                  <a:lnTo>
                    <a:pt x="7043" y="11785"/>
                  </a:lnTo>
                  <a:lnTo>
                    <a:pt x="7032" y="11775"/>
                  </a:lnTo>
                  <a:lnTo>
                    <a:pt x="7018" y="11761"/>
                  </a:lnTo>
                  <a:lnTo>
                    <a:pt x="7002" y="11742"/>
                  </a:lnTo>
                  <a:lnTo>
                    <a:pt x="6982" y="11719"/>
                  </a:lnTo>
                  <a:lnTo>
                    <a:pt x="6939" y="11663"/>
                  </a:lnTo>
                  <a:lnTo>
                    <a:pt x="6889" y="11596"/>
                  </a:lnTo>
                  <a:lnTo>
                    <a:pt x="6835" y="11520"/>
                  </a:lnTo>
                  <a:lnTo>
                    <a:pt x="6780" y="11439"/>
                  </a:lnTo>
                  <a:lnTo>
                    <a:pt x="6723" y="11356"/>
                  </a:lnTo>
                  <a:lnTo>
                    <a:pt x="6668" y="11275"/>
                  </a:lnTo>
                  <a:lnTo>
                    <a:pt x="6570" y="11126"/>
                  </a:lnTo>
                  <a:lnTo>
                    <a:pt x="6474" y="10978"/>
                  </a:lnTo>
                  <a:lnTo>
                    <a:pt x="7505" y="9704"/>
                  </a:lnTo>
                  <a:lnTo>
                    <a:pt x="6233" y="0"/>
                  </a:lnTo>
                  <a:lnTo>
                    <a:pt x="206" y="1476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2225">
              <a:solidFill>
                <a:schemeClr val="accent3">
                  <a:lumMod val="75000"/>
                </a:schemeClr>
              </a:solidFill>
              <a:round/>
            </a:ln>
          </p:spPr>
          <p:txBody>
            <a:bodyPr rIns="360000"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759" y="1999151"/>
              <a:ext cx="1283701" cy="1286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3510555" y="1416534"/>
              <a:ext cx="27564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为什么求最大公因数，只把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除数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相乘？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3" name="图片 2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11"/>
          <p:cNvSpPr txBox="1">
            <a:spLocks noChangeArrowheads="1"/>
          </p:cNvSpPr>
          <p:nvPr/>
        </p:nvSpPr>
        <p:spPr bwMode="auto">
          <a:xfrm>
            <a:off x="166910" y="2427788"/>
            <a:ext cx="6637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的最大公因数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2×3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111"/>
          <p:cNvSpPr txBox="1">
            <a:spLocks noChangeArrowheads="1"/>
          </p:cNvSpPr>
          <p:nvPr/>
        </p:nvSpPr>
        <p:spPr bwMode="auto">
          <a:xfrm>
            <a:off x="153319" y="2931790"/>
            <a:ext cx="6635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最小公倍数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2×3×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3×5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90</a:t>
            </a:r>
            <a:r>
              <a:rPr lang="zh-CN" altLang="zh-CN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08091" y="3731039"/>
            <a:ext cx="5869234" cy="1015663"/>
            <a:chOff x="1524331" y="4037612"/>
            <a:chExt cx="5869234" cy="1015663"/>
          </a:xfrm>
        </p:grpSpPr>
        <p:sp>
          <p:nvSpPr>
            <p:cNvPr id="26" name="MH_Other_3"/>
            <p:cNvSpPr/>
            <p:nvPr/>
          </p:nvSpPr>
          <p:spPr bwMode="auto">
            <a:xfrm>
              <a:off x="1524331" y="4089211"/>
              <a:ext cx="931754" cy="288032"/>
            </a:xfrm>
            <a:prstGeom prst="rect">
              <a:avLst/>
            </a:prstGeom>
            <a:solidFill>
              <a:srgbClr val="90D353"/>
            </a:solidFill>
            <a:ln w="57150">
              <a:solidFill>
                <a:srgbClr val="90D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49336" y="4037612"/>
              <a:ext cx="58442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相同点 都是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用</a:t>
              </a:r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短</a:t>
              </a:r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除法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；都是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先用这两个数</a:t>
              </a:r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公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有的</a:t>
              </a:r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质因数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，一般从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最小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的开始，依次作为除数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连续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去除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两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个数，一直处到所得的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商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，只有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公因数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为止，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88024" y="2571750"/>
            <a:ext cx="4026699" cy="1015663"/>
            <a:chOff x="4788024" y="2571750"/>
            <a:chExt cx="4026699" cy="1015663"/>
          </a:xfrm>
        </p:grpSpPr>
        <p:sp>
          <p:nvSpPr>
            <p:cNvPr id="27" name="MH_Other_6"/>
            <p:cNvSpPr/>
            <p:nvPr/>
          </p:nvSpPr>
          <p:spPr bwMode="auto">
            <a:xfrm>
              <a:off x="4860032" y="2627843"/>
              <a:ext cx="720080" cy="303421"/>
            </a:xfrm>
            <a:prstGeom prst="rect">
              <a:avLst/>
            </a:prstGeom>
            <a:solidFill>
              <a:srgbClr val="E56773"/>
            </a:solidFill>
            <a:ln w="57150">
              <a:solidFill>
                <a:srgbClr val="E567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788024" y="2571750"/>
              <a:ext cx="40266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不同点求最大公因数，是把所有的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除数连</a:t>
              </a:r>
              <a:r>
                <a:rPr lang="zh-CN" altLang="en-US" sz="2000" b="1" dirty="0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乘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；求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最小公倍数是把所有的</a:t>
              </a:r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除数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最后所得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商连乘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75856" y="1059582"/>
            <a:ext cx="5688632" cy="1440160"/>
            <a:chOff x="3275856" y="1059582"/>
            <a:chExt cx="5688632" cy="1440160"/>
          </a:xfrm>
        </p:grpSpPr>
        <p:sp>
          <p:nvSpPr>
            <p:cNvPr id="32" name="KSO_Shape"/>
            <p:cNvSpPr/>
            <p:nvPr/>
          </p:nvSpPr>
          <p:spPr bwMode="auto">
            <a:xfrm>
              <a:off x="3275856" y="1059582"/>
              <a:ext cx="5391627" cy="1099851"/>
            </a:xfrm>
            <a:custGeom>
              <a:avLst/>
              <a:gdLst>
                <a:gd name="T0" fmla="*/ 2147483646 w 9056"/>
                <a:gd name="T1" fmla="*/ 2147483646 h 17280"/>
                <a:gd name="T2" fmla="*/ 0 w 9056"/>
                <a:gd name="T3" fmla="*/ 2147483646 h 17280"/>
                <a:gd name="T4" fmla="*/ 2147483646 w 9056"/>
                <a:gd name="T5" fmla="*/ 2147483646 h 17280"/>
                <a:gd name="T6" fmla="*/ 2147483646 w 9056"/>
                <a:gd name="T7" fmla="*/ 2147483646 h 17280"/>
                <a:gd name="T8" fmla="*/ 2147483646 w 9056"/>
                <a:gd name="T9" fmla="*/ 2147483646 h 17280"/>
                <a:gd name="T10" fmla="*/ 2147483646 w 9056"/>
                <a:gd name="T11" fmla="*/ 2147483646 h 17280"/>
                <a:gd name="T12" fmla="*/ 2147483646 w 9056"/>
                <a:gd name="T13" fmla="*/ 2147483646 h 17280"/>
                <a:gd name="T14" fmla="*/ 2147483646 w 9056"/>
                <a:gd name="T15" fmla="*/ 2147483646 h 17280"/>
                <a:gd name="T16" fmla="*/ 2147483646 w 9056"/>
                <a:gd name="T17" fmla="*/ 2147483646 h 17280"/>
                <a:gd name="T18" fmla="*/ 2147483646 w 9056"/>
                <a:gd name="T19" fmla="*/ 2147483646 h 17280"/>
                <a:gd name="T20" fmla="*/ 2147483646 w 9056"/>
                <a:gd name="T21" fmla="*/ 2147483646 h 17280"/>
                <a:gd name="T22" fmla="*/ 2147483646 w 9056"/>
                <a:gd name="T23" fmla="*/ 2147483646 h 17280"/>
                <a:gd name="T24" fmla="*/ 2147483646 w 9056"/>
                <a:gd name="T25" fmla="*/ 2147483646 h 17280"/>
                <a:gd name="T26" fmla="*/ 2147483646 w 9056"/>
                <a:gd name="T27" fmla="*/ 2147483646 h 17280"/>
                <a:gd name="T28" fmla="*/ 2147483646 w 9056"/>
                <a:gd name="T29" fmla="*/ 2147483646 h 17280"/>
                <a:gd name="T30" fmla="*/ 2147483646 w 9056"/>
                <a:gd name="T31" fmla="*/ 2147483646 h 17280"/>
                <a:gd name="T32" fmla="*/ 2147483646 w 9056"/>
                <a:gd name="T33" fmla="*/ 2147483646 h 17280"/>
                <a:gd name="T34" fmla="*/ 2147483646 w 9056"/>
                <a:gd name="T35" fmla="*/ 2147483646 h 17280"/>
                <a:gd name="T36" fmla="*/ 2147483646 w 9056"/>
                <a:gd name="T37" fmla="*/ 2147483646 h 17280"/>
                <a:gd name="T38" fmla="*/ 2147483646 w 9056"/>
                <a:gd name="T39" fmla="*/ 2147483646 h 17280"/>
                <a:gd name="T40" fmla="*/ 2147483646 w 9056"/>
                <a:gd name="T41" fmla="*/ 2147483646 h 17280"/>
                <a:gd name="T42" fmla="*/ 2147483646 w 9056"/>
                <a:gd name="T43" fmla="*/ 2147483646 h 17280"/>
                <a:gd name="T44" fmla="*/ 2147483646 w 9056"/>
                <a:gd name="T45" fmla="*/ 2147483646 h 17280"/>
                <a:gd name="T46" fmla="*/ 2147483646 w 9056"/>
                <a:gd name="T47" fmla="*/ 2147483646 h 17280"/>
                <a:gd name="T48" fmla="*/ 2147483646 w 9056"/>
                <a:gd name="T49" fmla="*/ 2147483646 h 17280"/>
                <a:gd name="T50" fmla="*/ 2147483646 w 9056"/>
                <a:gd name="T51" fmla="*/ 2147483646 h 17280"/>
                <a:gd name="T52" fmla="*/ 2147483646 w 9056"/>
                <a:gd name="T53" fmla="*/ 2147483646 h 17280"/>
                <a:gd name="T54" fmla="*/ 2147483646 w 9056"/>
                <a:gd name="T55" fmla="*/ 2147483646 h 17280"/>
                <a:gd name="T56" fmla="*/ 2147483646 w 9056"/>
                <a:gd name="T57" fmla="*/ 2147483646 h 17280"/>
                <a:gd name="T58" fmla="*/ 2147483646 w 9056"/>
                <a:gd name="T59" fmla="*/ 2147483646 h 17280"/>
                <a:gd name="T60" fmla="*/ 2147483646 w 9056"/>
                <a:gd name="T61" fmla="*/ 2147483646 h 17280"/>
                <a:gd name="T62" fmla="*/ 2147483646 w 9056"/>
                <a:gd name="T63" fmla="*/ 2147483646 h 17280"/>
                <a:gd name="T64" fmla="*/ 2147483646 w 9056"/>
                <a:gd name="T65" fmla="*/ 2147483646 h 17280"/>
                <a:gd name="T66" fmla="*/ 2147483646 w 9056"/>
                <a:gd name="T67" fmla="*/ 2147483646 h 17280"/>
                <a:gd name="T68" fmla="*/ 2147483646 w 9056"/>
                <a:gd name="T69" fmla="*/ 2147483646 h 17280"/>
                <a:gd name="T70" fmla="*/ 2147483646 w 9056"/>
                <a:gd name="T71" fmla="*/ 2147483646 h 17280"/>
                <a:gd name="T72" fmla="*/ 2147483646 w 9056"/>
                <a:gd name="T73" fmla="*/ 2147483646 h 17280"/>
                <a:gd name="T74" fmla="*/ 2147483646 w 9056"/>
                <a:gd name="T75" fmla="*/ 2147483646 h 17280"/>
                <a:gd name="T76" fmla="*/ 2147483646 w 9056"/>
                <a:gd name="T77" fmla="*/ 2147483646 h 17280"/>
                <a:gd name="T78" fmla="*/ 2147483646 w 9056"/>
                <a:gd name="T79" fmla="*/ 2147483646 h 17280"/>
                <a:gd name="T80" fmla="*/ 2147483646 w 9056"/>
                <a:gd name="T81" fmla="*/ 2147483646 h 17280"/>
                <a:gd name="T82" fmla="*/ 2147483646 w 9056"/>
                <a:gd name="T83" fmla="*/ 2147483646 h 17280"/>
                <a:gd name="T84" fmla="*/ 2147483646 w 9056"/>
                <a:gd name="T85" fmla="*/ 2147483646 h 17280"/>
                <a:gd name="T86" fmla="*/ 2147483646 w 9056"/>
                <a:gd name="T87" fmla="*/ 2147483646 h 17280"/>
                <a:gd name="T88" fmla="*/ 2147483646 w 9056"/>
                <a:gd name="T89" fmla="*/ 0 h 17280"/>
                <a:gd name="T90" fmla="*/ 2147483646 w 9056"/>
                <a:gd name="T91" fmla="*/ 2147483646 h 17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056" h="17280">
                  <a:moveTo>
                    <a:pt x="206" y="1476"/>
                  </a:moveTo>
                  <a:lnTo>
                    <a:pt x="0" y="13628"/>
                  </a:lnTo>
                  <a:lnTo>
                    <a:pt x="3374" y="13113"/>
                  </a:lnTo>
                  <a:lnTo>
                    <a:pt x="5372" y="13906"/>
                  </a:lnTo>
                  <a:lnTo>
                    <a:pt x="5785" y="13906"/>
                  </a:lnTo>
                  <a:lnTo>
                    <a:pt x="9056" y="17280"/>
                  </a:lnTo>
                  <a:lnTo>
                    <a:pt x="7059" y="13286"/>
                  </a:lnTo>
                  <a:lnTo>
                    <a:pt x="7054" y="13025"/>
                  </a:lnTo>
                  <a:lnTo>
                    <a:pt x="7050" y="12761"/>
                  </a:lnTo>
                  <a:lnTo>
                    <a:pt x="7047" y="12464"/>
                  </a:lnTo>
                  <a:lnTo>
                    <a:pt x="7045" y="12175"/>
                  </a:lnTo>
                  <a:lnTo>
                    <a:pt x="7045" y="12046"/>
                  </a:lnTo>
                  <a:lnTo>
                    <a:pt x="7045" y="11934"/>
                  </a:lnTo>
                  <a:lnTo>
                    <a:pt x="7047" y="11846"/>
                  </a:lnTo>
                  <a:lnTo>
                    <a:pt x="7048" y="11812"/>
                  </a:lnTo>
                  <a:lnTo>
                    <a:pt x="7049" y="11786"/>
                  </a:lnTo>
                  <a:lnTo>
                    <a:pt x="7051" y="11768"/>
                  </a:lnTo>
                  <a:lnTo>
                    <a:pt x="7053" y="11759"/>
                  </a:lnTo>
                  <a:lnTo>
                    <a:pt x="7054" y="11758"/>
                  </a:lnTo>
                  <a:lnTo>
                    <a:pt x="7057" y="11760"/>
                  </a:lnTo>
                  <a:lnTo>
                    <a:pt x="7059" y="11770"/>
                  </a:lnTo>
                  <a:lnTo>
                    <a:pt x="7060" y="11778"/>
                  </a:lnTo>
                  <a:lnTo>
                    <a:pt x="7060" y="11783"/>
                  </a:lnTo>
                  <a:lnTo>
                    <a:pt x="7060" y="11788"/>
                  </a:lnTo>
                  <a:lnTo>
                    <a:pt x="7058" y="11790"/>
                  </a:lnTo>
                  <a:lnTo>
                    <a:pt x="7056" y="11791"/>
                  </a:lnTo>
                  <a:lnTo>
                    <a:pt x="7052" y="11791"/>
                  </a:lnTo>
                  <a:lnTo>
                    <a:pt x="7049" y="11789"/>
                  </a:lnTo>
                  <a:lnTo>
                    <a:pt x="7043" y="11785"/>
                  </a:lnTo>
                  <a:lnTo>
                    <a:pt x="7032" y="11775"/>
                  </a:lnTo>
                  <a:lnTo>
                    <a:pt x="7018" y="11761"/>
                  </a:lnTo>
                  <a:lnTo>
                    <a:pt x="7002" y="11742"/>
                  </a:lnTo>
                  <a:lnTo>
                    <a:pt x="6982" y="11719"/>
                  </a:lnTo>
                  <a:lnTo>
                    <a:pt x="6939" y="11663"/>
                  </a:lnTo>
                  <a:lnTo>
                    <a:pt x="6889" y="11596"/>
                  </a:lnTo>
                  <a:lnTo>
                    <a:pt x="6835" y="11520"/>
                  </a:lnTo>
                  <a:lnTo>
                    <a:pt x="6780" y="11439"/>
                  </a:lnTo>
                  <a:lnTo>
                    <a:pt x="6723" y="11356"/>
                  </a:lnTo>
                  <a:lnTo>
                    <a:pt x="6668" y="11275"/>
                  </a:lnTo>
                  <a:lnTo>
                    <a:pt x="6570" y="11126"/>
                  </a:lnTo>
                  <a:lnTo>
                    <a:pt x="6474" y="10978"/>
                  </a:lnTo>
                  <a:lnTo>
                    <a:pt x="7505" y="9704"/>
                  </a:lnTo>
                  <a:lnTo>
                    <a:pt x="6233" y="0"/>
                  </a:lnTo>
                  <a:lnTo>
                    <a:pt x="206" y="1476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2225">
              <a:solidFill>
                <a:schemeClr val="accent3">
                  <a:lumMod val="75000"/>
                </a:schemeClr>
              </a:solidFill>
              <a:round/>
            </a:ln>
          </p:spPr>
          <p:txBody>
            <a:bodyPr rIns="360000"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5084" y="1397889"/>
              <a:ext cx="1099404" cy="11018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3308370" y="1059582"/>
              <a:ext cx="422795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求两个数的最大公因数和最小公倍数有什么相同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点和不同点</a:t>
              </a:r>
              <a:r>
                <a:rPr lang="zh-CN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文本框 111"/>
          <p:cNvSpPr txBox="1">
            <a:spLocks noChangeArrowheads="1"/>
          </p:cNvSpPr>
          <p:nvPr/>
        </p:nvSpPr>
        <p:spPr bwMode="auto">
          <a:xfrm>
            <a:off x="239933" y="339502"/>
            <a:ext cx="86780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用短除法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最大公因数和最小公倍数。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68"/>
          <p:cNvGrpSpPr/>
          <p:nvPr/>
        </p:nvGrpSpPr>
        <p:grpSpPr bwMode="auto">
          <a:xfrm>
            <a:off x="1425971" y="1131590"/>
            <a:ext cx="1871662" cy="432197"/>
            <a:chOff x="2339752" y="3573016"/>
            <a:chExt cx="2016224" cy="36004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组合 71"/>
          <p:cNvGrpSpPr/>
          <p:nvPr/>
        </p:nvGrpSpPr>
        <p:grpSpPr bwMode="auto">
          <a:xfrm>
            <a:off x="1570433" y="1560215"/>
            <a:ext cx="1727200" cy="432197"/>
            <a:chOff x="2339752" y="3573016"/>
            <a:chExt cx="2016224" cy="36004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文本框 78"/>
          <p:cNvSpPr txBox="1">
            <a:spLocks noChangeArrowheads="1"/>
          </p:cNvSpPr>
          <p:nvPr/>
        </p:nvSpPr>
        <p:spPr bwMode="auto">
          <a:xfrm>
            <a:off x="1510109" y="1131591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79"/>
          <p:cNvSpPr txBox="1">
            <a:spLocks noChangeArrowheads="1"/>
          </p:cNvSpPr>
          <p:nvPr/>
        </p:nvSpPr>
        <p:spPr bwMode="auto">
          <a:xfrm>
            <a:off x="1648221" y="1550691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80"/>
          <p:cNvSpPr txBox="1">
            <a:spLocks noChangeArrowheads="1"/>
          </p:cNvSpPr>
          <p:nvPr/>
        </p:nvSpPr>
        <p:spPr bwMode="auto">
          <a:xfrm>
            <a:off x="1668859" y="1942406"/>
            <a:ext cx="1751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81"/>
          <p:cNvSpPr txBox="1">
            <a:spLocks noChangeArrowheads="1"/>
          </p:cNvSpPr>
          <p:nvPr/>
        </p:nvSpPr>
        <p:spPr bwMode="auto">
          <a:xfrm>
            <a:off x="1113586" y="1593764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82"/>
          <p:cNvSpPr txBox="1">
            <a:spLocks noChangeArrowheads="1"/>
          </p:cNvSpPr>
          <p:nvPr/>
        </p:nvSpPr>
        <p:spPr bwMode="auto">
          <a:xfrm>
            <a:off x="969570" y="1161716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634642" y="120818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 × 3 × 5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42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 × 3 × 7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42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的最小公倍数是（                          ）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1560" y="2067694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相同的质因数有（　      ），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独有的质因数是（      ），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独有的质因数是（       ），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的最大公因数是（           ），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最小公倍数（            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   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1560" y="3507854"/>
            <a:ext cx="8070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的最大公因数是（    ），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最小公倍数是（ 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491880" y="1534021"/>
            <a:ext cx="3240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2×3×5×7=210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51720" y="1275606"/>
            <a:ext cx="288032" cy="3240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16016" y="1275606"/>
            <a:ext cx="288032" cy="3240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843808" y="1275606"/>
            <a:ext cx="288032" cy="3240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436096" y="1275606"/>
            <a:ext cx="288032" cy="3240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004048" y="2038077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475656" y="3147814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2×2×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2×2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4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3×3=144</a:t>
            </a:r>
            <a:endParaRPr lang="zh-CN" altLang="en-US" sz="24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239116" y="4126309"/>
            <a:ext cx="884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90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347864" y="2787774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2×2=4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15228" y="3584798"/>
            <a:ext cx="836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63888" y="1275606"/>
            <a:ext cx="288032" cy="324036"/>
          </a:xfrm>
          <a:prstGeom prst="rect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56176" y="1275606"/>
            <a:ext cx="288032" cy="324036"/>
          </a:xfrm>
          <a:prstGeom prst="rect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91680" y="2427734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12160" y="2427734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3563888" y="474807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填一填。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 animBg="1"/>
      <p:bldP spid="71" grpId="0" animBg="1"/>
      <p:bldP spid="72" grpId="0" animBg="1"/>
      <p:bldP spid="73" grpId="0" animBg="1"/>
      <p:bldP spid="75" grpId="0"/>
      <p:bldP spid="76" grpId="0"/>
      <p:bldP spid="77" grpId="0"/>
      <p:bldP spid="78" grpId="0"/>
      <p:bldP spid="79" grpId="0"/>
      <p:bldP spid="33" grpId="0" animBg="1"/>
      <p:bldP spid="34" grpId="0" animBg="1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173" y="339502"/>
            <a:ext cx="7147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用短除法求下面每组数的最小公倍数。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968410"/>
            <a:ext cx="1807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968410"/>
            <a:ext cx="1807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14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52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8430" y="920755"/>
            <a:ext cx="1807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60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68"/>
          <p:cNvGrpSpPr/>
          <p:nvPr/>
        </p:nvGrpSpPr>
        <p:grpSpPr bwMode="auto">
          <a:xfrm>
            <a:off x="1357789" y="1499374"/>
            <a:ext cx="1277497" cy="432197"/>
            <a:chOff x="2339752" y="3573016"/>
            <a:chExt cx="2016224" cy="36004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组合 71"/>
          <p:cNvGrpSpPr/>
          <p:nvPr/>
        </p:nvGrpSpPr>
        <p:grpSpPr bwMode="auto">
          <a:xfrm>
            <a:off x="1502251" y="1964909"/>
            <a:ext cx="1133035" cy="432197"/>
            <a:chOff x="2339752" y="3573016"/>
            <a:chExt cx="2016224" cy="36004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文本框 78"/>
          <p:cNvSpPr txBox="1">
            <a:spLocks noChangeArrowheads="1"/>
          </p:cNvSpPr>
          <p:nvPr/>
        </p:nvSpPr>
        <p:spPr bwMode="auto">
          <a:xfrm>
            <a:off x="1413401" y="1515150"/>
            <a:ext cx="175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45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80"/>
          <p:cNvSpPr txBox="1">
            <a:spLocks noChangeArrowheads="1"/>
          </p:cNvSpPr>
          <p:nvPr/>
        </p:nvSpPr>
        <p:spPr bwMode="auto">
          <a:xfrm>
            <a:off x="1596852" y="2344028"/>
            <a:ext cx="175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81"/>
          <p:cNvSpPr txBox="1">
            <a:spLocks noChangeArrowheads="1"/>
          </p:cNvSpPr>
          <p:nvPr/>
        </p:nvSpPr>
        <p:spPr bwMode="auto">
          <a:xfrm>
            <a:off x="1205438" y="1951813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82"/>
          <p:cNvSpPr txBox="1">
            <a:spLocks noChangeArrowheads="1"/>
          </p:cNvSpPr>
          <p:nvPr/>
        </p:nvSpPr>
        <p:spPr bwMode="auto">
          <a:xfrm>
            <a:off x="1089551" y="1514853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79"/>
          <p:cNvSpPr txBox="1">
            <a:spLocks noChangeArrowheads="1"/>
          </p:cNvSpPr>
          <p:nvPr/>
        </p:nvSpPr>
        <p:spPr bwMode="auto">
          <a:xfrm>
            <a:off x="1514635" y="1996996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68"/>
          <p:cNvGrpSpPr/>
          <p:nvPr/>
        </p:nvGrpSpPr>
        <p:grpSpPr bwMode="auto">
          <a:xfrm>
            <a:off x="3976142" y="1558374"/>
            <a:ext cx="1277497" cy="432197"/>
            <a:chOff x="2339752" y="3573016"/>
            <a:chExt cx="2016224" cy="36004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文本框 78"/>
          <p:cNvSpPr txBox="1">
            <a:spLocks noChangeArrowheads="1"/>
          </p:cNvSpPr>
          <p:nvPr/>
        </p:nvSpPr>
        <p:spPr bwMode="auto">
          <a:xfrm>
            <a:off x="4031754" y="1574150"/>
            <a:ext cx="175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14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52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82"/>
          <p:cNvSpPr txBox="1">
            <a:spLocks noChangeArrowheads="1"/>
          </p:cNvSpPr>
          <p:nvPr/>
        </p:nvSpPr>
        <p:spPr bwMode="auto">
          <a:xfrm>
            <a:off x="3707904" y="1573853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79"/>
          <p:cNvSpPr txBox="1">
            <a:spLocks noChangeArrowheads="1"/>
          </p:cNvSpPr>
          <p:nvPr/>
        </p:nvSpPr>
        <p:spPr bwMode="auto">
          <a:xfrm>
            <a:off x="4175770" y="2055996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26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68"/>
          <p:cNvGrpSpPr/>
          <p:nvPr/>
        </p:nvGrpSpPr>
        <p:grpSpPr bwMode="auto">
          <a:xfrm>
            <a:off x="6552034" y="1491630"/>
            <a:ext cx="1277497" cy="432197"/>
            <a:chOff x="2339752" y="3573016"/>
            <a:chExt cx="2016224" cy="36004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组合 71"/>
          <p:cNvGrpSpPr/>
          <p:nvPr/>
        </p:nvGrpSpPr>
        <p:grpSpPr bwMode="auto">
          <a:xfrm>
            <a:off x="6696496" y="1957165"/>
            <a:ext cx="1133035" cy="432197"/>
            <a:chOff x="2339752" y="3573016"/>
            <a:chExt cx="2016224" cy="36004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2339752" y="3933056"/>
              <a:ext cx="201622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2339752" y="3573016"/>
              <a:ext cx="0" cy="3600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文本框 78"/>
          <p:cNvSpPr txBox="1">
            <a:spLocks noChangeArrowheads="1"/>
          </p:cNvSpPr>
          <p:nvPr/>
        </p:nvSpPr>
        <p:spPr bwMode="auto">
          <a:xfrm>
            <a:off x="6607646" y="1507406"/>
            <a:ext cx="175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60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80"/>
          <p:cNvSpPr txBox="1">
            <a:spLocks noChangeArrowheads="1"/>
          </p:cNvSpPr>
          <p:nvPr/>
        </p:nvSpPr>
        <p:spPr bwMode="auto">
          <a:xfrm>
            <a:off x="6781428" y="2344028"/>
            <a:ext cx="175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81"/>
          <p:cNvSpPr txBox="1">
            <a:spLocks noChangeArrowheads="1"/>
          </p:cNvSpPr>
          <p:nvPr/>
        </p:nvSpPr>
        <p:spPr bwMode="auto">
          <a:xfrm>
            <a:off x="6399683" y="1944069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82"/>
          <p:cNvSpPr txBox="1">
            <a:spLocks noChangeArrowheads="1"/>
          </p:cNvSpPr>
          <p:nvPr/>
        </p:nvSpPr>
        <p:spPr bwMode="auto">
          <a:xfrm>
            <a:off x="6228184" y="1530701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79"/>
          <p:cNvSpPr txBox="1">
            <a:spLocks noChangeArrowheads="1"/>
          </p:cNvSpPr>
          <p:nvPr/>
        </p:nvSpPr>
        <p:spPr bwMode="auto">
          <a:xfrm>
            <a:off x="6732240" y="1911980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20</a:t>
            </a:r>
            <a:endParaRPr lang="zh-CN" altLang="en-US" sz="24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3528" y="2791689"/>
            <a:ext cx="2758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03848" y="2787774"/>
            <a:ext cx="2758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52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84167" y="2787774"/>
            <a:ext cx="2758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3435846"/>
            <a:ext cx="2970949" cy="606425"/>
            <a:chOff x="499429" y="3494228"/>
            <a:chExt cx="2970949" cy="606425"/>
          </a:xfrm>
        </p:grpSpPr>
        <p:grpSp>
          <p:nvGrpSpPr>
            <p:cNvPr id="60" name="组合 59"/>
            <p:cNvGrpSpPr/>
            <p:nvPr/>
          </p:nvGrpSpPr>
          <p:grpSpPr>
            <a:xfrm>
              <a:off x="499429" y="3494228"/>
              <a:ext cx="2582460" cy="606425"/>
              <a:chOff x="5422901" y="3368676"/>
              <a:chExt cx="790810" cy="60642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61" name="Freeform 4829"/>
              <p:cNvSpPr/>
              <p:nvPr/>
            </p:nvSpPr>
            <p:spPr bwMode="auto">
              <a:xfrm>
                <a:off x="5827714" y="3965576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" name="Freeform 4830"/>
              <p:cNvSpPr/>
              <p:nvPr/>
            </p:nvSpPr>
            <p:spPr bwMode="auto">
              <a:xfrm>
                <a:off x="5700714" y="39512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" name="Line 4831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" name="Line 4832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" name="Rectangle 4833"/>
              <p:cNvSpPr>
                <a:spLocks noChangeArrowheads="1"/>
              </p:cNvSpPr>
              <p:nvPr/>
            </p:nvSpPr>
            <p:spPr bwMode="auto">
              <a:xfrm>
                <a:off x="5546726" y="3892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6" name="Line 4834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7" name="Line 4835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8" name="Rectangle 4836"/>
              <p:cNvSpPr>
                <a:spLocks noChangeArrowheads="1"/>
              </p:cNvSpPr>
              <p:nvPr/>
            </p:nvSpPr>
            <p:spPr bwMode="auto">
              <a:xfrm>
                <a:off x="5497514" y="35417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9" name="Freeform 4837"/>
              <p:cNvSpPr/>
              <p:nvPr/>
            </p:nvSpPr>
            <p:spPr bwMode="auto">
              <a:xfrm>
                <a:off x="5516564" y="34988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0" name="Freeform 4838"/>
              <p:cNvSpPr/>
              <p:nvPr/>
            </p:nvSpPr>
            <p:spPr bwMode="auto">
              <a:xfrm>
                <a:off x="5440364" y="3600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1" name="Freeform 4839"/>
              <p:cNvSpPr/>
              <p:nvPr/>
            </p:nvSpPr>
            <p:spPr bwMode="auto">
              <a:xfrm>
                <a:off x="5440364" y="36004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2" name="Freeform 4840"/>
              <p:cNvSpPr/>
              <p:nvPr/>
            </p:nvSpPr>
            <p:spPr bwMode="auto">
              <a:xfrm>
                <a:off x="5461001" y="37338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3" name="Freeform 4841"/>
              <p:cNvSpPr/>
              <p:nvPr/>
            </p:nvSpPr>
            <p:spPr bwMode="auto">
              <a:xfrm>
                <a:off x="6051551" y="35956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4" name="Freeform 4842"/>
              <p:cNvSpPr/>
              <p:nvPr/>
            </p:nvSpPr>
            <p:spPr bwMode="auto">
              <a:xfrm>
                <a:off x="5424489" y="3641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5" name="Freeform 4843"/>
              <p:cNvSpPr/>
              <p:nvPr/>
            </p:nvSpPr>
            <p:spPr bwMode="auto">
              <a:xfrm>
                <a:off x="5435601" y="3667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6" name="Freeform 4844"/>
              <p:cNvSpPr/>
              <p:nvPr/>
            </p:nvSpPr>
            <p:spPr bwMode="auto">
              <a:xfrm>
                <a:off x="5446714" y="3630614"/>
                <a:ext cx="317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7" name="Freeform 4845"/>
              <p:cNvSpPr/>
              <p:nvPr/>
            </p:nvSpPr>
            <p:spPr bwMode="auto">
              <a:xfrm>
                <a:off x="5643564" y="33845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8" name="Freeform 4846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79" name="Freeform 4847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0" name="Freeform 4848"/>
              <p:cNvSpPr/>
              <p:nvPr/>
            </p:nvSpPr>
            <p:spPr bwMode="auto">
              <a:xfrm>
                <a:off x="6067426" y="3686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1" name="Freeform 4849"/>
              <p:cNvSpPr/>
              <p:nvPr/>
            </p:nvSpPr>
            <p:spPr bwMode="auto">
              <a:xfrm>
                <a:off x="5907089" y="34226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2" name="Freeform 4850"/>
              <p:cNvSpPr/>
              <p:nvPr/>
            </p:nvSpPr>
            <p:spPr bwMode="auto">
              <a:xfrm>
                <a:off x="5908676" y="34210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3" name="Freeform 4851"/>
              <p:cNvSpPr/>
              <p:nvPr/>
            </p:nvSpPr>
            <p:spPr bwMode="auto">
              <a:xfrm>
                <a:off x="6010276" y="3517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4" name="Freeform 4852"/>
              <p:cNvSpPr/>
              <p:nvPr/>
            </p:nvSpPr>
            <p:spPr bwMode="auto">
              <a:xfrm>
                <a:off x="5884864" y="3411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5" name="Freeform 4853"/>
              <p:cNvSpPr>
                <a:spLocks noEditPoints="1"/>
              </p:cNvSpPr>
              <p:nvPr/>
            </p:nvSpPr>
            <p:spPr bwMode="auto">
              <a:xfrm>
                <a:off x="5422901" y="3368676"/>
                <a:ext cx="790810" cy="606425"/>
              </a:xfrm>
              <a:custGeom>
                <a:avLst/>
                <a:gdLst>
                  <a:gd name="T0" fmla="*/ 459 w 463"/>
                  <a:gd name="T1" fmla="*/ 215 h 430"/>
                  <a:gd name="T2" fmla="*/ 439 w 463"/>
                  <a:gd name="T3" fmla="*/ 152 h 430"/>
                  <a:gd name="T4" fmla="*/ 409 w 463"/>
                  <a:gd name="T5" fmla="*/ 100 h 430"/>
                  <a:gd name="T6" fmla="*/ 377 w 463"/>
                  <a:gd name="T7" fmla="*/ 67 h 430"/>
                  <a:gd name="T8" fmla="*/ 336 w 463"/>
                  <a:gd name="T9" fmla="*/ 33 h 430"/>
                  <a:gd name="T10" fmla="*/ 228 w 463"/>
                  <a:gd name="T11" fmla="*/ 3 h 430"/>
                  <a:gd name="T12" fmla="*/ 51 w 463"/>
                  <a:gd name="T13" fmla="*/ 76 h 430"/>
                  <a:gd name="T14" fmla="*/ 11 w 463"/>
                  <a:gd name="T15" fmla="*/ 153 h 430"/>
                  <a:gd name="T16" fmla="*/ 39 w 463"/>
                  <a:gd name="T17" fmla="*/ 113 h 430"/>
                  <a:gd name="T18" fmla="*/ 52 w 463"/>
                  <a:gd name="T19" fmla="*/ 126 h 430"/>
                  <a:gd name="T20" fmla="*/ 32 w 463"/>
                  <a:gd name="T21" fmla="*/ 195 h 430"/>
                  <a:gd name="T22" fmla="*/ 18 w 463"/>
                  <a:gd name="T23" fmla="*/ 230 h 430"/>
                  <a:gd name="T24" fmla="*/ 23 w 463"/>
                  <a:gd name="T25" fmla="*/ 279 h 430"/>
                  <a:gd name="T26" fmla="*/ 40 w 463"/>
                  <a:gd name="T27" fmla="*/ 314 h 430"/>
                  <a:gd name="T28" fmla="*/ 65 w 463"/>
                  <a:gd name="T29" fmla="*/ 334 h 430"/>
                  <a:gd name="T30" fmla="*/ 92 w 463"/>
                  <a:gd name="T31" fmla="*/ 365 h 430"/>
                  <a:gd name="T32" fmla="*/ 112 w 463"/>
                  <a:gd name="T33" fmla="*/ 382 h 430"/>
                  <a:gd name="T34" fmla="*/ 130 w 463"/>
                  <a:gd name="T35" fmla="*/ 405 h 430"/>
                  <a:gd name="T36" fmla="*/ 167 w 463"/>
                  <a:gd name="T37" fmla="*/ 411 h 430"/>
                  <a:gd name="T38" fmla="*/ 212 w 463"/>
                  <a:gd name="T39" fmla="*/ 420 h 430"/>
                  <a:gd name="T40" fmla="*/ 249 w 463"/>
                  <a:gd name="T41" fmla="*/ 426 h 430"/>
                  <a:gd name="T42" fmla="*/ 288 w 463"/>
                  <a:gd name="T43" fmla="*/ 423 h 430"/>
                  <a:gd name="T44" fmla="*/ 328 w 463"/>
                  <a:gd name="T45" fmla="*/ 412 h 430"/>
                  <a:gd name="T46" fmla="*/ 365 w 463"/>
                  <a:gd name="T47" fmla="*/ 383 h 430"/>
                  <a:gd name="T48" fmla="*/ 379 w 463"/>
                  <a:gd name="T49" fmla="*/ 365 h 430"/>
                  <a:gd name="T50" fmla="*/ 414 w 463"/>
                  <a:gd name="T51" fmla="*/ 330 h 430"/>
                  <a:gd name="T52" fmla="*/ 445 w 463"/>
                  <a:gd name="T53" fmla="*/ 294 h 430"/>
                  <a:gd name="T54" fmla="*/ 56 w 463"/>
                  <a:gd name="T55" fmla="*/ 79 h 430"/>
                  <a:gd name="T56" fmla="*/ 46 w 463"/>
                  <a:gd name="T57" fmla="*/ 314 h 430"/>
                  <a:gd name="T58" fmla="*/ 23 w 463"/>
                  <a:gd name="T59" fmla="*/ 187 h 430"/>
                  <a:gd name="T60" fmla="*/ 13 w 463"/>
                  <a:gd name="T61" fmla="*/ 217 h 430"/>
                  <a:gd name="T62" fmla="*/ 27 w 463"/>
                  <a:gd name="T63" fmla="*/ 224 h 430"/>
                  <a:gd name="T64" fmla="*/ 37 w 463"/>
                  <a:gd name="T65" fmla="*/ 278 h 430"/>
                  <a:gd name="T66" fmla="*/ 49 w 463"/>
                  <a:gd name="T67" fmla="*/ 302 h 430"/>
                  <a:gd name="T68" fmla="*/ 69 w 463"/>
                  <a:gd name="T69" fmla="*/ 69 h 430"/>
                  <a:gd name="T70" fmla="*/ 69 w 463"/>
                  <a:gd name="T71" fmla="*/ 333 h 430"/>
                  <a:gd name="T72" fmla="*/ 82 w 463"/>
                  <a:gd name="T73" fmla="*/ 352 h 430"/>
                  <a:gd name="T74" fmla="*/ 94 w 463"/>
                  <a:gd name="T75" fmla="*/ 367 h 430"/>
                  <a:gd name="T76" fmla="*/ 100 w 463"/>
                  <a:gd name="T77" fmla="*/ 358 h 430"/>
                  <a:gd name="T78" fmla="*/ 141 w 463"/>
                  <a:gd name="T79" fmla="*/ 395 h 430"/>
                  <a:gd name="T80" fmla="*/ 173 w 463"/>
                  <a:gd name="T81" fmla="*/ 408 h 430"/>
                  <a:gd name="T82" fmla="*/ 242 w 463"/>
                  <a:gd name="T83" fmla="*/ 2 h 430"/>
                  <a:gd name="T84" fmla="*/ 262 w 463"/>
                  <a:gd name="T85" fmla="*/ 412 h 430"/>
                  <a:gd name="T86" fmla="*/ 293 w 463"/>
                  <a:gd name="T87" fmla="*/ 423 h 430"/>
                  <a:gd name="T88" fmla="*/ 318 w 463"/>
                  <a:gd name="T89" fmla="*/ 403 h 430"/>
                  <a:gd name="T90" fmla="*/ 345 w 463"/>
                  <a:gd name="T91" fmla="*/ 308 h 430"/>
                  <a:gd name="T92" fmla="*/ 350 w 463"/>
                  <a:gd name="T93" fmla="*/ 369 h 430"/>
                  <a:gd name="T94" fmla="*/ 339 w 463"/>
                  <a:gd name="T95" fmla="*/ 330 h 430"/>
                  <a:gd name="T96" fmla="*/ 350 w 463"/>
                  <a:gd name="T97" fmla="*/ 390 h 430"/>
                  <a:gd name="T98" fmla="*/ 438 w 463"/>
                  <a:gd name="T99" fmla="*/ 195 h 430"/>
                  <a:gd name="T100" fmla="*/ 426 w 463"/>
                  <a:gd name="T101" fmla="*/ 198 h 430"/>
                  <a:gd name="T102" fmla="*/ 416 w 463"/>
                  <a:gd name="T103" fmla="*/ 186 h 430"/>
                  <a:gd name="T104" fmla="*/ 398 w 463"/>
                  <a:gd name="T105" fmla="*/ 320 h 430"/>
                  <a:gd name="T106" fmla="*/ 386 w 463"/>
                  <a:gd name="T107" fmla="*/ 305 h 430"/>
                  <a:gd name="T108" fmla="*/ 373 w 463"/>
                  <a:gd name="T109" fmla="*/ 286 h 430"/>
                  <a:gd name="T110" fmla="*/ 381 w 463"/>
                  <a:gd name="T111" fmla="*/ 355 h 430"/>
                  <a:gd name="T112" fmla="*/ 394 w 463"/>
                  <a:gd name="T113" fmla="*/ 331 h 430"/>
                  <a:gd name="T114" fmla="*/ 418 w 463"/>
                  <a:gd name="T115" fmla="*/ 314 h 430"/>
                  <a:gd name="T116" fmla="*/ 404 w 463"/>
                  <a:gd name="T117" fmla="*/ 289 h 430"/>
                  <a:gd name="T118" fmla="*/ 424 w 463"/>
                  <a:gd name="T119" fmla="*/ 253 h 430"/>
                  <a:gd name="T120" fmla="*/ 409 w 463"/>
                  <a:gd name="T121" fmla="*/ 245 h 430"/>
                  <a:gd name="T122" fmla="*/ 437 w 463"/>
                  <a:gd name="T123" fmla="*/ 191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3" h="430">
                    <a:moveTo>
                      <a:pt x="460" y="259"/>
                    </a:moveTo>
                    <a:cubicBezTo>
                      <a:pt x="458" y="259"/>
                      <a:pt x="459" y="257"/>
                      <a:pt x="459" y="256"/>
                    </a:cubicBezTo>
                    <a:cubicBezTo>
                      <a:pt x="456" y="256"/>
                      <a:pt x="458" y="254"/>
                      <a:pt x="457" y="253"/>
                    </a:cubicBezTo>
                    <a:cubicBezTo>
                      <a:pt x="457" y="252"/>
                      <a:pt x="459" y="255"/>
                      <a:pt x="458" y="253"/>
                    </a:cubicBezTo>
                    <a:cubicBezTo>
                      <a:pt x="459" y="251"/>
                      <a:pt x="456" y="252"/>
                      <a:pt x="455" y="251"/>
                    </a:cubicBezTo>
                    <a:cubicBezTo>
                      <a:pt x="456" y="250"/>
                      <a:pt x="456" y="250"/>
                      <a:pt x="457" y="250"/>
                    </a:cubicBezTo>
                    <a:cubicBezTo>
                      <a:pt x="457" y="248"/>
                      <a:pt x="457" y="248"/>
                      <a:pt x="457" y="248"/>
                    </a:cubicBezTo>
                    <a:cubicBezTo>
                      <a:pt x="458" y="248"/>
                      <a:pt x="458" y="249"/>
                      <a:pt x="459" y="249"/>
                    </a:cubicBezTo>
                    <a:cubicBezTo>
                      <a:pt x="458" y="248"/>
                      <a:pt x="458" y="248"/>
                      <a:pt x="458" y="248"/>
                    </a:cubicBezTo>
                    <a:cubicBezTo>
                      <a:pt x="458" y="247"/>
                      <a:pt x="458" y="247"/>
                      <a:pt x="459" y="246"/>
                    </a:cubicBezTo>
                    <a:cubicBezTo>
                      <a:pt x="455" y="246"/>
                      <a:pt x="455" y="246"/>
                      <a:pt x="455" y="246"/>
                    </a:cubicBezTo>
                    <a:cubicBezTo>
                      <a:pt x="456" y="244"/>
                      <a:pt x="456" y="244"/>
                      <a:pt x="456" y="244"/>
                    </a:cubicBezTo>
                    <a:cubicBezTo>
                      <a:pt x="458" y="242"/>
                      <a:pt x="459" y="245"/>
                      <a:pt x="461" y="245"/>
                    </a:cubicBezTo>
                    <a:cubicBezTo>
                      <a:pt x="462" y="242"/>
                      <a:pt x="459" y="243"/>
                      <a:pt x="458" y="242"/>
                    </a:cubicBezTo>
                    <a:cubicBezTo>
                      <a:pt x="460" y="242"/>
                      <a:pt x="460" y="242"/>
                      <a:pt x="460" y="242"/>
                    </a:cubicBezTo>
                    <a:cubicBezTo>
                      <a:pt x="456" y="241"/>
                      <a:pt x="458" y="239"/>
                      <a:pt x="458" y="237"/>
                    </a:cubicBezTo>
                    <a:cubicBezTo>
                      <a:pt x="457" y="237"/>
                      <a:pt x="457" y="237"/>
                      <a:pt x="457" y="237"/>
                    </a:cubicBezTo>
                    <a:cubicBezTo>
                      <a:pt x="456" y="235"/>
                      <a:pt x="458" y="236"/>
                      <a:pt x="459" y="234"/>
                    </a:cubicBezTo>
                    <a:cubicBezTo>
                      <a:pt x="456" y="234"/>
                      <a:pt x="456" y="234"/>
                      <a:pt x="456" y="234"/>
                    </a:cubicBezTo>
                    <a:cubicBezTo>
                      <a:pt x="458" y="232"/>
                      <a:pt x="458" y="232"/>
                      <a:pt x="458" y="232"/>
                    </a:cubicBezTo>
                    <a:cubicBezTo>
                      <a:pt x="455" y="230"/>
                      <a:pt x="455" y="230"/>
                      <a:pt x="455" y="230"/>
                    </a:cubicBezTo>
                    <a:cubicBezTo>
                      <a:pt x="455" y="229"/>
                      <a:pt x="456" y="228"/>
                      <a:pt x="457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7" y="228"/>
                      <a:pt x="457" y="228"/>
                      <a:pt x="457" y="228"/>
                    </a:cubicBezTo>
                    <a:cubicBezTo>
                      <a:pt x="456" y="227"/>
                      <a:pt x="455" y="227"/>
                      <a:pt x="454" y="227"/>
                    </a:cubicBezTo>
                    <a:cubicBezTo>
                      <a:pt x="454" y="226"/>
                      <a:pt x="454" y="226"/>
                      <a:pt x="455" y="226"/>
                    </a:cubicBezTo>
                    <a:cubicBezTo>
                      <a:pt x="455" y="224"/>
                      <a:pt x="455" y="224"/>
                      <a:pt x="455" y="224"/>
                    </a:cubicBezTo>
                    <a:cubicBezTo>
                      <a:pt x="456" y="225"/>
                      <a:pt x="456" y="225"/>
                      <a:pt x="456" y="225"/>
                    </a:cubicBezTo>
                    <a:cubicBezTo>
                      <a:pt x="456" y="224"/>
                      <a:pt x="455" y="223"/>
                      <a:pt x="455" y="223"/>
                    </a:cubicBezTo>
                    <a:cubicBezTo>
                      <a:pt x="459" y="222"/>
                      <a:pt x="459" y="222"/>
                      <a:pt x="459" y="222"/>
                    </a:cubicBezTo>
                    <a:cubicBezTo>
                      <a:pt x="458" y="222"/>
                      <a:pt x="457" y="221"/>
                      <a:pt x="455" y="221"/>
                    </a:cubicBezTo>
                    <a:cubicBezTo>
                      <a:pt x="455" y="220"/>
                      <a:pt x="455" y="220"/>
                      <a:pt x="456" y="219"/>
                    </a:cubicBezTo>
                    <a:cubicBezTo>
                      <a:pt x="456" y="220"/>
                      <a:pt x="457" y="219"/>
                      <a:pt x="458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5" y="215"/>
                      <a:pt x="458" y="216"/>
                      <a:pt x="459" y="215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5" y="213"/>
                      <a:pt x="456" y="211"/>
                      <a:pt x="455" y="209"/>
                    </a:cubicBezTo>
                    <a:cubicBezTo>
                      <a:pt x="459" y="207"/>
                      <a:pt x="453" y="205"/>
                      <a:pt x="456" y="203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57" y="194"/>
                      <a:pt x="457" y="194"/>
                      <a:pt x="457" y="194"/>
                    </a:cubicBezTo>
                    <a:cubicBezTo>
                      <a:pt x="461" y="192"/>
                      <a:pt x="453" y="189"/>
                      <a:pt x="457" y="186"/>
                    </a:cubicBezTo>
                    <a:cubicBezTo>
                      <a:pt x="454" y="186"/>
                      <a:pt x="454" y="186"/>
                      <a:pt x="454" y="186"/>
                    </a:cubicBezTo>
                    <a:cubicBezTo>
                      <a:pt x="454" y="185"/>
                      <a:pt x="455" y="185"/>
                      <a:pt x="456" y="185"/>
                    </a:cubicBezTo>
                    <a:cubicBezTo>
                      <a:pt x="456" y="182"/>
                      <a:pt x="451" y="180"/>
                      <a:pt x="452" y="177"/>
                    </a:cubicBezTo>
                    <a:cubicBezTo>
                      <a:pt x="453" y="177"/>
                      <a:pt x="453" y="177"/>
                      <a:pt x="453" y="177"/>
                    </a:cubicBezTo>
                    <a:cubicBezTo>
                      <a:pt x="452" y="174"/>
                      <a:pt x="452" y="173"/>
                      <a:pt x="453" y="170"/>
                    </a:cubicBezTo>
                    <a:cubicBezTo>
                      <a:pt x="452" y="171"/>
                      <a:pt x="451" y="171"/>
                      <a:pt x="451" y="171"/>
                    </a:cubicBezTo>
                    <a:cubicBezTo>
                      <a:pt x="451" y="173"/>
                      <a:pt x="451" y="173"/>
                      <a:pt x="451" y="173"/>
                    </a:cubicBezTo>
                    <a:cubicBezTo>
                      <a:pt x="449" y="175"/>
                      <a:pt x="447" y="170"/>
                      <a:pt x="444" y="170"/>
                    </a:cubicBezTo>
                    <a:cubicBezTo>
                      <a:pt x="445" y="167"/>
                      <a:pt x="448" y="173"/>
                      <a:pt x="450" y="170"/>
                    </a:cubicBezTo>
                    <a:cubicBezTo>
                      <a:pt x="450" y="167"/>
                      <a:pt x="446" y="169"/>
                      <a:pt x="444" y="168"/>
                    </a:cubicBezTo>
                    <a:cubicBezTo>
                      <a:pt x="444" y="169"/>
                      <a:pt x="444" y="169"/>
                      <a:pt x="444" y="169"/>
                    </a:cubicBezTo>
                    <a:cubicBezTo>
                      <a:pt x="444" y="169"/>
                      <a:pt x="444" y="170"/>
                      <a:pt x="443" y="170"/>
                    </a:cubicBezTo>
                    <a:cubicBezTo>
                      <a:pt x="442" y="169"/>
                      <a:pt x="443" y="168"/>
                      <a:pt x="442" y="168"/>
                    </a:cubicBezTo>
                    <a:cubicBezTo>
                      <a:pt x="443" y="166"/>
                      <a:pt x="445" y="167"/>
                      <a:pt x="446" y="167"/>
                    </a:cubicBezTo>
                    <a:cubicBezTo>
                      <a:pt x="448" y="167"/>
                      <a:pt x="445" y="165"/>
                      <a:pt x="447" y="165"/>
                    </a:cubicBezTo>
                    <a:cubicBezTo>
                      <a:pt x="448" y="164"/>
                      <a:pt x="446" y="162"/>
                      <a:pt x="445" y="162"/>
                    </a:cubicBezTo>
                    <a:cubicBezTo>
                      <a:pt x="446" y="163"/>
                      <a:pt x="446" y="163"/>
                      <a:pt x="446" y="163"/>
                    </a:cubicBezTo>
                    <a:cubicBezTo>
                      <a:pt x="445" y="164"/>
                      <a:pt x="444" y="164"/>
                      <a:pt x="443" y="164"/>
                    </a:cubicBezTo>
                    <a:cubicBezTo>
                      <a:pt x="444" y="162"/>
                      <a:pt x="444" y="162"/>
                      <a:pt x="444" y="162"/>
                    </a:cubicBezTo>
                    <a:cubicBezTo>
                      <a:pt x="444" y="161"/>
                      <a:pt x="444" y="161"/>
                      <a:pt x="444" y="161"/>
                    </a:cubicBezTo>
                    <a:cubicBezTo>
                      <a:pt x="442" y="162"/>
                      <a:pt x="442" y="160"/>
                      <a:pt x="442" y="160"/>
                    </a:cubicBezTo>
                    <a:cubicBezTo>
                      <a:pt x="440" y="159"/>
                      <a:pt x="437" y="160"/>
                      <a:pt x="435" y="160"/>
                    </a:cubicBezTo>
                    <a:cubicBezTo>
                      <a:pt x="435" y="158"/>
                      <a:pt x="435" y="158"/>
                      <a:pt x="435" y="158"/>
                    </a:cubicBezTo>
                    <a:cubicBezTo>
                      <a:pt x="436" y="159"/>
                      <a:pt x="436" y="158"/>
                      <a:pt x="437" y="159"/>
                    </a:cubicBezTo>
                    <a:cubicBezTo>
                      <a:pt x="438" y="158"/>
                      <a:pt x="438" y="158"/>
                      <a:pt x="438" y="158"/>
                    </a:cubicBezTo>
                    <a:cubicBezTo>
                      <a:pt x="441" y="159"/>
                      <a:pt x="442" y="154"/>
                      <a:pt x="444" y="155"/>
                    </a:cubicBezTo>
                    <a:cubicBezTo>
                      <a:pt x="443" y="151"/>
                      <a:pt x="442" y="157"/>
                      <a:pt x="441" y="154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40" y="151"/>
                      <a:pt x="441" y="151"/>
                      <a:pt x="440" y="150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37" y="149"/>
                      <a:pt x="437" y="149"/>
                      <a:pt x="437" y="149"/>
                    </a:cubicBezTo>
                    <a:cubicBezTo>
                      <a:pt x="439" y="146"/>
                      <a:pt x="434" y="144"/>
                      <a:pt x="432" y="141"/>
                    </a:cubicBezTo>
                    <a:cubicBezTo>
                      <a:pt x="433" y="141"/>
                      <a:pt x="433" y="141"/>
                      <a:pt x="433" y="141"/>
                    </a:cubicBezTo>
                    <a:cubicBezTo>
                      <a:pt x="432" y="141"/>
                      <a:pt x="432" y="141"/>
                      <a:pt x="432" y="141"/>
                    </a:cubicBezTo>
                    <a:cubicBezTo>
                      <a:pt x="432" y="141"/>
                      <a:pt x="431" y="140"/>
                      <a:pt x="431" y="140"/>
                    </a:cubicBezTo>
                    <a:cubicBezTo>
                      <a:pt x="432" y="140"/>
                      <a:pt x="433" y="139"/>
                      <a:pt x="433" y="139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2" y="137"/>
                      <a:pt x="428" y="136"/>
                      <a:pt x="429" y="134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0" y="132"/>
                      <a:pt x="433" y="132"/>
                      <a:pt x="433" y="132"/>
                    </a:cubicBezTo>
                    <a:cubicBezTo>
                      <a:pt x="432" y="132"/>
                      <a:pt x="432" y="131"/>
                      <a:pt x="431" y="132"/>
                    </a:cubicBezTo>
                    <a:cubicBezTo>
                      <a:pt x="431" y="132"/>
                      <a:pt x="430" y="131"/>
                      <a:pt x="430" y="130"/>
                    </a:cubicBezTo>
                    <a:cubicBezTo>
                      <a:pt x="430" y="130"/>
                      <a:pt x="429" y="130"/>
                      <a:pt x="429" y="130"/>
                    </a:cubicBezTo>
                    <a:cubicBezTo>
                      <a:pt x="430" y="128"/>
                      <a:pt x="431" y="129"/>
                      <a:pt x="432" y="128"/>
                    </a:cubicBezTo>
                    <a:cubicBezTo>
                      <a:pt x="431" y="128"/>
                      <a:pt x="431" y="126"/>
                      <a:pt x="429" y="126"/>
                    </a:cubicBezTo>
                    <a:cubicBezTo>
                      <a:pt x="431" y="124"/>
                      <a:pt x="425" y="124"/>
                      <a:pt x="428" y="121"/>
                    </a:cubicBezTo>
                    <a:cubicBezTo>
                      <a:pt x="427" y="119"/>
                      <a:pt x="426" y="116"/>
                      <a:pt x="423" y="115"/>
                    </a:cubicBezTo>
                    <a:cubicBezTo>
                      <a:pt x="423" y="115"/>
                      <a:pt x="424" y="114"/>
                      <a:pt x="424" y="114"/>
                    </a:cubicBezTo>
                    <a:cubicBezTo>
                      <a:pt x="424" y="114"/>
                      <a:pt x="424" y="113"/>
                      <a:pt x="424" y="113"/>
                    </a:cubicBezTo>
                    <a:cubicBezTo>
                      <a:pt x="423" y="113"/>
                      <a:pt x="423" y="114"/>
                      <a:pt x="423" y="113"/>
                    </a:cubicBezTo>
                    <a:cubicBezTo>
                      <a:pt x="422" y="113"/>
                      <a:pt x="422" y="112"/>
                      <a:pt x="422" y="112"/>
                    </a:cubicBezTo>
                    <a:cubicBezTo>
                      <a:pt x="421" y="112"/>
                      <a:pt x="421" y="113"/>
                      <a:pt x="421" y="112"/>
                    </a:cubicBezTo>
                    <a:cubicBezTo>
                      <a:pt x="420" y="112"/>
                      <a:pt x="419" y="111"/>
                      <a:pt x="420" y="110"/>
                    </a:cubicBezTo>
                    <a:cubicBezTo>
                      <a:pt x="419" y="110"/>
                      <a:pt x="419" y="110"/>
                      <a:pt x="418" y="110"/>
                    </a:cubicBezTo>
                    <a:cubicBezTo>
                      <a:pt x="418" y="109"/>
                      <a:pt x="416" y="107"/>
                      <a:pt x="418" y="106"/>
                    </a:cubicBezTo>
                    <a:cubicBezTo>
                      <a:pt x="417" y="106"/>
                      <a:pt x="415" y="108"/>
                      <a:pt x="414" y="106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4" y="104"/>
                      <a:pt x="414" y="104"/>
                      <a:pt x="414" y="104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3" y="103"/>
                      <a:pt x="413" y="103"/>
                      <a:pt x="413" y="103"/>
                    </a:cubicBezTo>
                    <a:cubicBezTo>
                      <a:pt x="413" y="102"/>
                      <a:pt x="413" y="102"/>
                      <a:pt x="413" y="102"/>
                    </a:cubicBezTo>
                    <a:cubicBezTo>
                      <a:pt x="412" y="102"/>
                      <a:pt x="410" y="103"/>
                      <a:pt x="409" y="101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101"/>
                      <a:pt x="408" y="100"/>
                      <a:pt x="408" y="100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08" y="96"/>
                      <a:pt x="407" y="98"/>
                      <a:pt x="405" y="97"/>
                    </a:cubicBezTo>
                    <a:cubicBezTo>
                      <a:pt x="404" y="96"/>
                      <a:pt x="405" y="93"/>
                      <a:pt x="406" y="92"/>
                    </a:cubicBezTo>
                    <a:cubicBezTo>
                      <a:pt x="406" y="93"/>
                      <a:pt x="408" y="92"/>
                      <a:pt x="409" y="92"/>
                    </a:cubicBezTo>
                    <a:cubicBezTo>
                      <a:pt x="408" y="91"/>
                      <a:pt x="408" y="91"/>
                      <a:pt x="408" y="91"/>
                    </a:cubicBezTo>
                    <a:cubicBezTo>
                      <a:pt x="406" y="91"/>
                      <a:pt x="404" y="92"/>
                      <a:pt x="403" y="94"/>
                    </a:cubicBezTo>
                    <a:cubicBezTo>
                      <a:pt x="402" y="93"/>
                      <a:pt x="402" y="93"/>
                      <a:pt x="402" y="93"/>
                    </a:cubicBezTo>
                    <a:cubicBezTo>
                      <a:pt x="403" y="92"/>
                      <a:pt x="403" y="92"/>
                      <a:pt x="403" y="92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5"/>
                      <a:pt x="401" y="90"/>
                      <a:pt x="399" y="93"/>
                    </a:cubicBezTo>
                    <a:cubicBezTo>
                      <a:pt x="399" y="89"/>
                      <a:pt x="393" y="90"/>
                      <a:pt x="395" y="86"/>
                    </a:cubicBezTo>
                    <a:cubicBezTo>
                      <a:pt x="389" y="86"/>
                      <a:pt x="396" y="82"/>
                      <a:pt x="391" y="83"/>
                    </a:cubicBezTo>
                    <a:cubicBezTo>
                      <a:pt x="390" y="82"/>
                      <a:pt x="389" y="82"/>
                      <a:pt x="389" y="81"/>
                    </a:cubicBezTo>
                    <a:cubicBezTo>
                      <a:pt x="390" y="80"/>
                      <a:pt x="390" y="79"/>
                      <a:pt x="391" y="80"/>
                    </a:cubicBezTo>
                    <a:cubicBezTo>
                      <a:pt x="391" y="78"/>
                      <a:pt x="388" y="81"/>
                      <a:pt x="388" y="79"/>
                    </a:cubicBezTo>
                    <a:cubicBezTo>
                      <a:pt x="388" y="78"/>
                      <a:pt x="388" y="78"/>
                      <a:pt x="388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386" y="78"/>
                      <a:pt x="385" y="77"/>
                      <a:pt x="385" y="76"/>
                    </a:cubicBezTo>
                    <a:cubicBezTo>
                      <a:pt x="385" y="76"/>
                      <a:pt x="384" y="76"/>
                      <a:pt x="384" y="77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4" y="76"/>
                      <a:pt x="387" y="74"/>
                      <a:pt x="388" y="74"/>
                    </a:cubicBezTo>
                    <a:cubicBezTo>
                      <a:pt x="388" y="72"/>
                      <a:pt x="387" y="74"/>
                      <a:pt x="386" y="73"/>
                    </a:cubicBezTo>
                    <a:cubicBezTo>
                      <a:pt x="386" y="72"/>
                      <a:pt x="388" y="72"/>
                      <a:pt x="386" y="71"/>
                    </a:cubicBezTo>
                    <a:cubicBezTo>
                      <a:pt x="387" y="71"/>
                      <a:pt x="387" y="71"/>
                      <a:pt x="387" y="71"/>
                    </a:cubicBezTo>
                    <a:cubicBezTo>
                      <a:pt x="386" y="72"/>
                      <a:pt x="386" y="72"/>
                      <a:pt x="385" y="72"/>
                    </a:cubicBezTo>
                    <a:cubicBezTo>
                      <a:pt x="384" y="71"/>
                      <a:pt x="382" y="71"/>
                      <a:pt x="383" y="69"/>
                    </a:cubicBezTo>
                    <a:cubicBezTo>
                      <a:pt x="384" y="67"/>
                      <a:pt x="386" y="69"/>
                      <a:pt x="387" y="68"/>
                    </a:cubicBezTo>
                    <a:cubicBezTo>
                      <a:pt x="385" y="65"/>
                      <a:pt x="382" y="68"/>
                      <a:pt x="380" y="65"/>
                    </a:cubicBezTo>
                    <a:cubicBezTo>
                      <a:pt x="381" y="66"/>
                      <a:pt x="380" y="67"/>
                      <a:pt x="379" y="67"/>
                    </a:cubicBezTo>
                    <a:cubicBezTo>
                      <a:pt x="379" y="67"/>
                      <a:pt x="379" y="67"/>
                      <a:pt x="379" y="67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7" y="69"/>
                      <a:pt x="376" y="69"/>
                      <a:pt x="375" y="6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8"/>
                      <a:pt x="375" y="64"/>
                      <a:pt x="373" y="62"/>
                    </a:cubicBezTo>
                    <a:cubicBezTo>
                      <a:pt x="373" y="61"/>
                      <a:pt x="368" y="62"/>
                      <a:pt x="368" y="59"/>
                    </a:cubicBezTo>
                    <a:cubicBezTo>
                      <a:pt x="370" y="58"/>
                      <a:pt x="371" y="59"/>
                      <a:pt x="372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71" y="57"/>
                      <a:pt x="371" y="57"/>
                      <a:pt x="372" y="57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1" y="55"/>
                      <a:pt x="370" y="58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6"/>
                      <a:pt x="368" y="56"/>
                      <a:pt x="368" y="56"/>
                    </a:cubicBezTo>
                    <a:cubicBezTo>
                      <a:pt x="368" y="54"/>
                      <a:pt x="365" y="55"/>
                      <a:pt x="365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5" y="51"/>
                      <a:pt x="365" y="51"/>
                      <a:pt x="365" y="51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6" y="50"/>
                      <a:pt x="367" y="46"/>
                      <a:pt x="368" y="49"/>
                    </a:cubicBezTo>
                    <a:cubicBezTo>
                      <a:pt x="368" y="49"/>
                      <a:pt x="369" y="46"/>
                      <a:pt x="369" y="45"/>
                    </a:cubicBezTo>
                    <a:cubicBezTo>
                      <a:pt x="367" y="44"/>
                      <a:pt x="365" y="45"/>
                      <a:pt x="365" y="47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4" y="45"/>
                      <a:pt x="364" y="45"/>
                      <a:pt x="364" y="45"/>
                    </a:cubicBezTo>
                    <a:cubicBezTo>
                      <a:pt x="364" y="44"/>
                      <a:pt x="363" y="47"/>
                      <a:pt x="362" y="48"/>
                    </a:cubicBezTo>
                    <a:cubicBezTo>
                      <a:pt x="361" y="48"/>
                      <a:pt x="359" y="48"/>
                      <a:pt x="359" y="47"/>
                    </a:cubicBezTo>
                    <a:cubicBezTo>
                      <a:pt x="357" y="47"/>
                      <a:pt x="354" y="47"/>
                      <a:pt x="353" y="48"/>
                    </a:cubicBezTo>
                    <a:cubicBezTo>
                      <a:pt x="355" y="45"/>
                      <a:pt x="355" y="45"/>
                      <a:pt x="355" y="45"/>
                    </a:cubicBezTo>
                    <a:cubicBezTo>
                      <a:pt x="353" y="43"/>
                      <a:pt x="346" y="45"/>
                      <a:pt x="348" y="40"/>
                    </a:cubicBezTo>
                    <a:cubicBezTo>
                      <a:pt x="350" y="40"/>
                      <a:pt x="351" y="41"/>
                      <a:pt x="352" y="42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1" y="39"/>
                      <a:pt x="349" y="40"/>
                      <a:pt x="347" y="40"/>
                    </a:cubicBezTo>
                    <a:cubicBezTo>
                      <a:pt x="345" y="38"/>
                      <a:pt x="344" y="41"/>
                      <a:pt x="342" y="38"/>
                    </a:cubicBezTo>
                    <a:cubicBezTo>
                      <a:pt x="342" y="38"/>
                      <a:pt x="342" y="38"/>
                      <a:pt x="342" y="38"/>
                    </a:cubicBezTo>
                    <a:cubicBezTo>
                      <a:pt x="341" y="37"/>
                      <a:pt x="337" y="37"/>
                      <a:pt x="336" y="34"/>
                    </a:cubicBezTo>
                    <a:cubicBezTo>
                      <a:pt x="339" y="34"/>
                      <a:pt x="339" y="34"/>
                      <a:pt x="339" y="34"/>
                    </a:cubicBezTo>
                    <a:cubicBezTo>
                      <a:pt x="338" y="33"/>
                      <a:pt x="338" y="33"/>
                      <a:pt x="338" y="33"/>
                    </a:cubicBezTo>
                    <a:cubicBezTo>
                      <a:pt x="337" y="33"/>
                      <a:pt x="336" y="36"/>
                      <a:pt x="335" y="33"/>
                    </a:cubicBezTo>
                    <a:cubicBezTo>
                      <a:pt x="335" y="33"/>
                      <a:pt x="335" y="33"/>
                      <a:pt x="335" y="33"/>
                    </a:cubicBezTo>
                    <a:cubicBezTo>
                      <a:pt x="336" y="33"/>
                      <a:pt x="336" y="33"/>
                      <a:pt x="336" y="33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35" y="31"/>
                      <a:pt x="335" y="31"/>
                      <a:pt x="335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1" y="32"/>
                      <a:pt x="328" y="33"/>
                      <a:pt x="325" y="31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4" y="30"/>
                      <a:pt x="323" y="30"/>
                      <a:pt x="322" y="29"/>
                    </a:cubicBezTo>
                    <a:cubicBezTo>
                      <a:pt x="324" y="28"/>
                      <a:pt x="324" y="28"/>
                      <a:pt x="326" y="27"/>
                    </a:cubicBezTo>
                    <a:cubicBezTo>
                      <a:pt x="325" y="27"/>
                      <a:pt x="323" y="25"/>
                      <a:pt x="322" y="27"/>
                    </a:cubicBezTo>
                    <a:cubicBezTo>
                      <a:pt x="322" y="29"/>
                      <a:pt x="318" y="28"/>
                      <a:pt x="316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4"/>
                      <a:pt x="317" y="26"/>
                      <a:pt x="316" y="25"/>
                    </a:cubicBezTo>
                    <a:cubicBezTo>
                      <a:pt x="314" y="20"/>
                      <a:pt x="309" y="28"/>
                      <a:pt x="308" y="22"/>
                    </a:cubicBezTo>
                    <a:cubicBezTo>
                      <a:pt x="310" y="21"/>
                      <a:pt x="311" y="23"/>
                      <a:pt x="312" y="21"/>
                    </a:cubicBezTo>
                    <a:cubicBezTo>
                      <a:pt x="311" y="22"/>
                      <a:pt x="308" y="20"/>
                      <a:pt x="307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3" y="21"/>
                      <a:pt x="299" y="21"/>
                      <a:pt x="296" y="18"/>
                    </a:cubicBezTo>
                    <a:cubicBezTo>
                      <a:pt x="297" y="17"/>
                      <a:pt x="297" y="17"/>
                      <a:pt x="297" y="17"/>
                    </a:cubicBezTo>
                    <a:cubicBezTo>
                      <a:pt x="296" y="17"/>
                      <a:pt x="295" y="18"/>
                      <a:pt x="294" y="18"/>
                    </a:cubicBezTo>
                    <a:cubicBezTo>
                      <a:pt x="291" y="16"/>
                      <a:pt x="294" y="15"/>
                      <a:pt x="294" y="13"/>
                    </a:cubicBezTo>
                    <a:cubicBezTo>
                      <a:pt x="293" y="13"/>
                      <a:pt x="293" y="13"/>
                      <a:pt x="293" y="13"/>
                    </a:cubicBezTo>
                    <a:cubicBezTo>
                      <a:pt x="292" y="13"/>
                      <a:pt x="289" y="13"/>
                      <a:pt x="289" y="11"/>
                    </a:cubicBezTo>
                    <a:cubicBezTo>
                      <a:pt x="286" y="13"/>
                      <a:pt x="284" y="9"/>
                      <a:pt x="282" y="11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6" y="8"/>
                      <a:pt x="272" y="4"/>
                      <a:pt x="270" y="5"/>
                    </a:cubicBezTo>
                    <a:cubicBezTo>
                      <a:pt x="268" y="4"/>
                      <a:pt x="263" y="7"/>
                      <a:pt x="263" y="4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5"/>
                      <a:pt x="262" y="5"/>
                    </a:cubicBezTo>
                    <a:cubicBezTo>
                      <a:pt x="261" y="5"/>
                      <a:pt x="262" y="4"/>
                      <a:pt x="261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6" y="3"/>
                      <a:pt x="257" y="5"/>
                      <a:pt x="256" y="5"/>
                    </a:cubicBezTo>
                    <a:cubicBezTo>
                      <a:pt x="255" y="5"/>
                      <a:pt x="255" y="4"/>
                      <a:pt x="255" y="3"/>
                    </a:cubicBezTo>
                    <a:cubicBezTo>
                      <a:pt x="253" y="4"/>
                      <a:pt x="252" y="0"/>
                      <a:pt x="250" y="3"/>
                    </a:cubicBezTo>
                    <a:cubicBezTo>
                      <a:pt x="248" y="1"/>
                      <a:pt x="244" y="4"/>
                      <a:pt x="242" y="1"/>
                    </a:cubicBezTo>
                    <a:cubicBezTo>
                      <a:pt x="240" y="5"/>
                      <a:pt x="236" y="2"/>
                      <a:pt x="232" y="3"/>
                    </a:cubicBezTo>
                    <a:cubicBezTo>
                      <a:pt x="230" y="4"/>
                      <a:pt x="230" y="0"/>
                      <a:pt x="228" y="3"/>
                    </a:cubicBezTo>
                    <a:cubicBezTo>
                      <a:pt x="226" y="2"/>
                      <a:pt x="224" y="6"/>
                      <a:pt x="222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9" y="4"/>
                      <a:pt x="218" y="3"/>
                      <a:pt x="216" y="2"/>
                    </a:cubicBezTo>
                    <a:cubicBezTo>
                      <a:pt x="215" y="3"/>
                      <a:pt x="213" y="1"/>
                      <a:pt x="211" y="2"/>
                    </a:cubicBezTo>
                    <a:cubicBezTo>
                      <a:pt x="209" y="1"/>
                      <a:pt x="204" y="4"/>
                      <a:pt x="202" y="1"/>
                    </a:cubicBezTo>
                    <a:cubicBezTo>
                      <a:pt x="202" y="2"/>
                      <a:pt x="202" y="2"/>
                      <a:pt x="201" y="2"/>
                    </a:cubicBezTo>
                    <a:cubicBezTo>
                      <a:pt x="199" y="1"/>
                      <a:pt x="195" y="2"/>
                      <a:pt x="193" y="3"/>
                    </a:cubicBezTo>
                    <a:cubicBezTo>
                      <a:pt x="192" y="2"/>
                      <a:pt x="190" y="4"/>
                      <a:pt x="188" y="2"/>
                    </a:cubicBezTo>
                    <a:cubicBezTo>
                      <a:pt x="187" y="7"/>
                      <a:pt x="182" y="1"/>
                      <a:pt x="182" y="6"/>
                    </a:cubicBezTo>
                    <a:cubicBezTo>
                      <a:pt x="178" y="4"/>
                      <a:pt x="175" y="10"/>
                      <a:pt x="172" y="7"/>
                    </a:cubicBezTo>
                    <a:cubicBezTo>
                      <a:pt x="172" y="6"/>
                      <a:pt x="171" y="6"/>
                      <a:pt x="171" y="7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1" y="9"/>
                      <a:pt x="170" y="9"/>
                    </a:cubicBezTo>
                    <a:cubicBezTo>
                      <a:pt x="166" y="9"/>
                      <a:pt x="162" y="14"/>
                      <a:pt x="157" y="13"/>
                    </a:cubicBezTo>
                    <a:cubicBezTo>
                      <a:pt x="156" y="15"/>
                      <a:pt x="151" y="14"/>
                      <a:pt x="150" y="17"/>
                    </a:cubicBezTo>
                    <a:cubicBezTo>
                      <a:pt x="147" y="20"/>
                      <a:pt x="139" y="18"/>
                      <a:pt x="134" y="20"/>
                    </a:cubicBezTo>
                    <a:cubicBezTo>
                      <a:pt x="133" y="22"/>
                      <a:pt x="129" y="19"/>
                      <a:pt x="128" y="22"/>
                    </a:cubicBezTo>
                    <a:cubicBezTo>
                      <a:pt x="126" y="22"/>
                      <a:pt x="125" y="23"/>
                      <a:pt x="122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6"/>
                      <a:pt x="120" y="25"/>
                      <a:pt x="119" y="26"/>
                    </a:cubicBezTo>
                    <a:cubicBezTo>
                      <a:pt x="120" y="29"/>
                      <a:pt x="115" y="31"/>
                      <a:pt x="113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1" y="36"/>
                      <a:pt x="105" y="35"/>
                      <a:pt x="102" y="40"/>
                    </a:cubicBezTo>
                    <a:cubicBezTo>
                      <a:pt x="98" y="39"/>
                      <a:pt x="95" y="45"/>
                      <a:pt x="92" y="45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4" y="46"/>
                      <a:pt x="93" y="47"/>
                      <a:pt x="92" y="47"/>
                    </a:cubicBezTo>
                    <a:cubicBezTo>
                      <a:pt x="91" y="46"/>
                      <a:pt x="91" y="48"/>
                      <a:pt x="90" y="48"/>
                    </a:cubicBezTo>
                    <a:cubicBezTo>
                      <a:pt x="87" y="45"/>
                      <a:pt x="87" y="51"/>
                      <a:pt x="85" y="51"/>
                    </a:cubicBezTo>
                    <a:cubicBezTo>
                      <a:pt x="84" y="50"/>
                      <a:pt x="82" y="50"/>
                      <a:pt x="81" y="52"/>
                    </a:cubicBezTo>
                    <a:cubicBezTo>
                      <a:pt x="75" y="50"/>
                      <a:pt x="77" y="59"/>
                      <a:pt x="72" y="58"/>
                    </a:cubicBezTo>
                    <a:cubicBezTo>
                      <a:pt x="70" y="63"/>
                      <a:pt x="62" y="63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6"/>
                      <a:pt x="58" y="67"/>
                      <a:pt x="57" y="68"/>
                    </a:cubicBezTo>
                    <a:cubicBezTo>
                      <a:pt x="61" y="71"/>
                      <a:pt x="54" y="73"/>
                      <a:pt x="56" y="7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8"/>
                      <a:pt x="52" y="75"/>
                      <a:pt x="51" y="76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2" y="79"/>
                      <a:pt x="51" y="77"/>
                      <a:pt x="49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50" y="81"/>
                      <a:pt x="51" y="80"/>
                      <a:pt x="51" y="81"/>
                    </a:cubicBezTo>
                    <a:cubicBezTo>
                      <a:pt x="51" y="81"/>
                      <a:pt x="50" y="82"/>
                      <a:pt x="50" y="82"/>
                    </a:cubicBezTo>
                    <a:cubicBezTo>
                      <a:pt x="48" y="82"/>
                      <a:pt x="46" y="84"/>
                      <a:pt x="47" y="86"/>
                    </a:cubicBezTo>
                    <a:cubicBezTo>
                      <a:pt x="42" y="85"/>
                      <a:pt x="45" y="90"/>
                      <a:pt x="41" y="90"/>
                    </a:cubicBezTo>
                    <a:cubicBezTo>
                      <a:pt x="43" y="93"/>
                      <a:pt x="38" y="93"/>
                      <a:pt x="39" y="96"/>
                    </a:cubicBezTo>
                    <a:cubicBezTo>
                      <a:pt x="39" y="96"/>
                      <a:pt x="40" y="96"/>
                      <a:pt x="40" y="96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9"/>
                      <a:pt x="38" y="97"/>
                      <a:pt x="37" y="97"/>
                    </a:cubicBezTo>
                    <a:cubicBezTo>
                      <a:pt x="36" y="98"/>
                      <a:pt x="37" y="98"/>
                      <a:pt x="37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6" y="99"/>
                      <a:pt x="37" y="99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0" y="105"/>
                      <a:pt x="33" y="106"/>
                      <a:pt x="31" y="107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10"/>
                      <a:pt x="27" y="108"/>
                      <a:pt x="27" y="110"/>
                    </a:cubicBezTo>
                    <a:cubicBezTo>
                      <a:pt x="24" y="111"/>
                      <a:pt x="24" y="115"/>
                      <a:pt x="23" y="11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21" y="117"/>
                      <a:pt x="22" y="117"/>
                      <a:pt x="22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18" y="121"/>
                      <a:pt x="16" y="123"/>
                      <a:pt x="15" y="127"/>
                    </a:cubicBezTo>
                    <a:cubicBezTo>
                      <a:pt x="18" y="131"/>
                      <a:pt x="13" y="127"/>
                      <a:pt x="13" y="130"/>
                    </a:cubicBezTo>
                    <a:cubicBezTo>
                      <a:pt x="13" y="131"/>
                      <a:pt x="15" y="131"/>
                      <a:pt x="14" y="133"/>
                    </a:cubicBezTo>
                    <a:cubicBezTo>
                      <a:pt x="13" y="134"/>
                      <a:pt x="13" y="132"/>
                      <a:pt x="12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8"/>
                      <a:pt x="10" y="141"/>
                      <a:pt x="12" y="141"/>
                    </a:cubicBezTo>
                    <a:cubicBezTo>
                      <a:pt x="11" y="142"/>
                      <a:pt x="11" y="142"/>
                      <a:pt x="10" y="142"/>
                    </a:cubicBezTo>
                    <a:cubicBezTo>
                      <a:pt x="12" y="145"/>
                      <a:pt x="6" y="150"/>
                      <a:pt x="12" y="151"/>
                    </a:cubicBezTo>
                    <a:cubicBezTo>
                      <a:pt x="12" y="152"/>
                      <a:pt x="12" y="153"/>
                      <a:pt x="11" y="153"/>
                    </a:cubicBezTo>
                    <a:cubicBezTo>
                      <a:pt x="6" y="149"/>
                      <a:pt x="9" y="157"/>
                      <a:pt x="8" y="157"/>
                    </a:cubicBezTo>
                    <a:cubicBezTo>
                      <a:pt x="12" y="156"/>
                      <a:pt x="13" y="161"/>
                      <a:pt x="14" y="162"/>
                    </a:cubicBezTo>
                    <a:cubicBezTo>
                      <a:pt x="14" y="163"/>
                      <a:pt x="13" y="164"/>
                      <a:pt x="13" y="164"/>
                    </a:cubicBezTo>
                    <a:cubicBezTo>
                      <a:pt x="13" y="164"/>
                      <a:pt x="14" y="164"/>
                      <a:pt x="15" y="164"/>
                    </a:cubicBezTo>
                    <a:cubicBezTo>
                      <a:pt x="14" y="165"/>
                      <a:pt x="13" y="166"/>
                      <a:pt x="13" y="165"/>
                    </a:cubicBezTo>
                    <a:cubicBezTo>
                      <a:pt x="13" y="166"/>
                      <a:pt x="16" y="169"/>
                      <a:pt x="14" y="171"/>
                    </a:cubicBezTo>
                    <a:cubicBezTo>
                      <a:pt x="15" y="171"/>
                      <a:pt x="16" y="171"/>
                      <a:pt x="16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5" y="168"/>
                      <a:pt x="16" y="168"/>
                    </a:cubicBezTo>
                    <a:cubicBezTo>
                      <a:pt x="17" y="167"/>
                      <a:pt x="17" y="168"/>
                      <a:pt x="17" y="169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1"/>
                      <a:pt x="16" y="161"/>
                      <a:pt x="17" y="159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4" y="160"/>
                      <a:pt x="15" y="158"/>
                      <a:pt x="15" y="158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4" y="155"/>
                      <a:pt x="17" y="154"/>
                      <a:pt x="18" y="154"/>
                    </a:cubicBezTo>
                    <a:cubicBezTo>
                      <a:pt x="17" y="154"/>
                      <a:pt x="17" y="154"/>
                      <a:pt x="16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2"/>
                      <a:pt x="22" y="150"/>
                      <a:pt x="20" y="149"/>
                    </a:cubicBezTo>
                    <a:cubicBezTo>
                      <a:pt x="17" y="144"/>
                      <a:pt x="23" y="144"/>
                      <a:pt x="22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1" y="138"/>
                      <a:pt x="20" y="136"/>
                      <a:pt x="21" y="134"/>
                    </a:cubicBezTo>
                    <a:cubicBezTo>
                      <a:pt x="23" y="133"/>
                      <a:pt x="24" y="135"/>
                      <a:pt x="25" y="135"/>
                    </a:cubicBezTo>
                    <a:cubicBezTo>
                      <a:pt x="24" y="134"/>
                      <a:pt x="24" y="132"/>
                      <a:pt x="25" y="13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0" y="127"/>
                      <a:pt x="29" y="129"/>
                      <a:pt x="26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24"/>
                      <a:pt x="28" y="123"/>
                      <a:pt x="28" y="122"/>
                    </a:cubicBezTo>
                    <a:cubicBezTo>
                      <a:pt x="28" y="122"/>
                      <a:pt x="28" y="123"/>
                      <a:pt x="29" y="122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1" y="121"/>
                      <a:pt x="34" y="121"/>
                      <a:pt x="35" y="123"/>
                    </a:cubicBezTo>
                    <a:cubicBezTo>
                      <a:pt x="36" y="123"/>
                      <a:pt x="37" y="123"/>
                      <a:pt x="38" y="122"/>
                    </a:cubicBezTo>
                    <a:cubicBezTo>
                      <a:pt x="38" y="122"/>
                      <a:pt x="37" y="122"/>
                      <a:pt x="38" y="122"/>
                    </a:cubicBezTo>
                    <a:cubicBezTo>
                      <a:pt x="44" y="120"/>
                      <a:pt x="34" y="115"/>
                      <a:pt x="39" y="113"/>
                    </a:cubicBezTo>
                    <a:cubicBezTo>
                      <a:pt x="35" y="108"/>
                      <a:pt x="44" y="111"/>
                      <a:pt x="44" y="108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5"/>
                      <a:pt x="46" y="106"/>
                      <a:pt x="47" y="104"/>
                    </a:cubicBezTo>
                    <a:cubicBezTo>
                      <a:pt x="47" y="104"/>
                      <a:pt x="46" y="103"/>
                      <a:pt x="46" y="103"/>
                    </a:cubicBezTo>
                    <a:cubicBezTo>
                      <a:pt x="45" y="101"/>
                      <a:pt x="42" y="97"/>
                      <a:pt x="45" y="98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6"/>
                      <a:pt x="45" y="96"/>
                    </a:cubicBezTo>
                    <a:cubicBezTo>
                      <a:pt x="48" y="97"/>
                      <a:pt x="50" y="94"/>
                      <a:pt x="54" y="9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4" y="89"/>
                      <a:pt x="56" y="89"/>
                      <a:pt x="59" y="88"/>
                    </a:cubicBezTo>
                    <a:cubicBezTo>
                      <a:pt x="59" y="88"/>
                      <a:pt x="60" y="89"/>
                      <a:pt x="60" y="89"/>
                    </a:cubicBezTo>
                    <a:cubicBezTo>
                      <a:pt x="61" y="90"/>
                      <a:pt x="63" y="89"/>
                      <a:pt x="63" y="87"/>
                    </a:cubicBezTo>
                    <a:cubicBezTo>
                      <a:pt x="65" y="87"/>
                      <a:pt x="64" y="89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8" y="92"/>
                      <a:pt x="68" y="92"/>
                    </a:cubicBezTo>
                    <a:cubicBezTo>
                      <a:pt x="68" y="92"/>
                      <a:pt x="69" y="92"/>
                      <a:pt x="69" y="93"/>
                    </a:cubicBezTo>
                    <a:cubicBezTo>
                      <a:pt x="69" y="94"/>
                      <a:pt x="69" y="94"/>
                      <a:pt x="68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7" y="93"/>
                      <a:pt x="64" y="96"/>
                      <a:pt x="65" y="95"/>
                    </a:cubicBezTo>
                    <a:cubicBezTo>
                      <a:pt x="66" y="95"/>
                      <a:pt x="68" y="95"/>
                      <a:pt x="68" y="96"/>
                    </a:cubicBezTo>
                    <a:cubicBezTo>
                      <a:pt x="68" y="96"/>
                      <a:pt x="68" y="97"/>
                      <a:pt x="68" y="9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98"/>
                      <a:pt x="65" y="99"/>
                    </a:cubicBezTo>
                    <a:cubicBezTo>
                      <a:pt x="66" y="101"/>
                      <a:pt x="63" y="101"/>
                      <a:pt x="64" y="103"/>
                    </a:cubicBezTo>
                    <a:cubicBezTo>
                      <a:pt x="63" y="103"/>
                      <a:pt x="62" y="104"/>
                      <a:pt x="61" y="103"/>
                    </a:cubicBezTo>
                    <a:cubicBezTo>
                      <a:pt x="58" y="106"/>
                      <a:pt x="63" y="107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59" y="113"/>
                      <a:pt x="58" y="115"/>
                      <a:pt x="56" y="113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6" y="116"/>
                      <a:pt x="56" y="115"/>
                      <a:pt x="55" y="114"/>
                    </a:cubicBezTo>
                    <a:cubicBezTo>
                      <a:pt x="54" y="116"/>
                      <a:pt x="57" y="117"/>
                      <a:pt x="54" y="119"/>
                    </a:cubicBezTo>
                    <a:cubicBezTo>
                      <a:pt x="52" y="118"/>
                      <a:pt x="52" y="121"/>
                      <a:pt x="52" y="122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6"/>
                      <a:pt x="55" y="127"/>
                      <a:pt x="54" y="127"/>
                    </a:cubicBezTo>
                    <a:cubicBezTo>
                      <a:pt x="53" y="128"/>
                      <a:pt x="51" y="128"/>
                      <a:pt x="50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5" y="132"/>
                      <a:pt x="46" y="134"/>
                    </a:cubicBezTo>
                    <a:cubicBezTo>
                      <a:pt x="43" y="135"/>
                      <a:pt x="48" y="138"/>
                      <a:pt x="46" y="138"/>
                    </a:cubicBezTo>
                    <a:cubicBezTo>
                      <a:pt x="47" y="141"/>
                      <a:pt x="40" y="142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2" y="149"/>
                      <a:pt x="38" y="147"/>
                      <a:pt x="36" y="150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1" y="151"/>
                      <a:pt x="36" y="152"/>
                      <a:pt x="39" y="154"/>
                    </a:cubicBezTo>
                    <a:cubicBezTo>
                      <a:pt x="36" y="155"/>
                      <a:pt x="39" y="160"/>
                      <a:pt x="34" y="160"/>
                    </a:cubicBezTo>
                    <a:cubicBezTo>
                      <a:pt x="36" y="161"/>
                      <a:pt x="35" y="163"/>
                      <a:pt x="35" y="165"/>
                    </a:cubicBezTo>
                    <a:cubicBezTo>
                      <a:pt x="33" y="167"/>
                      <a:pt x="32" y="163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2" y="165"/>
                      <a:pt x="33" y="166"/>
                      <a:pt x="33" y="166"/>
                    </a:cubicBezTo>
                    <a:cubicBezTo>
                      <a:pt x="32" y="168"/>
                      <a:pt x="31" y="16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2"/>
                      <a:pt x="33" y="173"/>
                      <a:pt x="31" y="175"/>
                    </a:cubicBezTo>
                    <a:cubicBezTo>
                      <a:pt x="32" y="175"/>
                      <a:pt x="32" y="175"/>
                      <a:pt x="33" y="176"/>
                    </a:cubicBezTo>
                    <a:cubicBezTo>
                      <a:pt x="33" y="178"/>
                      <a:pt x="34" y="179"/>
                      <a:pt x="32" y="181"/>
                    </a:cubicBezTo>
                    <a:cubicBezTo>
                      <a:pt x="32" y="180"/>
                      <a:pt x="31" y="180"/>
                      <a:pt x="30" y="18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5" y="185"/>
                      <a:pt x="35" y="187"/>
                      <a:pt x="37" y="187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3" y="188"/>
                      <a:pt x="36" y="190"/>
                      <a:pt x="36" y="191"/>
                    </a:cubicBezTo>
                    <a:cubicBezTo>
                      <a:pt x="36" y="192"/>
                      <a:pt x="37" y="193"/>
                      <a:pt x="35" y="194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6" y="196"/>
                      <a:pt x="36" y="197"/>
                      <a:pt x="35" y="19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3" y="195"/>
                      <a:pt x="34" y="195"/>
                      <a:pt x="34" y="196"/>
                    </a:cubicBezTo>
                    <a:cubicBezTo>
                      <a:pt x="33" y="194"/>
                      <a:pt x="33" y="194"/>
                      <a:pt x="33" y="194"/>
                    </a:cubicBezTo>
                    <a:cubicBezTo>
                      <a:pt x="30" y="194"/>
                      <a:pt x="28" y="190"/>
                      <a:pt x="25" y="188"/>
                    </a:cubicBezTo>
                    <a:cubicBezTo>
                      <a:pt x="22" y="187"/>
                      <a:pt x="23" y="183"/>
                      <a:pt x="20" y="182"/>
                    </a:cubicBezTo>
                    <a:cubicBezTo>
                      <a:pt x="20" y="181"/>
                      <a:pt x="20" y="180"/>
                      <a:pt x="21" y="179"/>
                    </a:cubicBezTo>
                    <a:cubicBezTo>
                      <a:pt x="19" y="179"/>
                      <a:pt x="18" y="177"/>
                      <a:pt x="16" y="175"/>
                    </a:cubicBezTo>
                    <a:cubicBezTo>
                      <a:pt x="15" y="177"/>
                      <a:pt x="13" y="173"/>
                      <a:pt x="12" y="175"/>
                    </a:cubicBezTo>
                    <a:cubicBezTo>
                      <a:pt x="12" y="177"/>
                      <a:pt x="14" y="178"/>
                      <a:pt x="15" y="179"/>
                    </a:cubicBezTo>
                    <a:cubicBezTo>
                      <a:pt x="16" y="180"/>
                      <a:pt x="19" y="183"/>
                      <a:pt x="18" y="185"/>
                    </a:cubicBezTo>
                    <a:cubicBezTo>
                      <a:pt x="19" y="185"/>
                      <a:pt x="19" y="186"/>
                      <a:pt x="19" y="186"/>
                    </a:cubicBezTo>
                    <a:cubicBezTo>
                      <a:pt x="16" y="191"/>
                      <a:pt x="15" y="185"/>
                      <a:pt x="12" y="184"/>
                    </a:cubicBezTo>
                    <a:cubicBezTo>
                      <a:pt x="13" y="183"/>
                      <a:pt x="11" y="180"/>
                      <a:pt x="13" y="180"/>
                    </a:cubicBezTo>
                    <a:cubicBezTo>
                      <a:pt x="10" y="181"/>
                      <a:pt x="7" y="180"/>
                      <a:pt x="3" y="179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4" y="184"/>
                      <a:pt x="4" y="187"/>
                      <a:pt x="2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3" y="189"/>
                      <a:pt x="3" y="190"/>
                    </a:cubicBezTo>
                    <a:cubicBezTo>
                      <a:pt x="5" y="191"/>
                      <a:pt x="2" y="192"/>
                      <a:pt x="1" y="193"/>
                    </a:cubicBezTo>
                    <a:cubicBezTo>
                      <a:pt x="3" y="192"/>
                      <a:pt x="4" y="193"/>
                      <a:pt x="5" y="194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9"/>
                      <a:pt x="0" y="201"/>
                      <a:pt x="2" y="203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4" y="208"/>
                      <a:pt x="4" y="205"/>
                      <a:pt x="6" y="205"/>
                    </a:cubicBezTo>
                    <a:cubicBezTo>
                      <a:pt x="7" y="206"/>
                      <a:pt x="10" y="207"/>
                      <a:pt x="9" y="209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2" y="211"/>
                      <a:pt x="12" y="214"/>
                      <a:pt x="13" y="216"/>
                    </a:cubicBezTo>
                    <a:cubicBezTo>
                      <a:pt x="12" y="218"/>
                      <a:pt x="11" y="215"/>
                      <a:pt x="11" y="216"/>
                    </a:cubicBezTo>
                    <a:cubicBezTo>
                      <a:pt x="12" y="216"/>
                      <a:pt x="12" y="217"/>
                      <a:pt x="13" y="217"/>
                    </a:cubicBezTo>
                    <a:cubicBezTo>
                      <a:pt x="12" y="217"/>
                      <a:pt x="12" y="218"/>
                      <a:pt x="11" y="218"/>
                    </a:cubicBezTo>
                    <a:cubicBezTo>
                      <a:pt x="10" y="220"/>
                      <a:pt x="12" y="221"/>
                      <a:pt x="13" y="222"/>
                    </a:cubicBezTo>
                    <a:cubicBezTo>
                      <a:pt x="15" y="224"/>
                      <a:pt x="17" y="228"/>
                      <a:pt x="18" y="230"/>
                    </a:cubicBezTo>
                    <a:cubicBezTo>
                      <a:pt x="18" y="231"/>
                      <a:pt x="17" y="232"/>
                      <a:pt x="16" y="232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5" y="234"/>
                      <a:pt x="16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9" y="236"/>
                      <a:pt x="19" y="237"/>
                      <a:pt x="18" y="237"/>
                    </a:cubicBezTo>
                    <a:cubicBezTo>
                      <a:pt x="18" y="237"/>
                      <a:pt x="17" y="236"/>
                      <a:pt x="16" y="236"/>
                    </a:cubicBezTo>
                    <a:cubicBezTo>
                      <a:pt x="19" y="239"/>
                      <a:pt x="19" y="239"/>
                      <a:pt x="19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40"/>
                      <a:pt x="21" y="241"/>
                      <a:pt x="19" y="241"/>
                    </a:cubicBezTo>
                    <a:cubicBezTo>
                      <a:pt x="20" y="242"/>
                      <a:pt x="22" y="242"/>
                      <a:pt x="22" y="243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5"/>
                      <a:pt x="20" y="244"/>
                      <a:pt x="21" y="245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48"/>
                      <a:pt x="18" y="249"/>
                    </a:cubicBezTo>
                    <a:cubicBezTo>
                      <a:pt x="20" y="252"/>
                      <a:pt x="20" y="252"/>
                      <a:pt x="20" y="252"/>
                    </a:cubicBezTo>
                    <a:cubicBezTo>
                      <a:pt x="21" y="252"/>
                      <a:pt x="21" y="251"/>
                      <a:pt x="21" y="252"/>
                    </a:cubicBezTo>
                    <a:cubicBezTo>
                      <a:pt x="22" y="252"/>
                      <a:pt x="22" y="252"/>
                      <a:pt x="22" y="253"/>
                    </a:cubicBezTo>
                    <a:cubicBezTo>
                      <a:pt x="22" y="253"/>
                      <a:pt x="22" y="254"/>
                      <a:pt x="21" y="254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8" y="258"/>
                      <a:pt x="26" y="259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5" y="261"/>
                      <a:pt x="25" y="261"/>
                    </a:cubicBezTo>
                    <a:cubicBezTo>
                      <a:pt x="25" y="262"/>
                      <a:pt x="25" y="263"/>
                      <a:pt x="24" y="263"/>
                    </a:cubicBezTo>
                    <a:cubicBezTo>
                      <a:pt x="21" y="260"/>
                      <a:pt x="21" y="266"/>
                      <a:pt x="21" y="266"/>
                    </a:cubicBezTo>
                    <a:cubicBezTo>
                      <a:pt x="20" y="268"/>
                      <a:pt x="22" y="270"/>
                      <a:pt x="23" y="272"/>
                    </a:cubicBezTo>
                    <a:cubicBezTo>
                      <a:pt x="22" y="273"/>
                      <a:pt x="21" y="273"/>
                      <a:pt x="20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22" y="275"/>
                      <a:pt x="22" y="275"/>
                      <a:pt x="21" y="275"/>
                    </a:cubicBezTo>
                    <a:cubicBezTo>
                      <a:pt x="23" y="278"/>
                      <a:pt x="18" y="279"/>
                      <a:pt x="19" y="280"/>
                    </a:cubicBezTo>
                    <a:cubicBezTo>
                      <a:pt x="19" y="282"/>
                      <a:pt x="19" y="282"/>
                      <a:pt x="19" y="282"/>
                    </a:cubicBezTo>
                    <a:cubicBezTo>
                      <a:pt x="21" y="283"/>
                      <a:pt x="22" y="281"/>
                      <a:pt x="23" y="279"/>
                    </a:cubicBezTo>
                    <a:cubicBezTo>
                      <a:pt x="28" y="279"/>
                      <a:pt x="28" y="282"/>
                      <a:pt x="32" y="283"/>
                    </a:cubicBezTo>
                    <a:cubicBezTo>
                      <a:pt x="30" y="285"/>
                      <a:pt x="29" y="285"/>
                      <a:pt x="27" y="283"/>
                    </a:cubicBezTo>
                    <a:cubicBezTo>
                      <a:pt x="24" y="284"/>
                      <a:pt x="27" y="286"/>
                      <a:pt x="26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8"/>
                      <a:pt x="31" y="289"/>
                      <a:pt x="30" y="289"/>
                    </a:cubicBezTo>
                    <a:cubicBezTo>
                      <a:pt x="31" y="290"/>
                      <a:pt x="31" y="290"/>
                      <a:pt x="31" y="290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3"/>
                      <a:pt x="32" y="293"/>
                      <a:pt x="32" y="293"/>
                    </a:cubicBezTo>
                    <a:cubicBezTo>
                      <a:pt x="31" y="293"/>
                      <a:pt x="31" y="293"/>
                      <a:pt x="31" y="292"/>
                    </a:cubicBezTo>
                    <a:cubicBezTo>
                      <a:pt x="31" y="293"/>
                      <a:pt x="31" y="294"/>
                      <a:pt x="30" y="294"/>
                    </a:cubicBezTo>
                    <a:cubicBezTo>
                      <a:pt x="31" y="294"/>
                      <a:pt x="31" y="294"/>
                      <a:pt x="31" y="294"/>
                    </a:cubicBezTo>
                    <a:cubicBezTo>
                      <a:pt x="30" y="297"/>
                      <a:pt x="30" y="297"/>
                      <a:pt x="30" y="297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36" y="301"/>
                      <a:pt x="38" y="301"/>
                      <a:pt x="39" y="303"/>
                    </a:cubicBezTo>
                    <a:cubicBezTo>
                      <a:pt x="38" y="303"/>
                      <a:pt x="35" y="302"/>
                      <a:pt x="36" y="303"/>
                    </a:cubicBezTo>
                    <a:cubicBezTo>
                      <a:pt x="36" y="304"/>
                      <a:pt x="35" y="304"/>
                      <a:pt x="35" y="304"/>
                    </a:cubicBezTo>
                    <a:cubicBezTo>
                      <a:pt x="38" y="306"/>
                      <a:pt x="38" y="306"/>
                      <a:pt x="38" y="306"/>
                    </a:cubicBezTo>
                    <a:cubicBezTo>
                      <a:pt x="37" y="307"/>
                      <a:pt x="36" y="307"/>
                      <a:pt x="36" y="308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3" y="309"/>
                      <a:pt x="37" y="308"/>
                      <a:pt x="38" y="310"/>
                    </a:cubicBezTo>
                    <a:cubicBezTo>
                      <a:pt x="37" y="308"/>
                      <a:pt x="42" y="307"/>
                      <a:pt x="40" y="304"/>
                    </a:cubicBezTo>
                    <a:cubicBezTo>
                      <a:pt x="40" y="304"/>
                      <a:pt x="39" y="305"/>
                      <a:pt x="39" y="305"/>
                    </a:cubicBezTo>
                    <a:cubicBezTo>
                      <a:pt x="38" y="304"/>
                      <a:pt x="38" y="304"/>
                      <a:pt x="38" y="304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3"/>
                      <a:pt x="42" y="301"/>
                      <a:pt x="43" y="303"/>
                    </a:cubicBezTo>
                    <a:cubicBezTo>
                      <a:pt x="43" y="305"/>
                      <a:pt x="43" y="306"/>
                      <a:pt x="41" y="308"/>
                    </a:cubicBezTo>
                    <a:cubicBezTo>
                      <a:pt x="45" y="308"/>
                      <a:pt x="45" y="308"/>
                      <a:pt x="45" y="308"/>
                    </a:cubicBezTo>
                    <a:cubicBezTo>
                      <a:pt x="45" y="313"/>
                      <a:pt x="49" y="307"/>
                      <a:pt x="51" y="311"/>
                    </a:cubicBezTo>
                    <a:cubicBezTo>
                      <a:pt x="51" y="311"/>
                      <a:pt x="50" y="312"/>
                      <a:pt x="50" y="312"/>
                    </a:cubicBezTo>
                    <a:cubicBezTo>
                      <a:pt x="47" y="315"/>
                      <a:pt x="46" y="310"/>
                      <a:pt x="44" y="311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3" y="312"/>
                      <a:pt x="39" y="311"/>
                      <a:pt x="39" y="312"/>
                    </a:cubicBezTo>
                    <a:cubicBezTo>
                      <a:pt x="40" y="313"/>
                      <a:pt x="40" y="313"/>
                      <a:pt x="40" y="313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2" y="313"/>
                      <a:pt x="43" y="313"/>
                      <a:pt x="44" y="314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7" y="316"/>
                      <a:pt x="46" y="318"/>
                      <a:pt x="47" y="319"/>
                    </a:cubicBezTo>
                    <a:cubicBezTo>
                      <a:pt x="47" y="320"/>
                      <a:pt x="46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0" y="322"/>
                      <a:pt x="40" y="322"/>
                      <a:pt x="40" y="322"/>
                    </a:cubicBezTo>
                    <a:cubicBezTo>
                      <a:pt x="41" y="323"/>
                      <a:pt x="42" y="323"/>
                      <a:pt x="43" y="324"/>
                    </a:cubicBezTo>
                    <a:cubicBezTo>
                      <a:pt x="43" y="324"/>
                      <a:pt x="42" y="324"/>
                      <a:pt x="42" y="325"/>
                    </a:cubicBezTo>
                    <a:cubicBezTo>
                      <a:pt x="46" y="323"/>
                      <a:pt x="43" y="321"/>
                      <a:pt x="47" y="320"/>
                    </a:cubicBezTo>
                    <a:cubicBezTo>
                      <a:pt x="47" y="322"/>
                      <a:pt x="47" y="322"/>
                      <a:pt x="47" y="322"/>
                    </a:cubicBezTo>
                    <a:cubicBezTo>
                      <a:pt x="48" y="321"/>
                      <a:pt x="48" y="321"/>
                      <a:pt x="48" y="321"/>
                    </a:cubicBezTo>
                    <a:cubicBezTo>
                      <a:pt x="49" y="324"/>
                      <a:pt x="52" y="321"/>
                      <a:pt x="53" y="321"/>
                    </a:cubicBezTo>
                    <a:cubicBezTo>
                      <a:pt x="52" y="323"/>
                      <a:pt x="51" y="324"/>
                      <a:pt x="48" y="324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5"/>
                      <a:pt x="49" y="325"/>
                      <a:pt x="50" y="325"/>
                    </a:cubicBezTo>
                    <a:cubicBezTo>
                      <a:pt x="51" y="322"/>
                      <a:pt x="56" y="324"/>
                      <a:pt x="57" y="321"/>
                    </a:cubicBezTo>
                    <a:cubicBezTo>
                      <a:pt x="59" y="320"/>
                      <a:pt x="63" y="321"/>
                      <a:pt x="64" y="323"/>
                    </a:cubicBezTo>
                    <a:cubicBezTo>
                      <a:pt x="63" y="324"/>
                      <a:pt x="61" y="326"/>
                      <a:pt x="58" y="325"/>
                    </a:cubicBezTo>
                    <a:cubicBezTo>
                      <a:pt x="58" y="324"/>
                      <a:pt x="59" y="323"/>
                      <a:pt x="60" y="323"/>
                    </a:cubicBezTo>
                    <a:cubicBezTo>
                      <a:pt x="58" y="322"/>
                      <a:pt x="58" y="322"/>
                      <a:pt x="58" y="322"/>
                    </a:cubicBezTo>
                    <a:cubicBezTo>
                      <a:pt x="58" y="323"/>
                      <a:pt x="58" y="323"/>
                      <a:pt x="59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6" y="323"/>
                      <a:pt x="55" y="324"/>
                      <a:pt x="54" y="325"/>
                    </a:cubicBezTo>
                    <a:cubicBezTo>
                      <a:pt x="55" y="326"/>
                      <a:pt x="56" y="323"/>
                      <a:pt x="57" y="326"/>
                    </a:cubicBezTo>
                    <a:cubicBezTo>
                      <a:pt x="57" y="326"/>
                      <a:pt x="56" y="326"/>
                      <a:pt x="55" y="326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5" y="330"/>
                      <a:pt x="55" y="330"/>
                      <a:pt x="55" y="330"/>
                    </a:cubicBezTo>
                    <a:cubicBezTo>
                      <a:pt x="56" y="330"/>
                      <a:pt x="57" y="330"/>
                      <a:pt x="57" y="331"/>
                    </a:cubicBezTo>
                    <a:cubicBezTo>
                      <a:pt x="57" y="331"/>
                      <a:pt x="57" y="332"/>
                      <a:pt x="57" y="332"/>
                    </a:cubicBezTo>
                    <a:cubicBezTo>
                      <a:pt x="57" y="332"/>
                      <a:pt x="58" y="332"/>
                      <a:pt x="58" y="332"/>
                    </a:cubicBezTo>
                    <a:cubicBezTo>
                      <a:pt x="59" y="332"/>
                      <a:pt x="59" y="333"/>
                      <a:pt x="59" y="334"/>
                    </a:cubicBezTo>
                    <a:cubicBezTo>
                      <a:pt x="61" y="334"/>
                      <a:pt x="61" y="334"/>
                      <a:pt x="61" y="334"/>
                    </a:cubicBezTo>
                    <a:cubicBezTo>
                      <a:pt x="64" y="335"/>
                      <a:pt x="62" y="338"/>
                      <a:pt x="63" y="340"/>
                    </a:cubicBezTo>
                    <a:cubicBezTo>
                      <a:pt x="65" y="339"/>
                      <a:pt x="63" y="336"/>
                      <a:pt x="65" y="334"/>
                    </a:cubicBezTo>
                    <a:cubicBezTo>
                      <a:pt x="66" y="334"/>
                      <a:pt x="67" y="333"/>
                      <a:pt x="68" y="335"/>
                    </a:cubicBezTo>
                    <a:cubicBezTo>
                      <a:pt x="69" y="337"/>
                      <a:pt x="66" y="336"/>
                      <a:pt x="66" y="338"/>
                    </a:cubicBezTo>
                    <a:cubicBezTo>
                      <a:pt x="67" y="337"/>
                      <a:pt x="68" y="337"/>
                      <a:pt x="68" y="338"/>
                    </a:cubicBezTo>
                    <a:cubicBezTo>
                      <a:pt x="68" y="339"/>
                      <a:pt x="67" y="339"/>
                      <a:pt x="66" y="339"/>
                    </a:cubicBezTo>
                    <a:cubicBezTo>
                      <a:pt x="68" y="341"/>
                      <a:pt x="68" y="341"/>
                      <a:pt x="68" y="341"/>
                    </a:cubicBezTo>
                    <a:cubicBezTo>
                      <a:pt x="67" y="343"/>
                      <a:pt x="65" y="341"/>
                      <a:pt x="63" y="342"/>
                    </a:cubicBezTo>
                    <a:cubicBezTo>
                      <a:pt x="63" y="341"/>
                      <a:pt x="63" y="341"/>
                      <a:pt x="63" y="341"/>
                    </a:cubicBezTo>
                    <a:cubicBezTo>
                      <a:pt x="63" y="341"/>
                      <a:pt x="63" y="342"/>
                      <a:pt x="63" y="341"/>
                    </a:cubicBezTo>
                    <a:cubicBezTo>
                      <a:pt x="62" y="343"/>
                      <a:pt x="63" y="343"/>
                      <a:pt x="64" y="344"/>
                    </a:cubicBezTo>
                    <a:cubicBezTo>
                      <a:pt x="67" y="343"/>
                      <a:pt x="66" y="346"/>
                      <a:pt x="69" y="345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70" y="342"/>
                      <a:pt x="70" y="345"/>
                      <a:pt x="71" y="345"/>
                    </a:cubicBezTo>
                    <a:cubicBezTo>
                      <a:pt x="73" y="343"/>
                      <a:pt x="69" y="343"/>
                      <a:pt x="68" y="342"/>
                    </a:cubicBezTo>
                    <a:cubicBezTo>
                      <a:pt x="71" y="340"/>
                      <a:pt x="72" y="344"/>
                      <a:pt x="74" y="344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5" y="347"/>
                      <a:pt x="75" y="347"/>
                      <a:pt x="75" y="347"/>
                    </a:cubicBezTo>
                    <a:cubicBezTo>
                      <a:pt x="77" y="348"/>
                      <a:pt x="78" y="346"/>
                      <a:pt x="79" y="348"/>
                    </a:cubicBezTo>
                    <a:cubicBezTo>
                      <a:pt x="79" y="348"/>
                      <a:pt x="79" y="349"/>
                      <a:pt x="79" y="349"/>
                    </a:cubicBezTo>
                    <a:cubicBezTo>
                      <a:pt x="77" y="349"/>
                      <a:pt x="76" y="351"/>
                      <a:pt x="75" y="349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76" y="352"/>
                      <a:pt x="71" y="349"/>
                      <a:pt x="70" y="352"/>
                    </a:cubicBezTo>
                    <a:cubicBezTo>
                      <a:pt x="73" y="352"/>
                      <a:pt x="70" y="352"/>
                      <a:pt x="74" y="351"/>
                    </a:cubicBezTo>
                    <a:cubicBezTo>
                      <a:pt x="74" y="351"/>
                      <a:pt x="75" y="352"/>
                      <a:pt x="75" y="353"/>
                    </a:cubicBezTo>
                    <a:cubicBezTo>
                      <a:pt x="75" y="353"/>
                      <a:pt x="76" y="353"/>
                      <a:pt x="76" y="352"/>
                    </a:cubicBezTo>
                    <a:cubicBezTo>
                      <a:pt x="77" y="353"/>
                      <a:pt x="77" y="353"/>
                      <a:pt x="77" y="353"/>
                    </a:cubicBezTo>
                    <a:cubicBezTo>
                      <a:pt x="78" y="351"/>
                      <a:pt x="78" y="351"/>
                      <a:pt x="78" y="351"/>
                    </a:cubicBezTo>
                    <a:cubicBezTo>
                      <a:pt x="78" y="353"/>
                      <a:pt x="80" y="351"/>
                      <a:pt x="81" y="353"/>
                    </a:cubicBezTo>
                    <a:cubicBezTo>
                      <a:pt x="80" y="354"/>
                      <a:pt x="80" y="354"/>
                      <a:pt x="80" y="354"/>
                    </a:cubicBezTo>
                    <a:cubicBezTo>
                      <a:pt x="79" y="355"/>
                      <a:pt x="79" y="354"/>
                      <a:pt x="78" y="353"/>
                    </a:cubicBezTo>
                    <a:cubicBezTo>
                      <a:pt x="76" y="355"/>
                      <a:pt x="78" y="356"/>
                      <a:pt x="77" y="358"/>
                    </a:cubicBezTo>
                    <a:cubicBezTo>
                      <a:pt x="78" y="358"/>
                      <a:pt x="77" y="358"/>
                      <a:pt x="78" y="357"/>
                    </a:cubicBezTo>
                    <a:cubicBezTo>
                      <a:pt x="82" y="360"/>
                      <a:pt x="82" y="360"/>
                      <a:pt x="82" y="360"/>
                    </a:cubicBezTo>
                    <a:cubicBezTo>
                      <a:pt x="84" y="358"/>
                      <a:pt x="86" y="362"/>
                      <a:pt x="87" y="360"/>
                    </a:cubicBezTo>
                    <a:cubicBezTo>
                      <a:pt x="88" y="362"/>
                      <a:pt x="95" y="361"/>
                      <a:pt x="92" y="365"/>
                    </a:cubicBezTo>
                    <a:cubicBezTo>
                      <a:pt x="90" y="363"/>
                      <a:pt x="89" y="361"/>
                      <a:pt x="85" y="362"/>
                    </a:cubicBezTo>
                    <a:cubicBezTo>
                      <a:pt x="83" y="363"/>
                      <a:pt x="86" y="365"/>
                      <a:pt x="87" y="364"/>
                    </a:cubicBezTo>
                    <a:cubicBezTo>
                      <a:pt x="87" y="365"/>
                      <a:pt x="87" y="365"/>
                      <a:pt x="86" y="366"/>
                    </a:cubicBezTo>
                    <a:cubicBezTo>
                      <a:pt x="88" y="365"/>
                      <a:pt x="90" y="364"/>
                      <a:pt x="92" y="366"/>
                    </a:cubicBezTo>
                    <a:cubicBezTo>
                      <a:pt x="91" y="367"/>
                      <a:pt x="91" y="367"/>
                      <a:pt x="91" y="367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69"/>
                      <a:pt x="90" y="369"/>
                      <a:pt x="90" y="369"/>
                    </a:cubicBezTo>
                    <a:cubicBezTo>
                      <a:pt x="90" y="369"/>
                      <a:pt x="89" y="369"/>
                      <a:pt x="90" y="368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7" y="368"/>
                      <a:pt x="87" y="368"/>
                      <a:pt x="87" y="368"/>
                    </a:cubicBezTo>
                    <a:cubicBezTo>
                      <a:pt x="85" y="369"/>
                      <a:pt x="89" y="370"/>
                      <a:pt x="87" y="371"/>
                    </a:cubicBezTo>
                    <a:cubicBezTo>
                      <a:pt x="87" y="371"/>
                      <a:pt x="87" y="371"/>
                      <a:pt x="87" y="371"/>
                    </a:cubicBezTo>
                    <a:cubicBezTo>
                      <a:pt x="87" y="373"/>
                      <a:pt x="90" y="374"/>
                      <a:pt x="88" y="375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97" y="372"/>
                      <a:pt x="96" y="380"/>
                      <a:pt x="101" y="377"/>
                    </a:cubicBezTo>
                    <a:cubicBezTo>
                      <a:pt x="103" y="374"/>
                      <a:pt x="103" y="374"/>
                      <a:pt x="103" y="374"/>
                    </a:cubicBezTo>
                    <a:cubicBezTo>
                      <a:pt x="101" y="377"/>
                      <a:pt x="100" y="371"/>
                      <a:pt x="99" y="371"/>
                    </a:cubicBezTo>
                    <a:cubicBezTo>
                      <a:pt x="103" y="371"/>
                      <a:pt x="103" y="371"/>
                      <a:pt x="103" y="371"/>
                    </a:cubicBezTo>
                    <a:cubicBezTo>
                      <a:pt x="103" y="373"/>
                      <a:pt x="103" y="373"/>
                      <a:pt x="103" y="373"/>
                    </a:cubicBezTo>
                    <a:cubicBezTo>
                      <a:pt x="104" y="371"/>
                      <a:pt x="104" y="371"/>
                      <a:pt x="104" y="371"/>
                    </a:cubicBezTo>
                    <a:cubicBezTo>
                      <a:pt x="104" y="371"/>
                      <a:pt x="105" y="371"/>
                      <a:pt x="105" y="372"/>
                    </a:cubicBezTo>
                    <a:cubicBezTo>
                      <a:pt x="105" y="372"/>
                      <a:pt x="104" y="373"/>
                      <a:pt x="104" y="374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8" y="374"/>
                      <a:pt x="107" y="376"/>
                      <a:pt x="107" y="377"/>
                    </a:cubicBezTo>
                    <a:cubicBezTo>
                      <a:pt x="112" y="378"/>
                      <a:pt x="107" y="381"/>
                      <a:pt x="108" y="383"/>
                    </a:cubicBezTo>
                    <a:cubicBezTo>
                      <a:pt x="110" y="383"/>
                      <a:pt x="110" y="383"/>
                      <a:pt x="110" y="383"/>
                    </a:cubicBezTo>
                    <a:cubicBezTo>
                      <a:pt x="109" y="382"/>
                      <a:pt x="109" y="382"/>
                      <a:pt x="109" y="382"/>
                    </a:cubicBezTo>
                    <a:cubicBezTo>
                      <a:pt x="109" y="381"/>
                      <a:pt x="110" y="380"/>
                      <a:pt x="110" y="380"/>
                    </a:cubicBezTo>
                    <a:cubicBezTo>
                      <a:pt x="113" y="376"/>
                      <a:pt x="108" y="376"/>
                      <a:pt x="108" y="373"/>
                    </a:cubicBezTo>
                    <a:cubicBezTo>
                      <a:pt x="110" y="374"/>
                      <a:pt x="110" y="374"/>
                      <a:pt x="110" y="374"/>
                    </a:cubicBezTo>
                    <a:cubicBezTo>
                      <a:pt x="109" y="373"/>
                      <a:pt x="109" y="373"/>
                      <a:pt x="109" y="373"/>
                    </a:cubicBezTo>
                    <a:cubicBezTo>
                      <a:pt x="110" y="372"/>
                      <a:pt x="110" y="372"/>
                      <a:pt x="111" y="372"/>
                    </a:cubicBezTo>
                    <a:cubicBezTo>
                      <a:pt x="110" y="376"/>
                      <a:pt x="113" y="374"/>
                      <a:pt x="112" y="377"/>
                    </a:cubicBezTo>
                    <a:cubicBezTo>
                      <a:pt x="114" y="376"/>
                      <a:pt x="111" y="374"/>
                      <a:pt x="114" y="374"/>
                    </a:cubicBezTo>
                    <a:cubicBezTo>
                      <a:pt x="117" y="378"/>
                      <a:pt x="112" y="378"/>
                      <a:pt x="112" y="381"/>
                    </a:cubicBezTo>
                    <a:cubicBezTo>
                      <a:pt x="116" y="380"/>
                      <a:pt x="113" y="382"/>
                      <a:pt x="112" y="382"/>
                    </a:cubicBezTo>
                    <a:cubicBezTo>
                      <a:pt x="113" y="383"/>
                      <a:pt x="113" y="383"/>
                      <a:pt x="113" y="383"/>
                    </a:cubicBezTo>
                    <a:cubicBezTo>
                      <a:pt x="112" y="384"/>
                      <a:pt x="112" y="386"/>
                      <a:pt x="111" y="386"/>
                    </a:cubicBezTo>
                    <a:cubicBezTo>
                      <a:pt x="113" y="388"/>
                      <a:pt x="113" y="383"/>
                      <a:pt x="115" y="383"/>
                    </a:cubicBezTo>
                    <a:cubicBezTo>
                      <a:pt x="114" y="384"/>
                      <a:pt x="117" y="383"/>
                      <a:pt x="116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9" y="385"/>
                      <a:pt x="119" y="385"/>
                      <a:pt x="119" y="385"/>
                    </a:cubicBezTo>
                    <a:cubicBezTo>
                      <a:pt x="117" y="389"/>
                      <a:pt x="122" y="386"/>
                      <a:pt x="122" y="387"/>
                    </a:cubicBezTo>
                    <a:cubicBezTo>
                      <a:pt x="121" y="388"/>
                      <a:pt x="121" y="388"/>
                      <a:pt x="121" y="388"/>
                    </a:cubicBezTo>
                    <a:cubicBezTo>
                      <a:pt x="123" y="388"/>
                      <a:pt x="123" y="388"/>
                      <a:pt x="123" y="388"/>
                    </a:cubicBezTo>
                    <a:cubicBezTo>
                      <a:pt x="124" y="389"/>
                      <a:pt x="121" y="389"/>
                      <a:pt x="122" y="390"/>
                    </a:cubicBezTo>
                    <a:cubicBezTo>
                      <a:pt x="123" y="389"/>
                      <a:pt x="124" y="390"/>
                      <a:pt x="125" y="390"/>
                    </a:cubicBezTo>
                    <a:cubicBezTo>
                      <a:pt x="123" y="392"/>
                      <a:pt x="121" y="394"/>
                      <a:pt x="119" y="395"/>
                    </a:cubicBezTo>
                    <a:cubicBezTo>
                      <a:pt x="119" y="395"/>
                      <a:pt x="118" y="394"/>
                      <a:pt x="118" y="393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20" y="396"/>
                      <a:pt x="122" y="396"/>
                      <a:pt x="123" y="394"/>
                    </a:cubicBezTo>
                    <a:cubicBezTo>
                      <a:pt x="123" y="394"/>
                      <a:pt x="122" y="394"/>
                      <a:pt x="122" y="394"/>
                    </a:cubicBezTo>
                    <a:cubicBezTo>
                      <a:pt x="123" y="392"/>
                      <a:pt x="125" y="392"/>
                      <a:pt x="127" y="391"/>
                    </a:cubicBezTo>
                    <a:cubicBezTo>
                      <a:pt x="127" y="392"/>
                      <a:pt x="127" y="392"/>
                      <a:pt x="127" y="392"/>
                    </a:cubicBezTo>
                    <a:cubicBezTo>
                      <a:pt x="127" y="393"/>
                      <a:pt x="125" y="393"/>
                      <a:pt x="126" y="393"/>
                    </a:cubicBezTo>
                    <a:cubicBezTo>
                      <a:pt x="127" y="393"/>
                      <a:pt x="127" y="393"/>
                      <a:pt x="127" y="393"/>
                    </a:cubicBezTo>
                    <a:cubicBezTo>
                      <a:pt x="125" y="394"/>
                      <a:pt x="124" y="396"/>
                      <a:pt x="126" y="398"/>
                    </a:cubicBezTo>
                    <a:cubicBezTo>
                      <a:pt x="128" y="396"/>
                      <a:pt x="128" y="396"/>
                      <a:pt x="128" y="396"/>
                    </a:cubicBezTo>
                    <a:cubicBezTo>
                      <a:pt x="127" y="395"/>
                      <a:pt x="127" y="395"/>
                      <a:pt x="127" y="395"/>
                    </a:cubicBezTo>
                    <a:cubicBezTo>
                      <a:pt x="129" y="394"/>
                      <a:pt x="129" y="392"/>
                      <a:pt x="128" y="391"/>
                    </a:cubicBezTo>
                    <a:cubicBezTo>
                      <a:pt x="129" y="392"/>
                      <a:pt x="131" y="390"/>
                      <a:pt x="132" y="392"/>
                    </a:cubicBezTo>
                    <a:cubicBezTo>
                      <a:pt x="132" y="393"/>
                      <a:pt x="132" y="393"/>
                      <a:pt x="131" y="394"/>
                    </a:cubicBezTo>
                    <a:cubicBezTo>
                      <a:pt x="134" y="395"/>
                      <a:pt x="133" y="394"/>
                      <a:pt x="136" y="394"/>
                    </a:cubicBezTo>
                    <a:cubicBezTo>
                      <a:pt x="136" y="396"/>
                      <a:pt x="136" y="398"/>
                      <a:pt x="140" y="399"/>
                    </a:cubicBezTo>
                    <a:cubicBezTo>
                      <a:pt x="137" y="401"/>
                      <a:pt x="135" y="398"/>
                      <a:pt x="132" y="398"/>
                    </a:cubicBezTo>
                    <a:cubicBezTo>
                      <a:pt x="131" y="398"/>
                      <a:pt x="130" y="397"/>
                      <a:pt x="129" y="398"/>
                    </a:cubicBezTo>
                    <a:cubicBezTo>
                      <a:pt x="129" y="397"/>
                      <a:pt x="128" y="398"/>
                      <a:pt x="128" y="398"/>
                    </a:cubicBezTo>
                    <a:cubicBezTo>
                      <a:pt x="129" y="398"/>
                      <a:pt x="130" y="399"/>
                      <a:pt x="130" y="398"/>
                    </a:cubicBezTo>
                    <a:cubicBezTo>
                      <a:pt x="131" y="399"/>
                      <a:pt x="131" y="399"/>
                      <a:pt x="131" y="399"/>
                    </a:cubicBezTo>
                    <a:cubicBezTo>
                      <a:pt x="133" y="401"/>
                      <a:pt x="131" y="403"/>
                      <a:pt x="129" y="403"/>
                    </a:cubicBezTo>
                    <a:cubicBezTo>
                      <a:pt x="130" y="404"/>
                      <a:pt x="130" y="404"/>
                      <a:pt x="130" y="405"/>
                    </a:cubicBezTo>
                    <a:cubicBezTo>
                      <a:pt x="131" y="402"/>
                      <a:pt x="133" y="406"/>
                      <a:pt x="135" y="405"/>
                    </a:cubicBezTo>
                    <a:cubicBezTo>
                      <a:pt x="135" y="406"/>
                      <a:pt x="134" y="407"/>
                      <a:pt x="134" y="408"/>
                    </a:cubicBezTo>
                    <a:cubicBezTo>
                      <a:pt x="134" y="408"/>
                      <a:pt x="135" y="408"/>
                      <a:pt x="135" y="407"/>
                    </a:cubicBezTo>
                    <a:cubicBezTo>
                      <a:pt x="135" y="407"/>
                      <a:pt x="135" y="407"/>
                      <a:pt x="135" y="407"/>
                    </a:cubicBezTo>
                    <a:cubicBezTo>
                      <a:pt x="135" y="406"/>
                      <a:pt x="135" y="406"/>
                      <a:pt x="136" y="405"/>
                    </a:cubicBezTo>
                    <a:cubicBezTo>
                      <a:pt x="137" y="405"/>
                      <a:pt x="137" y="405"/>
                      <a:pt x="138" y="406"/>
                    </a:cubicBezTo>
                    <a:cubicBezTo>
                      <a:pt x="138" y="406"/>
                      <a:pt x="138" y="407"/>
                      <a:pt x="137" y="407"/>
                    </a:cubicBezTo>
                    <a:cubicBezTo>
                      <a:pt x="139" y="407"/>
                      <a:pt x="139" y="407"/>
                      <a:pt x="139" y="407"/>
                    </a:cubicBezTo>
                    <a:cubicBezTo>
                      <a:pt x="137" y="408"/>
                      <a:pt x="140" y="410"/>
                      <a:pt x="141" y="410"/>
                    </a:cubicBezTo>
                    <a:cubicBezTo>
                      <a:pt x="141" y="412"/>
                      <a:pt x="140" y="411"/>
                      <a:pt x="139" y="411"/>
                    </a:cubicBezTo>
                    <a:cubicBezTo>
                      <a:pt x="138" y="413"/>
                      <a:pt x="138" y="413"/>
                      <a:pt x="138" y="413"/>
                    </a:cubicBezTo>
                    <a:cubicBezTo>
                      <a:pt x="139" y="412"/>
                      <a:pt x="142" y="414"/>
                      <a:pt x="141" y="414"/>
                    </a:cubicBezTo>
                    <a:cubicBezTo>
                      <a:pt x="141" y="414"/>
                      <a:pt x="141" y="414"/>
                      <a:pt x="142" y="414"/>
                    </a:cubicBezTo>
                    <a:cubicBezTo>
                      <a:pt x="140" y="413"/>
                      <a:pt x="140" y="413"/>
                      <a:pt x="140" y="413"/>
                    </a:cubicBezTo>
                    <a:cubicBezTo>
                      <a:pt x="141" y="412"/>
                      <a:pt x="144" y="413"/>
                      <a:pt x="144" y="411"/>
                    </a:cubicBezTo>
                    <a:cubicBezTo>
                      <a:pt x="145" y="412"/>
                      <a:pt x="147" y="410"/>
                      <a:pt x="149" y="410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7" y="408"/>
                      <a:pt x="147" y="407"/>
                      <a:pt x="147" y="407"/>
                    </a:cubicBezTo>
                    <a:cubicBezTo>
                      <a:pt x="147" y="407"/>
                      <a:pt x="147" y="407"/>
                      <a:pt x="147" y="407"/>
                    </a:cubicBezTo>
                    <a:cubicBezTo>
                      <a:pt x="146" y="408"/>
                      <a:pt x="144" y="407"/>
                      <a:pt x="143" y="406"/>
                    </a:cubicBezTo>
                    <a:cubicBezTo>
                      <a:pt x="145" y="405"/>
                      <a:pt x="146" y="405"/>
                      <a:pt x="148" y="405"/>
                    </a:cubicBezTo>
                    <a:cubicBezTo>
                      <a:pt x="147" y="404"/>
                      <a:pt x="147" y="401"/>
                      <a:pt x="144" y="403"/>
                    </a:cubicBezTo>
                    <a:cubicBezTo>
                      <a:pt x="145" y="397"/>
                      <a:pt x="149" y="404"/>
                      <a:pt x="151" y="399"/>
                    </a:cubicBezTo>
                    <a:cubicBezTo>
                      <a:pt x="152" y="400"/>
                      <a:pt x="153" y="402"/>
                      <a:pt x="152" y="402"/>
                    </a:cubicBezTo>
                    <a:cubicBezTo>
                      <a:pt x="152" y="402"/>
                      <a:pt x="151" y="402"/>
                      <a:pt x="150" y="402"/>
                    </a:cubicBezTo>
                    <a:cubicBezTo>
                      <a:pt x="149" y="404"/>
                      <a:pt x="150" y="406"/>
                      <a:pt x="149" y="407"/>
                    </a:cubicBezTo>
                    <a:cubicBezTo>
                      <a:pt x="152" y="407"/>
                      <a:pt x="152" y="407"/>
                      <a:pt x="152" y="407"/>
                    </a:cubicBezTo>
                    <a:cubicBezTo>
                      <a:pt x="152" y="407"/>
                      <a:pt x="151" y="407"/>
                      <a:pt x="151" y="407"/>
                    </a:cubicBezTo>
                    <a:cubicBezTo>
                      <a:pt x="151" y="406"/>
                      <a:pt x="151" y="406"/>
                      <a:pt x="152" y="405"/>
                    </a:cubicBezTo>
                    <a:cubicBezTo>
                      <a:pt x="151" y="404"/>
                      <a:pt x="151" y="404"/>
                      <a:pt x="151" y="404"/>
                    </a:cubicBezTo>
                    <a:cubicBezTo>
                      <a:pt x="151" y="403"/>
                      <a:pt x="152" y="403"/>
                      <a:pt x="153" y="403"/>
                    </a:cubicBezTo>
                    <a:cubicBezTo>
                      <a:pt x="155" y="404"/>
                      <a:pt x="153" y="406"/>
                      <a:pt x="154" y="407"/>
                    </a:cubicBezTo>
                    <a:cubicBezTo>
                      <a:pt x="158" y="404"/>
                      <a:pt x="161" y="408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6" y="409"/>
                      <a:pt x="166" y="411"/>
                      <a:pt x="167" y="411"/>
                    </a:cubicBezTo>
                    <a:cubicBezTo>
                      <a:pt x="168" y="409"/>
                      <a:pt x="168" y="409"/>
                      <a:pt x="168" y="409"/>
                    </a:cubicBezTo>
                    <a:cubicBezTo>
                      <a:pt x="170" y="408"/>
                      <a:pt x="171" y="409"/>
                      <a:pt x="173" y="410"/>
                    </a:cubicBezTo>
                    <a:cubicBezTo>
                      <a:pt x="170" y="413"/>
                      <a:pt x="170" y="413"/>
                      <a:pt x="170" y="413"/>
                    </a:cubicBezTo>
                    <a:cubicBezTo>
                      <a:pt x="172" y="415"/>
                      <a:pt x="173" y="412"/>
                      <a:pt x="173" y="410"/>
                    </a:cubicBezTo>
                    <a:cubicBezTo>
                      <a:pt x="175" y="411"/>
                      <a:pt x="175" y="411"/>
                      <a:pt x="175" y="411"/>
                    </a:cubicBezTo>
                    <a:cubicBezTo>
                      <a:pt x="174" y="410"/>
                      <a:pt x="174" y="410"/>
                      <a:pt x="174" y="410"/>
                    </a:cubicBezTo>
                    <a:cubicBezTo>
                      <a:pt x="176" y="408"/>
                      <a:pt x="176" y="408"/>
                      <a:pt x="176" y="405"/>
                    </a:cubicBezTo>
                    <a:cubicBezTo>
                      <a:pt x="178" y="406"/>
                      <a:pt x="179" y="406"/>
                      <a:pt x="181" y="407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80" y="407"/>
                      <a:pt x="182" y="409"/>
                      <a:pt x="182" y="407"/>
                    </a:cubicBezTo>
                    <a:cubicBezTo>
                      <a:pt x="184" y="409"/>
                      <a:pt x="184" y="409"/>
                      <a:pt x="184" y="409"/>
                    </a:cubicBezTo>
                    <a:cubicBezTo>
                      <a:pt x="183" y="409"/>
                      <a:pt x="181" y="410"/>
                      <a:pt x="180" y="410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5" y="405"/>
                      <a:pt x="187" y="417"/>
                      <a:pt x="190" y="410"/>
                    </a:cubicBezTo>
                    <a:cubicBezTo>
                      <a:pt x="191" y="410"/>
                      <a:pt x="191" y="411"/>
                      <a:pt x="191" y="411"/>
                    </a:cubicBezTo>
                    <a:cubicBezTo>
                      <a:pt x="191" y="412"/>
                      <a:pt x="190" y="411"/>
                      <a:pt x="189" y="411"/>
                    </a:cubicBezTo>
                    <a:cubicBezTo>
                      <a:pt x="190" y="413"/>
                      <a:pt x="190" y="413"/>
                      <a:pt x="190" y="413"/>
                    </a:cubicBezTo>
                    <a:cubicBezTo>
                      <a:pt x="192" y="413"/>
                      <a:pt x="191" y="412"/>
                      <a:pt x="192" y="410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0"/>
                      <a:pt x="195" y="410"/>
                      <a:pt x="196" y="409"/>
                    </a:cubicBezTo>
                    <a:cubicBezTo>
                      <a:pt x="196" y="410"/>
                      <a:pt x="198" y="412"/>
                      <a:pt x="197" y="413"/>
                    </a:cubicBezTo>
                    <a:cubicBezTo>
                      <a:pt x="198" y="413"/>
                      <a:pt x="199" y="413"/>
                      <a:pt x="200" y="413"/>
                    </a:cubicBezTo>
                    <a:cubicBezTo>
                      <a:pt x="201" y="414"/>
                      <a:pt x="199" y="414"/>
                      <a:pt x="200" y="414"/>
                    </a:cubicBezTo>
                    <a:cubicBezTo>
                      <a:pt x="201" y="415"/>
                      <a:pt x="203" y="414"/>
                      <a:pt x="202" y="414"/>
                    </a:cubicBezTo>
                    <a:cubicBezTo>
                      <a:pt x="201" y="413"/>
                      <a:pt x="201" y="413"/>
                      <a:pt x="201" y="413"/>
                    </a:cubicBezTo>
                    <a:cubicBezTo>
                      <a:pt x="203" y="412"/>
                      <a:pt x="204" y="410"/>
                      <a:pt x="206" y="412"/>
                    </a:cubicBezTo>
                    <a:cubicBezTo>
                      <a:pt x="205" y="413"/>
                      <a:pt x="205" y="414"/>
                      <a:pt x="204" y="413"/>
                    </a:cubicBezTo>
                    <a:cubicBezTo>
                      <a:pt x="206" y="414"/>
                      <a:pt x="205" y="417"/>
                      <a:pt x="207" y="417"/>
                    </a:cubicBezTo>
                    <a:cubicBezTo>
                      <a:pt x="206" y="415"/>
                      <a:pt x="206" y="415"/>
                      <a:pt x="206" y="415"/>
                    </a:cubicBezTo>
                    <a:cubicBezTo>
                      <a:pt x="206" y="414"/>
                      <a:pt x="206" y="414"/>
                      <a:pt x="206" y="414"/>
                    </a:cubicBezTo>
                    <a:cubicBezTo>
                      <a:pt x="207" y="414"/>
                      <a:pt x="208" y="415"/>
                      <a:pt x="209" y="415"/>
                    </a:cubicBezTo>
                    <a:cubicBezTo>
                      <a:pt x="209" y="416"/>
                      <a:pt x="208" y="416"/>
                      <a:pt x="209" y="416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6"/>
                      <a:pt x="211" y="416"/>
                      <a:pt x="211" y="416"/>
                    </a:cubicBezTo>
                    <a:cubicBezTo>
                      <a:pt x="212" y="417"/>
                      <a:pt x="212" y="419"/>
                      <a:pt x="212" y="420"/>
                    </a:cubicBezTo>
                    <a:cubicBezTo>
                      <a:pt x="209" y="419"/>
                      <a:pt x="207" y="417"/>
                      <a:pt x="205" y="418"/>
                    </a:cubicBezTo>
                    <a:cubicBezTo>
                      <a:pt x="206" y="418"/>
                      <a:pt x="207" y="418"/>
                      <a:pt x="208" y="419"/>
                    </a:cubicBezTo>
                    <a:cubicBezTo>
                      <a:pt x="206" y="420"/>
                      <a:pt x="206" y="420"/>
                      <a:pt x="206" y="420"/>
                    </a:cubicBezTo>
                    <a:cubicBezTo>
                      <a:pt x="208" y="420"/>
                      <a:pt x="208" y="420"/>
                      <a:pt x="209" y="419"/>
                    </a:cubicBezTo>
                    <a:cubicBezTo>
                      <a:pt x="210" y="419"/>
                      <a:pt x="209" y="420"/>
                      <a:pt x="210" y="421"/>
                    </a:cubicBezTo>
                    <a:cubicBezTo>
                      <a:pt x="211" y="418"/>
                      <a:pt x="214" y="423"/>
                      <a:pt x="215" y="419"/>
                    </a:cubicBezTo>
                    <a:cubicBezTo>
                      <a:pt x="216" y="420"/>
                      <a:pt x="217" y="420"/>
                      <a:pt x="217" y="421"/>
                    </a:cubicBezTo>
                    <a:cubicBezTo>
                      <a:pt x="216" y="422"/>
                      <a:pt x="216" y="422"/>
                      <a:pt x="216" y="422"/>
                    </a:cubicBezTo>
                    <a:cubicBezTo>
                      <a:pt x="217" y="421"/>
                      <a:pt x="219" y="420"/>
                      <a:pt x="220" y="422"/>
                    </a:cubicBezTo>
                    <a:cubicBezTo>
                      <a:pt x="220" y="421"/>
                      <a:pt x="220" y="421"/>
                      <a:pt x="220" y="421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22"/>
                      <a:pt x="224" y="422"/>
                      <a:pt x="224" y="422"/>
                    </a:cubicBezTo>
                    <a:cubicBezTo>
                      <a:pt x="225" y="422"/>
                      <a:pt x="225" y="422"/>
                      <a:pt x="225" y="422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8" y="421"/>
                      <a:pt x="228" y="421"/>
                      <a:pt x="228" y="421"/>
                    </a:cubicBezTo>
                    <a:cubicBezTo>
                      <a:pt x="227" y="421"/>
                      <a:pt x="227" y="421"/>
                      <a:pt x="227" y="421"/>
                    </a:cubicBezTo>
                    <a:cubicBezTo>
                      <a:pt x="228" y="422"/>
                      <a:pt x="228" y="422"/>
                      <a:pt x="228" y="422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1" y="420"/>
                      <a:pt x="233" y="419"/>
                      <a:pt x="235" y="421"/>
                    </a:cubicBezTo>
                    <a:cubicBezTo>
                      <a:pt x="234" y="421"/>
                      <a:pt x="234" y="421"/>
                      <a:pt x="233" y="421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3"/>
                      <a:pt x="237" y="422"/>
                      <a:pt x="239" y="423"/>
                    </a:cubicBezTo>
                    <a:cubicBezTo>
                      <a:pt x="239" y="424"/>
                      <a:pt x="238" y="424"/>
                      <a:pt x="238" y="424"/>
                    </a:cubicBezTo>
                    <a:cubicBezTo>
                      <a:pt x="240" y="426"/>
                      <a:pt x="241" y="425"/>
                      <a:pt x="242" y="425"/>
                    </a:cubicBezTo>
                    <a:cubicBezTo>
                      <a:pt x="239" y="425"/>
                      <a:pt x="239" y="425"/>
                      <a:pt x="239" y="425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40" y="422"/>
                      <a:pt x="241" y="422"/>
                      <a:pt x="242" y="422"/>
                    </a:cubicBezTo>
                    <a:cubicBezTo>
                      <a:pt x="242" y="423"/>
                      <a:pt x="242" y="423"/>
                      <a:pt x="242" y="423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4" y="422"/>
                      <a:pt x="247" y="424"/>
                      <a:pt x="249" y="424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49" y="423"/>
                      <a:pt x="251" y="421"/>
                      <a:pt x="252" y="423"/>
                    </a:cubicBezTo>
                    <a:cubicBezTo>
                      <a:pt x="250" y="424"/>
                      <a:pt x="250" y="425"/>
                      <a:pt x="249" y="426"/>
                    </a:cubicBezTo>
                    <a:cubicBezTo>
                      <a:pt x="250" y="426"/>
                      <a:pt x="250" y="427"/>
                      <a:pt x="250" y="427"/>
                    </a:cubicBezTo>
                    <a:cubicBezTo>
                      <a:pt x="251" y="426"/>
                      <a:pt x="251" y="426"/>
                      <a:pt x="251" y="426"/>
                    </a:cubicBezTo>
                    <a:cubicBezTo>
                      <a:pt x="249" y="424"/>
                      <a:pt x="254" y="425"/>
                      <a:pt x="253" y="422"/>
                    </a:cubicBezTo>
                    <a:cubicBezTo>
                      <a:pt x="255" y="422"/>
                      <a:pt x="257" y="421"/>
                      <a:pt x="258" y="423"/>
                    </a:cubicBezTo>
                    <a:cubicBezTo>
                      <a:pt x="255" y="424"/>
                      <a:pt x="255" y="424"/>
                      <a:pt x="255" y="424"/>
                    </a:cubicBezTo>
                    <a:cubicBezTo>
                      <a:pt x="256" y="425"/>
                      <a:pt x="256" y="425"/>
                      <a:pt x="256" y="425"/>
                    </a:cubicBezTo>
                    <a:cubicBezTo>
                      <a:pt x="256" y="425"/>
                      <a:pt x="255" y="426"/>
                      <a:pt x="255" y="426"/>
                    </a:cubicBezTo>
                    <a:cubicBezTo>
                      <a:pt x="256" y="426"/>
                      <a:pt x="259" y="427"/>
                      <a:pt x="260" y="427"/>
                    </a:cubicBezTo>
                    <a:cubicBezTo>
                      <a:pt x="262" y="424"/>
                      <a:pt x="265" y="422"/>
                      <a:pt x="263" y="419"/>
                    </a:cubicBezTo>
                    <a:cubicBezTo>
                      <a:pt x="265" y="418"/>
                      <a:pt x="265" y="421"/>
                      <a:pt x="266" y="422"/>
                    </a:cubicBezTo>
                    <a:cubicBezTo>
                      <a:pt x="265" y="422"/>
                      <a:pt x="265" y="422"/>
                      <a:pt x="264" y="422"/>
                    </a:cubicBezTo>
                    <a:cubicBezTo>
                      <a:pt x="268" y="422"/>
                      <a:pt x="268" y="422"/>
                      <a:pt x="268" y="422"/>
                    </a:cubicBezTo>
                    <a:cubicBezTo>
                      <a:pt x="266" y="423"/>
                      <a:pt x="267" y="427"/>
                      <a:pt x="267" y="427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66" y="426"/>
                      <a:pt x="264" y="425"/>
                      <a:pt x="266" y="424"/>
                    </a:cubicBezTo>
                    <a:cubicBezTo>
                      <a:pt x="265" y="424"/>
                      <a:pt x="265" y="425"/>
                      <a:pt x="265" y="424"/>
                    </a:cubicBezTo>
                    <a:cubicBezTo>
                      <a:pt x="265" y="426"/>
                      <a:pt x="267" y="428"/>
                      <a:pt x="265" y="429"/>
                    </a:cubicBezTo>
                    <a:cubicBezTo>
                      <a:pt x="266" y="427"/>
                      <a:pt x="269" y="429"/>
                      <a:pt x="270" y="429"/>
                    </a:cubicBezTo>
                    <a:cubicBezTo>
                      <a:pt x="268" y="427"/>
                      <a:pt x="267" y="426"/>
                      <a:pt x="268" y="424"/>
                    </a:cubicBezTo>
                    <a:cubicBezTo>
                      <a:pt x="270" y="422"/>
                      <a:pt x="271" y="426"/>
                      <a:pt x="273" y="425"/>
                    </a:cubicBezTo>
                    <a:cubicBezTo>
                      <a:pt x="274" y="427"/>
                      <a:pt x="271" y="425"/>
                      <a:pt x="271" y="427"/>
                    </a:cubicBezTo>
                    <a:cubicBezTo>
                      <a:pt x="272" y="429"/>
                      <a:pt x="274" y="427"/>
                      <a:pt x="276" y="427"/>
                    </a:cubicBezTo>
                    <a:cubicBezTo>
                      <a:pt x="274" y="425"/>
                      <a:pt x="277" y="424"/>
                      <a:pt x="275" y="422"/>
                    </a:cubicBezTo>
                    <a:cubicBezTo>
                      <a:pt x="276" y="423"/>
                      <a:pt x="278" y="423"/>
                      <a:pt x="278" y="424"/>
                    </a:cubicBezTo>
                    <a:cubicBezTo>
                      <a:pt x="280" y="426"/>
                      <a:pt x="283" y="424"/>
                      <a:pt x="282" y="427"/>
                    </a:cubicBezTo>
                    <a:cubicBezTo>
                      <a:pt x="283" y="426"/>
                      <a:pt x="284" y="428"/>
                      <a:pt x="284" y="428"/>
                    </a:cubicBezTo>
                    <a:cubicBezTo>
                      <a:pt x="284" y="429"/>
                      <a:pt x="284" y="429"/>
                      <a:pt x="284" y="429"/>
                    </a:cubicBezTo>
                    <a:cubicBezTo>
                      <a:pt x="285" y="429"/>
                      <a:pt x="286" y="430"/>
                      <a:pt x="286" y="430"/>
                    </a:cubicBezTo>
                    <a:cubicBezTo>
                      <a:pt x="286" y="430"/>
                      <a:pt x="286" y="430"/>
                      <a:pt x="286" y="429"/>
                    </a:cubicBezTo>
                    <a:cubicBezTo>
                      <a:pt x="287" y="429"/>
                      <a:pt x="288" y="428"/>
                      <a:pt x="288" y="429"/>
                    </a:cubicBezTo>
                    <a:cubicBezTo>
                      <a:pt x="289" y="428"/>
                      <a:pt x="291" y="428"/>
                      <a:pt x="290" y="428"/>
                    </a:cubicBezTo>
                    <a:cubicBezTo>
                      <a:pt x="287" y="427"/>
                      <a:pt x="287" y="427"/>
                      <a:pt x="287" y="427"/>
                    </a:cubicBezTo>
                    <a:cubicBezTo>
                      <a:pt x="287" y="428"/>
                      <a:pt x="287" y="428"/>
                      <a:pt x="287" y="428"/>
                    </a:cubicBezTo>
                    <a:cubicBezTo>
                      <a:pt x="285" y="429"/>
                      <a:pt x="285" y="427"/>
                      <a:pt x="284" y="426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8" y="423"/>
                      <a:pt x="288" y="423"/>
                      <a:pt x="288" y="423"/>
                    </a:cubicBezTo>
                    <a:cubicBezTo>
                      <a:pt x="289" y="422"/>
                      <a:pt x="289" y="422"/>
                      <a:pt x="289" y="422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9" y="421"/>
                      <a:pt x="293" y="420"/>
                      <a:pt x="294" y="421"/>
                    </a:cubicBezTo>
                    <a:cubicBezTo>
                      <a:pt x="294" y="420"/>
                      <a:pt x="294" y="420"/>
                      <a:pt x="294" y="420"/>
                    </a:cubicBezTo>
                    <a:cubicBezTo>
                      <a:pt x="293" y="420"/>
                      <a:pt x="292" y="420"/>
                      <a:pt x="292" y="420"/>
                    </a:cubicBezTo>
                    <a:cubicBezTo>
                      <a:pt x="293" y="419"/>
                      <a:pt x="293" y="418"/>
                      <a:pt x="294" y="417"/>
                    </a:cubicBezTo>
                    <a:cubicBezTo>
                      <a:pt x="294" y="418"/>
                      <a:pt x="294" y="418"/>
                      <a:pt x="294" y="419"/>
                    </a:cubicBezTo>
                    <a:cubicBezTo>
                      <a:pt x="295" y="419"/>
                      <a:pt x="295" y="419"/>
                      <a:pt x="295" y="419"/>
                    </a:cubicBezTo>
                    <a:cubicBezTo>
                      <a:pt x="297" y="419"/>
                      <a:pt x="297" y="422"/>
                      <a:pt x="296" y="423"/>
                    </a:cubicBezTo>
                    <a:cubicBezTo>
                      <a:pt x="295" y="422"/>
                      <a:pt x="295" y="422"/>
                      <a:pt x="295" y="422"/>
                    </a:cubicBezTo>
                    <a:cubicBezTo>
                      <a:pt x="293" y="421"/>
                      <a:pt x="292" y="423"/>
                      <a:pt x="292" y="424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2" y="423"/>
                      <a:pt x="290" y="424"/>
                      <a:pt x="290" y="424"/>
                    </a:cubicBezTo>
                    <a:cubicBezTo>
                      <a:pt x="292" y="424"/>
                      <a:pt x="293" y="426"/>
                      <a:pt x="295" y="425"/>
                    </a:cubicBezTo>
                    <a:cubicBezTo>
                      <a:pt x="295" y="423"/>
                      <a:pt x="298" y="423"/>
                      <a:pt x="299" y="423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301" y="420"/>
                      <a:pt x="301" y="420"/>
                      <a:pt x="301" y="420"/>
                    </a:cubicBezTo>
                    <a:cubicBezTo>
                      <a:pt x="301" y="421"/>
                      <a:pt x="303" y="422"/>
                      <a:pt x="301" y="423"/>
                    </a:cubicBezTo>
                    <a:cubicBezTo>
                      <a:pt x="303" y="422"/>
                      <a:pt x="303" y="420"/>
                      <a:pt x="303" y="420"/>
                    </a:cubicBezTo>
                    <a:cubicBezTo>
                      <a:pt x="304" y="420"/>
                      <a:pt x="305" y="421"/>
                      <a:pt x="306" y="420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5" y="418"/>
                      <a:pt x="309" y="419"/>
                      <a:pt x="311" y="419"/>
                    </a:cubicBezTo>
                    <a:cubicBezTo>
                      <a:pt x="309" y="417"/>
                      <a:pt x="309" y="417"/>
                      <a:pt x="309" y="417"/>
                    </a:cubicBezTo>
                    <a:cubicBezTo>
                      <a:pt x="310" y="417"/>
                      <a:pt x="311" y="416"/>
                      <a:pt x="312" y="415"/>
                    </a:cubicBezTo>
                    <a:cubicBezTo>
                      <a:pt x="314" y="414"/>
                      <a:pt x="316" y="413"/>
                      <a:pt x="317" y="415"/>
                    </a:cubicBezTo>
                    <a:cubicBezTo>
                      <a:pt x="317" y="415"/>
                      <a:pt x="317" y="415"/>
                      <a:pt x="317" y="415"/>
                    </a:cubicBezTo>
                    <a:cubicBezTo>
                      <a:pt x="318" y="415"/>
                      <a:pt x="321" y="416"/>
                      <a:pt x="321" y="416"/>
                    </a:cubicBezTo>
                    <a:cubicBezTo>
                      <a:pt x="321" y="414"/>
                      <a:pt x="317" y="416"/>
                      <a:pt x="317" y="413"/>
                    </a:cubicBezTo>
                    <a:cubicBezTo>
                      <a:pt x="317" y="413"/>
                      <a:pt x="318" y="413"/>
                      <a:pt x="319" y="413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22" y="411"/>
                      <a:pt x="322" y="412"/>
                      <a:pt x="322" y="413"/>
                    </a:cubicBezTo>
                    <a:cubicBezTo>
                      <a:pt x="325" y="413"/>
                      <a:pt x="325" y="413"/>
                      <a:pt x="325" y="413"/>
                    </a:cubicBezTo>
                    <a:cubicBezTo>
                      <a:pt x="325" y="409"/>
                      <a:pt x="327" y="414"/>
                      <a:pt x="328" y="412"/>
                    </a:cubicBezTo>
                    <a:cubicBezTo>
                      <a:pt x="328" y="412"/>
                      <a:pt x="328" y="412"/>
                      <a:pt x="328" y="412"/>
                    </a:cubicBezTo>
                    <a:cubicBezTo>
                      <a:pt x="329" y="411"/>
                      <a:pt x="330" y="412"/>
                      <a:pt x="331" y="411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30" y="408"/>
                      <a:pt x="331" y="409"/>
                      <a:pt x="332" y="407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5"/>
                      <a:pt x="329" y="405"/>
                      <a:pt x="330" y="405"/>
                    </a:cubicBezTo>
                    <a:cubicBezTo>
                      <a:pt x="332" y="404"/>
                      <a:pt x="335" y="406"/>
                      <a:pt x="335" y="405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8" y="403"/>
                      <a:pt x="337" y="401"/>
                      <a:pt x="341" y="401"/>
                    </a:cubicBezTo>
                    <a:cubicBezTo>
                      <a:pt x="341" y="401"/>
                      <a:pt x="342" y="402"/>
                      <a:pt x="342" y="403"/>
                    </a:cubicBezTo>
                    <a:cubicBezTo>
                      <a:pt x="342" y="403"/>
                      <a:pt x="342" y="402"/>
                      <a:pt x="343" y="402"/>
                    </a:cubicBezTo>
                    <a:cubicBezTo>
                      <a:pt x="341" y="400"/>
                      <a:pt x="341" y="400"/>
                      <a:pt x="341" y="400"/>
                    </a:cubicBezTo>
                    <a:cubicBezTo>
                      <a:pt x="344" y="398"/>
                      <a:pt x="347" y="398"/>
                      <a:pt x="349" y="397"/>
                    </a:cubicBezTo>
                    <a:cubicBezTo>
                      <a:pt x="353" y="399"/>
                      <a:pt x="353" y="399"/>
                      <a:pt x="353" y="399"/>
                    </a:cubicBezTo>
                    <a:cubicBezTo>
                      <a:pt x="354" y="399"/>
                      <a:pt x="350" y="398"/>
                      <a:pt x="352" y="397"/>
                    </a:cubicBezTo>
                    <a:cubicBezTo>
                      <a:pt x="346" y="396"/>
                      <a:pt x="346" y="396"/>
                      <a:pt x="346" y="396"/>
                    </a:cubicBezTo>
                    <a:cubicBezTo>
                      <a:pt x="348" y="394"/>
                      <a:pt x="351" y="396"/>
                      <a:pt x="351" y="393"/>
                    </a:cubicBezTo>
                    <a:cubicBezTo>
                      <a:pt x="350" y="393"/>
                      <a:pt x="350" y="392"/>
                      <a:pt x="349" y="392"/>
                    </a:cubicBezTo>
                    <a:cubicBezTo>
                      <a:pt x="350" y="391"/>
                      <a:pt x="350" y="391"/>
                      <a:pt x="351" y="391"/>
                    </a:cubicBezTo>
                    <a:cubicBezTo>
                      <a:pt x="353" y="391"/>
                      <a:pt x="353" y="393"/>
                      <a:pt x="353" y="395"/>
                    </a:cubicBezTo>
                    <a:cubicBezTo>
                      <a:pt x="354" y="395"/>
                      <a:pt x="354" y="391"/>
                      <a:pt x="355" y="392"/>
                    </a:cubicBezTo>
                    <a:cubicBezTo>
                      <a:pt x="353" y="392"/>
                      <a:pt x="351" y="390"/>
                      <a:pt x="352" y="389"/>
                    </a:cubicBezTo>
                    <a:cubicBezTo>
                      <a:pt x="352" y="388"/>
                      <a:pt x="353" y="388"/>
                      <a:pt x="355" y="388"/>
                    </a:cubicBezTo>
                    <a:cubicBezTo>
                      <a:pt x="355" y="388"/>
                      <a:pt x="356" y="389"/>
                      <a:pt x="355" y="389"/>
                    </a:cubicBezTo>
                    <a:cubicBezTo>
                      <a:pt x="355" y="390"/>
                      <a:pt x="354" y="390"/>
                      <a:pt x="354" y="390"/>
                    </a:cubicBezTo>
                    <a:cubicBezTo>
                      <a:pt x="355" y="391"/>
                      <a:pt x="356" y="390"/>
                      <a:pt x="356" y="390"/>
                    </a:cubicBezTo>
                    <a:cubicBezTo>
                      <a:pt x="355" y="388"/>
                      <a:pt x="355" y="388"/>
                      <a:pt x="355" y="388"/>
                    </a:cubicBezTo>
                    <a:cubicBezTo>
                      <a:pt x="356" y="388"/>
                      <a:pt x="357" y="388"/>
                      <a:pt x="358" y="387"/>
                    </a:cubicBezTo>
                    <a:cubicBezTo>
                      <a:pt x="358" y="389"/>
                      <a:pt x="358" y="389"/>
                      <a:pt x="358" y="389"/>
                    </a:cubicBezTo>
                    <a:cubicBezTo>
                      <a:pt x="363" y="387"/>
                      <a:pt x="363" y="387"/>
                      <a:pt x="363" y="387"/>
                    </a:cubicBezTo>
                    <a:cubicBezTo>
                      <a:pt x="360" y="388"/>
                      <a:pt x="358" y="387"/>
                      <a:pt x="356" y="386"/>
                    </a:cubicBezTo>
                    <a:cubicBezTo>
                      <a:pt x="359" y="384"/>
                      <a:pt x="362" y="387"/>
                      <a:pt x="364" y="384"/>
                    </a:cubicBezTo>
                    <a:cubicBezTo>
                      <a:pt x="365" y="386"/>
                      <a:pt x="365" y="386"/>
                      <a:pt x="365" y="386"/>
                    </a:cubicBezTo>
                    <a:cubicBezTo>
                      <a:pt x="365" y="385"/>
                      <a:pt x="365" y="385"/>
                      <a:pt x="365" y="385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64" y="384"/>
                      <a:pt x="364" y="383"/>
                      <a:pt x="365" y="383"/>
                    </a:cubicBezTo>
                    <a:cubicBezTo>
                      <a:pt x="365" y="385"/>
                      <a:pt x="368" y="385"/>
                      <a:pt x="370" y="385"/>
                    </a:cubicBezTo>
                    <a:cubicBezTo>
                      <a:pt x="369" y="385"/>
                      <a:pt x="369" y="385"/>
                      <a:pt x="369" y="385"/>
                    </a:cubicBezTo>
                    <a:cubicBezTo>
                      <a:pt x="370" y="384"/>
                      <a:pt x="370" y="384"/>
                      <a:pt x="370" y="384"/>
                    </a:cubicBezTo>
                    <a:cubicBezTo>
                      <a:pt x="369" y="383"/>
                      <a:pt x="369" y="383"/>
                      <a:pt x="369" y="383"/>
                    </a:cubicBezTo>
                    <a:cubicBezTo>
                      <a:pt x="368" y="384"/>
                      <a:pt x="368" y="384"/>
                      <a:pt x="368" y="384"/>
                    </a:cubicBezTo>
                    <a:cubicBezTo>
                      <a:pt x="367" y="384"/>
                      <a:pt x="367" y="383"/>
                      <a:pt x="366" y="383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5" y="381"/>
                      <a:pt x="365" y="380"/>
                      <a:pt x="366" y="378"/>
                    </a:cubicBezTo>
                    <a:cubicBezTo>
                      <a:pt x="369" y="378"/>
                      <a:pt x="370" y="383"/>
                      <a:pt x="372" y="384"/>
                    </a:cubicBezTo>
                    <a:cubicBezTo>
                      <a:pt x="374" y="384"/>
                      <a:pt x="378" y="387"/>
                      <a:pt x="378" y="383"/>
                    </a:cubicBezTo>
                    <a:cubicBezTo>
                      <a:pt x="376" y="382"/>
                      <a:pt x="374" y="381"/>
                      <a:pt x="372" y="383"/>
                    </a:cubicBezTo>
                    <a:cubicBezTo>
                      <a:pt x="372" y="382"/>
                      <a:pt x="371" y="381"/>
                      <a:pt x="372" y="380"/>
                    </a:cubicBezTo>
                    <a:cubicBezTo>
                      <a:pt x="378" y="380"/>
                      <a:pt x="378" y="380"/>
                      <a:pt x="378" y="380"/>
                    </a:cubicBezTo>
                    <a:cubicBezTo>
                      <a:pt x="379" y="382"/>
                      <a:pt x="381" y="381"/>
                      <a:pt x="382" y="382"/>
                    </a:cubicBezTo>
                    <a:cubicBezTo>
                      <a:pt x="380" y="384"/>
                      <a:pt x="380" y="384"/>
                      <a:pt x="380" y="384"/>
                    </a:cubicBezTo>
                    <a:cubicBezTo>
                      <a:pt x="385" y="382"/>
                      <a:pt x="385" y="382"/>
                      <a:pt x="385" y="382"/>
                    </a:cubicBezTo>
                    <a:cubicBezTo>
                      <a:pt x="382" y="381"/>
                      <a:pt x="382" y="381"/>
                      <a:pt x="382" y="381"/>
                    </a:cubicBezTo>
                    <a:cubicBezTo>
                      <a:pt x="382" y="380"/>
                      <a:pt x="382" y="380"/>
                      <a:pt x="382" y="380"/>
                    </a:cubicBezTo>
                    <a:cubicBezTo>
                      <a:pt x="382" y="379"/>
                      <a:pt x="383" y="380"/>
                      <a:pt x="384" y="380"/>
                    </a:cubicBezTo>
                    <a:cubicBezTo>
                      <a:pt x="382" y="380"/>
                      <a:pt x="381" y="379"/>
                      <a:pt x="379" y="381"/>
                    </a:cubicBezTo>
                    <a:cubicBezTo>
                      <a:pt x="379" y="380"/>
                      <a:pt x="379" y="380"/>
                      <a:pt x="379" y="379"/>
                    </a:cubicBezTo>
                    <a:cubicBezTo>
                      <a:pt x="378" y="381"/>
                      <a:pt x="377" y="378"/>
                      <a:pt x="377" y="376"/>
                    </a:cubicBezTo>
                    <a:cubicBezTo>
                      <a:pt x="378" y="376"/>
                      <a:pt x="380" y="375"/>
                      <a:pt x="380" y="377"/>
                    </a:cubicBezTo>
                    <a:cubicBezTo>
                      <a:pt x="381" y="377"/>
                      <a:pt x="380" y="378"/>
                      <a:pt x="380" y="378"/>
                    </a:cubicBezTo>
                    <a:cubicBezTo>
                      <a:pt x="380" y="378"/>
                      <a:pt x="379" y="377"/>
                      <a:pt x="379" y="377"/>
                    </a:cubicBezTo>
                    <a:cubicBezTo>
                      <a:pt x="381" y="378"/>
                      <a:pt x="381" y="378"/>
                      <a:pt x="381" y="378"/>
                    </a:cubicBezTo>
                    <a:cubicBezTo>
                      <a:pt x="381" y="375"/>
                      <a:pt x="378" y="375"/>
                      <a:pt x="376" y="374"/>
                    </a:cubicBezTo>
                    <a:cubicBezTo>
                      <a:pt x="377" y="374"/>
                      <a:pt x="377" y="374"/>
                      <a:pt x="377" y="374"/>
                    </a:cubicBezTo>
                    <a:cubicBezTo>
                      <a:pt x="375" y="371"/>
                      <a:pt x="370" y="370"/>
                      <a:pt x="373" y="367"/>
                    </a:cubicBezTo>
                    <a:cubicBezTo>
                      <a:pt x="371" y="368"/>
                      <a:pt x="369" y="369"/>
                      <a:pt x="368" y="367"/>
                    </a:cubicBezTo>
                    <a:cubicBezTo>
                      <a:pt x="370" y="366"/>
                      <a:pt x="370" y="366"/>
                      <a:pt x="370" y="366"/>
                    </a:cubicBezTo>
                    <a:cubicBezTo>
                      <a:pt x="372" y="366"/>
                      <a:pt x="377" y="364"/>
                      <a:pt x="377" y="365"/>
                    </a:cubicBezTo>
                    <a:cubicBezTo>
                      <a:pt x="377" y="365"/>
                      <a:pt x="377" y="365"/>
                      <a:pt x="377" y="365"/>
                    </a:cubicBezTo>
                    <a:cubicBezTo>
                      <a:pt x="378" y="363"/>
                      <a:pt x="378" y="363"/>
                      <a:pt x="378" y="363"/>
                    </a:cubicBezTo>
                    <a:cubicBezTo>
                      <a:pt x="379" y="365"/>
                      <a:pt x="379" y="365"/>
                      <a:pt x="379" y="365"/>
                    </a:cubicBezTo>
                    <a:cubicBezTo>
                      <a:pt x="380" y="366"/>
                      <a:pt x="378" y="367"/>
                      <a:pt x="379" y="368"/>
                    </a:cubicBezTo>
                    <a:cubicBezTo>
                      <a:pt x="381" y="365"/>
                      <a:pt x="381" y="365"/>
                      <a:pt x="381" y="365"/>
                    </a:cubicBezTo>
                    <a:cubicBezTo>
                      <a:pt x="380" y="364"/>
                      <a:pt x="377" y="363"/>
                      <a:pt x="378" y="362"/>
                    </a:cubicBezTo>
                    <a:cubicBezTo>
                      <a:pt x="378" y="362"/>
                      <a:pt x="379" y="361"/>
                      <a:pt x="379" y="361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382" y="362"/>
                      <a:pt x="383" y="361"/>
                      <a:pt x="383" y="360"/>
                    </a:cubicBezTo>
                    <a:cubicBezTo>
                      <a:pt x="380" y="361"/>
                      <a:pt x="380" y="361"/>
                      <a:pt x="380" y="361"/>
                    </a:cubicBezTo>
                    <a:cubicBezTo>
                      <a:pt x="378" y="362"/>
                      <a:pt x="380" y="358"/>
                      <a:pt x="379" y="358"/>
                    </a:cubicBezTo>
                    <a:cubicBezTo>
                      <a:pt x="380" y="356"/>
                      <a:pt x="380" y="356"/>
                      <a:pt x="380" y="356"/>
                    </a:cubicBezTo>
                    <a:cubicBezTo>
                      <a:pt x="383" y="356"/>
                      <a:pt x="383" y="359"/>
                      <a:pt x="385" y="359"/>
                    </a:cubicBezTo>
                    <a:cubicBezTo>
                      <a:pt x="386" y="358"/>
                      <a:pt x="384" y="353"/>
                      <a:pt x="387" y="353"/>
                    </a:cubicBezTo>
                    <a:cubicBezTo>
                      <a:pt x="386" y="353"/>
                      <a:pt x="386" y="352"/>
                      <a:pt x="385" y="353"/>
                    </a:cubicBezTo>
                    <a:cubicBezTo>
                      <a:pt x="382" y="352"/>
                      <a:pt x="386" y="352"/>
                      <a:pt x="385" y="350"/>
                    </a:cubicBezTo>
                    <a:cubicBezTo>
                      <a:pt x="387" y="351"/>
                      <a:pt x="389" y="352"/>
                      <a:pt x="390" y="350"/>
                    </a:cubicBezTo>
                    <a:cubicBezTo>
                      <a:pt x="390" y="350"/>
                      <a:pt x="389" y="351"/>
                      <a:pt x="389" y="350"/>
                    </a:cubicBezTo>
                    <a:cubicBezTo>
                      <a:pt x="389" y="349"/>
                      <a:pt x="391" y="349"/>
                      <a:pt x="391" y="349"/>
                    </a:cubicBezTo>
                    <a:cubicBezTo>
                      <a:pt x="391" y="350"/>
                      <a:pt x="391" y="350"/>
                      <a:pt x="391" y="350"/>
                    </a:cubicBezTo>
                    <a:cubicBezTo>
                      <a:pt x="392" y="350"/>
                      <a:pt x="392" y="350"/>
                      <a:pt x="392" y="350"/>
                    </a:cubicBezTo>
                    <a:cubicBezTo>
                      <a:pt x="392" y="349"/>
                      <a:pt x="392" y="349"/>
                      <a:pt x="392" y="349"/>
                    </a:cubicBezTo>
                    <a:cubicBezTo>
                      <a:pt x="392" y="349"/>
                      <a:pt x="391" y="348"/>
                      <a:pt x="391" y="348"/>
                    </a:cubicBezTo>
                    <a:cubicBezTo>
                      <a:pt x="392" y="347"/>
                      <a:pt x="393" y="346"/>
                      <a:pt x="393" y="348"/>
                    </a:cubicBezTo>
                    <a:cubicBezTo>
                      <a:pt x="394" y="347"/>
                      <a:pt x="394" y="347"/>
                      <a:pt x="394" y="347"/>
                    </a:cubicBezTo>
                    <a:cubicBezTo>
                      <a:pt x="395" y="346"/>
                      <a:pt x="396" y="347"/>
                      <a:pt x="397" y="348"/>
                    </a:cubicBezTo>
                    <a:cubicBezTo>
                      <a:pt x="396" y="345"/>
                      <a:pt x="399" y="344"/>
                      <a:pt x="400" y="343"/>
                    </a:cubicBezTo>
                    <a:cubicBezTo>
                      <a:pt x="400" y="342"/>
                      <a:pt x="400" y="341"/>
                      <a:pt x="401" y="341"/>
                    </a:cubicBezTo>
                    <a:cubicBezTo>
                      <a:pt x="403" y="342"/>
                      <a:pt x="406" y="340"/>
                      <a:pt x="407" y="339"/>
                    </a:cubicBezTo>
                    <a:cubicBezTo>
                      <a:pt x="407" y="340"/>
                      <a:pt x="406" y="339"/>
                      <a:pt x="406" y="338"/>
                    </a:cubicBezTo>
                    <a:cubicBezTo>
                      <a:pt x="406" y="338"/>
                      <a:pt x="407" y="337"/>
                      <a:pt x="408" y="338"/>
                    </a:cubicBezTo>
                    <a:cubicBezTo>
                      <a:pt x="409" y="336"/>
                      <a:pt x="411" y="338"/>
                      <a:pt x="411" y="339"/>
                    </a:cubicBezTo>
                    <a:cubicBezTo>
                      <a:pt x="410" y="335"/>
                      <a:pt x="410" y="335"/>
                      <a:pt x="410" y="335"/>
                    </a:cubicBezTo>
                    <a:cubicBezTo>
                      <a:pt x="411" y="334"/>
                      <a:pt x="411" y="335"/>
                      <a:pt x="412" y="336"/>
                    </a:cubicBezTo>
                    <a:cubicBezTo>
                      <a:pt x="411" y="333"/>
                      <a:pt x="411" y="333"/>
                      <a:pt x="411" y="333"/>
                    </a:cubicBezTo>
                    <a:cubicBezTo>
                      <a:pt x="412" y="333"/>
                      <a:pt x="412" y="333"/>
                      <a:pt x="412" y="333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11" y="331"/>
                      <a:pt x="411" y="329"/>
                      <a:pt x="413" y="329"/>
                    </a:cubicBezTo>
                    <a:cubicBezTo>
                      <a:pt x="413" y="330"/>
                      <a:pt x="414" y="330"/>
                      <a:pt x="414" y="330"/>
                    </a:cubicBezTo>
                    <a:cubicBezTo>
                      <a:pt x="413" y="331"/>
                      <a:pt x="413" y="331"/>
                      <a:pt x="412" y="331"/>
                    </a:cubicBezTo>
                    <a:cubicBezTo>
                      <a:pt x="414" y="332"/>
                      <a:pt x="414" y="332"/>
                      <a:pt x="414" y="332"/>
                    </a:cubicBezTo>
                    <a:cubicBezTo>
                      <a:pt x="415" y="331"/>
                      <a:pt x="415" y="331"/>
                      <a:pt x="415" y="331"/>
                    </a:cubicBezTo>
                    <a:cubicBezTo>
                      <a:pt x="416" y="333"/>
                      <a:pt x="416" y="333"/>
                      <a:pt x="416" y="333"/>
                    </a:cubicBezTo>
                    <a:cubicBezTo>
                      <a:pt x="418" y="331"/>
                      <a:pt x="416" y="328"/>
                      <a:pt x="415" y="327"/>
                    </a:cubicBezTo>
                    <a:cubicBezTo>
                      <a:pt x="420" y="329"/>
                      <a:pt x="422" y="325"/>
                      <a:pt x="427" y="323"/>
                    </a:cubicBezTo>
                    <a:cubicBezTo>
                      <a:pt x="426" y="321"/>
                      <a:pt x="426" y="320"/>
                      <a:pt x="425" y="320"/>
                    </a:cubicBezTo>
                    <a:cubicBezTo>
                      <a:pt x="423" y="321"/>
                      <a:pt x="421" y="325"/>
                      <a:pt x="418" y="324"/>
                    </a:cubicBezTo>
                    <a:cubicBezTo>
                      <a:pt x="418" y="324"/>
                      <a:pt x="418" y="323"/>
                      <a:pt x="418" y="323"/>
                    </a:cubicBezTo>
                    <a:cubicBezTo>
                      <a:pt x="417" y="324"/>
                      <a:pt x="417" y="322"/>
                      <a:pt x="416" y="322"/>
                    </a:cubicBezTo>
                    <a:cubicBezTo>
                      <a:pt x="417" y="322"/>
                      <a:pt x="418" y="319"/>
                      <a:pt x="420" y="319"/>
                    </a:cubicBezTo>
                    <a:cubicBezTo>
                      <a:pt x="419" y="318"/>
                      <a:pt x="419" y="318"/>
                      <a:pt x="419" y="318"/>
                    </a:cubicBezTo>
                    <a:cubicBezTo>
                      <a:pt x="421" y="317"/>
                      <a:pt x="423" y="319"/>
                      <a:pt x="424" y="319"/>
                    </a:cubicBezTo>
                    <a:cubicBezTo>
                      <a:pt x="423" y="318"/>
                      <a:pt x="426" y="316"/>
                      <a:pt x="427" y="317"/>
                    </a:cubicBezTo>
                    <a:cubicBezTo>
                      <a:pt x="426" y="317"/>
                      <a:pt x="425" y="316"/>
                      <a:pt x="425" y="314"/>
                    </a:cubicBezTo>
                    <a:cubicBezTo>
                      <a:pt x="425" y="313"/>
                      <a:pt x="427" y="312"/>
                      <a:pt x="428" y="312"/>
                    </a:cubicBezTo>
                    <a:cubicBezTo>
                      <a:pt x="429" y="313"/>
                      <a:pt x="428" y="315"/>
                      <a:pt x="427" y="315"/>
                    </a:cubicBezTo>
                    <a:cubicBezTo>
                      <a:pt x="428" y="315"/>
                      <a:pt x="429" y="316"/>
                      <a:pt x="430" y="316"/>
                    </a:cubicBezTo>
                    <a:cubicBezTo>
                      <a:pt x="429" y="314"/>
                      <a:pt x="429" y="314"/>
                      <a:pt x="429" y="314"/>
                    </a:cubicBezTo>
                    <a:cubicBezTo>
                      <a:pt x="430" y="313"/>
                      <a:pt x="431" y="315"/>
                      <a:pt x="432" y="314"/>
                    </a:cubicBezTo>
                    <a:cubicBezTo>
                      <a:pt x="431" y="314"/>
                      <a:pt x="431" y="314"/>
                      <a:pt x="431" y="314"/>
                    </a:cubicBezTo>
                    <a:cubicBezTo>
                      <a:pt x="431" y="311"/>
                      <a:pt x="433" y="310"/>
                      <a:pt x="434" y="309"/>
                    </a:cubicBezTo>
                    <a:cubicBezTo>
                      <a:pt x="436" y="311"/>
                      <a:pt x="436" y="311"/>
                      <a:pt x="436" y="311"/>
                    </a:cubicBezTo>
                    <a:cubicBezTo>
                      <a:pt x="436" y="311"/>
                      <a:pt x="436" y="308"/>
                      <a:pt x="434" y="309"/>
                    </a:cubicBezTo>
                    <a:cubicBezTo>
                      <a:pt x="436" y="307"/>
                      <a:pt x="434" y="305"/>
                      <a:pt x="437" y="307"/>
                    </a:cubicBezTo>
                    <a:cubicBezTo>
                      <a:pt x="439" y="305"/>
                      <a:pt x="437" y="305"/>
                      <a:pt x="435" y="304"/>
                    </a:cubicBezTo>
                    <a:cubicBezTo>
                      <a:pt x="435" y="304"/>
                      <a:pt x="435" y="305"/>
                      <a:pt x="434" y="304"/>
                    </a:cubicBezTo>
                    <a:cubicBezTo>
                      <a:pt x="434" y="304"/>
                      <a:pt x="434" y="304"/>
                      <a:pt x="434" y="303"/>
                    </a:cubicBezTo>
                    <a:cubicBezTo>
                      <a:pt x="430" y="304"/>
                      <a:pt x="433" y="299"/>
                      <a:pt x="428" y="299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1" y="299"/>
                      <a:pt x="434" y="299"/>
                      <a:pt x="433" y="301"/>
                    </a:cubicBezTo>
                    <a:cubicBezTo>
                      <a:pt x="440" y="301"/>
                      <a:pt x="440" y="301"/>
                      <a:pt x="440" y="301"/>
                    </a:cubicBezTo>
                    <a:cubicBezTo>
                      <a:pt x="440" y="299"/>
                      <a:pt x="443" y="297"/>
                      <a:pt x="444" y="299"/>
                    </a:cubicBezTo>
                    <a:cubicBezTo>
                      <a:pt x="445" y="298"/>
                      <a:pt x="444" y="297"/>
                      <a:pt x="443" y="296"/>
                    </a:cubicBezTo>
                    <a:cubicBezTo>
                      <a:pt x="446" y="294"/>
                      <a:pt x="446" y="294"/>
                      <a:pt x="446" y="294"/>
                    </a:cubicBezTo>
                    <a:cubicBezTo>
                      <a:pt x="446" y="294"/>
                      <a:pt x="445" y="294"/>
                      <a:pt x="445" y="294"/>
                    </a:cubicBezTo>
                    <a:cubicBezTo>
                      <a:pt x="447" y="292"/>
                      <a:pt x="444" y="290"/>
                      <a:pt x="446" y="289"/>
                    </a:cubicBezTo>
                    <a:cubicBezTo>
                      <a:pt x="446" y="289"/>
                      <a:pt x="445" y="289"/>
                      <a:pt x="445" y="288"/>
                    </a:cubicBezTo>
                    <a:cubicBezTo>
                      <a:pt x="443" y="287"/>
                      <a:pt x="444" y="286"/>
                      <a:pt x="445" y="285"/>
                    </a:cubicBezTo>
                    <a:cubicBezTo>
                      <a:pt x="448" y="285"/>
                      <a:pt x="445" y="282"/>
                      <a:pt x="447" y="282"/>
                    </a:cubicBezTo>
                    <a:cubicBezTo>
                      <a:pt x="447" y="283"/>
                      <a:pt x="448" y="283"/>
                      <a:pt x="448" y="283"/>
                    </a:cubicBezTo>
                    <a:cubicBezTo>
                      <a:pt x="449" y="283"/>
                      <a:pt x="450" y="281"/>
                      <a:pt x="451" y="282"/>
                    </a:cubicBezTo>
                    <a:cubicBezTo>
                      <a:pt x="447" y="277"/>
                      <a:pt x="457" y="279"/>
                      <a:pt x="455" y="275"/>
                    </a:cubicBezTo>
                    <a:cubicBezTo>
                      <a:pt x="459" y="275"/>
                      <a:pt x="455" y="272"/>
                      <a:pt x="458" y="273"/>
                    </a:cubicBezTo>
                    <a:cubicBezTo>
                      <a:pt x="457" y="269"/>
                      <a:pt x="457" y="269"/>
                      <a:pt x="457" y="269"/>
                    </a:cubicBezTo>
                    <a:cubicBezTo>
                      <a:pt x="459" y="266"/>
                      <a:pt x="463" y="265"/>
                      <a:pt x="459" y="261"/>
                    </a:cubicBezTo>
                    <a:cubicBezTo>
                      <a:pt x="460" y="259"/>
                      <a:pt x="462" y="260"/>
                      <a:pt x="461" y="258"/>
                    </a:cubicBezTo>
                    <a:lnTo>
                      <a:pt x="460" y="259"/>
                    </a:lnTo>
                    <a:close/>
                    <a:moveTo>
                      <a:pt x="384" y="72"/>
                    </a:moveTo>
                    <a:cubicBezTo>
                      <a:pt x="385" y="73"/>
                      <a:pt x="385" y="73"/>
                      <a:pt x="385" y="73"/>
                    </a:cubicBezTo>
                    <a:cubicBezTo>
                      <a:pt x="383" y="74"/>
                      <a:pt x="383" y="74"/>
                      <a:pt x="383" y="74"/>
                    </a:cubicBezTo>
                    <a:lnTo>
                      <a:pt x="384" y="72"/>
                    </a:lnTo>
                    <a:close/>
                    <a:moveTo>
                      <a:pt x="12" y="156"/>
                    </a:moveTo>
                    <a:cubicBezTo>
                      <a:pt x="11" y="156"/>
                      <a:pt x="10" y="156"/>
                      <a:pt x="10" y="155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12" y="156"/>
                    </a:lnTo>
                    <a:close/>
                    <a:moveTo>
                      <a:pt x="1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0"/>
                      <a:pt x="12" y="150"/>
                      <a:pt x="12" y="150"/>
                    </a:cubicBezTo>
                    <a:lnTo>
                      <a:pt x="10" y="149"/>
                    </a:lnTo>
                    <a:close/>
                    <a:moveTo>
                      <a:pt x="11" y="146"/>
                    </a:moveTo>
                    <a:cubicBezTo>
                      <a:pt x="11" y="144"/>
                      <a:pt x="11" y="144"/>
                      <a:pt x="11" y="144"/>
                    </a:cubicBezTo>
                    <a:cubicBezTo>
                      <a:pt x="11" y="145"/>
                      <a:pt x="12" y="145"/>
                      <a:pt x="13" y="145"/>
                    </a:cubicBezTo>
                    <a:lnTo>
                      <a:pt x="11" y="146"/>
                    </a:lnTo>
                    <a:close/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61" y="82"/>
                    </a:lnTo>
                    <a:close/>
                    <a:moveTo>
                      <a:pt x="56" y="7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9"/>
                      <a:pt x="56" y="79"/>
                      <a:pt x="56" y="79"/>
                    </a:cubicBezTo>
                    <a:lnTo>
                      <a:pt x="56" y="78"/>
                    </a:lnTo>
                    <a:close/>
                    <a:moveTo>
                      <a:pt x="55" y="85"/>
                    </a:moveTo>
                    <a:cubicBezTo>
                      <a:pt x="56" y="85"/>
                      <a:pt x="56" y="84"/>
                      <a:pt x="56" y="84"/>
                    </a:cubicBezTo>
                    <a:cubicBezTo>
                      <a:pt x="56" y="82"/>
                      <a:pt x="55" y="82"/>
                      <a:pt x="54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5" y="81"/>
                    </a:cubicBezTo>
                    <a:cubicBezTo>
                      <a:pt x="54" y="81"/>
                      <a:pt x="56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3"/>
                      <a:pt x="56" y="85"/>
                      <a:pt x="55" y="85"/>
                    </a:cubicBezTo>
                    <a:close/>
                    <a:moveTo>
                      <a:pt x="56" y="87"/>
                    </a:moveTo>
                    <a:cubicBezTo>
                      <a:pt x="56" y="88"/>
                      <a:pt x="55" y="88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cubicBezTo>
                      <a:pt x="58" y="86"/>
                      <a:pt x="60" y="84"/>
                      <a:pt x="62" y="86"/>
                    </a:cubicBezTo>
                    <a:lnTo>
                      <a:pt x="56" y="87"/>
                    </a:lnTo>
                    <a:close/>
                    <a:moveTo>
                      <a:pt x="63" y="86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5" y="85"/>
                      <a:pt x="65" y="86"/>
                    </a:cubicBezTo>
                    <a:lnTo>
                      <a:pt x="63" y="86"/>
                    </a:lnTo>
                    <a:close/>
                    <a:moveTo>
                      <a:pt x="4" y="192"/>
                    </a:move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0"/>
                      <a:pt x="5" y="190"/>
                    </a:cubicBezTo>
                    <a:cubicBezTo>
                      <a:pt x="6" y="191"/>
                      <a:pt x="5" y="192"/>
                      <a:pt x="4" y="192"/>
                    </a:cubicBezTo>
                    <a:close/>
                    <a:moveTo>
                      <a:pt x="27" y="286"/>
                    </a:move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6"/>
                      <a:pt x="28" y="286"/>
                      <a:pt x="28" y="286"/>
                    </a:cubicBezTo>
                    <a:lnTo>
                      <a:pt x="27" y="286"/>
                    </a:lnTo>
                    <a:close/>
                    <a:moveTo>
                      <a:pt x="46" y="314"/>
                    </a:moveTo>
                    <a:cubicBezTo>
                      <a:pt x="46" y="313"/>
                      <a:pt x="46" y="313"/>
                      <a:pt x="46" y="313"/>
                    </a:cubicBezTo>
                    <a:cubicBezTo>
                      <a:pt x="46" y="313"/>
                      <a:pt x="47" y="313"/>
                      <a:pt x="48" y="314"/>
                    </a:cubicBezTo>
                    <a:lnTo>
                      <a:pt x="46" y="314"/>
                    </a:lnTo>
                    <a:close/>
                    <a:moveTo>
                      <a:pt x="47" y="316"/>
                    </a:moveTo>
                    <a:cubicBezTo>
                      <a:pt x="49" y="314"/>
                      <a:pt x="49" y="314"/>
                      <a:pt x="49" y="314"/>
                    </a:cubicBezTo>
                    <a:cubicBezTo>
                      <a:pt x="51" y="315"/>
                      <a:pt x="51" y="315"/>
                      <a:pt x="51" y="315"/>
                    </a:cubicBezTo>
                    <a:cubicBezTo>
                      <a:pt x="49" y="315"/>
                      <a:pt x="48" y="318"/>
                      <a:pt x="47" y="316"/>
                    </a:cubicBezTo>
                    <a:close/>
                    <a:moveTo>
                      <a:pt x="60" y="313"/>
                    </a:moveTo>
                    <a:cubicBezTo>
                      <a:pt x="60" y="313"/>
                      <a:pt x="59" y="313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9" y="313"/>
                      <a:pt x="60" y="313"/>
                    </a:cubicBezTo>
                    <a:close/>
                    <a:moveTo>
                      <a:pt x="54" y="128"/>
                    </a:moveTo>
                    <a:cubicBezTo>
                      <a:pt x="55" y="129"/>
                      <a:pt x="54" y="129"/>
                      <a:pt x="53" y="130"/>
                    </a:cubicBezTo>
                    <a:cubicBezTo>
                      <a:pt x="53" y="130"/>
                      <a:pt x="53" y="129"/>
                      <a:pt x="52" y="129"/>
                    </a:cubicBezTo>
                    <a:cubicBezTo>
                      <a:pt x="53" y="129"/>
                      <a:pt x="53" y="128"/>
                      <a:pt x="54" y="128"/>
                    </a:cubicBezTo>
                    <a:close/>
                    <a:moveTo>
                      <a:pt x="41" y="288"/>
                    </a:moveTo>
                    <a:cubicBezTo>
                      <a:pt x="39" y="289"/>
                      <a:pt x="39" y="289"/>
                      <a:pt x="39" y="289"/>
                    </a:cubicBezTo>
                    <a:cubicBezTo>
                      <a:pt x="39" y="288"/>
                      <a:pt x="40" y="286"/>
                      <a:pt x="41" y="288"/>
                    </a:cubicBezTo>
                    <a:close/>
                    <a:moveTo>
                      <a:pt x="38" y="247"/>
                    </a:moveTo>
                    <a:cubicBezTo>
                      <a:pt x="35" y="248"/>
                      <a:pt x="35" y="248"/>
                      <a:pt x="35" y="248"/>
                    </a:cubicBezTo>
                    <a:cubicBezTo>
                      <a:pt x="37" y="247"/>
                      <a:pt x="37" y="247"/>
                      <a:pt x="37" y="247"/>
                    </a:cubicBezTo>
                    <a:lnTo>
                      <a:pt x="38" y="247"/>
                    </a:lnTo>
                    <a:close/>
                    <a:moveTo>
                      <a:pt x="32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39"/>
                      <a:pt x="32" y="240"/>
                      <a:pt x="32" y="240"/>
                    </a:cubicBezTo>
                    <a:cubicBezTo>
                      <a:pt x="33" y="240"/>
                      <a:pt x="35" y="239"/>
                      <a:pt x="35" y="239"/>
                    </a:cubicBezTo>
                    <a:cubicBezTo>
                      <a:pt x="34" y="240"/>
                      <a:pt x="33" y="240"/>
                      <a:pt x="32" y="240"/>
                    </a:cubicBezTo>
                    <a:close/>
                    <a:moveTo>
                      <a:pt x="35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5" y="208"/>
                      <a:pt x="35" y="208"/>
                      <a:pt x="35" y="208"/>
                    </a:cubicBezTo>
                    <a:cubicBezTo>
                      <a:pt x="35" y="207"/>
                      <a:pt x="33" y="206"/>
                      <a:pt x="33" y="205"/>
                    </a:cubicBezTo>
                    <a:lnTo>
                      <a:pt x="35" y="208"/>
                    </a:lnTo>
                    <a:close/>
                    <a:moveTo>
                      <a:pt x="34" y="230"/>
                    </a:moveTo>
                    <a:cubicBezTo>
                      <a:pt x="34" y="230"/>
                      <a:pt x="34" y="230"/>
                      <a:pt x="34" y="230"/>
                    </a:cubicBezTo>
                    <a:cubicBezTo>
                      <a:pt x="31" y="230"/>
                      <a:pt x="31" y="230"/>
                      <a:pt x="31" y="230"/>
                    </a:cubicBezTo>
                    <a:cubicBezTo>
                      <a:pt x="31" y="230"/>
                      <a:pt x="33" y="228"/>
                      <a:pt x="34" y="230"/>
                    </a:cubicBezTo>
                    <a:close/>
                    <a:moveTo>
                      <a:pt x="21" y="186"/>
                    </a:moveTo>
                    <a:cubicBezTo>
                      <a:pt x="23" y="187"/>
                      <a:pt x="23" y="187"/>
                      <a:pt x="23" y="187"/>
                    </a:cubicBezTo>
                    <a:cubicBezTo>
                      <a:pt x="23" y="188"/>
                      <a:pt x="20" y="186"/>
                      <a:pt x="20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8" y="189"/>
                      <a:pt x="20" y="187"/>
                      <a:pt x="21" y="186"/>
                    </a:cubicBezTo>
                    <a:close/>
                    <a:moveTo>
                      <a:pt x="10" y="181"/>
                    </a:move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8" y="180"/>
                      <a:pt x="9" y="182"/>
                      <a:pt x="10" y="181"/>
                    </a:cubicBezTo>
                    <a:close/>
                    <a:moveTo>
                      <a:pt x="7" y="188"/>
                    </a:moveTo>
                    <a:cubicBezTo>
                      <a:pt x="7" y="185"/>
                      <a:pt x="7" y="185"/>
                      <a:pt x="7" y="185"/>
                    </a:cubicBezTo>
                    <a:cubicBezTo>
                      <a:pt x="9" y="188"/>
                      <a:pt x="10" y="188"/>
                      <a:pt x="13" y="187"/>
                    </a:cubicBezTo>
                    <a:cubicBezTo>
                      <a:pt x="13" y="189"/>
                      <a:pt x="10" y="189"/>
                      <a:pt x="11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7" y="192"/>
                      <a:pt x="8" y="189"/>
                      <a:pt x="6" y="188"/>
                    </a:cubicBezTo>
                    <a:lnTo>
                      <a:pt x="7" y="188"/>
                    </a:lnTo>
                    <a:close/>
                    <a:moveTo>
                      <a:pt x="6" y="196"/>
                    </a:move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8" y="196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198"/>
                      <a:pt x="8" y="198"/>
                      <a:pt x="8" y="199"/>
                    </a:cubicBezTo>
                    <a:cubicBezTo>
                      <a:pt x="5" y="198"/>
                      <a:pt x="7" y="199"/>
                      <a:pt x="6" y="196"/>
                    </a:cubicBezTo>
                    <a:close/>
                    <a:moveTo>
                      <a:pt x="11" y="206"/>
                    </a:moveTo>
                    <a:cubicBezTo>
                      <a:pt x="10" y="206"/>
                      <a:pt x="10" y="205"/>
                      <a:pt x="10" y="204"/>
                    </a:cubicBezTo>
                    <a:cubicBezTo>
                      <a:pt x="8" y="202"/>
                      <a:pt x="5" y="201"/>
                      <a:pt x="9" y="200"/>
                    </a:cubicBezTo>
                    <a:cubicBezTo>
                      <a:pt x="9" y="201"/>
                      <a:pt x="9" y="201"/>
                      <a:pt x="9" y="201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2"/>
                      <a:pt x="9" y="203"/>
                      <a:pt x="10" y="204"/>
                    </a:cubicBezTo>
                    <a:cubicBezTo>
                      <a:pt x="10" y="205"/>
                      <a:pt x="11" y="205"/>
                      <a:pt x="11" y="206"/>
                    </a:cubicBezTo>
                    <a:close/>
                    <a:moveTo>
                      <a:pt x="11" y="195"/>
                    </a:move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5"/>
                      <a:pt x="13" y="195"/>
                      <a:pt x="13" y="195"/>
                    </a:cubicBezTo>
                    <a:lnTo>
                      <a:pt x="11" y="195"/>
                    </a:lnTo>
                    <a:close/>
                    <a:moveTo>
                      <a:pt x="12" y="218"/>
                    </a:moveTo>
                    <a:cubicBezTo>
                      <a:pt x="13" y="217"/>
                      <a:pt x="13" y="217"/>
                      <a:pt x="13" y="217"/>
                    </a:cubicBezTo>
                    <a:cubicBezTo>
                      <a:pt x="14" y="219"/>
                      <a:pt x="17" y="220"/>
                      <a:pt x="18" y="223"/>
                    </a:cubicBezTo>
                    <a:cubicBezTo>
                      <a:pt x="15" y="223"/>
                      <a:pt x="16" y="218"/>
                      <a:pt x="12" y="218"/>
                    </a:cubicBezTo>
                    <a:close/>
                    <a:moveTo>
                      <a:pt x="21" y="232"/>
                    </a:moveTo>
                    <a:cubicBezTo>
                      <a:pt x="21" y="232"/>
                      <a:pt x="21" y="232"/>
                      <a:pt x="21" y="232"/>
                    </a:cubicBezTo>
                    <a:cubicBezTo>
                      <a:pt x="21" y="233"/>
                      <a:pt x="21" y="233"/>
                      <a:pt x="21" y="232"/>
                    </a:cubicBezTo>
                    <a:cubicBezTo>
                      <a:pt x="21" y="232"/>
                      <a:pt x="21" y="231"/>
                      <a:pt x="20" y="231"/>
                    </a:cubicBezTo>
                    <a:cubicBezTo>
                      <a:pt x="20" y="231"/>
                      <a:pt x="20" y="231"/>
                      <a:pt x="20" y="231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1"/>
                      <a:pt x="21" y="231"/>
                      <a:pt x="21" y="231"/>
                    </a:cubicBezTo>
                    <a:lnTo>
                      <a:pt x="21" y="232"/>
                    </a:lnTo>
                    <a:close/>
                    <a:moveTo>
                      <a:pt x="24" y="249"/>
                    </a:moveTo>
                    <a:cubicBezTo>
                      <a:pt x="23" y="248"/>
                      <a:pt x="23" y="248"/>
                      <a:pt x="23" y="248"/>
                    </a:cubicBezTo>
                    <a:cubicBezTo>
                      <a:pt x="24" y="248"/>
                      <a:pt x="24" y="248"/>
                      <a:pt x="24" y="248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2" y="230"/>
                    </a:moveTo>
                    <a:cubicBezTo>
                      <a:pt x="22" y="228"/>
                      <a:pt x="21" y="225"/>
                      <a:pt x="20" y="222"/>
                    </a:cubicBezTo>
                    <a:cubicBezTo>
                      <a:pt x="18" y="220"/>
                      <a:pt x="23" y="218"/>
                      <a:pt x="20" y="215"/>
                    </a:cubicBezTo>
                    <a:cubicBezTo>
                      <a:pt x="19" y="216"/>
                      <a:pt x="19" y="216"/>
                      <a:pt x="19" y="216"/>
                    </a:cubicBezTo>
                    <a:cubicBezTo>
                      <a:pt x="18" y="215"/>
                      <a:pt x="21" y="213"/>
                      <a:pt x="18" y="212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7"/>
                      <a:pt x="20" y="205"/>
                      <a:pt x="18" y="204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1" y="199"/>
                      <a:pt x="23" y="205"/>
                      <a:pt x="26" y="201"/>
                    </a:cubicBezTo>
                    <a:cubicBezTo>
                      <a:pt x="28" y="202"/>
                      <a:pt x="26" y="206"/>
                      <a:pt x="30" y="207"/>
                    </a:cubicBezTo>
                    <a:cubicBezTo>
                      <a:pt x="31" y="211"/>
                      <a:pt x="31" y="211"/>
                      <a:pt x="31" y="211"/>
                    </a:cubicBezTo>
                    <a:cubicBezTo>
                      <a:pt x="28" y="209"/>
                      <a:pt x="28" y="214"/>
                      <a:pt x="29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28" y="218"/>
                      <a:pt x="28" y="218"/>
                      <a:pt x="28" y="218"/>
                    </a:cubicBezTo>
                    <a:cubicBezTo>
                      <a:pt x="30" y="219"/>
                      <a:pt x="30" y="219"/>
                      <a:pt x="30" y="219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8" y="222"/>
                      <a:pt x="31" y="222"/>
                      <a:pt x="32" y="223"/>
                    </a:cubicBezTo>
                    <a:cubicBezTo>
                      <a:pt x="30" y="223"/>
                      <a:pt x="30" y="225"/>
                      <a:pt x="29" y="225"/>
                    </a:cubicBezTo>
                    <a:cubicBezTo>
                      <a:pt x="29" y="224"/>
                      <a:pt x="28" y="224"/>
                      <a:pt x="27" y="224"/>
                    </a:cubicBezTo>
                    <a:cubicBezTo>
                      <a:pt x="25" y="226"/>
                      <a:pt x="28" y="225"/>
                      <a:pt x="28" y="226"/>
                    </a:cubicBezTo>
                    <a:cubicBezTo>
                      <a:pt x="27" y="226"/>
                      <a:pt x="26" y="226"/>
                      <a:pt x="26" y="225"/>
                    </a:cubicBezTo>
                    <a:cubicBezTo>
                      <a:pt x="24" y="230"/>
                      <a:pt x="29" y="225"/>
                      <a:pt x="30" y="229"/>
                    </a:cubicBezTo>
                    <a:cubicBezTo>
                      <a:pt x="29" y="228"/>
                      <a:pt x="28" y="230"/>
                      <a:pt x="27" y="229"/>
                    </a:cubicBezTo>
                    <a:cubicBezTo>
                      <a:pt x="27" y="231"/>
                      <a:pt x="27" y="231"/>
                      <a:pt x="27" y="231"/>
                    </a:cubicBezTo>
                    <a:cubicBezTo>
                      <a:pt x="26" y="231"/>
                      <a:pt x="26" y="231"/>
                      <a:pt x="26" y="232"/>
                    </a:cubicBezTo>
                    <a:cubicBezTo>
                      <a:pt x="27" y="235"/>
                      <a:pt x="31" y="232"/>
                      <a:pt x="32" y="234"/>
                    </a:cubicBezTo>
                    <a:cubicBezTo>
                      <a:pt x="30" y="236"/>
                      <a:pt x="29" y="236"/>
                      <a:pt x="27" y="236"/>
                    </a:cubicBezTo>
                    <a:cubicBezTo>
                      <a:pt x="23" y="236"/>
                      <a:pt x="24" y="232"/>
                      <a:pt x="22" y="230"/>
                    </a:cubicBezTo>
                    <a:close/>
                    <a:moveTo>
                      <a:pt x="28" y="252"/>
                    </a:move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9" y="251"/>
                      <a:pt x="28" y="251"/>
                      <a:pt x="28" y="252"/>
                    </a:cubicBezTo>
                    <a:close/>
                    <a:moveTo>
                      <a:pt x="28" y="246"/>
                    </a:moveTo>
                    <a:cubicBezTo>
                      <a:pt x="28" y="245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5"/>
                    </a:cubicBezTo>
                    <a:cubicBezTo>
                      <a:pt x="29" y="246"/>
                      <a:pt x="29" y="246"/>
                      <a:pt x="29" y="246"/>
                    </a:cubicBezTo>
                    <a:lnTo>
                      <a:pt x="28" y="246"/>
                    </a:lnTo>
                    <a:close/>
                    <a:moveTo>
                      <a:pt x="27" y="274"/>
                    </a:moveTo>
                    <a:cubicBezTo>
                      <a:pt x="26" y="273"/>
                      <a:pt x="26" y="273"/>
                      <a:pt x="26" y="273"/>
                    </a:cubicBezTo>
                    <a:cubicBezTo>
                      <a:pt x="27" y="274"/>
                      <a:pt x="27" y="274"/>
                      <a:pt x="27" y="274"/>
                    </a:cubicBezTo>
                    <a:close/>
                    <a:moveTo>
                      <a:pt x="30" y="279"/>
                    </a:moveTo>
                    <a:cubicBezTo>
                      <a:pt x="29" y="278"/>
                      <a:pt x="31" y="277"/>
                      <a:pt x="29" y="276"/>
                    </a:cubicBezTo>
                    <a:cubicBezTo>
                      <a:pt x="30" y="276"/>
                      <a:pt x="30" y="275"/>
                      <a:pt x="31" y="275"/>
                    </a:cubicBezTo>
                    <a:cubicBezTo>
                      <a:pt x="30" y="274"/>
                      <a:pt x="29" y="274"/>
                      <a:pt x="28" y="274"/>
                    </a:cubicBezTo>
                    <a:cubicBezTo>
                      <a:pt x="28" y="272"/>
                      <a:pt x="24" y="271"/>
                      <a:pt x="24" y="268"/>
                    </a:cubicBezTo>
                    <a:cubicBezTo>
                      <a:pt x="26" y="268"/>
                      <a:pt x="28" y="270"/>
                      <a:pt x="29" y="270"/>
                    </a:cubicBezTo>
                    <a:cubicBezTo>
                      <a:pt x="31" y="269"/>
                      <a:pt x="31" y="269"/>
                      <a:pt x="31" y="269"/>
                    </a:cubicBezTo>
                    <a:cubicBezTo>
                      <a:pt x="30" y="270"/>
                      <a:pt x="30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1" y="274"/>
                      <a:pt x="31" y="274"/>
                      <a:pt x="31" y="274"/>
                    </a:cubicBezTo>
                    <a:cubicBezTo>
                      <a:pt x="34" y="272"/>
                      <a:pt x="34" y="277"/>
                      <a:pt x="37" y="274"/>
                    </a:cubicBezTo>
                    <a:cubicBezTo>
                      <a:pt x="37" y="275"/>
                      <a:pt x="35" y="277"/>
                      <a:pt x="38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8" y="279"/>
                      <a:pt x="39" y="279"/>
                      <a:pt x="40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6" y="280"/>
                      <a:pt x="36" y="280"/>
                      <a:pt x="36" y="280"/>
                    </a:cubicBezTo>
                    <a:cubicBezTo>
                      <a:pt x="34" y="279"/>
                      <a:pt x="33" y="280"/>
                      <a:pt x="30" y="279"/>
                    </a:cubicBezTo>
                    <a:close/>
                    <a:moveTo>
                      <a:pt x="33" y="290"/>
                    </a:moveTo>
                    <a:cubicBezTo>
                      <a:pt x="33" y="288"/>
                      <a:pt x="33" y="288"/>
                      <a:pt x="33" y="288"/>
                    </a:cubicBezTo>
                    <a:cubicBezTo>
                      <a:pt x="33" y="288"/>
                      <a:pt x="34" y="288"/>
                      <a:pt x="34" y="288"/>
                    </a:cubicBezTo>
                    <a:cubicBezTo>
                      <a:pt x="34" y="289"/>
                      <a:pt x="34" y="290"/>
                      <a:pt x="33" y="290"/>
                    </a:cubicBezTo>
                    <a:close/>
                    <a:moveTo>
                      <a:pt x="35" y="282"/>
                    </a:moveTo>
                    <a:cubicBezTo>
                      <a:pt x="38" y="281"/>
                      <a:pt x="38" y="281"/>
                      <a:pt x="38" y="281"/>
                    </a:cubicBezTo>
                    <a:cubicBezTo>
                      <a:pt x="38" y="282"/>
                      <a:pt x="38" y="283"/>
                      <a:pt x="39" y="283"/>
                    </a:cubicBezTo>
                    <a:cubicBezTo>
                      <a:pt x="39" y="284"/>
                      <a:pt x="37" y="284"/>
                      <a:pt x="36" y="283"/>
                    </a:cubicBezTo>
                    <a:lnTo>
                      <a:pt x="35" y="282"/>
                    </a:lnTo>
                    <a:close/>
                    <a:moveTo>
                      <a:pt x="37" y="292"/>
                    </a:moveTo>
                    <a:cubicBezTo>
                      <a:pt x="38" y="292"/>
                      <a:pt x="38" y="291"/>
                      <a:pt x="39" y="291"/>
                    </a:cubicBezTo>
                    <a:cubicBezTo>
                      <a:pt x="37" y="293"/>
                      <a:pt x="37" y="293"/>
                      <a:pt x="37" y="293"/>
                    </a:cubicBezTo>
                    <a:cubicBezTo>
                      <a:pt x="36" y="291"/>
                      <a:pt x="36" y="291"/>
                      <a:pt x="36" y="291"/>
                    </a:cubicBezTo>
                    <a:lnTo>
                      <a:pt x="37" y="292"/>
                    </a:lnTo>
                    <a:close/>
                    <a:moveTo>
                      <a:pt x="37" y="299"/>
                    </a:moveTo>
                    <a:cubicBezTo>
                      <a:pt x="38" y="299"/>
                      <a:pt x="39" y="299"/>
                      <a:pt x="40" y="299"/>
                    </a:cubicBezTo>
                    <a:cubicBezTo>
                      <a:pt x="40" y="300"/>
                      <a:pt x="37" y="300"/>
                      <a:pt x="37" y="299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9" y="302"/>
                      <a:pt x="39" y="302"/>
                    </a:cubicBezTo>
                    <a:cubicBezTo>
                      <a:pt x="38" y="301"/>
                      <a:pt x="41" y="299"/>
                      <a:pt x="42" y="301"/>
                    </a:cubicBezTo>
                    <a:cubicBezTo>
                      <a:pt x="41" y="301"/>
                      <a:pt x="40" y="300"/>
                      <a:pt x="39" y="302"/>
                    </a:cubicBezTo>
                    <a:close/>
                    <a:moveTo>
                      <a:pt x="42" y="295"/>
                    </a:moveTo>
                    <a:cubicBezTo>
                      <a:pt x="43" y="294"/>
                      <a:pt x="41" y="290"/>
                      <a:pt x="44" y="292"/>
                    </a:cubicBezTo>
                    <a:cubicBezTo>
                      <a:pt x="44" y="293"/>
                      <a:pt x="42" y="294"/>
                      <a:pt x="43" y="295"/>
                    </a:cubicBezTo>
                    <a:lnTo>
                      <a:pt x="42" y="295"/>
                    </a:lnTo>
                    <a:close/>
                    <a:moveTo>
                      <a:pt x="44" y="304"/>
                    </a:moveTo>
                    <a:cubicBezTo>
                      <a:pt x="45" y="304"/>
                      <a:pt x="47" y="306"/>
                      <a:pt x="48" y="306"/>
                    </a:cubicBezTo>
                    <a:cubicBezTo>
                      <a:pt x="46" y="307"/>
                      <a:pt x="44" y="306"/>
                      <a:pt x="44" y="304"/>
                    </a:cubicBezTo>
                    <a:close/>
                    <a:moveTo>
                      <a:pt x="43" y="302"/>
                    </a:moveTo>
                    <a:cubicBezTo>
                      <a:pt x="43" y="301"/>
                      <a:pt x="43" y="301"/>
                      <a:pt x="43" y="301"/>
                    </a:cubicBezTo>
                    <a:cubicBezTo>
                      <a:pt x="49" y="302"/>
                      <a:pt x="49" y="302"/>
                      <a:pt x="49" y="302"/>
                    </a:cubicBezTo>
                    <a:lnTo>
                      <a:pt x="43" y="302"/>
                    </a:lnTo>
                    <a:close/>
                    <a:moveTo>
                      <a:pt x="50" y="305"/>
                    </a:moveTo>
                    <a:cubicBezTo>
                      <a:pt x="50" y="305"/>
                      <a:pt x="51" y="305"/>
                      <a:pt x="51" y="306"/>
                    </a:cubicBezTo>
                    <a:cubicBezTo>
                      <a:pt x="50" y="307"/>
                      <a:pt x="50" y="306"/>
                      <a:pt x="50" y="305"/>
                    </a:cubicBezTo>
                    <a:close/>
                    <a:moveTo>
                      <a:pt x="52" y="309"/>
                    </a:moveTo>
                    <a:cubicBezTo>
                      <a:pt x="54" y="308"/>
                      <a:pt x="56" y="310"/>
                      <a:pt x="56" y="311"/>
                    </a:cubicBezTo>
                    <a:cubicBezTo>
                      <a:pt x="55" y="310"/>
                      <a:pt x="55" y="310"/>
                      <a:pt x="55" y="310"/>
                    </a:cubicBezTo>
                    <a:cubicBezTo>
                      <a:pt x="54" y="311"/>
                      <a:pt x="54" y="311"/>
                      <a:pt x="54" y="311"/>
                    </a:cubicBezTo>
                    <a:cubicBezTo>
                      <a:pt x="55" y="312"/>
                      <a:pt x="56" y="311"/>
                      <a:pt x="56" y="313"/>
                    </a:cubicBezTo>
                    <a:cubicBezTo>
                      <a:pt x="55" y="313"/>
                      <a:pt x="55" y="313"/>
                      <a:pt x="54" y="313"/>
                    </a:cubicBezTo>
                    <a:cubicBezTo>
                      <a:pt x="54" y="311"/>
                      <a:pt x="50" y="311"/>
                      <a:pt x="52" y="309"/>
                    </a:cubicBezTo>
                    <a:close/>
                    <a:moveTo>
                      <a:pt x="54" y="317"/>
                    </a:moveTo>
                    <a:cubicBezTo>
                      <a:pt x="54" y="315"/>
                      <a:pt x="53" y="317"/>
                      <a:pt x="52" y="316"/>
                    </a:cubicBezTo>
                    <a:cubicBezTo>
                      <a:pt x="53" y="315"/>
                      <a:pt x="53" y="315"/>
                      <a:pt x="54" y="315"/>
                    </a:cubicBezTo>
                    <a:cubicBezTo>
                      <a:pt x="54" y="315"/>
                      <a:pt x="54" y="315"/>
                      <a:pt x="55" y="315"/>
                    </a:cubicBezTo>
                    <a:cubicBezTo>
                      <a:pt x="55" y="315"/>
                      <a:pt x="55" y="315"/>
                      <a:pt x="56" y="314"/>
                    </a:cubicBezTo>
                    <a:cubicBezTo>
                      <a:pt x="56" y="316"/>
                      <a:pt x="55" y="315"/>
                      <a:pt x="55" y="315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4" y="316"/>
                      <a:pt x="57" y="318"/>
                      <a:pt x="57" y="315"/>
                    </a:cubicBezTo>
                    <a:cubicBezTo>
                      <a:pt x="57" y="317"/>
                      <a:pt x="56" y="319"/>
                      <a:pt x="54" y="317"/>
                    </a:cubicBezTo>
                    <a:close/>
                    <a:moveTo>
                      <a:pt x="62" y="320"/>
                    </a:moveTo>
                    <a:cubicBezTo>
                      <a:pt x="62" y="320"/>
                      <a:pt x="57" y="321"/>
                      <a:pt x="57" y="319"/>
                    </a:cubicBezTo>
                    <a:cubicBezTo>
                      <a:pt x="58" y="320"/>
                      <a:pt x="60" y="319"/>
                      <a:pt x="61" y="317"/>
                    </a:cubicBezTo>
                    <a:cubicBezTo>
                      <a:pt x="61" y="318"/>
                      <a:pt x="62" y="318"/>
                      <a:pt x="62" y="319"/>
                    </a:cubicBezTo>
                    <a:cubicBezTo>
                      <a:pt x="61" y="320"/>
                      <a:pt x="61" y="320"/>
                      <a:pt x="61" y="320"/>
                    </a:cubicBezTo>
                    <a:lnTo>
                      <a:pt x="62" y="320"/>
                    </a:lnTo>
                    <a:close/>
                    <a:moveTo>
                      <a:pt x="82" y="76"/>
                    </a:moveTo>
                    <a:cubicBezTo>
                      <a:pt x="83" y="77"/>
                      <a:pt x="83" y="77"/>
                      <a:pt x="83" y="77"/>
                    </a:cubicBezTo>
                    <a:cubicBezTo>
                      <a:pt x="81" y="77"/>
                      <a:pt x="81" y="77"/>
                      <a:pt x="81" y="77"/>
                    </a:cubicBezTo>
                    <a:lnTo>
                      <a:pt x="82" y="76"/>
                    </a:lnTo>
                    <a:close/>
                    <a:moveTo>
                      <a:pt x="81" y="82"/>
                    </a:moveTo>
                    <a:cubicBezTo>
                      <a:pt x="80" y="81"/>
                      <a:pt x="80" y="81"/>
                      <a:pt x="79" y="80"/>
                    </a:cubicBezTo>
                    <a:cubicBezTo>
                      <a:pt x="80" y="80"/>
                      <a:pt x="82" y="80"/>
                      <a:pt x="81" y="82"/>
                    </a:cubicBezTo>
                    <a:close/>
                    <a:moveTo>
                      <a:pt x="68" y="70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70" y="70"/>
                      <a:pt x="72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1" y="70"/>
                      <a:pt x="70" y="73"/>
                      <a:pt x="68" y="70"/>
                    </a:cubicBezTo>
                    <a:close/>
                    <a:moveTo>
                      <a:pt x="63" y="325"/>
                    </a:moveTo>
                    <a:cubicBezTo>
                      <a:pt x="65" y="324"/>
                      <a:pt x="65" y="324"/>
                      <a:pt x="65" y="324"/>
                    </a:cubicBezTo>
                    <a:cubicBezTo>
                      <a:pt x="65" y="326"/>
                      <a:pt x="65" y="326"/>
                      <a:pt x="65" y="326"/>
                    </a:cubicBezTo>
                    <a:cubicBezTo>
                      <a:pt x="64" y="326"/>
                      <a:pt x="64" y="326"/>
                      <a:pt x="63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3" y="327"/>
                      <a:pt x="63" y="326"/>
                      <a:pt x="63" y="326"/>
                    </a:cubicBezTo>
                    <a:cubicBezTo>
                      <a:pt x="64" y="326"/>
                      <a:pt x="63" y="325"/>
                      <a:pt x="63" y="325"/>
                    </a:cubicBezTo>
                    <a:close/>
                    <a:moveTo>
                      <a:pt x="58" y="331"/>
                    </a:moveTo>
                    <a:cubicBezTo>
                      <a:pt x="58" y="330"/>
                      <a:pt x="59" y="330"/>
                      <a:pt x="59" y="330"/>
                    </a:cubicBezTo>
                    <a:cubicBezTo>
                      <a:pt x="59" y="329"/>
                      <a:pt x="58" y="327"/>
                      <a:pt x="57" y="326"/>
                    </a:cubicBezTo>
                    <a:cubicBezTo>
                      <a:pt x="58" y="326"/>
                      <a:pt x="59" y="326"/>
                      <a:pt x="60" y="327"/>
                    </a:cubicBezTo>
                    <a:cubicBezTo>
                      <a:pt x="59" y="328"/>
                      <a:pt x="59" y="328"/>
                      <a:pt x="59" y="328"/>
                    </a:cubicBezTo>
                    <a:cubicBezTo>
                      <a:pt x="60" y="330"/>
                      <a:pt x="62" y="328"/>
                      <a:pt x="63" y="328"/>
                    </a:cubicBezTo>
                    <a:cubicBezTo>
                      <a:pt x="63" y="330"/>
                      <a:pt x="64" y="329"/>
                      <a:pt x="65" y="330"/>
                    </a:cubicBezTo>
                    <a:cubicBezTo>
                      <a:pt x="63" y="332"/>
                      <a:pt x="61" y="328"/>
                      <a:pt x="59" y="330"/>
                    </a:cubicBezTo>
                    <a:cubicBezTo>
                      <a:pt x="59" y="330"/>
                      <a:pt x="59" y="331"/>
                      <a:pt x="58" y="331"/>
                    </a:cubicBezTo>
                    <a:close/>
                    <a:moveTo>
                      <a:pt x="60" y="332"/>
                    </a:moveTo>
                    <a:cubicBezTo>
                      <a:pt x="61" y="332"/>
                      <a:pt x="61" y="332"/>
                      <a:pt x="61" y="332"/>
                    </a:cubicBezTo>
                    <a:cubicBezTo>
                      <a:pt x="60" y="331"/>
                      <a:pt x="60" y="331"/>
                      <a:pt x="60" y="331"/>
                    </a:cubicBezTo>
                    <a:cubicBezTo>
                      <a:pt x="61" y="331"/>
                      <a:pt x="61" y="331"/>
                      <a:pt x="61" y="331"/>
                    </a:cubicBezTo>
                    <a:cubicBezTo>
                      <a:pt x="62" y="330"/>
                      <a:pt x="63" y="335"/>
                      <a:pt x="65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5" y="335"/>
                      <a:pt x="61" y="333"/>
                      <a:pt x="60" y="332"/>
                    </a:cubicBezTo>
                    <a:close/>
                    <a:moveTo>
                      <a:pt x="67" y="327"/>
                    </a:moveTo>
                    <a:cubicBezTo>
                      <a:pt x="68" y="326"/>
                      <a:pt x="68" y="326"/>
                      <a:pt x="68" y="326"/>
                    </a:cubicBezTo>
                    <a:cubicBezTo>
                      <a:pt x="68" y="326"/>
                      <a:pt x="69" y="326"/>
                      <a:pt x="69" y="326"/>
                    </a:cubicBezTo>
                    <a:cubicBezTo>
                      <a:pt x="69" y="327"/>
                      <a:pt x="68" y="327"/>
                      <a:pt x="67" y="327"/>
                    </a:cubicBezTo>
                    <a:close/>
                    <a:moveTo>
                      <a:pt x="71" y="336"/>
                    </a:moveTo>
                    <a:cubicBezTo>
                      <a:pt x="69" y="338"/>
                      <a:pt x="73" y="339"/>
                      <a:pt x="71" y="339"/>
                    </a:cubicBezTo>
                    <a:cubicBezTo>
                      <a:pt x="70" y="337"/>
                      <a:pt x="68" y="334"/>
                      <a:pt x="69" y="332"/>
                    </a:cubicBezTo>
                    <a:cubicBezTo>
                      <a:pt x="70" y="332"/>
                      <a:pt x="71" y="332"/>
                      <a:pt x="72" y="331"/>
                    </a:cubicBezTo>
                    <a:cubicBezTo>
                      <a:pt x="72" y="333"/>
                      <a:pt x="70" y="332"/>
                      <a:pt x="69" y="333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72" y="337"/>
                      <a:pt x="71" y="334"/>
                      <a:pt x="71" y="336"/>
                    </a:cubicBezTo>
                    <a:close/>
                    <a:moveTo>
                      <a:pt x="69" y="88"/>
                    </a:moveTo>
                    <a:cubicBezTo>
                      <a:pt x="70" y="88"/>
                      <a:pt x="70" y="89"/>
                      <a:pt x="71" y="88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5"/>
                      <a:pt x="70" y="85"/>
                      <a:pt x="71" y="86"/>
                    </a:cubicBezTo>
                    <a:cubicBezTo>
                      <a:pt x="71" y="85"/>
                      <a:pt x="72" y="85"/>
                      <a:pt x="72" y="84"/>
                    </a:cubicBezTo>
                    <a:cubicBezTo>
                      <a:pt x="71" y="82"/>
                      <a:pt x="69" y="85"/>
                      <a:pt x="70" y="82"/>
                    </a:cubicBezTo>
                    <a:cubicBezTo>
                      <a:pt x="71" y="84"/>
                      <a:pt x="73" y="81"/>
                      <a:pt x="74" y="84"/>
                    </a:cubicBezTo>
                    <a:cubicBezTo>
                      <a:pt x="74" y="84"/>
                      <a:pt x="74" y="83"/>
                      <a:pt x="75" y="84"/>
                    </a:cubicBezTo>
                    <a:cubicBezTo>
                      <a:pt x="75" y="84"/>
                      <a:pt x="75" y="85"/>
                      <a:pt x="75" y="85"/>
                    </a:cubicBezTo>
                    <a:cubicBezTo>
                      <a:pt x="75" y="85"/>
                      <a:pt x="74" y="84"/>
                      <a:pt x="74" y="85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86"/>
                      <a:pt x="74" y="88"/>
                      <a:pt x="75" y="89"/>
                    </a:cubicBezTo>
                    <a:cubicBezTo>
                      <a:pt x="74" y="90"/>
                      <a:pt x="71" y="89"/>
                      <a:pt x="69" y="88"/>
                    </a:cubicBezTo>
                    <a:close/>
                    <a:moveTo>
                      <a:pt x="77" y="92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5" y="91"/>
                      <a:pt x="75" y="91"/>
                      <a:pt x="75" y="91"/>
                    </a:cubicBezTo>
                    <a:lnTo>
                      <a:pt x="77" y="92"/>
                    </a:lnTo>
                    <a:close/>
                    <a:moveTo>
                      <a:pt x="76" y="338"/>
                    </a:moveTo>
                    <a:cubicBezTo>
                      <a:pt x="78" y="338"/>
                      <a:pt x="78" y="338"/>
                      <a:pt x="78" y="338"/>
                    </a:cubicBezTo>
                    <a:cubicBezTo>
                      <a:pt x="78" y="338"/>
                      <a:pt x="77" y="340"/>
                      <a:pt x="76" y="338"/>
                    </a:cubicBezTo>
                    <a:close/>
                    <a:moveTo>
                      <a:pt x="79" y="107"/>
                    </a:move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9"/>
                      <a:pt x="78" y="109"/>
                      <a:pt x="78" y="109"/>
                    </a:cubicBezTo>
                    <a:lnTo>
                      <a:pt x="79" y="107"/>
                    </a:lnTo>
                    <a:close/>
                    <a:moveTo>
                      <a:pt x="79" y="347"/>
                    </a:moveTo>
                    <a:cubicBezTo>
                      <a:pt x="79" y="347"/>
                      <a:pt x="79" y="347"/>
                      <a:pt x="79" y="347"/>
                    </a:cubicBezTo>
                    <a:cubicBezTo>
                      <a:pt x="81" y="348"/>
                      <a:pt x="81" y="348"/>
                      <a:pt x="81" y="348"/>
                    </a:cubicBezTo>
                    <a:lnTo>
                      <a:pt x="79" y="347"/>
                    </a:lnTo>
                    <a:close/>
                    <a:moveTo>
                      <a:pt x="82" y="358"/>
                    </a:moveTo>
                    <a:cubicBezTo>
                      <a:pt x="80" y="358"/>
                      <a:pt x="80" y="358"/>
                      <a:pt x="80" y="358"/>
                    </a:cubicBezTo>
                    <a:cubicBezTo>
                      <a:pt x="81" y="357"/>
                      <a:pt x="80" y="356"/>
                      <a:pt x="82" y="356"/>
                    </a:cubicBezTo>
                    <a:lnTo>
                      <a:pt x="82" y="358"/>
                    </a:lnTo>
                    <a:close/>
                    <a:moveTo>
                      <a:pt x="82" y="352"/>
                    </a:moveTo>
                    <a:cubicBezTo>
                      <a:pt x="82" y="352"/>
                      <a:pt x="82" y="352"/>
                      <a:pt x="82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3" y="351"/>
                      <a:pt x="83" y="351"/>
                      <a:pt x="85" y="352"/>
                    </a:cubicBezTo>
                    <a:cubicBezTo>
                      <a:pt x="85" y="353"/>
                      <a:pt x="85" y="353"/>
                      <a:pt x="85" y="353"/>
                    </a:cubicBezTo>
                    <a:cubicBezTo>
                      <a:pt x="84" y="352"/>
                      <a:pt x="83" y="351"/>
                      <a:pt x="82" y="352"/>
                    </a:cubicBezTo>
                    <a:close/>
                    <a:moveTo>
                      <a:pt x="85" y="358"/>
                    </a:moveTo>
                    <a:cubicBezTo>
                      <a:pt x="84" y="358"/>
                      <a:pt x="84" y="358"/>
                      <a:pt x="84" y="358"/>
                    </a:cubicBezTo>
                    <a:cubicBezTo>
                      <a:pt x="83" y="358"/>
                      <a:pt x="83" y="358"/>
                      <a:pt x="83" y="358"/>
                    </a:cubicBezTo>
                    <a:cubicBezTo>
                      <a:pt x="84" y="357"/>
                      <a:pt x="87" y="356"/>
                      <a:pt x="86" y="354"/>
                    </a:cubicBezTo>
                    <a:cubicBezTo>
                      <a:pt x="88" y="355"/>
                      <a:pt x="86" y="356"/>
                      <a:pt x="85" y="358"/>
                    </a:cubicBezTo>
                    <a:close/>
                    <a:moveTo>
                      <a:pt x="90" y="373"/>
                    </a:moveTo>
                    <a:cubicBezTo>
                      <a:pt x="89" y="373"/>
                      <a:pt x="88" y="373"/>
                      <a:pt x="88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0" y="373"/>
                      <a:pt x="90" y="373"/>
                    </a:cubicBezTo>
                    <a:close/>
                    <a:moveTo>
                      <a:pt x="98" y="356"/>
                    </a:moveTo>
                    <a:cubicBezTo>
                      <a:pt x="97" y="356"/>
                      <a:pt x="97" y="356"/>
                      <a:pt x="97" y="356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6" y="355"/>
                      <a:pt x="96" y="355"/>
                      <a:pt x="96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6"/>
                      <a:pt x="98" y="356"/>
                      <a:pt x="98" y="356"/>
                    </a:cubicBezTo>
                    <a:close/>
                    <a:moveTo>
                      <a:pt x="92" y="359"/>
                    </a:moveTo>
                    <a:cubicBezTo>
                      <a:pt x="91" y="359"/>
                      <a:pt x="91" y="357"/>
                      <a:pt x="90" y="357"/>
                    </a:cubicBezTo>
                    <a:cubicBezTo>
                      <a:pt x="89" y="357"/>
                      <a:pt x="89" y="357"/>
                      <a:pt x="89" y="357"/>
                    </a:cubicBezTo>
                    <a:cubicBezTo>
                      <a:pt x="90" y="357"/>
                      <a:pt x="90" y="357"/>
                      <a:pt x="90" y="357"/>
                    </a:cubicBezTo>
                    <a:cubicBezTo>
                      <a:pt x="92" y="357"/>
                      <a:pt x="92" y="357"/>
                      <a:pt x="92" y="357"/>
                    </a:cubicBezTo>
                    <a:cubicBezTo>
                      <a:pt x="91" y="358"/>
                      <a:pt x="92" y="358"/>
                      <a:pt x="92" y="359"/>
                    </a:cubicBezTo>
                    <a:close/>
                    <a:moveTo>
                      <a:pt x="92" y="9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92" y="92"/>
                    </a:lnTo>
                    <a:close/>
                    <a:moveTo>
                      <a:pt x="92" y="370"/>
                    </a:moveTo>
                    <a:cubicBezTo>
                      <a:pt x="94" y="369"/>
                      <a:pt x="94" y="369"/>
                      <a:pt x="94" y="369"/>
                    </a:cubicBezTo>
                    <a:cubicBezTo>
                      <a:pt x="92" y="367"/>
                      <a:pt x="92" y="367"/>
                      <a:pt x="92" y="367"/>
                    </a:cubicBezTo>
                    <a:cubicBezTo>
                      <a:pt x="94" y="367"/>
                      <a:pt x="94" y="367"/>
                      <a:pt x="94" y="367"/>
                    </a:cubicBezTo>
                    <a:cubicBezTo>
                      <a:pt x="94" y="368"/>
                      <a:pt x="94" y="369"/>
                      <a:pt x="94" y="369"/>
                    </a:cubicBezTo>
                    <a:cubicBezTo>
                      <a:pt x="95" y="370"/>
                      <a:pt x="95" y="371"/>
                      <a:pt x="96" y="371"/>
                    </a:cubicBezTo>
                    <a:cubicBezTo>
                      <a:pt x="96" y="369"/>
                      <a:pt x="96" y="369"/>
                      <a:pt x="96" y="369"/>
                    </a:cubicBezTo>
                    <a:cubicBezTo>
                      <a:pt x="97" y="370"/>
                      <a:pt x="99" y="370"/>
                      <a:pt x="97" y="372"/>
                    </a:cubicBezTo>
                    <a:lnTo>
                      <a:pt x="92" y="370"/>
                    </a:lnTo>
                    <a:close/>
                    <a:moveTo>
                      <a:pt x="100" y="375"/>
                    </a:moveTo>
                    <a:cubicBezTo>
                      <a:pt x="100" y="376"/>
                      <a:pt x="100" y="376"/>
                      <a:pt x="99" y="376"/>
                    </a:cubicBezTo>
                    <a:cubicBezTo>
                      <a:pt x="98" y="376"/>
                      <a:pt x="98" y="376"/>
                      <a:pt x="98" y="376"/>
                    </a:cubicBezTo>
                    <a:cubicBezTo>
                      <a:pt x="100" y="374"/>
                      <a:pt x="96" y="374"/>
                      <a:pt x="96" y="373"/>
                    </a:cubicBezTo>
                    <a:cubicBezTo>
                      <a:pt x="96" y="374"/>
                      <a:pt x="95" y="373"/>
                      <a:pt x="94" y="374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6" y="373"/>
                      <a:pt x="98" y="374"/>
                      <a:pt x="100" y="375"/>
                    </a:cubicBezTo>
                    <a:close/>
                    <a:moveTo>
                      <a:pt x="98" y="368"/>
                    </a:moveTo>
                    <a:cubicBezTo>
                      <a:pt x="97" y="367"/>
                      <a:pt x="100" y="365"/>
                      <a:pt x="98" y="363"/>
                    </a:cubicBezTo>
                    <a:cubicBezTo>
                      <a:pt x="97" y="364"/>
                      <a:pt x="96" y="363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5" y="365"/>
                      <a:pt x="95" y="365"/>
                      <a:pt x="95" y="365"/>
                    </a:cubicBezTo>
                    <a:cubicBezTo>
                      <a:pt x="93" y="365"/>
                      <a:pt x="94" y="362"/>
                      <a:pt x="94" y="362"/>
                    </a:cubicBezTo>
                    <a:cubicBezTo>
                      <a:pt x="94" y="362"/>
                      <a:pt x="94" y="363"/>
                      <a:pt x="94" y="363"/>
                    </a:cubicBezTo>
                    <a:cubicBezTo>
                      <a:pt x="95" y="364"/>
                      <a:pt x="95" y="363"/>
                      <a:pt x="96" y="362"/>
                    </a:cubicBezTo>
                    <a:cubicBezTo>
                      <a:pt x="96" y="361"/>
                      <a:pt x="95" y="360"/>
                      <a:pt x="95" y="359"/>
                    </a:cubicBezTo>
                    <a:cubicBezTo>
                      <a:pt x="94" y="358"/>
                      <a:pt x="94" y="359"/>
                      <a:pt x="94" y="359"/>
                    </a:cubicBezTo>
                    <a:cubicBezTo>
                      <a:pt x="93" y="358"/>
                      <a:pt x="93" y="358"/>
                      <a:pt x="93" y="358"/>
                    </a:cubicBezTo>
                    <a:cubicBezTo>
                      <a:pt x="95" y="358"/>
                      <a:pt x="97" y="359"/>
                      <a:pt x="99" y="358"/>
                    </a:cubicBezTo>
                    <a:cubicBezTo>
                      <a:pt x="98" y="359"/>
                      <a:pt x="94" y="359"/>
                      <a:pt x="96" y="362"/>
                    </a:cubicBezTo>
                    <a:cubicBezTo>
                      <a:pt x="96" y="364"/>
                      <a:pt x="98" y="362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4"/>
                      <a:pt x="100" y="367"/>
                      <a:pt x="98" y="368"/>
                    </a:cubicBezTo>
                    <a:close/>
                    <a:moveTo>
                      <a:pt x="100" y="358"/>
                    </a:moveTo>
                    <a:cubicBezTo>
                      <a:pt x="101" y="357"/>
                      <a:pt x="101" y="357"/>
                      <a:pt x="101" y="357"/>
                    </a:cubicBezTo>
                    <a:cubicBezTo>
                      <a:pt x="102" y="358"/>
                      <a:pt x="102" y="358"/>
                      <a:pt x="102" y="358"/>
                    </a:cubicBezTo>
                    <a:lnTo>
                      <a:pt x="100" y="358"/>
                    </a:lnTo>
                    <a:close/>
                    <a:moveTo>
                      <a:pt x="104" y="69"/>
                    </a:moveTo>
                    <a:cubicBezTo>
                      <a:pt x="105" y="69"/>
                      <a:pt x="106" y="69"/>
                      <a:pt x="106" y="70"/>
                    </a:cubicBezTo>
                    <a:cubicBezTo>
                      <a:pt x="104" y="70"/>
                      <a:pt x="104" y="70"/>
                      <a:pt x="104" y="70"/>
                    </a:cubicBezTo>
                    <a:lnTo>
                      <a:pt x="104" y="69"/>
                    </a:lnTo>
                    <a:close/>
                    <a:moveTo>
                      <a:pt x="108" y="372"/>
                    </a:moveTo>
                    <a:cubicBezTo>
                      <a:pt x="108" y="371"/>
                      <a:pt x="108" y="372"/>
                      <a:pt x="107" y="372"/>
                    </a:cubicBezTo>
                    <a:cubicBezTo>
                      <a:pt x="106" y="371"/>
                      <a:pt x="108" y="370"/>
                      <a:pt x="106" y="370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4" y="370"/>
                      <a:pt x="104" y="370"/>
                      <a:pt x="104" y="370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5" y="369"/>
                      <a:pt x="105" y="369"/>
                      <a:pt x="105" y="369"/>
                    </a:cubicBezTo>
                    <a:cubicBezTo>
                      <a:pt x="108" y="368"/>
                      <a:pt x="106" y="371"/>
                      <a:pt x="108" y="371"/>
                    </a:cubicBezTo>
                    <a:lnTo>
                      <a:pt x="108" y="372"/>
                    </a:lnTo>
                    <a:close/>
                    <a:moveTo>
                      <a:pt x="110" y="369"/>
                    </a:moveTo>
                    <a:cubicBezTo>
                      <a:pt x="109" y="369"/>
                      <a:pt x="109" y="369"/>
                      <a:pt x="109" y="369"/>
                    </a:cubicBezTo>
                    <a:cubicBezTo>
                      <a:pt x="111" y="368"/>
                      <a:pt x="111" y="368"/>
                      <a:pt x="111" y="368"/>
                    </a:cubicBezTo>
                    <a:cubicBezTo>
                      <a:pt x="110" y="368"/>
                      <a:pt x="111" y="370"/>
                      <a:pt x="110" y="369"/>
                    </a:cubicBezTo>
                    <a:close/>
                    <a:moveTo>
                      <a:pt x="119" y="376"/>
                    </a:moveTo>
                    <a:cubicBezTo>
                      <a:pt x="120" y="376"/>
                      <a:pt x="120" y="376"/>
                      <a:pt x="120" y="376"/>
                    </a:cubicBezTo>
                    <a:cubicBezTo>
                      <a:pt x="119" y="376"/>
                      <a:pt x="119" y="376"/>
                      <a:pt x="119" y="376"/>
                    </a:cubicBezTo>
                    <a:cubicBezTo>
                      <a:pt x="118" y="376"/>
                      <a:pt x="117" y="375"/>
                      <a:pt x="116" y="375"/>
                    </a:cubicBezTo>
                    <a:cubicBezTo>
                      <a:pt x="117" y="373"/>
                      <a:pt x="118" y="375"/>
                      <a:pt x="119" y="376"/>
                    </a:cubicBezTo>
                    <a:close/>
                    <a:moveTo>
                      <a:pt x="117" y="384"/>
                    </a:moveTo>
                    <a:cubicBezTo>
                      <a:pt x="117" y="383"/>
                      <a:pt x="116" y="383"/>
                      <a:pt x="116" y="382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5" y="382"/>
                      <a:pt x="115" y="382"/>
                      <a:pt x="115" y="382"/>
                    </a:cubicBezTo>
                    <a:cubicBezTo>
                      <a:pt x="116" y="382"/>
                      <a:pt x="117" y="381"/>
                      <a:pt x="116" y="380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2"/>
                      <a:pt x="117" y="382"/>
                      <a:pt x="117" y="383"/>
                    </a:cubicBezTo>
                    <a:cubicBezTo>
                      <a:pt x="120" y="384"/>
                      <a:pt x="120" y="384"/>
                      <a:pt x="120" y="384"/>
                    </a:cubicBezTo>
                    <a:lnTo>
                      <a:pt x="117" y="384"/>
                    </a:lnTo>
                    <a:close/>
                    <a:moveTo>
                      <a:pt x="137" y="395"/>
                    </a:moveTo>
                    <a:cubicBezTo>
                      <a:pt x="138" y="395"/>
                      <a:pt x="140" y="393"/>
                      <a:pt x="141" y="395"/>
                    </a:cubicBezTo>
                    <a:cubicBezTo>
                      <a:pt x="140" y="395"/>
                      <a:pt x="138" y="396"/>
                      <a:pt x="137" y="395"/>
                    </a:cubicBezTo>
                    <a:close/>
                    <a:moveTo>
                      <a:pt x="140" y="408"/>
                    </a:move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40" y="406"/>
                      <a:pt x="141" y="405"/>
                      <a:pt x="142" y="406"/>
                    </a:cubicBezTo>
                    <a:cubicBezTo>
                      <a:pt x="143" y="408"/>
                      <a:pt x="141" y="407"/>
                      <a:pt x="140" y="408"/>
                    </a:cubicBezTo>
                    <a:close/>
                    <a:moveTo>
                      <a:pt x="144" y="408"/>
                    </a:moveTo>
                    <a:cubicBezTo>
                      <a:pt x="145" y="409"/>
                      <a:pt x="145" y="409"/>
                      <a:pt x="145" y="409"/>
                    </a:cubicBezTo>
                    <a:cubicBezTo>
                      <a:pt x="145" y="408"/>
                      <a:pt x="146" y="408"/>
                      <a:pt x="146" y="408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6" y="410"/>
                      <a:pt x="144" y="410"/>
                      <a:pt x="142" y="410"/>
                    </a:cubicBezTo>
                    <a:lnTo>
                      <a:pt x="144" y="408"/>
                    </a:lnTo>
                    <a:close/>
                    <a:moveTo>
                      <a:pt x="142" y="401"/>
                    </a:moveTo>
                    <a:cubicBezTo>
                      <a:pt x="144" y="401"/>
                      <a:pt x="143" y="400"/>
                      <a:pt x="143" y="398"/>
                    </a:cubicBezTo>
                    <a:cubicBezTo>
                      <a:pt x="143" y="399"/>
                      <a:pt x="144" y="400"/>
                      <a:pt x="144" y="401"/>
                    </a:cubicBezTo>
                    <a:lnTo>
                      <a:pt x="142" y="401"/>
                    </a:lnTo>
                    <a:close/>
                    <a:moveTo>
                      <a:pt x="152" y="399"/>
                    </a:moveTo>
                    <a:cubicBezTo>
                      <a:pt x="152" y="398"/>
                      <a:pt x="152" y="398"/>
                      <a:pt x="152" y="398"/>
                    </a:cubicBezTo>
                    <a:cubicBezTo>
                      <a:pt x="153" y="399"/>
                      <a:pt x="153" y="399"/>
                      <a:pt x="153" y="399"/>
                    </a:cubicBezTo>
                    <a:lnTo>
                      <a:pt x="152" y="399"/>
                    </a:lnTo>
                    <a:close/>
                    <a:moveTo>
                      <a:pt x="153" y="402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6" y="402"/>
                      <a:pt x="156" y="402"/>
                      <a:pt x="156" y="402"/>
                    </a:cubicBezTo>
                    <a:lnTo>
                      <a:pt x="153" y="402"/>
                    </a:lnTo>
                    <a:close/>
                    <a:moveTo>
                      <a:pt x="158" y="404"/>
                    </a:moveTo>
                    <a:cubicBezTo>
                      <a:pt x="157" y="404"/>
                      <a:pt x="157" y="404"/>
                      <a:pt x="157" y="404"/>
                    </a:cubicBezTo>
                    <a:cubicBezTo>
                      <a:pt x="157" y="402"/>
                      <a:pt x="159" y="403"/>
                      <a:pt x="160" y="402"/>
                    </a:cubicBezTo>
                    <a:cubicBezTo>
                      <a:pt x="160" y="403"/>
                      <a:pt x="158" y="403"/>
                      <a:pt x="158" y="404"/>
                    </a:cubicBezTo>
                    <a:close/>
                    <a:moveTo>
                      <a:pt x="162" y="405"/>
                    </a:moveTo>
                    <a:cubicBezTo>
                      <a:pt x="163" y="405"/>
                      <a:pt x="163" y="405"/>
                      <a:pt x="163" y="405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1" y="403"/>
                      <a:pt x="165" y="404"/>
                      <a:pt x="165" y="407"/>
                    </a:cubicBezTo>
                    <a:lnTo>
                      <a:pt x="162" y="405"/>
                    </a:lnTo>
                    <a:close/>
                    <a:moveTo>
                      <a:pt x="173" y="408"/>
                    </a:moveTo>
                    <a:cubicBezTo>
                      <a:pt x="171" y="407"/>
                      <a:pt x="170" y="409"/>
                      <a:pt x="168" y="407"/>
                    </a:cubicBezTo>
                    <a:cubicBezTo>
                      <a:pt x="169" y="406"/>
                      <a:pt x="171" y="406"/>
                      <a:pt x="173" y="407"/>
                    </a:cubicBezTo>
                    <a:lnTo>
                      <a:pt x="173" y="408"/>
                    </a:lnTo>
                    <a:close/>
                    <a:moveTo>
                      <a:pt x="211" y="408"/>
                    </a:move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8"/>
                      <a:pt x="211" y="408"/>
                      <a:pt x="211" y="408"/>
                    </a:cubicBezTo>
                    <a:close/>
                    <a:moveTo>
                      <a:pt x="212" y="414"/>
                    </a:moveTo>
                    <a:cubicBezTo>
                      <a:pt x="211" y="414"/>
                      <a:pt x="211" y="414"/>
                      <a:pt x="211" y="414"/>
                    </a:cubicBezTo>
                    <a:cubicBezTo>
                      <a:pt x="212" y="411"/>
                      <a:pt x="212" y="411"/>
                      <a:pt x="212" y="411"/>
                    </a:cubicBezTo>
                    <a:cubicBezTo>
                      <a:pt x="212" y="411"/>
                      <a:pt x="213" y="412"/>
                      <a:pt x="213" y="412"/>
                    </a:cubicBezTo>
                    <a:cubicBezTo>
                      <a:pt x="212" y="413"/>
                      <a:pt x="212" y="413"/>
                      <a:pt x="212" y="413"/>
                    </a:cubicBezTo>
                    <a:cubicBezTo>
                      <a:pt x="212" y="413"/>
                      <a:pt x="212" y="413"/>
                      <a:pt x="212" y="414"/>
                    </a:cubicBezTo>
                    <a:close/>
                    <a:moveTo>
                      <a:pt x="217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6" y="413"/>
                      <a:pt x="216" y="413"/>
                      <a:pt x="216" y="413"/>
                    </a:cubicBezTo>
                    <a:cubicBezTo>
                      <a:pt x="216" y="414"/>
                      <a:pt x="216" y="414"/>
                      <a:pt x="216" y="414"/>
                    </a:cubicBezTo>
                    <a:cubicBezTo>
                      <a:pt x="214" y="413"/>
                      <a:pt x="214" y="413"/>
                      <a:pt x="214" y="413"/>
                    </a:cubicBezTo>
                    <a:cubicBezTo>
                      <a:pt x="215" y="413"/>
                      <a:pt x="216" y="413"/>
                      <a:pt x="216" y="413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5" y="411"/>
                      <a:pt x="215" y="411"/>
                      <a:pt x="215" y="411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14" y="408"/>
                      <a:pt x="214" y="408"/>
                      <a:pt x="214" y="408"/>
                    </a:cubicBezTo>
                    <a:cubicBezTo>
                      <a:pt x="214" y="408"/>
                      <a:pt x="215" y="408"/>
                      <a:pt x="216" y="408"/>
                    </a:cubicBezTo>
                    <a:cubicBezTo>
                      <a:pt x="216" y="407"/>
                      <a:pt x="216" y="407"/>
                      <a:pt x="216" y="407"/>
                    </a:cubicBezTo>
                    <a:cubicBezTo>
                      <a:pt x="216" y="407"/>
                      <a:pt x="216" y="407"/>
                      <a:pt x="216" y="408"/>
                    </a:cubicBezTo>
                    <a:cubicBezTo>
                      <a:pt x="216" y="409"/>
                      <a:pt x="218" y="409"/>
                      <a:pt x="217" y="411"/>
                    </a:cubicBezTo>
                    <a:close/>
                    <a:moveTo>
                      <a:pt x="224" y="419"/>
                    </a:moveTo>
                    <a:cubicBezTo>
                      <a:pt x="223" y="419"/>
                      <a:pt x="223" y="419"/>
                      <a:pt x="223" y="419"/>
                    </a:cubicBezTo>
                    <a:cubicBezTo>
                      <a:pt x="224" y="418"/>
                      <a:pt x="224" y="418"/>
                      <a:pt x="224" y="418"/>
                    </a:cubicBezTo>
                    <a:lnTo>
                      <a:pt x="224" y="419"/>
                    </a:lnTo>
                    <a:close/>
                    <a:moveTo>
                      <a:pt x="224" y="416"/>
                    </a:moveTo>
                    <a:cubicBezTo>
                      <a:pt x="224" y="416"/>
                      <a:pt x="225" y="415"/>
                      <a:pt x="225" y="415"/>
                    </a:cubicBezTo>
                    <a:cubicBezTo>
                      <a:pt x="225" y="415"/>
                      <a:pt x="224" y="416"/>
                      <a:pt x="224" y="416"/>
                    </a:cubicBezTo>
                    <a:close/>
                    <a:moveTo>
                      <a:pt x="242" y="2"/>
                    </a:moveTo>
                    <a:cubicBezTo>
                      <a:pt x="243" y="3"/>
                      <a:pt x="243" y="3"/>
                      <a:pt x="243" y="3"/>
                    </a:cubicBezTo>
                    <a:cubicBezTo>
                      <a:pt x="240" y="3"/>
                      <a:pt x="240" y="3"/>
                      <a:pt x="240" y="3"/>
                    </a:cubicBezTo>
                    <a:lnTo>
                      <a:pt x="242" y="2"/>
                    </a:lnTo>
                    <a:close/>
                    <a:moveTo>
                      <a:pt x="244" y="420"/>
                    </a:moveTo>
                    <a:cubicBezTo>
                      <a:pt x="242" y="421"/>
                      <a:pt x="242" y="418"/>
                      <a:pt x="241" y="418"/>
                    </a:cubicBezTo>
                    <a:cubicBezTo>
                      <a:pt x="242" y="418"/>
                      <a:pt x="242" y="418"/>
                      <a:pt x="242" y="417"/>
                    </a:cubicBezTo>
                    <a:cubicBezTo>
                      <a:pt x="239" y="418"/>
                      <a:pt x="239" y="416"/>
                      <a:pt x="237" y="415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6" y="416"/>
                      <a:pt x="236" y="416"/>
                      <a:pt x="236" y="416"/>
                    </a:cubicBezTo>
                    <a:cubicBezTo>
                      <a:pt x="236" y="415"/>
                      <a:pt x="237" y="415"/>
                      <a:pt x="236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5"/>
                      <a:pt x="237" y="415"/>
                      <a:pt x="237" y="415"/>
                    </a:cubicBezTo>
                    <a:cubicBezTo>
                      <a:pt x="239" y="415"/>
                      <a:pt x="240" y="416"/>
                      <a:pt x="241" y="414"/>
                    </a:cubicBezTo>
                    <a:cubicBezTo>
                      <a:pt x="240" y="412"/>
                      <a:pt x="240" y="412"/>
                      <a:pt x="240" y="412"/>
                    </a:cubicBezTo>
                    <a:cubicBezTo>
                      <a:pt x="241" y="414"/>
                      <a:pt x="242" y="415"/>
                      <a:pt x="243" y="413"/>
                    </a:cubicBezTo>
                    <a:cubicBezTo>
                      <a:pt x="244" y="412"/>
                      <a:pt x="244" y="412"/>
                      <a:pt x="244" y="412"/>
                    </a:cubicBezTo>
                    <a:cubicBezTo>
                      <a:pt x="244" y="414"/>
                      <a:pt x="246" y="416"/>
                      <a:pt x="243" y="416"/>
                    </a:cubicBezTo>
                    <a:cubicBezTo>
                      <a:pt x="242" y="417"/>
                      <a:pt x="242" y="417"/>
                      <a:pt x="242" y="417"/>
                    </a:cubicBezTo>
                    <a:cubicBezTo>
                      <a:pt x="243" y="418"/>
                      <a:pt x="244" y="420"/>
                      <a:pt x="244" y="420"/>
                    </a:cubicBezTo>
                    <a:close/>
                    <a:moveTo>
                      <a:pt x="246" y="421"/>
                    </a:moveTo>
                    <a:cubicBezTo>
                      <a:pt x="246" y="419"/>
                      <a:pt x="247" y="419"/>
                      <a:pt x="248" y="419"/>
                    </a:cubicBezTo>
                    <a:lnTo>
                      <a:pt x="246" y="421"/>
                    </a:lnTo>
                    <a:close/>
                    <a:moveTo>
                      <a:pt x="248" y="416"/>
                    </a:moveTo>
                    <a:cubicBezTo>
                      <a:pt x="248" y="415"/>
                      <a:pt x="248" y="415"/>
                      <a:pt x="248" y="415"/>
                    </a:cubicBezTo>
                    <a:cubicBezTo>
                      <a:pt x="250" y="415"/>
                      <a:pt x="250" y="415"/>
                      <a:pt x="250" y="415"/>
                    </a:cubicBezTo>
                    <a:cubicBezTo>
                      <a:pt x="249" y="415"/>
                      <a:pt x="249" y="415"/>
                      <a:pt x="248" y="416"/>
                    </a:cubicBezTo>
                    <a:close/>
                    <a:moveTo>
                      <a:pt x="254" y="421"/>
                    </a:moveTo>
                    <a:cubicBezTo>
                      <a:pt x="254" y="421"/>
                      <a:pt x="254" y="421"/>
                      <a:pt x="254" y="421"/>
                    </a:cubicBezTo>
                    <a:cubicBezTo>
                      <a:pt x="256" y="421"/>
                      <a:pt x="256" y="421"/>
                      <a:pt x="256" y="421"/>
                    </a:cubicBezTo>
                    <a:lnTo>
                      <a:pt x="254" y="421"/>
                    </a:lnTo>
                    <a:close/>
                    <a:moveTo>
                      <a:pt x="255" y="416"/>
                    </a:moveTo>
                    <a:cubicBezTo>
                      <a:pt x="256" y="413"/>
                      <a:pt x="256" y="413"/>
                      <a:pt x="256" y="413"/>
                    </a:cubicBezTo>
                    <a:cubicBezTo>
                      <a:pt x="256" y="415"/>
                      <a:pt x="256" y="415"/>
                      <a:pt x="256" y="415"/>
                    </a:cubicBezTo>
                    <a:lnTo>
                      <a:pt x="255" y="416"/>
                    </a:lnTo>
                    <a:close/>
                    <a:moveTo>
                      <a:pt x="262" y="412"/>
                    </a:moveTo>
                    <a:cubicBezTo>
                      <a:pt x="262" y="412"/>
                      <a:pt x="262" y="411"/>
                      <a:pt x="262" y="411"/>
                    </a:cubicBezTo>
                    <a:cubicBezTo>
                      <a:pt x="263" y="412"/>
                      <a:pt x="263" y="412"/>
                      <a:pt x="262" y="412"/>
                    </a:cubicBezTo>
                    <a:cubicBezTo>
                      <a:pt x="262" y="412"/>
                      <a:pt x="262" y="412"/>
                      <a:pt x="262" y="412"/>
                    </a:cubicBezTo>
                    <a:cubicBezTo>
                      <a:pt x="262" y="412"/>
                      <a:pt x="261" y="413"/>
                      <a:pt x="260" y="413"/>
                    </a:cubicBezTo>
                    <a:cubicBezTo>
                      <a:pt x="261" y="412"/>
                      <a:pt x="262" y="412"/>
                      <a:pt x="262" y="412"/>
                    </a:cubicBezTo>
                    <a:close/>
                    <a:moveTo>
                      <a:pt x="259" y="425"/>
                    </a:moveTo>
                    <a:cubicBezTo>
                      <a:pt x="257" y="425"/>
                      <a:pt x="257" y="425"/>
                      <a:pt x="257" y="425"/>
                    </a:cubicBezTo>
                    <a:cubicBezTo>
                      <a:pt x="257" y="425"/>
                      <a:pt x="258" y="424"/>
                      <a:pt x="259" y="425"/>
                    </a:cubicBezTo>
                    <a:close/>
                    <a:moveTo>
                      <a:pt x="261" y="423"/>
                    </a:moveTo>
                    <a:cubicBezTo>
                      <a:pt x="260" y="422"/>
                      <a:pt x="260" y="424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61" y="422"/>
                      <a:pt x="262" y="422"/>
                    </a:cubicBezTo>
                    <a:lnTo>
                      <a:pt x="261" y="423"/>
                    </a:lnTo>
                    <a:close/>
                    <a:moveTo>
                      <a:pt x="262" y="419"/>
                    </a:moveTo>
                    <a:cubicBezTo>
                      <a:pt x="261" y="419"/>
                      <a:pt x="261" y="419"/>
                      <a:pt x="261" y="419"/>
                    </a:cubicBezTo>
                    <a:cubicBezTo>
                      <a:pt x="261" y="416"/>
                      <a:pt x="263" y="418"/>
                      <a:pt x="264" y="416"/>
                    </a:cubicBezTo>
                    <a:cubicBezTo>
                      <a:pt x="263" y="415"/>
                      <a:pt x="263" y="415"/>
                      <a:pt x="263" y="415"/>
                    </a:cubicBezTo>
                    <a:cubicBezTo>
                      <a:pt x="265" y="415"/>
                      <a:pt x="265" y="415"/>
                      <a:pt x="265" y="415"/>
                    </a:cubicBezTo>
                    <a:cubicBezTo>
                      <a:pt x="265" y="416"/>
                      <a:pt x="263" y="418"/>
                      <a:pt x="262" y="419"/>
                    </a:cubicBezTo>
                    <a:close/>
                    <a:moveTo>
                      <a:pt x="266" y="419"/>
                    </a:moveTo>
                    <a:cubicBezTo>
                      <a:pt x="268" y="421"/>
                      <a:pt x="268" y="421"/>
                      <a:pt x="268" y="421"/>
                    </a:cubicBezTo>
                    <a:cubicBezTo>
                      <a:pt x="267" y="421"/>
                      <a:pt x="265" y="420"/>
                      <a:pt x="266" y="419"/>
                    </a:cubicBezTo>
                    <a:close/>
                    <a:moveTo>
                      <a:pt x="268" y="418"/>
                    </a:move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8" y="417"/>
                      <a:pt x="268" y="417"/>
                      <a:pt x="268" y="417"/>
                    </a:cubicBezTo>
                    <a:cubicBezTo>
                      <a:pt x="267" y="416"/>
                      <a:pt x="266" y="415"/>
                      <a:pt x="267" y="414"/>
                    </a:cubicBezTo>
                    <a:cubicBezTo>
                      <a:pt x="268" y="414"/>
                      <a:pt x="267" y="416"/>
                      <a:pt x="269" y="416"/>
                    </a:cubicBezTo>
                    <a:cubicBezTo>
                      <a:pt x="269" y="417"/>
                      <a:pt x="268" y="417"/>
                      <a:pt x="268" y="418"/>
                    </a:cubicBezTo>
                    <a:close/>
                    <a:moveTo>
                      <a:pt x="270" y="422"/>
                    </a:moveTo>
                    <a:cubicBezTo>
                      <a:pt x="270" y="419"/>
                      <a:pt x="270" y="419"/>
                      <a:pt x="270" y="419"/>
                    </a:cubicBezTo>
                    <a:cubicBezTo>
                      <a:pt x="272" y="421"/>
                      <a:pt x="272" y="421"/>
                      <a:pt x="272" y="421"/>
                    </a:cubicBezTo>
                    <a:lnTo>
                      <a:pt x="270" y="422"/>
                    </a:lnTo>
                    <a:close/>
                    <a:moveTo>
                      <a:pt x="284" y="425"/>
                    </a:moveTo>
                    <a:cubicBezTo>
                      <a:pt x="283" y="425"/>
                      <a:pt x="283" y="425"/>
                      <a:pt x="283" y="425"/>
                    </a:cubicBezTo>
                    <a:cubicBezTo>
                      <a:pt x="282" y="424"/>
                      <a:pt x="283" y="423"/>
                      <a:pt x="284" y="424"/>
                    </a:cubicBezTo>
                    <a:cubicBezTo>
                      <a:pt x="284" y="425"/>
                      <a:pt x="284" y="425"/>
                      <a:pt x="284" y="425"/>
                    </a:cubicBezTo>
                    <a:close/>
                    <a:moveTo>
                      <a:pt x="294" y="424"/>
                    </a:moveTo>
                    <a:cubicBezTo>
                      <a:pt x="293" y="423"/>
                      <a:pt x="293" y="423"/>
                      <a:pt x="293" y="423"/>
                    </a:cubicBezTo>
                    <a:cubicBezTo>
                      <a:pt x="294" y="423"/>
                      <a:pt x="294" y="423"/>
                      <a:pt x="294" y="423"/>
                    </a:cubicBezTo>
                    <a:cubicBezTo>
                      <a:pt x="294" y="423"/>
                      <a:pt x="294" y="424"/>
                      <a:pt x="295" y="424"/>
                    </a:cubicBezTo>
                    <a:lnTo>
                      <a:pt x="294" y="424"/>
                    </a:lnTo>
                    <a:close/>
                    <a:moveTo>
                      <a:pt x="299" y="419"/>
                    </a:moveTo>
                    <a:cubicBezTo>
                      <a:pt x="298" y="420"/>
                      <a:pt x="297" y="420"/>
                      <a:pt x="296" y="420"/>
                    </a:cubicBezTo>
                    <a:cubicBezTo>
                      <a:pt x="298" y="419"/>
                      <a:pt x="298" y="419"/>
                      <a:pt x="298" y="419"/>
                    </a:cubicBezTo>
                    <a:cubicBezTo>
                      <a:pt x="297" y="418"/>
                      <a:pt x="297" y="418"/>
                      <a:pt x="297" y="418"/>
                    </a:cubicBezTo>
                    <a:cubicBezTo>
                      <a:pt x="299" y="417"/>
                      <a:pt x="299" y="417"/>
                      <a:pt x="299" y="417"/>
                    </a:cubicBezTo>
                    <a:cubicBezTo>
                      <a:pt x="298" y="418"/>
                      <a:pt x="298" y="418"/>
                      <a:pt x="298" y="418"/>
                    </a:cubicBezTo>
                    <a:lnTo>
                      <a:pt x="299" y="419"/>
                    </a:lnTo>
                    <a:close/>
                    <a:moveTo>
                      <a:pt x="307" y="417"/>
                    </a:moveTo>
                    <a:cubicBezTo>
                      <a:pt x="306" y="416"/>
                      <a:pt x="306" y="416"/>
                      <a:pt x="306" y="416"/>
                    </a:cubicBezTo>
                    <a:cubicBezTo>
                      <a:pt x="307" y="416"/>
                      <a:pt x="307" y="416"/>
                      <a:pt x="307" y="417"/>
                    </a:cubicBezTo>
                    <a:cubicBezTo>
                      <a:pt x="307" y="417"/>
                      <a:pt x="307" y="417"/>
                      <a:pt x="307" y="417"/>
                    </a:cubicBezTo>
                    <a:cubicBezTo>
                      <a:pt x="305" y="418"/>
                      <a:pt x="306" y="417"/>
                      <a:pt x="307" y="417"/>
                    </a:cubicBezTo>
                    <a:close/>
                    <a:moveTo>
                      <a:pt x="307" y="413"/>
                    </a:moveTo>
                    <a:cubicBezTo>
                      <a:pt x="307" y="413"/>
                      <a:pt x="307" y="413"/>
                      <a:pt x="307" y="413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5" y="412"/>
                      <a:pt x="305" y="412"/>
                      <a:pt x="305" y="412"/>
                    </a:cubicBezTo>
                    <a:cubicBezTo>
                      <a:pt x="306" y="412"/>
                      <a:pt x="306" y="412"/>
                      <a:pt x="306" y="412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6" y="413"/>
                      <a:pt x="307" y="413"/>
                      <a:pt x="307" y="413"/>
                    </a:cubicBezTo>
                    <a:cubicBezTo>
                      <a:pt x="308" y="412"/>
                      <a:pt x="308" y="412"/>
                      <a:pt x="308" y="412"/>
                    </a:cubicBezTo>
                    <a:cubicBezTo>
                      <a:pt x="308" y="413"/>
                      <a:pt x="308" y="413"/>
                      <a:pt x="308" y="413"/>
                    </a:cubicBezTo>
                    <a:cubicBezTo>
                      <a:pt x="310" y="413"/>
                      <a:pt x="310" y="413"/>
                      <a:pt x="310" y="413"/>
                    </a:cubicBezTo>
                    <a:cubicBezTo>
                      <a:pt x="309" y="413"/>
                      <a:pt x="310" y="414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07" y="415"/>
                      <a:pt x="307" y="414"/>
                      <a:pt x="307" y="413"/>
                    </a:cubicBezTo>
                    <a:close/>
                    <a:moveTo>
                      <a:pt x="314" y="412"/>
                    </a:moveTo>
                    <a:cubicBezTo>
                      <a:pt x="313" y="413"/>
                      <a:pt x="313" y="413"/>
                      <a:pt x="312" y="413"/>
                    </a:cubicBezTo>
                    <a:cubicBezTo>
                      <a:pt x="312" y="412"/>
                      <a:pt x="313" y="413"/>
                      <a:pt x="314" y="412"/>
                    </a:cubicBezTo>
                    <a:cubicBezTo>
                      <a:pt x="315" y="412"/>
                      <a:pt x="315" y="412"/>
                      <a:pt x="315" y="412"/>
                    </a:cubicBezTo>
                    <a:lnTo>
                      <a:pt x="314" y="412"/>
                    </a:lnTo>
                    <a:close/>
                    <a:moveTo>
                      <a:pt x="319" y="405"/>
                    </a:moveTo>
                    <a:cubicBezTo>
                      <a:pt x="318" y="403"/>
                      <a:pt x="318" y="403"/>
                      <a:pt x="318" y="403"/>
                    </a:cubicBezTo>
                    <a:cubicBezTo>
                      <a:pt x="321" y="404"/>
                      <a:pt x="321" y="404"/>
                      <a:pt x="321" y="404"/>
                    </a:cubicBezTo>
                    <a:lnTo>
                      <a:pt x="319" y="405"/>
                    </a:lnTo>
                    <a:close/>
                    <a:moveTo>
                      <a:pt x="365" y="52"/>
                    </a:moveTo>
                    <a:cubicBezTo>
                      <a:pt x="363" y="52"/>
                      <a:pt x="363" y="52"/>
                      <a:pt x="363" y="52"/>
                    </a:cubicBezTo>
                    <a:cubicBezTo>
                      <a:pt x="363" y="52"/>
                      <a:pt x="364" y="52"/>
                      <a:pt x="365" y="52"/>
                    </a:cubicBezTo>
                    <a:close/>
                    <a:moveTo>
                      <a:pt x="364" y="347"/>
                    </a:moveTo>
                    <a:cubicBezTo>
                      <a:pt x="364" y="348"/>
                      <a:pt x="364" y="348"/>
                      <a:pt x="364" y="348"/>
                    </a:cubicBezTo>
                    <a:cubicBezTo>
                      <a:pt x="363" y="346"/>
                      <a:pt x="363" y="346"/>
                      <a:pt x="363" y="346"/>
                    </a:cubicBezTo>
                    <a:lnTo>
                      <a:pt x="364" y="347"/>
                    </a:lnTo>
                    <a:close/>
                    <a:moveTo>
                      <a:pt x="361" y="353"/>
                    </a:moveTo>
                    <a:cubicBezTo>
                      <a:pt x="361" y="354"/>
                      <a:pt x="361" y="354"/>
                      <a:pt x="361" y="354"/>
                    </a:cubicBez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1" y="352"/>
                      <a:pt x="361" y="352"/>
                      <a:pt x="361" y="352"/>
                    </a:cubicBezTo>
                    <a:cubicBezTo>
                      <a:pt x="361" y="352"/>
                      <a:pt x="361" y="353"/>
                      <a:pt x="361" y="353"/>
                    </a:cubicBezTo>
                    <a:close/>
                    <a:moveTo>
                      <a:pt x="363" y="374"/>
                    </a:moveTo>
                    <a:cubicBezTo>
                      <a:pt x="359" y="374"/>
                      <a:pt x="359" y="374"/>
                      <a:pt x="359" y="374"/>
                    </a:cubicBezTo>
                    <a:cubicBezTo>
                      <a:pt x="361" y="373"/>
                      <a:pt x="362" y="374"/>
                      <a:pt x="363" y="374"/>
                    </a:cubicBezTo>
                    <a:close/>
                    <a:moveTo>
                      <a:pt x="365" y="49"/>
                    </a:moveTo>
                    <a:cubicBezTo>
                      <a:pt x="365" y="49"/>
                      <a:pt x="364" y="48"/>
                      <a:pt x="364" y="49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3" y="49"/>
                      <a:pt x="361" y="50"/>
                      <a:pt x="360" y="49"/>
                    </a:cubicBezTo>
                    <a:cubicBezTo>
                      <a:pt x="362" y="49"/>
                      <a:pt x="363" y="46"/>
                      <a:pt x="365" y="49"/>
                    </a:cubicBezTo>
                    <a:close/>
                    <a:moveTo>
                      <a:pt x="357" y="303"/>
                    </a:moveTo>
                    <a:cubicBezTo>
                      <a:pt x="361" y="305"/>
                      <a:pt x="360" y="302"/>
                      <a:pt x="361" y="301"/>
                    </a:cubicBezTo>
                    <a:cubicBezTo>
                      <a:pt x="361" y="304"/>
                      <a:pt x="359" y="304"/>
                      <a:pt x="356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6" y="305"/>
                      <a:pt x="357" y="305"/>
                      <a:pt x="357" y="305"/>
                    </a:cubicBezTo>
                    <a:lnTo>
                      <a:pt x="357" y="303"/>
                    </a:lnTo>
                    <a:close/>
                    <a:moveTo>
                      <a:pt x="355" y="47"/>
                    </a:moveTo>
                    <a:cubicBezTo>
                      <a:pt x="356" y="48"/>
                      <a:pt x="356" y="48"/>
                      <a:pt x="356" y="48"/>
                    </a:cubicBezTo>
                    <a:cubicBezTo>
                      <a:pt x="358" y="49"/>
                      <a:pt x="354" y="47"/>
                      <a:pt x="355" y="47"/>
                    </a:cubicBezTo>
                    <a:close/>
                    <a:moveTo>
                      <a:pt x="352" y="350"/>
                    </a:moveTo>
                    <a:cubicBezTo>
                      <a:pt x="353" y="350"/>
                      <a:pt x="353" y="350"/>
                      <a:pt x="353" y="350"/>
                    </a:cubicBezTo>
                    <a:cubicBezTo>
                      <a:pt x="351" y="351"/>
                      <a:pt x="351" y="351"/>
                      <a:pt x="351" y="351"/>
                    </a:cubicBezTo>
                    <a:lnTo>
                      <a:pt x="352" y="350"/>
                    </a:lnTo>
                    <a:close/>
                    <a:moveTo>
                      <a:pt x="345" y="308"/>
                    </a:moveTo>
                    <a:cubicBezTo>
                      <a:pt x="346" y="309"/>
                      <a:pt x="346" y="309"/>
                      <a:pt x="346" y="309"/>
                    </a:cubicBezTo>
                    <a:cubicBezTo>
                      <a:pt x="345" y="310"/>
                      <a:pt x="345" y="310"/>
                      <a:pt x="345" y="310"/>
                    </a:cubicBezTo>
                    <a:lnTo>
                      <a:pt x="345" y="308"/>
                    </a:lnTo>
                    <a:close/>
                    <a:moveTo>
                      <a:pt x="347" y="313"/>
                    </a:moveTo>
                    <a:cubicBezTo>
                      <a:pt x="348" y="313"/>
                      <a:pt x="348" y="313"/>
                      <a:pt x="348" y="313"/>
                    </a:cubicBezTo>
                    <a:cubicBezTo>
                      <a:pt x="344" y="312"/>
                      <a:pt x="344" y="312"/>
                      <a:pt x="344" y="312"/>
                    </a:cubicBezTo>
                    <a:lnTo>
                      <a:pt x="347" y="313"/>
                    </a:lnTo>
                    <a:close/>
                    <a:moveTo>
                      <a:pt x="346" y="314"/>
                    </a:moveTo>
                    <a:cubicBezTo>
                      <a:pt x="345" y="314"/>
                      <a:pt x="345" y="314"/>
                      <a:pt x="345" y="314"/>
                    </a:cubicBezTo>
                    <a:cubicBezTo>
                      <a:pt x="345" y="314"/>
                      <a:pt x="345" y="314"/>
                      <a:pt x="345" y="314"/>
                    </a:cubicBezTo>
                    <a:lnTo>
                      <a:pt x="346" y="314"/>
                    </a:lnTo>
                    <a:close/>
                    <a:moveTo>
                      <a:pt x="354" y="358"/>
                    </a:moveTo>
                    <a:cubicBezTo>
                      <a:pt x="350" y="359"/>
                      <a:pt x="344" y="357"/>
                      <a:pt x="343" y="358"/>
                    </a:cubicBezTo>
                    <a:cubicBezTo>
                      <a:pt x="346" y="356"/>
                      <a:pt x="350" y="359"/>
                      <a:pt x="354" y="358"/>
                    </a:cubicBezTo>
                    <a:close/>
                    <a:moveTo>
                      <a:pt x="347" y="372"/>
                    </a:moveTo>
                    <a:cubicBezTo>
                      <a:pt x="350" y="374"/>
                      <a:pt x="350" y="374"/>
                      <a:pt x="350" y="374"/>
                    </a:cubicBezTo>
                    <a:cubicBezTo>
                      <a:pt x="350" y="374"/>
                      <a:pt x="346" y="373"/>
                      <a:pt x="347" y="372"/>
                    </a:cubicBezTo>
                    <a:close/>
                    <a:moveTo>
                      <a:pt x="347" y="378"/>
                    </a:moveTo>
                    <a:cubicBezTo>
                      <a:pt x="347" y="379"/>
                      <a:pt x="347" y="379"/>
                      <a:pt x="347" y="379"/>
                    </a:cubicBezTo>
                    <a:cubicBezTo>
                      <a:pt x="347" y="378"/>
                      <a:pt x="346" y="378"/>
                      <a:pt x="345" y="378"/>
                    </a:cubicBezTo>
                    <a:cubicBezTo>
                      <a:pt x="346" y="378"/>
                      <a:pt x="347" y="377"/>
                      <a:pt x="347" y="378"/>
                    </a:cubicBezTo>
                    <a:close/>
                    <a:moveTo>
                      <a:pt x="347" y="370"/>
                    </a:move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8" y="369"/>
                      <a:pt x="348" y="369"/>
                      <a:pt x="348" y="369"/>
                    </a:cubicBezTo>
                    <a:cubicBezTo>
                      <a:pt x="347" y="368"/>
                      <a:pt x="347" y="368"/>
                      <a:pt x="346" y="368"/>
                    </a:cubicBezTo>
                    <a:cubicBezTo>
                      <a:pt x="347" y="367"/>
                      <a:pt x="347" y="367"/>
                      <a:pt x="347" y="367"/>
                    </a:cubicBezTo>
                    <a:cubicBezTo>
                      <a:pt x="348" y="367"/>
                      <a:pt x="348" y="367"/>
                      <a:pt x="348" y="367"/>
                    </a:cubicBezTo>
                    <a:cubicBezTo>
                      <a:pt x="349" y="367"/>
                      <a:pt x="349" y="367"/>
                      <a:pt x="349" y="367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7" y="366"/>
                      <a:pt x="347" y="366"/>
                      <a:pt x="347" y="365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8" y="365"/>
                      <a:pt x="349" y="364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49" y="366"/>
                      <a:pt x="348" y="368"/>
                      <a:pt x="351" y="369"/>
                    </a:cubicBezTo>
                    <a:cubicBezTo>
                      <a:pt x="350" y="369"/>
                      <a:pt x="350" y="369"/>
                      <a:pt x="350" y="369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1" y="371"/>
                      <a:pt x="350" y="371"/>
                      <a:pt x="350" y="369"/>
                    </a:cubicBezTo>
                    <a:cubicBezTo>
                      <a:pt x="349" y="370"/>
                      <a:pt x="348" y="370"/>
                      <a:pt x="347" y="370"/>
                    </a:cubicBezTo>
                    <a:close/>
                    <a:moveTo>
                      <a:pt x="340" y="327"/>
                    </a:moveTo>
                    <a:cubicBezTo>
                      <a:pt x="340" y="328"/>
                      <a:pt x="340" y="328"/>
                      <a:pt x="340" y="328"/>
                    </a:cubicBezTo>
                    <a:cubicBezTo>
                      <a:pt x="338" y="327"/>
                      <a:pt x="338" y="327"/>
                      <a:pt x="338" y="327"/>
                    </a:cubicBezTo>
                    <a:lnTo>
                      <a:pt x="340" y="327"/>
                    </a:lnTo>
                    <a:close/>
                    <a:moveTo>
                      <a:pt x="324" y="399"/>
                    </a:moveTo>
                    <a:cubicBezTo>
                      <a:pt x="326" y="397"/>
                      <a:pt x="326" y="397"/>
                      <a:pt x="326" y="397"/>
                    </a:cubicBezTo>
                    <a:cubicBezTo>
                      <a:pt x="326" y="397"/>
                      <a:pt x="327" y="398"/>
                      <a:pt x="327" y="398"/>
                    </a:cubicBezTo>
                    <a:lnTo>
                      <a:pt x="324" y="399"/>
                    </a:lnTo>
                    <a:close/>
                    <a:moveTo>
                      <a:pt x="328" y="406"/>
                    </a:move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6" y="405"/>
                      <a:pt x="325" y="405"/>
                      <a:pt x="325" y="404"/>
                    </a:cubicBez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7" y="405"/>
                      <a:pt x="328" y="405"/>
                      <a:pt x="329" y="405"/>
                    </a:cubicBezTo>
                    <a:cubicBezTo>
                      <a:pt x="328" y="405"/>
                      <a:pt x="328" y="406"/>
                      <a:pt x="328" y="406"/>
                    </a:cubicBezTo>
                    <a:close/>
                    <a:moveTo>
                      <a:pt x="332" y="393"/>
                    </a:moveTo>
                    <a:cubicBezTo>
                      <a:pt x="332" y="392"/>
                      <a:pt x="332" y="392"/>
                      <a:pt x="332" y="392"/>
                    </a:cubicBezTo>
                    <a:cubicBezTo>
                      <a:pt x="333" y="392"/>
                      <a:pt x="333" y="392"/>
                      <a:pt x="333" y="392"/>
                    </a:cubicBezTo>
                    <a:lnTo>
                      <a:pt x="332" y="393"/>
                    </a:lnTo>
                    <a:close/>
                    <a:moveTo>
                      <a:pt x="332" y="390"/>
                    </a:moveTo>
                    <a:cubicBezTo>
                      <a:pt x="332" y="388"/>
                      <a:pt x="332" y="388"/>
                      <a:pt x="332" y="388"/>
                    </a:cubicBezTo>
                    <a:cubicBezTo>
                      <a:pt x="333" y="388"/>
                      <a:pt x="333" y="388"/>
                      <a:pt x="333" y="388"/>
                    </a:cubicBezTo>
                    <a:lnTo>
                      <a:pt x="332" y="390"/>
                    </a:lnTo>
                    <a:close/>
                    <a:moveTo>
                      <a:pt x="336" y="393"/>
                    </a:moveTo>
                    <a:cubicBezTo>
                      <a:pt x="335" y="394"/>
                      <a:pt x="335" y="395"/>
                      <a:pt x="334" y="394"/>
                    </a:cubicBezTo>
                    <a:cubicBezTo>
                      <a:pt x="334" y="394"/>
                      <a:pt x="335" y="393"/>
                      <a:pt x="336" y="393"/>
                    </a:cubicBezTo>
                    <a:cubicBezTo>
                      <a:pt x="336" y="393"/>
                      <a:pt x="336" y="392"/>
                      <a:pt x="336" y="393"/>
                    </a:cubicBezTo>
                    <a:close/>
                    <a:moveTo>
                      <a:pt x="336" y="385"/>
                    </a:moveTo>
                    <a:cubicBezTo>
                      <a:pt x="336" y="384"/>
                      <a:pt x="336" y="384"/>
                      <a:pt x="336" y="384"/>
                    </a:cubicBezTo>
                    <a:cubicBezTo>
                      <a:pt x="338" y="385"/>
                      <a:pt x="338" y="385"/>
                      <a:pt x="338" y="385"/>
                    </a:cubicBezTo>
                    <a:lnTo>
                      <a:pt x="336" y="385"/>
                    </a:lnTo>
                    <a:close/>
                    <a:moveTo>
                      <a:pt x="337" y="331"/>
                    </a:moveTo>
                    <a:cubicBezTo>
                      <a:pt x="337" y="330"/>
                      <a:pt x="337" y="330"/>
                      <a:pt x="337" y="330"/>
                    </a:cubicBezTo>
                    <a:cubicBezTo>
                      <a:pt x="338" y="330"/>
                      <a:pt x="338" y="330"/>
                      <a:pt x="339" y="330"/>
                    </a:cubicBezTo>
                    <a:cubicBezTo>
                      <a:pt x="338" y="331"/>
                      <a:pt x="338" y="331"/>
                      <a:pt x="337" y="331"/>
                    </a:cubicBezTo>
                    <a:close/>
                    <a:moveTo>
                      <a:pt x="339" y="392"/>
                    </a:moveTo>
                    <a:cubicBezTo>
                      <a:pt x="340" y="393"/>
                      <a:pt x="340" y="391"/>
                      <a:pt x="341" y="392"/>
                    </a:cubicBezTo>
                    <a:cubicBezTo>
                      <a:pt x="339" y="392"/>
                      <a:pt x="340" y="394"/>
                      <a:pt x="339" y="392"/>
                    </a:cubicBezTo>
                    <a:close/>
                    <a:moveTo>
                      <a:pt x="341" y="375"/>
                    </a:move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3" y="375"/>
                      <a:pt x="343" y="375"/>
                    </a:cubicBezTo>
                    <a:cubicBezTo>
                      <a:pt x="345" y="374"/>
                      <a:pt x="345" y="374"/>
                      <a:pt x="345" y="374"/>
                    </a:cubicBezTo>
                    <a:cubicBezTo>
                      <a:pt x="344" y="374"/>
                      <a:pt x="346" y="375"/>
                      <a:pt x="345" y="376"/>
                    </a:cubicBezTo>
                    <a:cubicBezTo>
                      <a:pt x="345" y="376"/>
                      <a:pt x="344" y="375"/>
                      <a:pt x="343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lnTo>
                      <a:pt x="341" y="375"/>
                    </a:lnTo>
                    <a:close/>
                    <a:moveTo>
                      <a:pt x="343" y="386"/>
                    </a:moveTo>
                    <a:cubicBezTo>
                      <a:pt x="343" y="385"/>
                      <a:pt x="344" y="385"/>
                      <a:pt x="345" y="385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5"/>
                      <a:pt x="345" y="385"/>
                      <a:pt x="345" y="385"/>
                    </a:cubicBezTo>
                    <a:cubicBezTo>
                      <a:pt x="344" y="385"/>
                      <a:pt x="344" y="387"/>
                      <a:pt x="343" y="386"/>
                    </a:cubicBezTo>
                    <a:close/>
                    <a:moveTo>
                      <a:pt x="345" y="393"/>
                    </a:moveTo>
                    <a:cubicBezTo>
                      <a:pt x="346" y="392"/>
                      <a:pt x="346" y="392"/>
                      <a:pt x="346" y="392"/>
                    </a:cubicBezTo>
                    <a:cubicBezTo>
                      <a:pt x="349" y="394"/>
                      <a:pt x="349" y="394"/>
                      <a:pt x="349" y="394"/>
                    </a:cubicBezTo>
                    <a:lnTo>
                      <a:pt x="345" y="393"/>
                    </a:lnTo>
                    <a:close/>
                    <a:moveTo>
                      <a:pt x="349" y="381"/>
                    </a:move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2"/>
                      <a:pt x="349" y="382"/>
                      <a:pt x="349" y="382"/>
                    </a:cubicBezTo>
                    <a:cubicBezTo>
                      <a:pt x="351" y="382"/>
                      <a:pt x="349" y="382"/>
                      <a:pt x="349" y="381"/>
                    </a:cubicBezTo>
                    <a:close/>
                    <a:moveTo>
                      <a:pt x="350" y="390"/>
                    </a:moveTo>
                    <a:cubicBezTo>
                      <a:pt x="350" y="389"/>
                      <a:pt x="350" y="389"/>
                      <a:pt x="350" y="389"/>
                    </a:cubicBezTo>
                    <a:cubicBezTo>
                      <a:pt x="350" y="390"/>
                      <a:pt x="350" y="390"/>
                      <a:pt x="350" y="390"/>
                    </a:cubicBezTo>
                    <a:close/>
                    <a:moveTo>
                      <a:pt x="349" y="379"/>
                    </a:moveTo>
                    <a:cubicBezTo>
                      <a:pt x="350" y="378"/>
                      <a:pt x="349" y="377"/>
                      <a:pt x="348" y="377"/>
                    </a:cubicBezTo>
                    <a:cubicBezTo>
                      <a:pt x="351" y="377"/>
                      <a:pt x="351" y="382"/>
                      <a:pt x="354" y="380"/>
                    </a:cubicBezTo>
                    <a:cubicBezTo>
                      <a:pt x="352" y="383"/>
                      <a:pt x="351" y="378"/>
                      <a:pt x="349" y="379"/>
                    </a:cubicBezTo>
                    <a:close/>
                    <a:moveTo>
                      <a:pt x="352" y="373"/>
                    </a:moveTo>
                    <a:cubicBezTo>
                      <a:pt x="352" y="374"/>
                      <a:pt x="353" y="375"/>
                      <a:pt x="355" y="375"/>
                    </a:cubicBezTo>
                    <a:cubicBezTo>
                      <a:pt x="356" y="376"/>
                      <a:pt x="355" y="377"/>
                      <a:pt x="356" y="377"/>
                    </a:cubicBezTo>
                    <a:cubicBezTo>
                      <a:pt x="356" y="378"/>
                      <a:pt x="349" y="375"/>
                      <a:pt x="352" y="373"/>
                    </a:cubicBezTo>
                    <a:close/>
                    <a:moveTo>
                      <a:pt x="355" y="373"/>
                    </a:moveTo>
                    <a:cubicBezTo>
                      <a:pt x="355" y="374"/>
                      <a:pt x="355" y="374"/>
                      <a:pt x="355" y="374"/>
                    </a:cubicBezTo>
                    <a:cubicBezTo>
                      <a:pt x="354" y="373"/>
                      <a:pt x="354" y="373"/>
                      <a:pt x="354" y="373"/>
                    </a:cubicBezTo>
                    <a:cubicBezTo>
                      <a:pt x="357" y="373"/>
                      <a:pt x="359" y="374"/>
                      <a:pt x="360" y="376"/>
                    </a:cubicBezTo>
                    <a:cubicBezTo>
                      <a:pt x="358" y="377"/>
                      <a:pt x="356" y="374"/>
                      <a:pt x="355" y="373"/>
                    </a:cubicBezTo>
                    <a:close/>
                    <a:moveTo>
                      <a:pt x="357" y="378"/>
                    </a:moveTo>
                    <a:cubicBezTo>
                      <a:pt x="358" y="376"/>
                      <a:pt x="359" y="377"/>
                      <a:pt x="361" y="378"/>
                    </a:cubicBezTo>
                    <a:cubicBezTo>
                      <a:pt x="361" y="377"/>
                      <a:pt x="362" y="377"/>
                      <a:pt x="362" y="377"/>
                    </a:cubicBezTo>
                    <a:cubicBezTo>
                      <a:pt x="362" y="378"/>
                      <a:pt x="361" y="378"/>
                      <a:pt x="361" y="378"/>
                    </a:cubicBezTo>
                    <a:cubicBezTo>
                      <a:pt x="360" y="378"/>
                      <a:pt x="359" y="379"/>
                      <a:pt x="357" y="378"/>
                    </a:cubicBezTo>
                    <a:close/>
                    <a:moveTo>
                      <a:pt x="358" y="381"/>
                    </a:moveTo>
                    <a:cubicBezTo>
                      <a:pt x="358" y="380"/>
                      <a:pt x="358" y="380"/>
                      <a:pt x="358" y="380"/>
                    </a:cubicBezTo>
                    <a:cubicBezTo>
                      <a:pt x="359" y="380"/>
                      <a:pt x="360" y="381"/>
                      <a:pt x="361" y="381"/>
                    </a:cubicBezTo>
                    <a:lnTo>
                      <a:pt x="358" y="381"/>
                    </a:lnTo>
                    <a:close/>
                    <a:moveTo>
                      <a:pt x="362" y="384"/>
                    </a:moveTo>
                    <a:cubicBezTo>
                      <a:pt x="361" y="382"/>
                      <a:pt x="361" y="382"/>
                      <a:pt x="361" y="382"/>
                    </a:cubicBezTo>
                    <a:cubicBezTo>
                      <a:pt x="362" y="382"/>
                      <a:pt x="362" y="382"/>
                      <a:pt x="362" y="382"/>
                    </a:cubicBezTo>
                    <a:lnTo>
                      <a:pt x="362" y="384"/>
                    </a:lnTo>
                    <a:close/>
                    <a:moveTo>
                      <a:pt x="362" y="376"/>
                    </a:moveTo>
                    <a:cubicBezTo>
                      <a:pt x="362" y="376"/>
                      <a:pt x="361" y="376"/>
                      <a:pt x="361" y="376"/>
                    </a:cubicBezTo>
                    <a:cubicBezTo>
                      <a:pt x="361" y="376"/>
                      <a:pt x="362" y="376"/>
                      <a:pt x="362" y="376"/>
                    </a:cubicBezTo>
                    <a:cubicBezTo>
                      <a:pt x="363" y="376"/>
                      <a:pt x="365" y="376"/>
                      <a:pt x="365" y="376"/>
                    </a:cubicBezTo>
                    <a:cubicBezTo>
                      <a:pt x="364" y="378"/>
                      <a:pt x="363" y="376"/>
                      <a:pt x="362" y="376"/>
                    </a:cubicBezTo>
                    <a:close/>
                    <a:moveTo>
                      <a:pt x="442" y="163"/>
                    </a:moveTo>
                    <a:cubicBezTo>
                      <a:pt x="442" y="164"/>
                      <a:pt x="442" y="164"/>
                      <a:pt x="442" y="164"/>
                    </a:cubicBezTo>
                    <a:cubicBezTo>
                      <a:pt x="440" y="162"/>
                      <a:pt x="440" y="162"/>
                      <a:pt x="440" y="162"/>
                    </a:cubicBezTo>
                    <a:lnTo>
                      <a:pt x="442" y="163"/>
                    </a:lnTo>
                    <a:close/>
                    <a:moveTo>
                      <a:pt x="438" y="195"/>
                    </a:moveTo>
                    <a:cubicBezTo>
                      <a:pt x="437" y="197"/>
                      <a:pt x="440" y="198"/>
                      <a:pt x="440" y="198"/>
                    </a:cubicBezTo>
                    <a:cubicBezTo>
                      <a:pt x="439" y="198"/>
                      <a:pt x="436" y="198"/>
                      <a:pt x="438" y="195"/>
                    </a:cubicBezTo>
                    <a:close/>
                    <a:moveTo>
                      <a:pt x="434" y="196"/>
                    </a:moveTo>
                    <a:cubicBezTo>
                      <a:pt x="434" y="196"/>
                      <a:pt x="434" y="196"/>
                      <a:pt x="434" y="196"/>
                    </a:cubicBezTo>
                    <a:cubicBezTo>
                      <a:pt x="435" y="197"/>
                      <a:pt x="435" y="197"/>
                      <a:pt x="435" y="197"/>
                    </a:cubicBezTo>
                    <a:cubicBezTo>
                      <a:pt x="436" y="198"/>
                      <a:pt x="434" y="197"/>
                      <a:pt x="434" y="196"/>
                    </a:cubicBezTo>
                    <a:cubicBezTo>
                      <a:pt x="433" y="196"/>
                      <a:pt x="433" y="196"/>
                      <a:pt x="433" y="196"/>
                    </a:cubicBezTo>
                    <a:lnTo>
                      <a:pt x="434" y="196"/>
                    </a:lnTo>
                    <a:close/>
                    <a:moveTo>
                      <a:pt x="427" y="189"/>
                    </a:moveTo>
                    <a:cubicBezTo>
                      <a:pt x="427" y="188"/>
                      <a:pt x="429" y="188"/>
                      <a:pt x="430" y="189"/>
                    </a:cubicBezTo>
                    <a:cubicBezTo>
                      <a:pt x="428" y="189"/>
                      <a:pt x="431" y="191"/>
                      <a:pt x="430" y="192"/>
                    </a:cubicBezTo>
                    <a:cubicBezTo>
                      <a:pt x="430" y="193"/>
                      <a:pt x="430" y="193"/>
                      <a:pt x="430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5"/>
                      <a:pt x="429" y="196"/>
                    </a:cubicBezTo>
                    <a:cubicBezTo>
                      <a:pt x="430" y="197"/>
                      <a:pt x="430" y="197"/>
                      <a:pt x="430" y="197"/>
                    </a:cubicBezTo>
                    <a:cubicBezTo>
                      <a:pt x="428" y="199"/>
                      <a:pt x="428" y="194"/>
                      <a:pt x="425" y="196"/>
                    </a:cubicBezTo>
                    <a:cubicBezTo>
                      <a:pt x="426" y="196"/>
                      <a:pt x="427" y="195"/>
                      <a:pt x="427" y="194"/>
                    </a:cubicBezTo>
                    <a:cubicBezTo>
                      <a:pt x="425" y="194"/>
                      <a:pt x="423" y="196"/>
                      <a:pt x="421" y="194"/>
                    </a:cubicBezTo>
                    <a:cubicBezTo>
                      <a:pt x="422" y="193"/>
                      <a:pt x="424" y="196"/>
                      <a:pt x="425" y="194"/>
                    </a:cubicBezTo>
                    <a:cubicBezTo>
                      <a:pt x="424" y="193"/>
                      <a:pt x="424" y="193"/>
                      <a:pt x="424" y="193"/>
                    </a:cubicBezTo>
                    <a:cubicBezTo>
                      <a:pt x="424" y="193"/>
                      <a:pt x="423" y="193"/>
                      <a:pt x="423" y="193"/>
                    </a:cubicBezTo>
                    <a:cubicBezTo>
                      <a:pt x="423" y="193"/>
                      <a:pt x="423" y="192"/>
                      <a:pt x="423" y="192"/>
                    </a:cubicBezTo>
                    <a:cubicBezTo>
                      <a:pt x="420" y="192"/>
                      <a:pt x="420" y="192"/>
                      <a:pt x="420" y="192"/>
                    </a:cubicBezTo>
                    <a:cubicBezTo>
                      <a:pt x="422" y="192"/>
                      <a:pt x="421" y="189"/>
                      <a:pt x="422" y="188"/>
                    </a:cubicBezTo>
                    <a:cubicBezTo>
                      <a:pt x="424" y="187"/>
                      <a:pt x="427" y="187"/>
                      <a:pt x="429" y="187"/>
                    </a:cubicBezTo>
                    <a:cubicBezTo>
                      <a:pt x="427" y="187"/>
                      <a:pt x="426" y="187"/>
                      <a:pt x="426" y="188"/>
                    </a:cubicBezTo>
                    <a:lnTo>
                      <a:pt x="427" y="189"/>
                    </a:lnTo>
                    <a:close/>
                    <a:moveTo>
                      <a:pt x="427" y="209"/>
                    </a:move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08"/>
                      <a:pt x="424" y="210"/>
                      <a:pt x="424" y="211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1"/>
                      <a:pt x="425" y="203"/>
                      <a:pt x="426" y="198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7" y="199"/>
                      <a:pt x="427" y="199"/>
                      <a:pt x="427" y="199"/>
                    </a:cubicBezTo>
                    <a:cubicBezTo>
                      <a:pt x="429" y="201"/>
                      <a:pt x="429" y="201"/>
                      <a:pt x="429" y="201"/>
                    </a:cubicBezTo>
                    <a:cubicBezTo>
                      <a:pt x="429" y="204"/>
                      <a:pt x="424" y="202"/>
                      <a:pt x="428" y="205"/>
                    </a:cubicBezTo>
                    <a:cubicBezTo>
                      <a:pt x="427" y="205"/>
                      <a:pt x="427" y="206"/>
                      <a:pt x="426" y="20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9"/>
                      <a:pt x="428" y="209"/>
                      <a:pt x="427" y="209"/>
                    </a:cubicBezTo>
                    <a:close/>
                    <a:moveTo>
                      <a:pt x="418" y="225"/>
                    </a:moveTo>
                    <a:cubicBezTo>
                      <a:pt x="420" y="223"/>
                      <a:pt x="419" y="222"/>
                      <a:pt x="419" y="220"/>
                    </a:cubicBezTo>
                    <a:cubicBezTo>
                      <a:pt x="421" y="221"/>
                      <a:pt x="422" y="221"/>
                      <a:pt x="422" y="220"/>
                    </a:cubicBezTo>
                    <a:cubicBezTo>
                      <a:pt x="422" y="221"/>
                      <a:pt x="422" y="221"/>
                      <a:pt x="422" y="221"/>
                    </a:cubicBezTo>
                    <a:cubicBezTo>
                      <a:pt x="422" y="221"/>
                      <a:pt x="423" y="221"/>
                      <a:pt x="423" y="221"/>
                    </a:cubicBezTo>
                    <a:cubicBezTo>
                      <a:pt x="422" y="223"/>
                      <a:pt x="422" y="222"/>
                      <a:pt x="421" y="221"/>
                    </a:cubicBezTo>
                    <a:cubicBezTo>
                      <a:pt x="421" y="222"/>
                      <a:pt x="420" y="225"/>
                      <a:pt x="418" y="225"/>
                    </a:cubicBezTo>
                    <a:close/>
                    <a:moveTo>
                      <a:pt x="422" y="212"/>
                    </a:moveTo>
                    <a:cubicBezTo>
                      <a:pt x="420" y="211"/>
                      <a:pt x="418" y="214"/>
                      <a:pt x="415" y="213"/>
                    </a:cubicBezTo>
                    <a:cubicBezTo>
                      <a:pt x="419" y="213"/>
                      <a:pt x="419" y="210"/>
                      <a:pt x="422" y="212"/>
                    </a:cubicBezTo>
                    <a:close/>
                    <a:moveTo>
                      <a:pt x="417" y="195"/>
                    </a:move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6" y="194"/>
                      <a:pt x="417" y="193"/>
                      <a:pt x="417" y="194"/>
                    </a:cubicBezTo>
                    <a:lnTo>
                      <a:pt x="417" y="195"/>
                    </a:lnTo>
                    <a:close/>
                    <a:moveTo>
                      <a:pt x="421" y="208"/>
                    </a:move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3" y="208"/>
                      <a:pt x="423" y="208"/>
                      <a:pt x="423" y="208"/>
                    </a:cubicBezTo>
                    <a:lnTo>
                      <a:pt x="421" y="208"/>
                    </a:lnTo>
                    <a:close/>
                    <a:moveTo>
                      <a:pt x="429" y="224"/>
                    </a:moveTo>
                    <a:cubicBezTo>
                      <a:pt x="430" y="224"/>
                      <a:pt x="430" y="225"/>
                      <a:pt x="431" y="225"/>
                    </a:cubicBezTo>
                    <a:cubicBezTo>
                      <a:pt x="431" y="226"/>
                      <a:pt x="429" y="226"/>
                      <a:pt x="428" y="227"/>
                    </a:cubicBezTo>
                    <a:lnTo>
                      <a:pt x="429" y="224"/>
                    </a:lnTo>
                    <a:close/>
                    <a:moveTo>
                      <a:pt x="414" y="187"/>
                    </a:moveTo>
                    <a:cubicBezTo>
                      <a:pt x="414" y="187"/>
                      <a:pt x="415" y="187"/>
                      <a:pt x="416" y="186"/>
                    </a:cubicBezTo>
                    <a:cubicBezTo>
                      <a:pt x="416" y="185"/>
                      <a:pt x="416" y="185"/>
                      <a:pt x="415" y="184"/>
                    </a:cubicBezTo>
                    <a:cubicBezTo>
                      <a:pt x="419" y="183"/>
                      <a:pt x="419" y="183"/>
                      <a:pt x="419" y="183"/>
                    </a:cubicBezTo>
                    <a:cubicBezTo>
                      <a:pt x="416" y="181"/>
                      <a:pt x="421" y="180"/>
                      <a:pt x="418" y="178"/>
                    </a:cubicBezTo>
                    <a:cubicBezTo>
                      <a:pt x="415" y="178"/>
                      <a:pt x="415" y="178"/>
                      <a:pt x="415" y="178"/>
                    </a:cubicBezTo>
                    <a:cubicBezTo>
                      <a:pt x="416" y="176"/>
                      <a:pt x="417" y="177"/>
                      <a:pt x="418" y="177"/>
                    </a:cubicBezTo>
                    <a:cubicBezTo>
                      <a:pt x="418" y="178"/>
                      <a:pt x="419" y="178"/>
                      <a:pt x="419" y="179"/>
                    </a:cubicBezTo>
                    <a:cubicBezTo>
                      <a:pt x="422" y="180"/>
                      <a:pt x="422" y="175"/>
                      <a:pt x="424" y="177"/>
                    </a:cubicBezTo>
                    <a:cubicBezTo>
                      <a:pt x="423" y="177"/>
                      <a:pt x="422" y="177"/>
                      <a:pt x="422" y="178"/>
                    </a:cubicBezTo>
                    <a:cubicBezTo>
                      <a:pt x="424" y="180"/>
                      <a:pt x="426" y="177"/>
                      <a:pt x="428" y="177"/>
                    </a:cubicBezTo>
                    <a:cubicBezTo>
                      <a:pt x="423" y="178"/>
                      <a:pt x="425" y="183"/>
                      <a:pt x="420" y="184"/>
                    </a:cubicBezTo>
                    <a:cubicBezTo>
                      <a:pt x="422" y="186"/>
                      <a:pt x="424" y="185"/>
                      <a:pt x="425" y="184"/>
                    </a:cubicBezTo>
                    <a:cubicBezTo>
                      <a:pt x="427" y="187"/>
                      <a:pt x="422" y="185"/>
                      <a:pt x="421" y="186"/>
                    </a:cubicBezTo>
                    <a:cubicBezTo>
                      <a:pt x="421" y="189"/>
                      <a:pt x="418" y="187"/>
                      <a:pt x="416" y="189"/>
                    </a:cubicBezTo>
                    <a:cubicBezTo>
                      <a:pt x="416" y="186"/>
                      <a:pt x="413" y="191"/>
                      <a:pt x="414" y="187"/>
                    </a:cubicBezTo>
                    <a:close/>
                    <a:moveTo>
                      <a:pt x="416" y="196"/>
                    </a:moveTo>
                    <a:cubicBezTo>
                      <a:pt x="416" y="196"/>
                      <a:pt x="416" y="196"/>
                      <a:pt x="416" y="196"/>
                    </a:cubicBezTo>
                    <a:cubicBezTo>
                      <a:pt x="415" y="199"/>
                      <a:pt x="415" y="199"/>
                      <a:pt x="415" y="199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4" y="198"/>
                      <a:pt x="414" y="198"/>
                      <a:pt x="414" y="198"/>
                    </a:cubicBezTo>
                    <a:cubicBezTo>
                      <a:pt x="413" y="198"/>
                      <a:pt x="415" y="197"/>
                      <a:pt x="416" y="196"/>
                    </a:cubicBezTo>
                    <a:close/>
                    <a:moveTo>
                      <a:pt x="413" y="190"/>
                    </a:moveTo>
                    <a:cubicBezTo>
                      <a:pt x="414" y="190"/>
                      <a:pt x="412" y="190"/>
                      <a:pt x="411" y="190"/>
                    </a:cubicBezTo>
                    <a:cubicBezTo>
                      <a:pt x="412" y="190"/>
                      <a:pt x="412" y="189"/>
                      <a:pt x="413" y="190"/>
                    </a:cubicBezTo>
                    <a:close/>
                    <a:moveTo>
                      <a:pt x="393" y="304"/>
                    </a:moveTo>
                    <a:cubicBezTo>
                      <a:pt x="392" y="306"/>
                      <a:pt x="392" y="306"/>
                      <a:pt x="392" y="306"/>
                    </a:cubicBezTo>
                    <a:cubicBezTo>
                      <a:pt x="391" y="304"/>
                      <a:pt x="391" y="304"/>
                      <a:pt x="391" y="304"/>
                    </a:cubicBezTo>
                    <a:lnTo>
                      <a:pt x="393" y="304"/>
                    </a:lnTo>
                    <a:close/>
                    <a:moveTo>
                      <a:pt x="396" y="319"/>
                    </a:moveTo>
                    <a:cubicBezTo>
                      <a:pt x="396" y="319"/>
                      <a:pt x="396" y="319"/>
                      <a:pt x="396" y="318"/>
                    </a:cubicBezTo>
                    <a:cubicBezTo>
                      <a:pt x="393" y="319"/>
                      <a:pt x="393" y="319"/>
                      <a:pt x="393" y="319"/>
                    </a:cubicBezTo>
                    <a:cubicBezTo>
                      <a:pt x="395" y="316"/>
                      <a:pt x="395" y="316"/>
                      <a:pt x="395" y="316"/>
                    </a:cubicBezTo>
                    <a:cubicBezTo>
                      <a:pt x="401" y="318"/>
                      <a:pt x="401" y="318"/>
                      <a:pt x="401" y="318"/>
                    </a:cubicBezTo>
                    <a:cubicBezTo>
                      <a:pt x="401" y="319"/>
                      <a:pt x="397" y="318"/>
                      <a:pt x="396" y="319"/>
                    </a:cubicBezTo>
                    <a:close/>
                    <a:moveTo>
                      <a:pt x="396" y="322"/>
                    </a:moveTo>
                    <a:cubicBezTo>
                      <a:pt x="396" y="320"/>
                      <a:pt x="396" y="320"/>
                      <a:pt x="396" y="320"/>
                    </a:cubicBezTo>
                    <a:cubicBezTo>
                      <a:pt x="397" y="320"/>
                      <a:pt x="397" y="321"/>
                      <a:pt x="398" y="320"/>
                    </a:cubicBezTo>
                    <a:cubicBezTo>
                      <a:pt x="398" y="322"/>
                      <a:pt x="397" y="322"/>
                      <a:pt x="396" y="322"/>
                    </a:cubicBezTo>
                    <a:close/>
                    <a:moveTo>
                      <a:pt x="394" y="320"/>
                    </a:moveTo>
                    <a:cubicBezTo>
                      <a:pt x="394" y="321"/>
                      <a:pt x="394" y="321"/>
                      <a:pt x="392" y="321"/>
                    </a:cubicBezTo>
                    <a:cubicBezTo>
                      <a:pt x="392" y="319"/>
                      <a:pt x="392" y="319"/>
                      <a:pt x="392" y="319"/>
                    </a:cubicBezTo>
                    <a:cubicBezTo>
                      <a:pt x="392" y="320"/>
                      <a:pt x="393" y="321"/>
                      <a:pt x="394" y="320"/>
                    </a:cubicBezTo>
                    <a:close/>
                    <a:moveTo>
                      <a:pt x="383" y="311"/>
                    </a:moveTo>
                    <a:cubicBezTo>
                      <a:pt x="384" y="311"/>
                      <a:pt x="384" y="311"/>
                      <a:pt x="384" y="311"/>
                    </a:cubicBezTo>
                    <a:cubicBezTo>
                      <a:pt x="388" y="312"/>
                      <a:pt x="388" y="312"/>
                      <a:pt x="388" y="312"/>
                    </a:cubicBezTo>
                    <a:lnTo>
                      <a:pt x="383" y="311"/>
                    </a:lnTo>
                    <a:close/>
                    <a:moveTo>
                      <a:pt x="384" y="313"/>
                    </a:moveTo>
                    <a:cubicBezTo>
                      <a:pt x="384" y="314"/>
                      <a:pt x="384" y="314"/>
                      <a:pt x="384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lnTo>
                      <a:pt x="384" y="313"/>
                    </a:lnTo>
                    <a:close/>
                    <a:moveTo>
                      <a:pt x="383" y="139"/>
                    </a:move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85" y="138"/>
                      <a:pt x="385" y="138"/>
                      <a:pt x="385" y="138"/>
                    </a:cubicBezTo>
                    <a:cubicBezTo>
                      <a:pt x="385" y="138"/>
                      <a:pt x="384" y="139"/>
                      <a:pt x="383" y="139"/>
                    </a:cubicBezTo>
                    <a:close/>
                    <a:moveTo>
                      <a:pt x="389" y="314"/>
                    </a:moveTo>
                    <a:cubicBezTo>
                      <a:pt x="388" y="314"/>
                      <a:pt x="387" y="315"/>
                      <a:pt x="386" y="314"/>
                    </a:cubicBezTo>
                    <a:lnTo>
                      <a:pt x="389" y="314"/>
                    </a:lnTo>
                    <a:close/>
                    <a:moveTo>
                      <a:pt x="391" y="322"/>
                    </a:moveTo>
                    <a:cubicBezTo>
                      <a:pt x="391" y="322"/>
                      <a:pt x="391" y="323"/>
                      <a:pt x="390" y="323"/>
                    </a:cubicBezTo>
                    <a:cubicBezTo>
                      <a:pt x="389" y="321"/>
                      <a:pt x="389" y="321"/>
                      <a:pt x="389" y="321"/>
                    </a:cubicBezTo>
                    <a:lnTo>
                      <a:pt x="391" y="322"/>
                    </a:lnTo>
                    <a:close/>
                    <a:moveTo>
                      <a:pt x="391" y="232"/>
                    </a:moveTo>
                    <a:cubicBezTo>
                      <a:pt x="390" y="234"/>
                      <a:pt x="390" y="234"/>
                      <a:pt x="390" y="234"/>
                    </a:cubicBezTo>
                    <a:cubicBezTo>
                      <a:pt x="389" y="233"/>
                      <a:pt x="389" y="233"/>
                      <a:pt x="389" y="233"/>
                    </a:cubicBezTo>
                    <a:lnTo>
                      <a:pt x="391" y="232"/>
                    </a:lnTo>
                    <a:close/>
                    <a:moveTo>
                      <a:pt x="390" y="184"/>
                    </a:moveTo>
                    <a:cubicBezTo>
                      <a:pt x="389" y="186"/>
                      <a:pt x="389" y="186"/>
                      <a:pt x="389" y="186"/>
                    </a:cubicBezTo>
                    <a:cubicBezTo>
                      <a:pt x="388" y="184"/>
                      <a:pt x="388" y="184"/>
                      <a:pt x="388" y="184"/>
                    </a:cubicBezTo>
                    <a:lnTo>
                      <a:pt x="390" y="184"/>
                    </a:lnTo>
                    <a:close/>
                    <a:moveTo>
                      <a:pt x="390" y="307"/>
                    </a:moveTo>
                    <a:cubicBezTo>
                      <a:pt x="389" y="308"/>
                      <a:pt x="386" y="307"/>
                      <a:pt x="386" y="307"/>
                    </a:cubicBezTo>
                    <a:lnTo>
                      <a:pt x="390" y="307"/>
                    </a:lnTo>
                    <a:close/>
                    <a:moveTo>
                      <a:pt x="386" y="305"/>
                    </a:moveTo>
                    <a:cubicBezTo>
                      <a:pt x="385" y="305"/>
                      <a:pt x="385" y="305"/>
                      <a:pt x="385" y="305"/>
                    </a:cubicBezTo>
                    <a:cubicBezTo>
                      <a:pt x="385" y="304"/>
                      <a:pt x="386" y="304"/>
                      <a:pt x="386" y="304"/>
                    </a:cubicBezTo>
                    <a:cubicBezTo>
                      <a:pt x="386" y="304"/>
                      <a:pt x="386" y="305"/>
                      <a:pt x="386" y="305"/>
                    </a:cubicBezTo>
                    <a:close/>
                    <a:moveTo>
                      <a:pt x="386" y="136"/>
                    </a:move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4" y="137"/>
                      <a:pt x="383" y="137"/>
                      <a:pt x="381" y="136"/>
                    </a:cubicBezTo>
                    <a:cubicBezTo>
                      <a:pt x="383" y="134"/>
                      <a:pt x="384" y="136"/>
                      <a:pt x="386" y="136"/>
                    </a:cubicBezTo>
                    <a:close/>
                    <a:moveTo>
                      <a:pt x="383" y="343"/>
                    </a:moveTo>
                    <a:cubicBezTo>
                      <a:pt x="383" y="344"/>
                      <a:pt x="382" y="344"/>
                      <a:pt x="381" y="344"/>
                    </a:cubicBezTo>
                    <a:cubicBezTo>
                      <a:pt x="381" y="343"/>
                      <a:pt x="381" y="343"/>
                      <a:pt x="381" y="343"/>
                    </a:cubicBezTo>
                    <a:cubicBezTo>
                      <a:pt x="382" y="343"/>
                      <a:pt x="383" y="342"/>
                      <a:pt x="383" y="343"/>
                    </a:cubicBezTo>
                    <a:close/>
                    <a:moveTo>
                      <a:pt x="381" y="71"/>
                    </a:moveTo>
                    <a:cubicBezTo>
                      <a:pt x="381" y="71"/>
                      <a:pt x="380" y="72"/>
                      <a:pt x="380" y="72"/>
                    </a:cubicBezTo>
                    <a:cubicBezTo>
                      <a:pt x="380" y="72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79" y="72"/>
                      <a:pt x="382" y="71"/>
                      <a:pt x="379" y="70"/>
                    </a:cubicBezTo>
                    <a:cubicBezTo>
                      <a:pt x="379" y="71"/>
                      <a:pt x="377" y="69"/>
                      <a:pt x="377" y="71"/>
                    </a:cubicBezTo>
                    <a:cubicBezTo>
                      <a:pt x="378" y="72"/>
                      <a:pt x="378" y="72"/>
                      <a:pt x="378" y="72"/>
                    </a:cubicBezTo>
                    <a:cubicBezTo>
                      <a:pt x="377" y="72"/>
                      <a:pt x="377" y="72"/>
                      <a:pt x="377" y="72"/>
                    </a:cubicBezTo>
                    <a:cubicBezTo>
                      <a:pt x="376" y="67"/>
                      <a:pt x="382" y="69"/>
                      <a:pt x="381" y="71"/>
                    </a:cubicBezTo>
                    <a:close/>
                    <a:moveTo>
                      <a:pt x="377" y="339"/>
                    </a:moveTo>
                    <a:cubicBezTo>
                      <a:pt x="378" y="340"/>
                      <a:pt x="378" y="340"/>
                      <a:pt x="378" y="340"/>
                    </a:cubicBezTo>
                    <a:cubicBezTo>
                      <a:pt x="378" y="338"/>
                      <a:pt x="382" y="337"/>
                      <a:pt x="382" y="338"/>
                    </a:cubicBezTo>
                    <a:cubicBezTo>
                      <a:pt x="382" y="340"/>
                      <a:pt x="380" y="340"/>
                      <a:pt x="378" y="340"/>
                    </a:cubicBezTo>
                    <a:cubicBezTo>
                      <a:pt x="379" y="340"/>
                      <a:pt x="379" y="340"/>
                      <a:pt x="379" y="340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6" y="339"/>
                      <a:pt x="376" y="339"/>
                      <a:pt x="376" y="339"/>
                    </a:cubicBezTo>
                    <a:lnTo>
                      <a:pt x="377" y="339"/>
                    </a:lnTo>
                    <a:close/>
                    <a:moveTo>
                      <a:pt x="375" y="339"/>
                    </a:moveTo>
                    <a:cubicBezTo>
                      <a:pt x="375" y="339"/>
                      <a:pt x="376" y="340"/>
                      <a:pt x="376" y="340"/>
                    </a:cubicBezTo>
                    <a:cubicBezTo>
                      <a:pt x="374" y="340"/>
                      <a:pt x="374" y="340"/>
                      <a:pt x="374" y="340"/>
                    </a:cubicBezTo>
                    <a:lnTo>
                      <a:pt x="375" y="339"/>
                    </a:lnTo>
                    <a:close/>
                    <a:moveTo>
                      <a:pt x="373" y="286"/>
                    </a:moveTo>
                    <a:cubicBezTo>
                      <a:pt x="370" y="286"/>
                      <a:pt x="370" y="286"/>
                      <a:pt x="370" y="286"/>
                    </a:cubicBezTo>
                    <a:cubicBezTo>
                      <a:pt x="371" y="285"/>
                      <a:pt x="372" y="285"/>
                      <a:pt x="373" y="286"/>
                    </a:cubicBezTo>
                    <a:close/>
                    <a:moveTo>
                      <a:pt x="368" y="357"/>
                    </a:moveTo>
                    <a:cubicBezTo>
                      <a:pt x="368" y="357"/>
                      <a:pt x="368" y="357"/>
                      <a:pt x="367" y="358"/>
                    </a:cubicBezTo>
                    <a:cubicBezTo>
                      <a:pt x="367" y="357"/>
                      <a:pt x="367" y="357"/>
                      <a:pt x="367" y="357"/>
                    </a:cubicBezTo>
                    <a:lnTo>
                      <a:pt x="368" y="357"/>
                    </a:lnTo>
                    <a:close/>
                    <a:moveTo>
                      <a:pt x="368" y="360"/>
                    </a:moveTo>
                    <a:cubicBezTo>
                      <a:pt x="367" y="360"/>
                      <a:pt x="367" y="360"/>
                      <a:pt x="367" y="360"/>
                    </a:cubicBezTo>
                    <a:cubicBezTo>
                      <a:pt x="366" y="359"/>
                      <a:pt x="369" y="358"/>
                      <a:pt x="369" y="358"/>
                    </a:cubicBezTo>
                    <a:cubicBezTo>
                      <a:pt x="369" y="359"/>
                      <a:pt x="368" y="359"/>
                      <a:pt x="368" y="360"/>
                    </a:cubicBezTo>
                    <a:close/>
                    <a:moveTo>
                      <a:pt x="371" y="349"/>
                    </a:move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69" y="348"/>
                      <a:pt x="369" y="348"/>
                      <a:pt x="369" y="348"/>
                    </a:cubicBez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lnTo>
                      <a:pt x="371" y="349"/>
                    </a:lnTo>
                    <a:close/>
                    <a:moveTo>
                      <a:pt x="373" y="357"/>
                    </a:moveTo>
                    <a:cubicBezTo>
                      <a:pt x="371" y="355"/>
                      <a:pt x="371" y="355"/>
                      <a:pt x="371" y="355"/>
                    </a:cubicBezTo>
                    <a:cubicBezTo>
                      <a:pt x="373" y="355"/>
                      <a:pt x="373" y="355"/>
                      <a:pt x="373" y="355"/>
                    </a:cubicBezTo>
                    <a:cubicBezTo>
                      <a:pt x="373" y="356"/>
                      <a:pt x="373" y="356"/>
                      <a:pt x="373" y="356"/>
                    </a:cubicBezTo>
                    <a:lnTo>
                      <a:pt x="373" y="357"/>
                    </a:lnTo>
                    <a:close/>
                    <a:moveTo>
                      <a:pt x="375" y="352"/>
                    </a:moveTo>
                    <a:cubicBezTo>
                      <a:pt x="375" y="351"/>
                      <a:pt x="374" y="352"/>
                      <a:pt x="373" y="351"/>
                    </a:cubicBezTo>
                    <a:cubicBezTo>
                      <a:pt x="377" y="351"/>
                      <a:pt x="376" y="348"/>
                      <a:pt x="377" y="347"/>
                    </a:cubicBezTo>
                    <a:cubicBezTo>
                      <a:pt x="379" y="350"/>
                      <a:pt x="380" y="344"/>
                      <a:pt x="382" y="347"/>
                    </a:cubicBezTo>
                    <a:cubicBezTo>
                      <a:pt x="382" y="350"/>
                      <a:pt x="376" y="346"/>
                      <a:pt x="378" y="350"/>
                    </a:cubicBezTo>
                    <a:cubicBezTo>
                      <a:pt x="377" y="350"/>
                      <a:pt x="375" y="351"/>
                      <a:pt x="375" y="352"/>
                    </a:cubicBezTo>
                    <a:close/>
                    <a:moveTo>
                      <a:pt x="379" y="357"/>
                    </a:move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8" y="355"/>
                      <a:pt x="378" y="355"/>
                      <a:pt x="378" y="355"/>
                    </a:cubicBez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9" y="356"/>
                      <a:pt x="380" y="355"/>
                      <a:pt x="380" y="356"/>
                    </a:cubicBezTo>
                    <a:lnTo>
                      <a:pt x="379" y="357"/>
                    </a:lnTo>
                    <a:close/>
                    <a:moveTo>
                      <a:pt x="385" y="356"/>
                    </a:moveTo>
                    <a:cubicBezTo>
                      <a:pt x="384" y="358"/>
                      <a:pt x="383" y="356"/>
                      <a:pt x="382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2" y="355"/>
                      <a:pt x="382" y="355"/>
                      <a:pt x="382" y="355"/>
                    </a:cubicBezTo>
                    <a:lnTo>
                      <a:pt x="385" y="356"/>
                    </a:lnTo>
                    <a:close/>
                    <a:moveTo>
                      <a:pt x="383" y="354"/>
                    </a:move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3" y="354"/>
                      <a:pt x="382" y="353"/>
                      <a:pt x="381" y="352"/>
                    </a:cubicBezTo>
                    <a:cubicBezTo>
                      <a:pt x="381" y="353"/>
                      <a:pt x="380" y="354"/>
                      <a:pt x="379" y="353"/>
                    </a:cubicBezTo>
                    <a:cubicBezTo>
                      <a:pt x="380" y="352"/>
                      <a:pt x="382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1" y="352"/>
                      <a:pt x="382" y="353"/>
                    </a:cubicBez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4" y="354"/>
                      <a:pt x="384" y="354"/>
                      <a:pt x="383" y="354"/>
                    </a:cubicBezTo>
                    <a:close/>
                    <a:moveTo>
                      <a:pt x="388" y="346"/>
                    </a:moveTo>
                    <a:cubicBezTo>
                      <a:pt x="384" y="345"/>
                      <a:pt x="384" y="345"/>
                      <a:pt x="384" y="345"/>
                    </a:cubicBezTo>
                    <a:cubicBezTo>
                      <a:pt x="386" y="342"/>
                      <a:pt x="386" y="342"/>
                      <a:pt x="386" y="342"/>
                    </a:cubicBezTo>
                    <a:cubicBezTo>
                      <a:pt x="386" y="343"/>
                      <a:pt x="389" y="345"/>
                      <a:pt x="390" y="343"/>
                    </a:cubicBezTo>
                    <a:cubicBezTo>
                      <a:pt x="390" y="345"/>
                      <a:pt x="388" y="345"/>
                      <a:pt x="388" y="346"/>
                    </a:cubicBezTo>
                    <a:close/>
                    <a:moveTo>
                      <a:pt x="394" y="343"/>
                    </a:moveTo>
                    <a:cubicBezTo>
                      <a:pt x="393" y="343"/>
                      <a:pt x="393" y="343"/>
                      <a:pt x="393" y="343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4" y="342"/>
                      <a:pt x="394" y="342"/>
                      <a:pt x="394" y="341"/>
                    </a:cubicBezTo>
                    <a:cubicBezTo>
                      <a:pt x="392" y="339"/>
                      <a:pt x="392" y="339"/>
                      <a:pt x="392" y="339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4" y="342"/>
                      <a:pt x="394" y="342"/>
                      <a:pt x="394" y="343"/>
                    </a:cubicBezTo>
                    <a:close/>
                    <a:moveTo>
                      <a:pt x="396" y="345"/>
                    </a:moveTo>
                    <a:cubicBezTo>
                      <a:pt x="396" y="344"/>
                      <a:pt x="397" y="343"/>
                      <a:pt x="398" y="342"/>
                    </a:cubicBezTo>
                    <a:cubicBezTo>
                      <a:pt x="399" y="344"/>
                      <a:pt x="396" y="343"/>
                      <a:pt x="396" y="345"/>
                    </a:cubicBezTo>
                    <a:close/>
                    <a:moveTo>
                      <a:pt x="399" y="341"/>
                    </a:moveTo>
                    <a:cubicBezTo>
                      <a:pt x="397" y="341"/>
                      <a:pt x="397" y="341"/>
                      <a:pt x="397" y="341"/>
                    </a:cubicBezTo>
                    <a:cubicBezTo>
                      <a:pt x="399" y="339"/>
                      <a:pt x="399" y="339"/>
                      <a:pt x="399" y="339"/>
                    </a:cubicBezTo>
                    <a:lnTo>
                      <a:pt x="399" y="341"/>
                    </a:lnTo>
                    <a:close/>
                    <a:moveTo>
                      <a:pt x="401" y="325"/>
                    </a:moveTo>
                    <a:cubicBezTo>
                      <a:pt x="394" y="324"/>
                      <a:pt x="398" y="329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1"/>
                      <a:pt x="394" y="331"/>
                    </a:cubicBezTo>
                    <a:cubicBezTo>
                      <a:pt x="394" y="330"/>
                      <a:pt x="393" y="329"/>
                      <a:pt x="392" y="329"/>
                    </a:cubicBezTo>
                    <a:cubicBezTo>
                      <a:pt x="391" y="330"/>
                      <a:pt x="391" y="330"/>
                      <a:pt x="391" y="330"/>
                    </a:cubicBezTo>
                    <a:cubicBezTo>
                      <a:pt x="391" y="330"/>
                      <a:pt x="391" y="330"/>
                      <a:pt x="390" y="330"/>
                    </a:cubicBezTo>
                    <a:cubicBezTo>
                      <a:pt x="389" y="331"/>
                      <a:pt x="389" y="331"/>
                      <a:pt x="389" y="331"/>
                    </a:cubicBezTo>
                    <a:cubicBezTo>
                      <a:pt x="393" y="334"/>
                      <a:pt x="393" y="334"/>
                      <a:pt x="393" y="334"/>
                    </a:cubicBezTo>
                    <a:cubicBezTo>
                      <a:pt x="392" y="336"/>
                      <a:pt x="391" y="334"/>
                      <a:pt x="390" y="334"/>
                    </a:cubicBezTo>
                    <a:cubicBezTo>
                      <a:pt x="388" y="332"/>
                      <a:pt x="386" y="334"/>
                      <a:pt x="385" y="334"/>
                    </a:cubicBezTo>
                    <a:cubicBezTo>
                      <a:pt x="384" y="334"/>
                      <a:pt x="384" y="334"/>
                      <a:pt x="383" y="335"/>
                    </a:cubicBezTo>
                    <a:cubicBezTo>
                      <a:pt x="386" y="333"/>
                      <a:pt x="386" y="329"/>
                      <a:pt x="390" y="329"/>
                    </a:cubicBezTo>
                    <a:cubicBezTo>
                      <a:pt x="391" y="327"/>
                      <a:pt x="395" y="328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3" y="325"/>
                      <a:pt x="393" y="325"/>
                      <a:pt x="393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6" y="325"/>
                      <a:pt x="397" y="326"/>
                      <a:pt x="397" y="324"/>
                    </a:cubicBezTo>
                    <a:cubicBezTo>
                      <a:pt x="399" y="323"/>
                      <a:pt x="399" y="320"/>
                      <a:pt x="401" y="320"/>
                    </a:cubicBezTo>
                    <a:cubicBezTo>
                      <a:pt x="401" y="321"/>
                      <a:pt x="401" y="321"/>
                      <a:pt x="401" y="321"/>
                    </a:cubicBezTo>
                    <a:cubicBezTo>
                      <a:pt x="403" y="321"/>
                      <a:pt x="403" y="321"/>
                      <a:pt x="403" y="321"/>
                    </a:cubicBezTo>
                    <a:cubicBezTo>
                      <a:pt x="403" y="323"/>
                      <a:pt x="400" y="322"/>
                      <a:pt x="401" y="325"/>
                    </a:cubicBezTo>
                    <a:close/>
                    <a:moveTo>
                      <a:pt x="404" y="340"/>
                    </a:moveTo>
                    <a:cubicBezTo>
                      <a:pt x="404" y="340"/>
                      <a:pt x="404" y="340"/>
                      <a:pt x="404" y="340"/>
                    </a:cubicBezTo>
                    <a:cubicBezTo>
                      <a:pt x="404" y="340"/>
                      <a:pt x="402" y="340"/>
                      <a:pt x="402" y="341"/>
                    </a:cubicBezTo>
                    <a:cubicBezTo>
                      <a:pt x="402" y="340"/>
                      <a:pt x="404" y="339"/>
                      <a:pt x="403" y="338"/>
                    </a:cubicBezTo>
                    <a:cubicBezTo>
                      <a:pt x="405" y="338"/>
                      <a:pt x="405" y="338"/>
                      <a:pt x="405" y="338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4" y="340"/>
                      <a:pt x="404" y="340"/>
                      <a:pt x="404" y="340"/>
                    </a:cubicBezTo>
                    <a:close/>
                    <a:moveTo>
                      <a:pt x="411" y="329"/>
                    </a:moveTo>
                    <a:cubicBezTo>
                      <a:pt x="411" y="328"/>
                      <a:pt x="411" y="328"/>
                      <a:pt x="411" y="328"/>
                    </a:cubicBezTo>
                    <a:cubicBezTo>
                      <a:pt x="415" y="329"/>
                      <a:pt x="415" y="329"/>
                      <a:pt x="415" y="329"/>
                    </a:cubicBezTo>
                    <a:lnTo>
                      <a:pt x="411" y="329"/>
                    </a:lnTo>
                    <a:close/>
                    <a:moveTo>
                      <a:pt x="426" y="312"/>
                    </a:moveTo>
                    <a:cubicBezTo>
                      <a:pt x="426" y="312"/>
                      <a:pt x="426" y="312"/>
                      <a:pt x="426" y="312"/>
                    </a:cubicBezTo>
                    <a:cubicBezTo>
                      <a:pt x="422" y="313"/>
                      <a:pt x="423" y="316"/>
                      <a:pt x="417" y="315"/>
                    </a:cubicBezTo>
                    <a:cubicBezTo>
                      <a:pt x="415" y="313"/>
                      <a:pt x="415" y="313"/>
                      <a:pt x="415" y="313"/>
                    </a:cubicBezTo>
                    <a:cubicBezTo>
                      <a:pt x="416" y="313"/>
                      <a:pt x="417" y="314"/>
                      <a:pt x="418" y="314"/>
                    </a:cubicBezTo>
                    <a:cubicBezTo>
                      <a:pt x="419" y="311"/>
                      <a:pt x="420" y="310"/>
                      <a:pt x="422" y="308"/>
                    </a:cubicBezTo>
                    <a:cubicBezTo>
                      <a:pt x="424" y="308"/>
                      <a:pt x="424" y="312"/>
                      <a:pt x="427" y="311"/>
                    </a:cubicBezTo>
                    <a:lnTo>
                      <a:pt x="426" y="312"/>
                    </a:lnTo>
                    <a:close/>
                    <a:moveTo>
                      <a:pt x="431" y="282"/>
                    </a:moveTo>
                    <a:cubicBezTo>
                      <a:pt x="425" y="283"/>
                      <a:pt x="423" y="289"/>
                      <a:pt x="419" y="291"/>
                    </a:cubicBezTo>
                    <a:cubicBezTo>
                      <a:pt x="419" y="293"/>
                      <a:pt x="419" y="294"/>
                      <a:pt x="417" y="295"/>
                    </a:cubicBezTo>
                    <a:cubicBezTo>
                      <a:pt x="414" y="295"/>
                      <a:pt x="416" y="293"/>
                      <a:pt x="414" y="294"/>
                    </a:cubicBezTo>
                    <a:cubicBezTo>
                      <a:pt x="415" y="297"/>
                      <a:pt x="415" y="297"/>
                      <a:pt x="415" y="297"/>
                    </a:cubicBezTo>
                    <a:cubicBezTo>
                      <a:pt x="413" y="296"/>
                      <a:pt x="411" y="297"/>
                      <a:pt x="412" y="298"/>
                    </a:cubicBezTo>
                    <a:cubicBezTo>
                      <a:pt x="410" y="297"/>
                      <a:pt x="407" y="299"/>
                      <a:pt x="405" y="298"/>
                    </a:cubicBezTo>
                    <a:cubicBezTo>
                      <a:pt x="410" y="301"/>
                      <a:pt x="410" y="301"/>
                      <a:pt x="410" y="301"/>
                    </a:cubicBezTo>
                    <a:cubicBezTo>
                      <a:pt x="408" y="302"/>
                      <a:pt x="408" y="304"/>
                      <a:pt x="408" y="304"/>
                    </a:cubicBezTo>
                    <a:cubicBezTo>
                      <a:pt x="408" y="304"/>
                      <a:pt x="406" y="304"/>
                      <a:pt x="406" y="305"/>
                    </a:cubicBezTo>
                    <a:cubicBezTo>
                      <a:pt x="407" y="307"/>
                      <a:pt x="403" y="307"/>
                      <a:pt x="403" y="308"/>
                    </a:cubicBezTo>
                    <a:cubicBezTo>
                      <a:pt x="400" y="308"/>
                      <a:pt x="401" y="311"/>
                      <a:pt x="397" y="310"/>
                    </a:cubicBezTo>
                    <a:cubicBezTo>
                      <a:pt x="395" y="312"/>
                      <a:pt x="394" y="312"/>
                      <a:pt x="393" y="312"/>
                    </a:cubicBezTo>
                    <a:cubicBezTo>
                      <a:pt x="394" y="312"/>
                      <a:pt x="394" y="311"/>
                      <a:pt x="395" y="311"/>
                    </a:cubicBezTo>
                    <a:cubicBezTo>
                      <a:pt x="393" y="310"/>
                      <a:pt x="393" y="310"/>
                      <a:pt x="393" y="310"/>
                    </a:cubicBezTo>
                    <a:cubicBezTo>
                      <a:pt x="394" y="310"/>
                      <a:pt x="395" y="311"/>
                      <a:pt x="395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6" y="308"/>
                      <a:pt x="397" y="308"/>
                    </a:cubicBezTo>
                    <a:cubicBezTo>
                      <a:pt x="397" y="306"/>
                      <a:pt x="392" y="305"/>
                      <a:pt x="395" y="303"/>
                    </a:cubicBezTo>
                    <a:cubicBezTo>
                      <a:pt x="398" y="305"/>
                      <a:pt x="398" y="303"/>
                      <a:pt x="400" y="302"/>
                    </a:cubicBezTo>
                    <a:cubicBezTo>
                      <a:pt x="401" y="302"/>
                      <a:pt x="401" y="302"/>
                      <a:pt x="401" y="302"/>
                    </a:cubicBezTo>
                    <a:cubicBezTo>
                      <a:pt x="400" y="301"/>
                      <a:pt x="400" y="302"/>
                      <a:pt x="399" y="302"/>
                    </a:cubicBezTo>
                    <a:cubicBezTo>
                      <a:pt x="401" y="300"/>
                      <a:pt x="401" y="300"/>
                      <a:pt x="401" y="300"/>
                    </a:cubicBezTo>
                    <a:cubicBezTo>
                      <a:pt x="400" y="299"/>
                      <a:pt x="400" y="299"/>
                      <a:pt x="400" y="299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400" y="297"/>
                      <a:pt x="400" y="297"/>
                      <a:pt x="400" y="297"/>
                    </a:cubicBezTo>
                    <a:cubicBezTo>
                      <a:pt x="402" y="299"/>
                      <a:pt x="403" y="296"/>
                      <a:pt x="404" y="296"/>
                    </a:cubicBezTo>
                    <a:cubicBezTo>
                      <a:pt x="403" y="295"/>
                      <a:pt x="403" y="295"/>
                      <a:pt x="403" y="295"/>
                    </a:cubicBezTo>
                    <a:cubicBezTo>
                      <a:pt x="405" y="294"/>
                      <a:pt x="407" y="294"/>
                      <a:pt x="409" y="292"/>
                    </a:cubicBezTo>
                    <a:cubicBezTo>
                      <a:pt x="407" y="291"/>
                      <a:pt x="406" y="289"/>
                      <a:pt x="404" y="290"/>
                    </a:cubicBezTo>
                    <a:cubicBezTo>
                      <a:pt x="403" y="290"/>
                      <a:pt x="403" y="290"/>
                      <a:pt x="403" y="290"/>
                    </a:cubicBezTo>
                    <a:cubicBezTo>
                      <a:pt x="403" y="289"/>
                      <a:pt x="403" y="289"/>
                      <a:pt x="403" y="289"/>
                    </a:cubicBezTo>
                    <a:cubicBezTo>
                      <a:pt x="404" y="289"/>
                      <a:pt x="404" y="289"/>
                      <a:pt x="404" y="289"/>
                    </a:cubicBezTo>
                    <a:cubicBezTo>
                      <a:pt x="404" y="290"/>
                      <a:pt x="404" y="290"/>
                      <a:pt x="404" y="290"/>
                    </a:cubicBezTo>
                    <a:cubicBezTo>
                      <a:pt x="407" y="288"/>
                      <a:pt x="410" y="292"/>
                      <a:pt x="410" y="287"/>
                    </a:cubicBezTo>
                    <a:cubicBezTo>
                      <a:pt x="409" y="285"/>
                      <a:pt x="409" y="288"/>
                      <a:pt x="407" y="287"/>
                    </a:cubicBezTo>
                    <a:cubicBezTo>
                      <a:pt x="409" y="285"/>
                      <a:pt x="409" y="285"/>
                      <a:pt x="409" y="285"/>
                    </a:cubicBezTo>
                    <a:cubicBezTo>
                      <a:pt x="409" y="284"/>
                      <a:pt x="408" y="283"/>
                      <a:pt x="407" y="284"/>
                    </a:cubicBezTo>
                    <a:cubicBezTo>
                      <a:pt x="409" y="283"/>
                      <a:pt x="411" y="281"/>
                      <a:pt x="412" y="282"/>
                    </a:cubicBezTo>
                    <a:cubicBezTo>
                      <a:pt x="409" y="279"/>
                      <a:pt x="416" y="279"/>
                      <a:pt x="416" y="277"/>
                    </a:cubicBezTo>
                    <a:cubicBezTo>
                      <a:pt x="415" y="277"/>
                      <a:pt x="415" y="275"/>
                      <a:pt x="414" y="275"/>
                    </a:cubicBezTo>
                    <a:cubicBezTo>
                      <a:pt x="419" y="274"/>
                      <a:pt x="415" y="268"/>
                      <a:pt x="419" y="268"/>
                    </a:cubicBezTo>
                    <a:cubicBezTo>
                      <a:pt x="420" y="269"/>
                      <a:pt x="419" y="270"/>
                      <a:pt x="418" y="270"/>
                    </a:cubicBezTo>
                    <a:cubicBezTo>
                      <a:pt x="420" y="274"/>
                      <a:pt x="425" y="268"/>
                      <a:pt x="423" y="274"/>
                    </a:cubicBezTo>
                    <a:cubicBezTo>
                      <a:pt x="423" y="274"/>
                      <a:pt x="422" y="274"/>
                      <a:pt x="421" y="273"/>
                    </a:cubicBezTo>
                    <a:cubicBezTo>
                      <a:pt x="421" y="274"/>
                      <a:pt x="420" y="274"/>
                      <a:pt x="420" y="275"/>
                    </a:cubicBezTo>
                    <a:cubicBezTo>
                      <a:pt x="422" y="274"/>
                      <a:pt x="426" y="279"/>
                      <a:pt x="429" y="277"/>
                    </a:cubicBezTo>
                    <a:cubicBezTo>
                      <a:pt x="429" y="277"/>
                      <a:pt x="429" y="277"/>
                      <a:pt x="429" y="277"/>
                    </a:cubicBezTo>
                    <a:cubicBezTo>
                      <a:pt x="430" y="276"/>
                      <a:pt x="430" y="276"/>
                      <a:pt x="430" y="276"/>
                    </a:cubicBezTo>
                    <a:cubicBezTo>
                      <a:pt x="430" y="276"/>
                      <a:pt x="430" y="276"/>
                      <a:pt x="429" y="277"/>
                    </a:cubicBezTo>
                    <a:cubicBezTo>
                      <a:pt x="432" y="278"/>
                      <a:pt x="430" y="280"/>
                      <a:pt x="431" y="282"/>
                    </a:cubicBezTo>
                    <a:close/>
                    <a:moveTo>
                      <a:pt x="413" y="266"/>
                    </a:moveTo>
                    <a:cubicBezTo>
                      <a:pt x="413" y="265"/>
                      <a:pt x="413" y="265"/>
                      <a:pt x="413" y="265"/>
                    </a:cubicBezTo>
                    <a:cubicBezTo>
                      <a:pt x="415" y="265"/>
                      <a:pt x="415" y="265"/>
                      <a:pt x="415" y="265"/>
                    </a:cubicBezTo>
                    <a:lnTo>
                      <a:pt x="413" y="266"/>
                    </a:lnTo>
                    <a:close/>
                    <a:moveTo>
                      <a:pt x="427" y="235"/>
                    </a:moveTo>
                    <a:cubicBezTo>
                      <a:pt x="427" y="235"/>
                      <a:pt x="426" y="236"/>
                      <a:pt x="427" y="237"/>
                    </a:cubicBezTo>
                    <a:cubicBezTo>
                      <a:pt x="427" y="237"/>
                      <a:pt x="428" y="237"/>
                      <a:pt x="428" y="236"/>
                    </a:cubicBezTo>
                    <a:cubicBezTo>
                      <a:pt x="429" y="237"/>
                      <a:pt x="429" y="237"/>
                      <a:pt x="429" y="237"/>
                    </a:cubicBezTo>
                    <a:cubicBezTo>
                      <a:pt x="427" y="238"/>
                      <a:pt x="427" y="238"/>
                      <a:pt x="427" y="238"/>
                    </a:cubicBezTo>
                    <a:cubicBezTo>
                      <a:pt x="428" y="239"/>
                      <a:pt x="428" y="239"/>
                      <a:pt x="428" y="239"/>
                    </a:cubicBezTo>
                    <a:cubicBezTo>
                      <a:pt x="429" y="238"/>
                      <a:pt x="430" y="239"/>
                      <a:pt x="430" y="239"/>
                    </a:cubicBezTo>
                    <a:cubicBezTo>
                      <a:pt x="430" y="239"/>
                      <a:pt x="430" y="239"/>
                      <a:pt x="430" y="239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28" y="241"/>
                      <a:pt x="428" y="241"/>
                      <a:pt x="428" y="241"/>
                    </a:cubicBezTo>
                    <a:cubicBezTo>
                      <a:pt x="431" y="242"/>
                      <a:pt x="431" y="242"/>
                      <a:pt x="431" y="242"/>
                    </a:cubicBezTo>
                    <a:cubicBezTo>
                      <a:pt x="429" y="242"/>
                      <a:pt x="429" y="242"/>
                      <a:pt x="429" y="242"/>
                    </a:cubicBezTo>
                    <a:cubicBezTo>
                      <a:pt x="433" y="244"/>
                      <a:pt x="428" y="248"/>
                      <a:pt x="429" y="249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3" y="253"/>
                      <a:pt x="423" y="253"/>
                      <a:pt x="424" y="253"/>
                    </a:cubicBezTo>
                    <a:cubicBezTo>
                      <a:pt x="424" y="253"/>
                      <a:pt x="425" y="252"/>
                      <a:pt x="425" y="252"/>
                    </a:cubicBezTo>
                    <a:cubicBezTo>
                      <a:pt x="424" y="251"/>
                      <a:pt x="422" y="252"/>
                      <a:pt x="421" y="252"/>
                    </a:cubicBezTo>
                    <a:cubicBezTo>
                      <a:pt x="422" y="253"/>
                      <a:pt x="415" y="255"/>
                      <a:pt x="420" y="255"/>
                    </a:cubicBezTo>
                    <a:cubicBezTo>
                      <a:pt x="421" y="255"/>
                      <a:pt x="421" y="255"/>
                      <a:pt x="421" y="255"/>
                    </a:cubicBezTo>
                    <a:cubicBezTo>
                      <a:pt x="421" y="258"/>
                      <a:pt x="416" y="257"/>
                      <a:pt x="415" y="260"/>
                    </a:cubicBezTo>
                    <a:cubicBezTo>
                      <a:pt x="415" y="261"/>
                      <a:pt x="413" y="260"/>
                      <a:pt x="413" y="261"/>
                    </a:cubicBezTo>
                    <a:cubicBezTo>
                      <a:pt x="412" y="260"/>
                      <a:pt x="412" y="260"/>
                      <a:pt x="412" y="260"/>
                    </a:cubicBezTo>
                    <a:cubicBezTo>
                      <a:pt x="414" y="259"/>
                      <a:pt x="411" y="256"/>
                      <a:pt x="414" y="255"/>
                    </a:cubicBezTo>
                    <a:cubicBezTo>
                      <a:pt x="414" y="251"/>
                      <a:pt x="411" y="255"/>
                      <a:pt x="409" y="254"/>
                    </a:cubicBezTo>
                    <a:cubicBezTo>
                      <a:pt x="411" y="251"/>
                      <a:pt x="415" y="252"/>
                      <a:pt x="417" y="250"/>
                    </a:cubicBezTo>
                    <a:cubicBezTo>
                      <a:pt x="414" y="249"/>
                      <a:pt x="414" y="249"/>
                      <a:pt x="414" y="249"/>
                    </a:cubicBezTo>
                    <a:cubicBezTo>
                      <a:pt x="415" y="248"/>
                      <a:pt x="415" y="248"/>
                      <a:pt x="415" y="248"/>
                    </a:cubicBezTo>
                    <a:cubicBezTo>
                      <a:pt x="416" y="252"/>
                      <a:pt x="419" y="248"/>
                      <a:pt x="421" y="247"/>
                    </a:cubicBezTo>
                    <a:cubicBezTo>
                      <a:pt x="421" y="248"/>
                      <a:pt x="423" y="246"/>
                      <a:pt x="424" y="245"/>
                    </a:cubicBezTo>
                    <a:cubicBezTo>
                      <a:pt x="425" y="246"/>
                      <a:pt x="425" y="246"/>
                      <a:pt x="425" y="246"/>
                    </a:cubicBezTo>
                    <a:cubicBezTo>
                      <a:pt x="425" y="246"/>
                      <a:pt x="425" y="245"/>
                      <a:pt x="425" y="245"/>
                    </a:cubicBezTo>
                    <a:cubicBezTo>
                      <a:pt x="425" y="244"/>
                      <a:pt x="425" y="244"/>
                      <a:pt x="425" y="244"/>
                    </a:cubicBezTo>
                    <a:cubicBezTo>
                      <a:pt x="426" y="245"/>
                      <a:pt x="428" y="245"/>
                      <a:pt x="429" y="244"/>
                    </a:cubicBezTo>
                    <a:cubicBezTo>
                      <a:pt x="428" y="243"/>
                      <a:pt x="426" y="241"/>
                      <a:pt x="424" y="242"/>
                    </a:cubicBezTo>
                    <a:cubicBezTo>
                      <a:pt x="424" y="242"/>
                      <a:pt x="424" y="242"/>
                      <a:pt x="424" y="242"/>
                    </a:cubicBezTo>
                    <a:cubicBezTo>
                      <a:pt x="425" y="242"/>
                      <a:pt x="422" y="243"/>
                      <a:pt x="421" y="242"/>
                    </a:cubicBezTo>
                    <a:cubicBezTo>
                      <a:pt x="423" y="242"/>
                      <a:pt x="425" y="241"/>
                      <a:pt x="426" y="240"/>
                    </a:cubicBezTo>
                    <a:cubicBezTo>
                      <a:pt x="424" y="236"/>
                      <a:pt x="422" y="241"/>
                      <a:pt x="419" y="239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1"/>
                      <a:pt x="417" y="241"/>
                      <a:pt x="417" y="241"/>
                    </a:cubicBezTo>
                    <a:cubicBezTo>
                      <a:pt x="418" y="243"/>
                      <a:pt x="419" y="244"/>
                      <a:pt x="419" y="246"/>
                    </a:cubicBezTo>
                    <a:cubicBezTo>
                      <a:pt x="416" y="248"/>
                      <a:pt x="412" y="243"/>
                      <a:pt x="409" y="245"/>
                    </a:cubicBezTo>
                    <a:cubicBezTo>
                      <a:pt x="409" y="246"/>
                      <a:pt x="409" y="246"/>
                      <a:pt x="409" y="246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8" y="246"/>
                      <a:pt x="408" y="246"/>
                      <a:pt x="407" y="247"/>
                    </a:cubicBezTo>
                    <a:cubicBezTo>
                      <a:pt x="408" y="245"/>
                      <a:pt x="408" y="245"/>
                      <a:pt x="408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9" y="245"/>
                      <a:pt x="409" y="245"/>
                      <a:pt x="409" y="245"/>
                    </a:cubicBezTo>
                    <a:cubicBezTo>
                      <a:pt x="410" y="241"/>
                      <a:pt x="414" y="246"/>
                      <a:pt x="416" y="243"/>
                    </a:cubicBezTo>
                    <a:cubicBezTo>
                      <a:pt x="413" y="240"/>
                      <a:pt x="409" y="243"/>
                      <a:pt x="406" y="242"/>
                    </a:cubicBezTo>
                    <a:cubicBezTo>
                      <a:pt x="405" y="242"/>
                      <a:pt x="405" y="242"/>
                      <a:pt x="405" y="242"/>
                    </a:cubicBezTo>
                    <a:cubicBezTo>
                      <a:pt x="407" y="240"/>
                      <a:pt x="408" y="239"/>
                      <a:pt x="410" y="239"/>
                    </a:cubicBezTo>
                    <a:cubicBezTo>
                      <a:pt x="409" y="237"/>
                      <a:pt x="412" y="238"/>
                      <a:pt x="413" y="237"/>
                    </a:cubicBezTo>
                    <a:cubicBezTo>
                      <a:pt x="413" y="237"/>
                      <a:pt x="413" y="237"/>
                      <a:pt x="414" y="238"/>
                    </a:cubicBezTo>
                    <a:cubicBezTo>
                      <a:pt x="414" y="238"/>
                      <a:pt x="415" y="237"/>
                      <a:pt x="415" y="237"/>
                    </a:cubicBezTo>
                    <a:cubicBezTo>
                      <a:pt x="415" y="236"/>
                      <a:pt x="413" y="234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4" y="234"/>
                      <a:pt x="415" y="234"/>
                      <a:pt x="415" y="231"/>
                    </a:cubicBezTo>
                    <a:cubicBezTo>
                      <a:pt x="412" y="230"/>
                      <a:pt x="412" y="230"/>
                      <a:pt x="412" y="230"/>
                    </a:cubicBezTo>
                    <a:cubicBezTo>
                      <a:pt x="411" y="229"/>
                      <a:pt x="413" y="226"/>
                      <a:pt x="414" y="226"/>
                    </a:cubicBezTo>
                    <a:cubicBezTo>
                      <a:pt x="416" y="228"/>
                      <a:pt x="421" y="227"/>
                      <a:pt x="423" y="225"/>
                    </a:cubicBezTo>
                    <a:cubicBezTo>
                      <a:pt x="421" y="227"/>
                      <a:pt x="426" y="228"/>
                      <a:pt x="427" y="229"/>
                    </a:cubicBezTo>
                    <a:cubicBezTo>
                      <a:pt x="424" y="232"/>
                      <a:pt x="424" y="232"/>
                      <a:pt x="424" y="232"/>
                    </a:cubicBezTo>
                    <a:cubicBezTo>
                      <a:pt x="425" y="233"/>
                      <a:pt x="426" y="234"/>
                      <a:pt x="427" y="233"/>
                    </a:cubicBezTo>
                    <a:cubicBezTo>
                      <a:pt x="428" y="230"/>
                      <a:pt x="430" y="233"/>
                      <a:pt x="432" y="233"/>
                    </a:cubicBezTo>
                    <a:cubicBezTo>
                      <a:pt x="432" y="233"/>
                      <a:pt x="432" y="234"/>
                      <a:pt x="432" y="234"/>
                    </a:cubicBezTo>
                    <a:cubicBezTo>
                      <a:pt x="430" y="235"/>
                      <a:pt x="429" y="233"/>
                      <a:pt x="427" y="235"/>
                    </a:cubicBezTo>
                    <a:close/>
                    <a:moveTo>
                      <a:pt x="420" y="245"/>
                    </a:moveTo>
                    <a:cubicBezTo>
                      <a:pt x="421" y="245"/>
                      <a:pt x="422" y="243"/>
                      <a:pt x="424" y="243"/>
                    </a:cubicBezTo>
                    <a:cubicBezTo>
                      <a:pt x="423" y="244"/>
                      <a:pt x="421" y="244"/>
                      <a:pt x="420" y="245"/>
                    </a:cubicBezTo>
                    <a:close/>
                    <a:moveTo>
                      <a:pt x="433" y="201"/>
                    </a:moveTo>
                    <a:cubicBezTo>
                      <a:pt x="432" y="201"/>
                      <a:pt x="432" y="201"/>
                      <a:pt x="432" y="201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6" y="200"/>
                      <a:pt x="433" y="199"/>
                      <a:pt x="433" y="201"/>
                    </a:cubicBezTo>
                    <a:close/>
                    <a:moveTo>
                      <a:pt x="435" y="297"/>
                    </a:move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4" y="297"/>
                      <a:pt x="435" y="296"/>
                      <a:pt x="435" y="296"/>
                    </a:cubicBezTo>
                    <a:lnTo>
                      <a:pt x="435" y="297"/>
                    </a:lnTo>
                    <a:close/>
                    <a:moveTo>
                      <a:pt x="435" y="191"/>
                    </a:moveTo>
                    <a:cubicBezTo>
                      <a:pt x="435" y="190"/>
                      <a:pt x="435" y="190"/>
                      <a:pt x="435" y="190"/>
                    </a:cubicBezTo>
                    <a:cubicBezTo>
                      <a:pt x="435" y="190"/>
                      <a:pt x="436" y="190"/>
                      <a:pt x="437" y="191"/>
                    </a:cubicBezTo>
                    <a:lnTo>
                      <a:pt x="435" y="191"/>
                    </a:lnTo>
                    <a:close/>
                    <a:moveTo>
                      <a:pt x="437" y="299"/>
                    </a:moveTo>
                    <a:cubicBezTo>
                      <a:pt x="438" y="299"/>
                      <a:pt x="439" y="298"/>
                      <a:pt x="439" y="298"/>
                    </a:cubicBezTo>
                    <a:cubicBezTo>
                      <a:pt x="439" y="299"/>
                      <a:pt x="438" y="299"/>
                      <a:pt x="437" y="299"/>
                    </a:cubicBezTo>
                    <a:close/>
                    <a:moveTo>
                      <a:pt x="439" y="295"/>
                    </a:moveTo>
                    <a:cubicBezTo>
                      <a:pt x="439" y="295"/>
                      <a:pt x="439" y="295"/>
                      <a:pt x="439" y="295"/>
                    </a:cubicBezTo>
                    <a:cubicBezTo>
                      <a:pt x="439" y="295"/>
                      <a:pt x="439" y="295"/>
                      <a:pt x="439" y="295"/>
                    </a:cubicBezTo>
                    <a:close/>
                    <a:moveTo>
                      <a:pt x="440" y="290"/>
                    </a:moveTo>
                    <a:cubicBezTo>
                      <a:pt x="441" y="290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39" y="291"/>
                      <a:pt x="440" y="290"/>
                    </a:cubicBezTo>
                    <a:close/>
                    <a:moveTo>
                      <a:pt x="442" y="165"/>
                    </a:moveTo>
                    <a:cubicBezTo>
                      <a:pt x="443" y="165"/>
                      <a:pt x="443" y="166"/>
                      <a:pt x="443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lnTo>
                      <a:pt x="442" y="165"/>
                    </a:lnTo>
                    <a:close/>
                    <a:moveTo>
                      <a:pt x="449" y="181"/>
                    </a:move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7" y="180"/>
                      <a:pt x="448" y="180"/>
                      <a:pt x="449" y="181"/>
                    </a:cubicBezTo>
                    <a:close/>
                    <a:moveTo>
                      <a:pt x="450" y="174"/>
                    </a:moveTo>
                    <a:cubicBezTo>
                      <a:pt x="449" y="175"/>
                      <a:pt x="449" y="175"/>
                      <a:pt x="449" y="175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50" y="174"/>
                      <a:pt x="45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6" name="Freeform 4854"/>
              <p:cNvSpPr/>
              <p:nvPr/>
            </p:nvSpPr>
            <p:spPr bwMode="auto">
              <a:xfrm>
                <a:off x="5884864" y="3406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7" name="Freeform 4855"/>
              <p:cNvSpPr/>
              <p:nvPr/>
            </p:nvSpPr>
            <p:spPr bwMode="auto">
              <a:xfrm>
                <a:off x="6070601" y="3678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8" name="Freeform 4856"/>
              <p:cNvSpPr/>
              <p:nvPr/>
            </p:nvSpPr>
            <p:spPr bwMode="auto">
              <a:xfrm>
                <a:off x="6051551" y="3605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89" name="Freeform 4857"/>
              <p:cNvSpPr/>
              <p:nvPr/>
            </p:nvSpPr>
            <p:spPr bwMode="auto">
              <a:xfrm>
                <a:off x="5508626" y="3824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0" name="Freeform 4858"/>
              <p:cNvSpPr/>
              <p:nvPr/>
            </p:nvSpPr>
            <p:spPr bwMode="auto">
              <a:xfrm>
                <a:off x="5480051" y="3811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1" name="Freeform 4859"/>
              <p:cNvSpPr/>
              <p:nvPr/>
            </p:nvSpPr>
            <p:spPr bwMode="auto">
              <a:xfrm>
                <a:off x="5453064" y="373221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2" name="Freeform 4860"/>
              <p:cNvSpPr/>
              <p:nvPr/>
            </p:nvSpPr>
            <p:spPr bwMode="auto">
              <a:xfrm>
                <a:off x="5518151" y="3857626"/>
                <a:ext cx="9525" cy="7938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2 h 5"/>
                  <a:gd name="T4" fmla="*/ 0 w 7"/>
                  <a:gd name="T5" fmla="*/ 4 h 5"/>
                  <a:gd name="T6" fmla="*/ 1 w 7"/>
                  <a:gd name="T7" fmla="*/ 3 h 5"/>
                  <a:gd name="T8" fmla="*/ 7 w 7"/>
                  <a:gd name="T9" fmla="*/ 1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1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5" y="2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3" name="Freeform 4861"/>
              <p:cNvSpPr/>
              <p:nvPr/>
            </p:nvSpPr>
            <p:spPr bwMode="auto">
              <a:xfrm>
                <a:off x="5527676" y="38592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4" name="Freeform 4862"/>
              <p:cNvSpPr/>
              <p:nvPr/>
            </p:nvSpPr>
            <p:spPr bwMode="auto">
              <a:xfrm>
                <a:off x="6035676" y="35655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5" name="Freeform 4863"/>
              <p:cNvSpPr/>
              <p:nvPr/>
            </p:nvSpPr>
            <p:spPr bwMode="auto">
              <a:xfrm>
                <a:off x="5478464" y="38115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6" name="Freeform 4864"/>
              <p:cNvSpPr/>
              <p:nvPr/>
            </p:nvSpPr>
            <p:spPr bwMode="auto">
              <a:xfrm>
                <a:off x="5808664" y="33718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7" name="Freeform 4865"/>
              <p:cNvSpPr/>
              <p:nvPr/>
            </p:nvSpPr>
            <p:spPr bwMode="auto">
              <a:xfrm>
                <a:off x="5816601" y="33718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8" name="Freeform 4866"/>
              <p:cNvSpPr/>
              <p:nvPr/>
            </p:nvSpPr>
            <p:spPr bwMode="auto">
              <a:xfrm>
                <a:off x="5872164" y="3381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99" name="Freeform 4867"/>
              <p:cNvSpPr/>
              <p:nvPr/>
            </p:nvSpPr>
            <p:spPr bwMode="auto">
              <a:xfrm>
                <a:off x="5832476" y="3381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0" name="Freeform 4868"/>
              <p:cNvSpPr/>
              <p:nvPr/>
            </p:nvSpPr>
            <p:spPr bwMode="auto">
              <a:xfrm>
                <a:off x="5873751" y="3382964"/>
                <a:ext cx="7938" cy="317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0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1" name="Freeform 4869"/>
              <p:cNvSpPr/>
              <p:nvPr/>
            </p:nvSpPr>
            <p:spPr bwMode="auto">
              <a:xfrm>
                <a:off x="5859464" y="3386139"/>
                <a:ext cx="1588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2" name="Freeform 4870"/>
              <p:cNvSpPr/>
              <p:nvPr/>
            </p:nvSpPr>
            <p:spPr bwMode="auto">
              <a:xfrm>
                <a:off x="5881689" y="3390901"/>
                <a:ext cx="4763" cy="3175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3" name="Freeform 4871"/>
              <p:cNvSpPr/>
              <p:nvPr/>
            </p:nvSpPr>
            <p:spPr bwMode="auto">
              <a:xfrm>
                <a:off x="5848351" y="3392489"/>
                <a:ext cx="4763" cy="0"/>
              </a:xfrm>
              <a:custGeom>
                <a:avLst/>
                <a:gdLst>
                  <a:gd name="T0" fmla="*/ 2 w 3"/>
                  <a:gd name="T1" fmla="*/ 0 w 3"/>
                  <a:gd name="T2" fmla="*/ 3 w 3"/>
                  <a:gd name="T3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4" name="Freeform 4872"/>
              <p:cNvSpPr/>
              <p:nvPr/>
            </p:nvSpPr>
            <p:spPr bwMode="auto">
              <a:xfrm>
                <a:off x="5862639" y="3392489"/>
                <a:ext cx="3175" cy="317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5" name="Freeform 4873"/>
              <p:cNvSpPr/>
              <p:nvPr/>
            </p:nvSpPr>
            <p:spPr bwMode="auto">
              <a:xfrm>
                <a:off x="5897564" y="3392489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6" name="Freeform 4874"/>
              <p:cNvSpPr/>
              <p:nvPr/>
            </p:nvSpPr>
            <p:spPr bwMode="auto">
              <a:xfrm>
                <a:off x="5875339" y="3392489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7" name="Freeform 4875"/>
              <p:cNvSpPr/>
              <p:nvPr/>
            </p:nvSpPr>
            <p:spPr bwMode="auto">
              <a:xfrm>
                <a:off x="5886451" y="339566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8" name="Freeform 4876"/>
              <p:cNvSpPr/>
              <p:nvPr/>
            </p:nvSpPr>
            <p:spPr bwMode="auto">
              <a:xfrm>
                <a:off x="5875339" y="3397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3 h 4"/>
                  <a:gd name="T4" fmla="*/ 5 w 6"/>
                  <a:gd name="T5" fmla="*/ 1 h 4"/>
                  <a:gd name="T6" fmla="*/ 4 w 6"/>
                  <a:gd name="T7" fmla="*/ 1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4"/>
                      <a:pt x="6" y="3"/>
                    </a:cubicBezTo>
                    <a:cubicBezTo>
                      <a:pt x="5" y="3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09" name="Freeform 4877"/>
              <p:cNvSpPr/>
              <p:nvPr/>
            </p:nvSpPr>
            <p:spPr bwMode="auto">
              <a:xfrm>
                <a:off x="5872164" y="3402014"/>
                <a:ext cx="7938" cy="3175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3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3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0" name="Freeform 4878"/>
              <p:cNvSpPr/>
              <p:nvPr/>
            </p:nvSpPr>
            <p:spPr bwMode="auto">
              <a:xfrm>
                <a:off x="5916614" y="340360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1" name="Rectangle 4879"/>
              <p:cNvSpPr>
                <a:spLocks noChangeArrowheads="1"/>
              </p:cNvSpPr>
              <p:nvPr/>
            </p:nvSpPr>
            <p:spPr bwMode="auto">
              <a:xfrm>
                <a:off x="5908676" y="34051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2" name="Freeform 4880"/>
              <p:cNvSpPr/>
              <p:nvPr/>
            </p:nvSpPr>
            <p:spPr bwMode="auto">
              <a:xfrm>
                <a:off x="5908676" y="34051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3" name="Freeform 4881"/>
              <p:cNvSpPr/>
              <p:nvPr/>
            </p:nvSpPr>
            <p:spPr bwMode="auto">
              <a:xfrm>
                <a:off x="5908676" y="3405189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4" name="Freeform 4882"/>
              <p:cNvSpPr/>
              <p:nvPr/>
            </p:nvSpPr>
            <p:spPr bwMode="auto">
              <a:xfrm>
                <a:off x="5897564" y="3405189"/>
                <a:ext cx="9525" cy="3175"/>
              </a:xfrm>
              <a:custGeom>
                <a:avLst/>
                <a:gdLst>
                  <a:gd name="T0" fmla="*/ 0 w 6"/>
                  <a:gd name="T1" fmla="*/ 1 h 3"/>
                  <a:gd name="T2" fmla="*/ 1 w 6"/>
                  <a:gd name="T3" fmla="*/ 1 h 3"/>
                  <a:gd name="T4" fmla="*/ 2 w 6"/>
                  <a:gd name="T5" fmla="*/ 3 h 3"/>
                  <a:gd name="T6" fmla="*/ 5 w 6"/>
                  <a:gd name="T7" fmla="*/ 2 h 3"/>
                  <a:gd name="T8" fmla="*/ 4 w 6"/>
                  <a:gd name="T9" fmla="*/ 1 h 3"/>
                  <a:gd name="T10" fmla="*/ 6 w 6"/>
                  <a:gd name="T11" fmla="*/ 0 h 3"/>
                  <a:gd name="T12" fmla="*/ 0 w 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5" name="Freeform 4883"/>
              <p:cNvSpPr/>
              <p:nvPr/>
            </p:nvSpPr>
            <p:spPr bwMode="auto">
              <a:xfrm>
                <a:off x="5889626" y="34067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6" name="Freeform 4884"/>
              <p:cNvSpPr/>
              <p:nvPr/>
            </p:nvSpPr>
            <p:spPr bwMode="auto">
              <a:xfrm>
                <a:off x="5888039" y="3406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7" name="Freeform 4885"/>
              <p:cNvSpPr/>
              <p:nvPr/>
            </p:nvSpPr>
            <p:spPr bwMode="auto">
              <a:xfrm>
                <a:off x="5943601" y="3405189"/>
                <a:ext cx="4763" cy="7938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4 h 5"/>
                  <a:gd name="T4" fmla="*/ 0 w 4"/>
                  <a:gd name="T5" fmla="*/ 5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0"/>
                      <a:pt x="3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8" name="Freeform 4886"/>
              <p:cNvSpPr/>
              <p:nvPr/>
            </p:nvSpPr>
            <p:spPr bwMode="auto">
              <a:xfrm>
                <a:off x="5894389" y="3408364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19" name="Freeform 4887"/>
              <p:cNvSpPr/>
              <p:nvPr/>
            </p:nvSpPr>
            <p:spPr bwMode="auto">
              <a:xfrm>
                <a:off x="5989639" y="34083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0" name="Freeform 4888"/>
              <p:cNvSpPr/>
              <p:nvPr/>
            </p:nvSpPr>
            <p:spPr bwMode="auto">
              <a:xfrm>
                <a:off x="5918201" y="34147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1" name="Freeform 4889"/>
              <p:cNvSpPr/>
              <p:nvPr/>
            </p:nvSpPr>
            <p:spPr bwMode="auto">
              <a:xfrm>
                <a:off x="5916614" y="3411539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2" name="Freeform 4890"/>
              <p:cNvSpPr/>
              <p:nvPr/>
            </p:nvSpPr>
            <p:spPr bwMode="auto">
              <a:xfrm>
                <a:off x="5949951" y="3411539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3" name="Freeform 4891"/>
              <p:cNvSpPr/>
              <p:nvPr/>
            </p:nvSpPr>
            <p:spPr bwMode="auto">
              <a:xfrm>
                <a:off x="5910264" y="3416301"/>
                <a:ext cx="14288" cy="4763"/>
              </a:xfrm>
              <a:custGeom>
                <a:avLst/>
                <a:gdLst>
                  <a:gd name="T0" fmla="*/ 2 w 10"/>
                  <a:gd name="T1" fmla="*/ 2 h 4"/>
                  <a:gd name="T2" fmla="*/ 2 w 10"/>
                  <a:gd name="T3" fmla="*/ 4 h 4"/>
                  <a:gd name="T4" fmla="*/ 10 w 10"/>
                  <a:gd name="T5" fmla="*/ 1 h 4"/>
                  <a:gd name="T6" fmla="*/ 1 w 10"/>
                  <a:gd name="T7" fmla="*/ 0 h 4"/>
                  <a:gd name="T8" fmla="*/ 0 w 10"/>
                  <a:gd name="T9" fmla="*/ 1 h 4"/>
                  <a:gd name="T10" fmla="*/ 2 w 10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1"/>
                      <a:pt x="8" y="4"/>
                      <a:pt x="10" y="1"/>
                    </a:cubicBezTo>
                    <a:cubicBezTo>
                      <a:pt x="8" y="2"/>
                      <a:pt x="4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4" name="Freeform 4892"/>
              <p:cNvSpPr/>
              <p:nvPr/>
            </p:nvSpPr>
            <p:spPr bwMode="auto">
              <a:xfrm>
                <a:off x="5935664" y="34163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5" name="Freeform 4893"/>
              <p:cNvSpPr/>
              <p:nvPr/>
            </p:nvSpPr>
            <p:spPr bwMode="auto">
              <a:xfrm>
                <a:off x="5905501" y="3417889"/>
                <a:ext cx="4763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6" name="Freeform 4894"/>
              <p:cNvSpPr/>
              <p:nvPr/>
            </p:nvSpPr>
            <p:spPr bwMode="auto">
              <a:xfrm>
                <a:off x="5930901" y="3417889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7" name="Freeform 4895"/>
              <p:cNvSpPr/>
              <p:nvPr/>
            </p:nvSpPr>
            <p:spPr bwMode="auto">
              <a:xfrm>
                <a:off x="5975351" y="34210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8" name="Freeform 4896"/>
              <p:cNvSpPr/>
              <p:nvPr/>
            </p:nvSpPr>
            <p:spPr bwMode="auto">
              <a:xfrm>
                <a:off x="5937251" y="3422651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29" name="Freeform 4897"/>
              <p:cNvSpPr/>
              <p:nvPr/>
            </p:nvSpPr>
            <p:spPr bwMode="auto">
              <a:xfrm>
                <a:off x="5957889" y="3424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0" name="Freeform 4898"/>
              <p:cNvSpPr/>
              <p:nvPr/>
            </p:nvSpPr>
            <p:spPr bwMode="auto">
              <a:xfrm>
                <a:off x="5956301" y="34242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1" name="Freeform 4899"/>
              <p:cNvSpPr/>
              <p:nvPr/>
            </p:nvSpPr>
            <p:spPr bwMode="auto">
              <a:xfrm>
                <a:off x="5948364" y="3424239"/>
                <a:ext cx="1588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2" name="Freeform 4900"/>
              <p:cNvSpPr/>
              <p:nvPr/>
            </p:nvSpPr>
            <p:spPr bwMode="auto">
              <a:xfrm>
                <a:off x="5929314" y="34242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3" name="Freeform 4901"/>
              <p:cNvSpPr/>
              <p:nvPr/>
            </p:nvSpPr>
            <p:spPr bwMode="auto">
              <a:xfrm>
                <a:off x="5961064" y="34258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4" name="Freeform 4902"/>
              <p:cNvSpPr/>
              <p:nvPr/>
            </p:nvSpPr>
            <p:spPr bwMode="auto">
              <a:xfrm>
                <a:off x="5962651" y="3425826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5" name="Freeform 4903"/>
              <p:cNvSpPr/>
              <p:nvPr/>
            </p:nvSpPr>
            <p:spPr bwMode="auto">
              <a:xfrm>
                <a:off x="6000751" y="34274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6" name="Freeform 4904"/>
              <p:cNvSpPr/>
              <p:nvPr/>
            </p:nvSpPr>
            <p:spPr bwMode="auto">
              <a:xfrm>
                <a:off x="5935664" y="342900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3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7" name="Freeform 4905"/>
              <p:cNvSpPr/>
              <p:nvPr/>
            </p:nvSpPr>
            <p:spPr bwMode="auto">
              <a:xfrm>
                <a:off x="5932489" y="342900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8" name="Freeform 4906"/>
              <p:cNvSpPr/>
              <p:nvPr/>
            </p:nvSpPr>
            <p:spPr bwMode="auto">
              <a:xfrm>
                <a:off x="5935664" y="3429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39" name="Freeform 4907"/>
              <p:cNvSpPr/>
              <p:nvPr/>
            </p:nvSpPr>
            <p:spPr bwMode="auto">
              <a:xfrm>
                <a:off x="5548314" y="3429001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0" name="Freeform 4908"/>
              <p:cNvSpPr/>
              <p:nvPr/>
            </p:nvSpPr>
            <p:spPr bwMode="auto">
              <a:xfrm>
                <a:off x="5927726" y="342900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1" name="Freeform 4909"/>
              <p:cNvSpPr/>
              <p:nvPr/>
            </p:nvSpPr>
            <p:spPr bwMode="auto">
              <a:xfrm>
                <a:off x="5945189" y="3429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2" name="Freeform 4910"/>
              <p:cNvSpPr/>
              <p:nvPr/>
            </p:nvSpPr>
            <p:spPr bwMode="auto">
              <a:xfrm>
                <a:off x="5948364" y="343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3" name="Freeform 4911"/>
              <p:cNvSpPr/>
              <p:nvPr/>
            </p:nvSpPr>
            <p:spPr bwMode="auto">
              <a:xfrm>
                <a:off x="5948364" y="3430589"/>
                <a:ext cx="3175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4" name="Freeform 4912"/>
              <p:cNvSpPr/>
              <p:nvPr/>
            </p:nvSpPr>
            <p:spPr bwMode="auto">
              <a:xfrm>
                <a:off x="5953126" y="3432176"/>
                <a:ext cx="4763" cy="7938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2 w 3"/>
                  <a:gd name="T5" fmla="*/ 4 h 5"/>
                  <a:gd name="T6" fmla="*/ 2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5"/>
                      <a:pt x="2" y="4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5" name="Freeform 4913"/>
              <p:cNvSpPr/>
              <p:nvPr/>
            </p:nvSpPr>
            <p:spPr bwMode="auto">
              <a:xfrm>
                <a:off x="5942014" y="3440114"/>
                <a:ext cx="6350" cy="1588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3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6" name="Rectangle 4914"/>
              <p:cNvSpPr>
                <a:spLocks noChangeArrowheads="1"/>
              </p:cNvSpPr>
              <p:nvPr/>
            </p:nvSpPr>
            <p:spPr bwMode="auto">
              <a:xfrm>
                <a:off x="5962651" y="34417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7" name="Freeform 4915"/>
              <p:cNvSpPr/>
              <p:nvPr/>
            </p:nvSpPr>
            <p:spPr bwMode="auto">
              <a:xfrm>
                <a:off x="5948364" y="344170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8" name="Freeform 4916"/>
              <p:cNvSpPr/>
              <p:nvPr/>
            </p:nvSpPr>
            <p:spPr bwMode="auto">
              <a:xfrm>
                <a:off x="5983289" y="34432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49" name="Freeform 4917"/>
              <p:cNvSpPr/>
              <p:nvPr/>
            </p:nvSpPr>
            <p:spPr bwMode="auto">
              <a:xfrm>
                <a:off x="5949951" y="3446464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2" y="4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0" name="Freeform 4918"/>
              <p:cNvSpPr/>
              <p:nvPr/>
            </p:nvSpPr>
            <p:spPr bwMode="auto">
              <a:xfrm>
                <a:off x="5989639" y="3451226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1" name="Freeform 4919"/>
              <p:cNvSpPr/>
              <p:nvPr/>
            </p:nvSpPr>
            <p:spPr bwMode="auto">
              <a:xfrm>
                <a:off x="5980114" y="34512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2" name="Freeform 4920"/>
              <p:cNvSpPr/>
              <p:nvPr/>
            </p:nvSpPr>
            <p:spPr bwMode="auto">
              <a:xfrm>
                <a:off x="5975351" y="34512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3" name="Freeform 4921"/>
              <p:cNvSpPr/>
              <p:nvPr/>
            </p:nvSpPr>
            <p:spPr bwMode="auto">
              <a:xfrm>
                <a:off x="5984876" y="34544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4" name="Freeform 4922"/>
              <p:cNvSpPr/>
              <p:nvPr/>
            </p:nvSpPr>
            <p:spPr bwMode="auto">
              <a:xfrm>
                <a:off x="5956301" y="34607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5" name="Freeform 4923"/>
              <p:cNvSpPr/>
              <p:nvPr/>
            </p:nvSpPr>
            <p:spPr bwMode="auto">
              <a:xfrm>
                <a:off x="5989639" y="34607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6" name="Freeform 4924"/>
              <p:cNvSpPr/>
              <p:nvPr/>
            </p:nvSpPr>
            <p:spPr bwMode="auto">
              <a:xfrm>
                <a:off x="5994401" y="34607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7" name="Freeform 4925"/>
              <p:cNvSpPr/>
              <p:nvPr/>
            </p:nvSpPr>
            <p:spPr bwMode="auto">
              <a:xfrm>
                <a:off x="5999164" y="3463926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8" name="Freeform 4926"/>
              <p:cNvSpPr/>
              <p:nvPr/>
            </p:nvSpPr>
            <p:spPr bwMode="auto">
              <a:xfrm>
                <a:off x="6008689" y="3465514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59" name="Freeform 4927"/>
              <p:cNvSpPr/>
              <p:nvPr/>
            </p:nvSpPr>
            <p:spPr bwMode="auto">
              <a:xfrm>
                <a:off x="5981701" y="34702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0" name="Freeform 4928"/>
              <p:cNvSpPr/>
              <p:nvPr/>
            </p:nvSpPr>
            <p:spPr bwMode="auto">
              <a:xfrm>
                <a:off x="5975351" y="34718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1" name="Freeform 4929"/>
              <p:cNvSpPr/>
              <p:nvPr/>
            </p:nvSpPr>
            <p:spPr bwMode="auto">
              <a:xfrm>
                <a:off x="5986464" y="3473451"/>
                <a:ext cx="3175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2" name="Freeform 4930"/>
              <p:cNvSpPr/>
              <p:nvPr/>
            </p:nvSpPr>
            <p:spPr bwMode="auto">
              <a:xfrm>
                <a:off x="6002339" y="34734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3" name="Freeform 4931"/>
              <p:cNvSpPr/>
              <p:nvPr/>
            </p:nvSpPr>
            <p:spPr bwMode="auto">
              <a:xfrm>
                <a:off x="5984876" y="34750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4" name="Freeform 4932"/>
              <p:cNvSpPr/>
              <p:nvPr/>
            </p:nvSpPr>
            <p:spPr bwMode="auto">
              <a:xfrm>
                <a:off x="5980114" y="3479801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4" y="1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5" name="Freeform 4933"/>
              <p:cNvSpPr/>
              <p:nvPr/>
            </p:nvSpPr>
            <p:spPr bwMode="auto">
              <a:xfrm>
                <a:off x="5988051" y="34813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6" name="Freeform 4934"/>
              <p:cNvSpPr/>
              <p:nvPr/>
            </p:nvSpPr>
            <p:spPr bwMode="auto">
              <a:xfrm>
                <a:off x="5986464" y="3478214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7" name="Freeform 4935"/>
              <p:cNvSpPr/>
              <p:nvPr/>
            </p:nvSpPr>
            <p:spPr bwMode="auto">
              <a:xfrm>
                <a:off x="6019801" y="3479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8" name="Freeform 4936"/>
              <p:cNvSpPr/>
              <p:nvPr/>
            </p:nvSpPr>
            <p:spPr bwMode="auto">
              <a:xfrm>
                <a:off x="5997576" y="34829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69" name="Freeform 4937"/>
              <p:cNvSpPr/>
              <p:nvPr/>
            </p:nvSpPr>
            <p:spPr bwMode="auto">
              <a:xfrm>
                <a:off x="5992814" y="3486151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0" name="Freeform 4938"/>
              <p:cNvSpPr/>
              <p:nvPr/>
            </p:nvSpPr>
            <p:spPr bwMode="auto">
              <a:xfrm>
                <a:off x="6005514" y="34861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1" name="Freeform 4939"/>
              <p:cNvSpPr/>
              <p:nvPr/>
            </p:nvSpPr>
            <p:spPr bwMode="auto">
              <a:xfrm>
                <a:off x="5986464" y="3487739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2" name="Freeform 4940"/>
              <p:cNvSpPr/>
              <p:nvPr/>
            </p:nvSpPr>
            <p:spPr bwMode="auto">
              <a:xfrm>
                <a:off x="5994401" y="3492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3" name="Freeform 4941"/>
              <p:cNvSpPr/>
              <p:nvPr/>
            </p:nvSpPr>
            <p:spPr bwMode="auto">
              <a:xfrm>
                <a:off x="6002339" y="34940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4" name="Freeform 4942"/>
              <p:cNvSpPr/>
              <p:nvPr/>
            </p:nvSpPr>
            <p:spPr bwMode="auto">
              <a:xfrm>
                <a:off x="5508626" y="3495676"/>
                <a:ext cx="4763" cy="4763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3 w 4"/>
                  <a:gd name="T9" fmla="*/ 2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5" name="Freeform 4943"/>
              <p:cNvSpPr/>
              <p:nvPr/>
            </p:nvSpPr>
            <p:spPr bwMode="auto">
              <a:xfrm>
                <a:off x="6010276" y="3498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6" name="Freeform 4944"/>
              <p:cNvSpPr/>
              <p:nvPr/>
            </p:nvSpPr>
            <p:spPr bwMode="auto">
              <a:xfrm>
                <a:off x="6002339" y="35020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7" name="Freeform 4945"/>
              <p:cNvSpPr/>
              <p:nvPr/>
            </p:nvSpPr>
            <p:spPr bwMode="auto">
              <a:xfrm>
                <a:off x="5489576" y="35052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8" name="Freeform 4946"/>
              <p:cNvSpPr/>
              <p:nvPr/>
            </p:nvSpPr>
            <p:spPr bwMode="auto">
              <a:xfrm>
                <a:off x="6010276" y="35067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79" name="Freeform 4947"/>
              <p:cNvSpPr/>
              <p:nvPr/>
            </p:nvSpPr>
            <p:spPr bwMode="auto">
              <a:xfrm>
                <a:off x="6010276" y="35067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0" name="Freeform 4948"/>
              <p:cNvSpPr/>
              <p:nvPr/>
            </p:nvSpPr>
            <p:spPr bwMode="auto">
              <a:xfrm>
                <a:off x="5464176" y="354330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1" name="Freeform 4949"/>
              <p:cNvSpPr/>
              <p:nvPr/>
            </p:nvSpPr>
            <p:spPr bwMode="auto">
              <a:xfrm>
                <a:off x="6049964" y="3592514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2" name="Freeform 4950"/>
              <p:cNvSpPr/>
              <p:nvPr/>
            </p:nvSpPr>
            <p:spPr bwMode="auto">
              <a:xfrm>
                <a:off x="5424489" y="3594101"/>
                <a:ext cx="14288" cy="28575"/>
              </a:xfrm>
              <a:custGeom>
                <a:avLst/>
                <a:gdLst>
                  <a:gd name="T0" fmla="*/ 4 w 10"/>
                  <a:gd name="T1" fmla="*/ 15 h 20"/>
                  <a:gd name="T2" fmla="*/ 3 w 10"/>
                  <a:gd name="T3" fmla="*/ 16 h 20"/>
                  <a:gd name="T4" fmla="*/ 7 w 10"/>
                  <a:gd name="T5" fmla="*/ 18 h 20"/>
                  <a:gd name="T6" fmla="*/ 5 w 10"/>
                  <a:gd name="T7" fmla="*/ 17 h 20"/>
                  <a:gd name="T8" fmla="*/ 7 w 10"/>
                  <a:gd name="T9" fmla="*/ 15 h 20"/>
                  <a:gd name="T10" fmla="*/ 7 w 10"/>
                  <a:gd name="T11" fmla="*/ 16 h 20"/>
                  <a:gd name="T12" fmla="*/ 8 w 10"/>
                  <a:gd name="T13" fmla="*/ 13 h 20"/>
                  <a:gd name="T14" fmla="*/ 6 w 10"/>
                  <a:gd name="T15" fmla="*/ 13 h 20"/>
                  <a:gd name="T16" fmla="*/ 5 w 10"/>
                  <a:gd name="T17" fmla="*/ 10 h 20"/>
                  <a:gd name="T18" fmla="*/ 7 w 10"/>
                  <a:gd name="T19" fmla="*/ 9 h 20"/>
                  <a:gd name="T20" fmla="*/ 8 w 10"/>
                  <a:gd name="T21" fmla="*/ 6 h 20"/>
                  <a:gd name="T22" fmla="*/ 9 w 10"/>
                  <a:gd name="T23" fmla="*/ 3 h 20"/>
                  <a:gd name="T24" fmla="*/ 7 w 10"/>
                  <a:gd name="T25" fmla="*/ 2 h 20"/>
                  <a:gd name="T26" fmla="*/ 9 w 10"/>
                  <a:gd name="T27" fmla="*/ 1 h 20"/>
                  <a:gd name="T28" fmla="*/ 3 w 10"/>
                  <a:gd name="T29" fmla="*/ 6 h 20"/>
                  <a:gd name="T30" fmla="*/ 4 w 10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0">
                    <a:moveTo>
                      <a:pt x="4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6" y="16"/>
                      <a:pt x="3" y="20"/>
                      <a:pt x="7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6" y="13"/>
                    </a:cubicBezTo>
                    <a:cubicBezTo>
                      <a:pt x="8" y="11"/>
                      <a:pt x="5" y="12"/>
                      <a:pt x="5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4" y="6"/>
                      <a:pt x="9" y="6"/>
                      <a:pt x="8" y="6"/>
                    </a:cubicBezTo>
                    <a:cubicBezTo>
                      <a:pt x="6" y="5"/>
                      <a:pt x="10" y="4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7" y="5"/>
                      <a:pt x="3" y="6"/>
                    </a:cubicBezTo>
                    <a:cubicBezTo>
                      <a:pt x="10" y="8"/>
                      <a:pt x="0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3" name="Freeform 4951"/>
              <p:cNvSpPr/>
              <p:nvPr/>
            </p:nvSpPr>
            <p:spPr bwMode="auto">
              <a:xfrm>
                <a:off x="5437189" y="36083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4" name="Freeform 4952"/>
              <p:cNvSpPr/>
              <p:nvPr/>
            </p:nvSpPr>
            <p:spPr bwMode="auto">
              <a:xfrm>
                <a:off x="5462589" y="3619501"/>
                <a:ext cx="3175" cy="317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5" name="Freeform 4953"/>
              <p:cNvSpPr/>
              <p:nvPr/>
            </p:nvSpPr>
            <p:spPr bwMode="auto">
              <a:xfrm>
                <a:off x="5462589" y="3617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6" name="Freeform 4954"/>
              <p:cNvSpPr/>
              <p:nvPr/>
            </p:nvSpPr>
            <p:spPr bwMode="auto">
              <a:xfrm>
                <a:off x="5426076" y="3665539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7" name="Freeform 4955"/>
              <p:cNvSpPr/>
              <p:nvPr/>
            </p:nvSpPr>
            <p:spPr bwMode="auto">
              <a:xfrm>
                <a:off x="6011864" y="3694114"/>
                <a:ext cx="3175" cy="1588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1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8" name="Freeform 4956"/>
              <p:cNvSpPr/>
              <p:nvPr/>
            </p:nvSpPr>
            <p:spPr bwMode="auto">
              <a:xfrm>
                <a:off x="6013451" y="3697289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0 w 5"/>
                  <a:gd name="T7" fmla="*/ 2 h 3"/>
                  <a:gd name="T8" fmla="*/ 2 w 5"/>
                  <a:gd name="T9" fmla="*/ 1 h 3"/>
                  <a:gd name="T10" fmla="*/ 4 w 5"/>
                  <a:gd name="T11" fmla="*/ 3 h 3"/>
                  <a:gd name="T12" fmla="*/ 5 w 5"/>
                  <a:gd name="T13" fmla="*/ 2 h 3"/>
                  <a:gd name="T14" fmla="*/ 5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89" name="Freeform 4957"/>
              <p:cNvSpPr/>
              <p:nvPr/>
            </p:nvSpPr>
            <p:spPr bwMode="auto">
              <a:xfrm>
                <a:off x="6010276" y="3700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0" name="Freeform 4958"/>
              <p:cNvSpPr/>
              <p:nvPr/>
            </p:nvSpPr>
            <p:spPr bwMode="auto">
              <a:xfrm>
                <a:off x="6019801" y="370205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1 h 2"/>
                  <a:gd name="T8" fmla="*/ 1 w 4"/>
                  <a:gd name="T9" fmla="*/ 0 h 2"/>
                  <a:gd name="T10" fmla="*/ 1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1" name="Freeform 4959"/>
              <p:cNvSpPr/>
              <p:nvPr/>
            </p:nvSpPr>
            <p:spPr bwMode="auto">
              <a:xfrm>
                <a:off x="6026151" y="370681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2" name="Freeform 4960"/>
              <p:cNvSpPr/>
              <p:nvPr/>
            </p:nvSpPr>
            <p:spPr bwMode="auto">
              <a:xfrm>
                <a:off x="6027739" y="37068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3" name="Freeform 4961"/>
              <p:cNvSpPr/>
              <p:nvPr/>
            </p:nvSpPr>
            <p:spPr bwMode="auto">
              <a:xfrm>
                <a:off x="6026151" y="3719514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4" name="Freeform 4962"/>
              <p:cNvSpPr/>
              <p:nvPr/>
            </p:nvSpPr>
            <p:spPr bwMode="auto">
              <a:xfrm>
                <a:off x="6019801" y="3719514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5" name="Freeform 4963"/>
              <p:cNvSpPr/>
              <p:nvPr/>
            </p:nvSpPr>
            <p:spPr bwMode="auto">
              <a:xfrm>
                <a:off x="5448301" y="3775076"/>
                <a:ext cx="20638" cy="36513"/>
              </a:xfrm>
              <a:custGeom>
                <a:avLst/>
                <a:gdLst>
                  <a:gd name="T0" fmla="*/ 15 w 15"/>
                  <a:gd name="T1" fmla="*/ 25 h 26"/>
                  <a:gd name="T2" fmla="*/ 12 w 15"/>
                  <a:gd name="T3" fmla="*/ 19 h 26"/>
                  <a:gd name="T4" fmla="*/ 13 w 15"/>
                  <a:gd name="T5" fmla="*/ 19 h 26"/>
                  <a:gd name="T6" fmla="*/ 12 w 15"/>
                  <a:gd name="T7" fmla="*/ 18 h 26"/>
                  <a:gd name="T8" fmla="*/ 12 w 15"/>
                  <a:gd name="T9" fmla="*/ 17 h 26"/>
                  <a:gd name="T10" fmla="*/ 7 w 15"/>
                  <a:gd name="T11" fmla="*/ 12 h 26"/>
                  <a:gd name="T12" fmla="*/ 8 w 15"/>
                  <a:gd name="T13" fmla="*/ 10 h 26"/>
                  <a:gd name="T14" fmla="*/ 7 w 15"/>
                  <a:gd name="T15" fmla="*/ 5 h 26"/>
                  <a:gd name="T16" fmla="*/ 5 w 15"/>
                  <a:gd name="T17" fmla="*/ 5 h 26"/>
                  <a:gd name="T18" fmla="*/ 4 w 15"/>
                  <a:gd name="T19" fmla="*/ 3 h 26"/>
                  <a:gd name="T20" fmla="*/ 4 w 15"/>
                  <a:gd name="T21" fmla="*/ 0 h 26"/>
                  <a:gd name="T22" fmla="*/ 2 w 15"/>
                  <a:gd name="T23" fmla="*/ 2 h 26"/>
                  <a:gd name="T24" fmla="*/ 6 w 15"/>
                  <a:gd name="T25" fmla="*/ 7 h 26"/>
                  <a:gd name="T26" fmla="*/ 6 w 15"/>
                  <a:gd name="T27" fmla="*/ 12 h 26"/>
                  <a:gd name="T28" fmla="*/ 10 w 15"/>
                  <a:gd name="T29" fmla="*/ 20 h 26"/>
                  <a:gd name="T30" fmla="*/ 10 w 15"/>
                  <a:gd name="T31" fmla="*/ 19 h 26"/>
                  <a:gd name="T32" fmla="*/ 10 w 15"/>
                  <a:gd name="T33" fmla="*/ 21 h 26"/>
                  <a:gd name="T34" fmla="*/ 14 w 15"/>
                  <a:gd name="T35" fmla="*/ 26 h 26"/>
                  <a:gd name="T36" fmla="*/ 15 w 15"/>
                  <a:gd name="T37" fmla="*/ 26 h 26"/>
                  <a:gd name="T38" fmla="*/ 15 w 15"/>
                  <a:gd name="T3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4" y="23"/>
                      <a:pt x="13" y="20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6" y="19"/>
                      <a:pt x="11" y="11"/>
                      <a:pt x="7" y="12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8"/>
                      <a:pt x="4" y="7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8" y="2"/>
                      <a:pt x="5" y="2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5" y="3"/>
                      <a:pt x="0" y="7"/>
                      <a:pt x="6" y="7"/>
                    </a:cubicBezTo>
                    <a:cubicBezTo>
                      <a:pt x="4" y="9"/>
                      <a:pt x="6" y="10"/>
                      <a:pt x="6" y="12"/>
                    </a:cubicBezTo>
                    <a:cubicBezTo>
                      <a:pt x="6" y="15"/>
                      <a:pt x="8" y="16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2"/>
                      <a:pt x="13" y="24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lnTo>
                      <a:pt x="1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6" name="Freeform 4964"/>
              <p:cNvSpPr/>
              <p:nvPr/>
            </p:nvSpPr>
            <p:spPr bwMode="auto">
              <a:xfrm>
                <a:off x="5449889" y="3768726"/>
                <a:ext cx="4763" cy="4763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1"/>
                      <a:pt x="1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7" name="Freeform 4965"/>
              <p:cNvSpPr/>
              <p:nvPr/>
            </p:nvSpPr>
            <p:spPr bwMode="auto">
              <a:xfrm>
                <a:off x="5453064" y="3773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8" name="Freeform 4966"/>
              <p:cNvSpPr/>
              <p:nvPr/>
            </p:nvSpPr>
            <p:spPr bwMode="auto">
              <a:xfrm>
                <a:off x="6015039" y="37719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0"/>
                      <a:pt x="2" y="4"/>
                      <a:pt x="3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199" name="Freeform 4967"/>
              <p:cNvSpPr/>
              <p:nvPr/>
            </p:nvSpPr>
            <p:spPr bwMode="auto">
              <a:xfrm>
                <a:off x="5457826" y="37830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0" name="Freeform 4968"/>
              <p:cNvSpPr/>
              <p:nvPr/>
            </p:nvSpPr>
            <p:spPr bwMode="auto">
              <a:xfrm>
                <a:off x="6035676" y="38084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1" name="Freeform 4969"/>
              <p:cNvSpPr/>
              <p:nvPr/>
            </p:nvSpPr>
            <p:spPr bwMode="auto">
              <a:xfrm>
                <a:off x="5467351" y="3814764"/>
                <a:ext cx="12700" cy="17463"/>
              </a:xfrm>
              <a:custGeom>
                <a:avLst/>
                <a:gdLst>
                  <a:gd name="T0" fmla="*/ 7 w 9"/>
                  <a:gd name="T1" fmla="*/ 11 h 12"/>
                  <a:gd name="T2" fmla="*/ 8 w 9"/>
                  <a:gd name="T3" fmla="*/ 12 h 12"/>
                  <a:gd name="T4" fmla="*/ 9 w 9"/>
                  <a:gd name="T5" fmla="*/ 9 h 12"/>
                  <a:gd name="T6" fmla="*/ 4 w 9"/>
                  <a:gd name="T7" fmla="*/ 7 h 12"/>
                  <a:gd name="T8" fmla="*/ 5 w 9"/>
                  <a:gd name="T9" fmla="*/ 5 h 12"/>
                  <a:gd name="T10" fmla="*/ 1 w 9"/>
                  <a:gd name="T11" fmla="*/ 0 h 12"/>
                  <a:gd name="T12" fmla="*/ 2 w 9"/>
                  <a:gd name="T13" fmla="*/ 2 h 12"/>
                  <a:gd name="T14" fmla="*/ 6 w 9"/>
                  <a:gd name="T15" fmla="*/ 8 h 12"/>
                  <a:gd name="T16" fmla="*/ 7 w 9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11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9" y="9"/>
                    </a:cubicBezTo>
                    <a:cubicBezTo>
                      <a:pt x="8" y="6"/>
                      <a:pt x="6" y="8"/>
                      <a:pt x="4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0" y="10"/>
                      <a:pt x="6" y="8"/>
                    </a:cubicBezTo>
                    <a:cubicBezTo>
                      <a:pt x="6" y="10"/>
                      <a:pt x="9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2" name="Freeform 4970"/>
              <p:cNvSpPr/>
              <p:nvPr/>
            </p:nvSpPr>
            <p:spPr bwMode="auto">
              <a:xfrm>
                <a:off x="5483226" y="38163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3" name="Freeform 4971"/>
              <p:cNvSpPr/>
              <p:nvPr/>
            </p:nvSpPr>
            <p:spPr bwMode="auto">
              <a:xfrm>
                <a:off x="6026151" y="3817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4" name="Freeform 4972"/>
              <p:cNvSpPr/>
              <p:nvPr/>
            </p:nvSpPr>
            <p:spPr bwMode="auto">
              <a:xfrm>
                <a:off x="6027739" y="38195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5" name="Freeform 4973"/>
              <p:cNvSpPr/>
              <p:nvPr/>
            </p:nvSpPr>
            <p:spPr bwMode="auto">
              <a:xfrm>
                <a:off x="5499101" y="38338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6" name="Freeform 4974"/>
              <p:cNvSpPr/>
              <p:nvPr/>
            </p:nvSpPr>
            <p:spPr bwMode="auto">
              <a:xfrm>
                <a:off x="5495926" y="3829051"/>
                <a:ext cx="3175" cy="4763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7" name="Freeform 4975"/>
              <p:cNvSpPr/>
              <p:nvPr/>
            </p:nvSpPr>
            <p:spPr bwMode="auto">
              <a:xfrm>
                <a:off x="6018214" y="38306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8" name="Freeform 4976"/>
              <p:cNvSpPr/>
              <p:nvPr/>
            </p:nvSpPr>
            <p:spPr bwMode="auto">
              <a:xfrm>
                <a:off x="5478464" y="3832226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0 h 4"/>
                  <a:gd name="T4" fmla="*/ 0 w 3"/>
                  <a:gd name="T5" fmla="*/ 3 h 4"/>
                  <a:gd name="T6" fmla="*/ 2 w 3"/>
                  <a:gd name="T7" fmla="*/ 4 h 4"/>
                  <a:gd name="T8" fmla="*/ 0 w 3"/>
                  <a:gd name="T9" fmla="*/ 3 h 4"/>
                  <a:gd name="T10" fmla="*/ 3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09" name="Freeform 4977"/>
              <p:cNvSpPr/>
              <p:nvPr/>
            </p:nvSpPr>
            <p:spPr bwMode="auto">
              <a:xfrm>
                <a:off x="5483226" y="38338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0" name="Freeform 4978"/>
              <p:cNvSpPr/>
              <p:nvPr/>
            </p:nvSpPr>
            <p:spPr bwMode="auto">
              <a:xfrm>
                <a:off x="6013451" y="38322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1" name="Freeform 4979"/>
              <p:cNvSpPr/>
              <p:nvPr/>
            </p:nvSpPr>
            <p:spPr bwMode="auto">
              <a:xfrm>
                <a:off x="5500689" y="3835401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2" name="Freeform 4980"/>
              <p:cNvSpPr/>
              <p:nvPr/>
            </p:nvSpPr>
            <p:spPr bwMode="auto">
              <a:xfrm>
                <a:off x="5480051" y="384016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3" name="Freeform 4981"/>
              <p:cNvSpPr/>
              <p:nvPr/>
            </p:nvSpPr>
            <p:spPr bwMode="auto">
              <a:xfrm>
                <a:off x="6013451" y="38401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4" name="Freeform 4982"/>
              <p:cNvSpPr/>
              <p:nvPr/>
            </p:nvSpPr>
            <p:spPr bwMode="auto">
              <a:xfrm>
                <a:off x="5492751" y="3841751"/>
                <a:ext cx="4763" cy="317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2 h 3"/>
                  <a:gd name="T6" fmla="*/ 3 w 3"/>
                  <a:gd name="T7" fmla="*/ 2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5" name="Freeform 4983"/>
              <p:cNvSpPr/>
              <p:nvPr/>
            </p:nvSpPr>
            <p:spPr bwMode="auto">
              <a:xfrm>
                <a:off x="6005514" y="384175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6" name="Freeform 4984"/>
              <p:cNvSpPr/>
              <p:nvPr/>
            </p:nvSpPr>
            <p:spPr bwMode="auto">
              <a:xfrm>
                <a:off x="5494339" y="3844926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0 w 4"/>
                  <a:gd name="T5" fmla="*/ 4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7" name="Freeform 4985"/>
              <p:cNvSpPr/>
              <p:nvPr/>
            </p:nvSpPr>
            <p:spPr bwMode="auto">
              <a:xfrm>
                <a:off x="6007101" y="38449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8" name="Freeform 4986"/>
              <p:cNvSpPr/>
              <p:nvPr/>
            </p:nvSpPr>
            <p:spPr bwMode="auto">
              <a:xfrm>
                <a:off x="5484814" y="3844926"/>
                <a:ext cx="7938" cy="12700"/>
              </a:xfrm>
              <a:custGeom>
                <a:avLst/>
                <a:gdLst>
                  <a:gd name="T0" fmla="*/ 0 w 6"/>
                  <a:gd name="T1" fmla="*/ 0 h 8"/>
                  <a:gd name="T2" fmla="*/ 4 w 6"/>
                  <a:gd name="T3" fmla="*/ 5 h 8"/>
                  <a:gd name="T4" fmla="*/ 1 w 6"/>
                  <a:gd name="T5" fmla="*/ 7 h 8"/>
                  <a:gd name="T6" fmla="*/ 2 w 6"/>
                  <a:gd name="T7" fmla="*/ 8 h 8"/>
                  <a:gd name="T8" fmla="*/ 6 w 6"/>
                  <a:gd name="T9" fmla="*/ 5 h 8"/>
                  <a:gd name="T10" fmla="*/ 5 w 6"/>
                  <a:gd name="T11" fmla="*/ 6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1"/>
                      <a:pt x="3" y="3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19" name="Freeform 4987"/>
              <p:cNvSpPr/>
              <p:nvPr/>
            </p:nvSpPr>
            <p:spPr bwMode="auto">
              <a:xfrm>
                <a:off x="5500689" y="3852864"/>
                <a:ext cx="4763" cy="4763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1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0" name="Line 4988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1" name="Line 4989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2" name="Freeform 4990"/>
              <p:cNvSpPr/>
              <p:nvPr/>
            </p:nvSpPr>
            <p:spPr bwMode="auto">
              <a:xfrm>
                <a:off x="5986464" y="3852864"/>
                <a:ext cx="7938" cy="7938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3 h 6"/>
                  <a:gd name="T4" fmla="*/ 4 w 6"/>
                  <a:gd name="T5" fmla="*/ 3 h 6"/>
                  <a:gd name="T6" fmla="*/ 3 w 6"/>
                  <a:gd name="T7" fmla="*/ 2 h 6"/>
                  <a:gd name="T8" fmla="*/ 3 w 6"/>
                  <a:gd name="T9" fmla="*/ 1 h 6"/>
                  <a:gd name="T10" fmla="*/ 4 w 6"/>
                  <a:gd name="T11" fmla="*/ 2 h 6"/>
                  <a:gd name="T12" fmla="*/ 4 w 6"/>
                  <a:gd name="T13" fmla="*/ 0 h 6"/>
                  <a:gd name="T14" fmla="*/ 1 w 6"/>
                  <a:gd name="T15" fmla="*/ 2 h 6"/>
                  <a:gd name="T16" fmla="*/ 2 w 6"/>
                  <a:gd name="T17" fmla="*/ 2 h 6"/>
                  <a:gd name="T18" fmla="*/ 0 w 6"/>
                  <a:gd name="T19" fmla="*/ 4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6 h 6"/>
                  <a:gd name="T28" fmla="*/ 5 w 6"/>
                  <a:gd name="T29" fmla="*/ 4 h 6"/>
                  <a:gd name="T30" fmla="*/ 4 w 6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3" y="4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5"/>
                      <a:pt x="1" y="2"/>
                      <a:pt x="0" y="4"/>
                    </a:cubicBezTo>
                    <a:cubicBezTo>
                      <a:pt x="2" y="3"/>
                      <a:pt x="4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4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3" name="Freeform 4991"/>
              <p:cNvSpPr/>
              <p:nvPr/>
            </p:nvSpPr>
            <p:spPr bwMode="auto">
              <a:xfrm>
                <a:off x="5505451" y="3860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4" name="Freeform 4992"/>
              <p:cNvSpPr/>
              <p:nvPr/>
            </p:nvSpPr>
            <p:spPr bwMode="auto">
              <a:xfrm>
                <a:off x="5503864" y="3857626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5" name="Freeform 4993"/>
              <p:cNvSpPr/>
              <p:nvPr/>
            </p:nvSpPr>
            <p:spPr bwMode="auto">
              <a:xfrm>
                <a:off x="5976939" y="3860801"/>
                <a:ext cx="9525" cy="4763"/>
              </a:xfrm>
              <a:custGeom>
                <a:avLst/>
                <a:gdLst>
                  <a:gd name="T0" fmla="*/ 2 w 6"/>
                  <a:gd name="T1" fmla="*/ 1 h 3"/>
                  <a:gd name="T2" fmla="*/ 0 w 6"/>
                  <a:gd name="T3" fmla="*/ 2 h 3"/>
                  <a:gd name="T4" fmla="*/ 0 w 6"/>
                  <a:gd name="T5" fmla="*/ 3 h 3"/>
                  <a:gd name="T6" fmla="*/ 5 w 6"/>
                  <a:gd name="T7" fmla="*/ 1 h 3"/>
                  <a:gd name="T8" fmla="*/ 2 w 6"/>
                  <a:gd name="T9" fmla="*/ 0 h 3"/>
                  <a:gd name="T10" fmla="*/ 2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6" name="Freeform 4994"/>
              <p:cNvSpPr/>
              <p:nvPr/>
            </p:nvSpPr>
            <p:spPr bwMode="auto">
              <a:xfrm>
                <a:off x="5492751" y="3863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3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7" name="Freeform 4995"/>
              <p:cNvSpPr/>
              <p:nvPr/>
            </p:nvSpPr>
            <p:spPr bwMode="auto">
              <a:xfrm>
                <a:off x="5972176" y="3863976"/>
                <a:ext cx="3175" cy="6350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1 h 5"/>
                  <a:gd name="T4" fmla="*/ 2 w 3"/>
                  <a:gd name="T5" fmla="*/ 5 h 5"/>
                  <a:gd name="T6" fmla="*/ 2 w 3"/>
                  <a:gd name="T7" fmla="*/ 2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0"/>
                      <a:pt x="2" y="4"/>
                      <a:pt x="0" y="1"/>
                    </a:cubicBezTo>
                    <a:cubicBezTo>
                      <a:pt x="0" y="2"/>
                      <a:pt x="2" y="5"/>
                      <a:pt x="2" y="5"/>
                    </a:cubicBezTo>
                    <a:cubicBezTo>
                      <a:pt x="3" y="3"/>
                      <a:pt x="2" y="4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8" name="Freeform 4996"/>
              <p:cNvSpPr/>
              <p:nvPr/>
            </p:nvSpPr>
            <p:spPr bwMode="auto">
              <a:xfrm>
                <a:off x="5497514" y="3867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29" name="Freeform 4997"/>
              <p:cNvSpPr/>
              <p:nvPr/>
            </p:nvSpPr>
            <p:spPr bwMode="auto">
              <a:xfrm>
                <a:off x="5519739" y="3870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0" name="Freeform 4998"/>
              <p:cNvSpPr/>
              <p:nvPr/>
            </p:nvSpPr>
            <p:spPr bwMode="auto">
              <a:xfrm>
                <a:off x="5524501" y="3871914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2" y="1"/>
                      <a:pt x="2" y="0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1" name="Freeform 4999"/>
              <p:cNvSpPr/>
              <p:nvPr/>
            </p:nvSpPr>
            <p:spPr bwMode="auto">
              <a:xfrm>
                <a:off x="5534026" y="3875089"/>
                <a:ext cx="6350" cy="6350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5 h 5"/>
                  <a:gd name="T4" fmla="*/ 0 w 5"/>
                  <a:gd name="T5" fmla="*/ 0 h 5"/>
                  <a:gd name="T6" fmla="*/ 0 w 5"/>
                  <a:gd name="T7" fmla="*/ 2 h 5"/>
                  <a:gd name="T8" fmla="*/ 2 w 5"/>
                  <a:gd name="T9" fmla="*/ 2 h 5"/>
                  <a:gd name="T10" fmla="*/ 1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3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2" name="Freeform 5000"/>
              <p:cNvSpPr/>
              <p:nvPr/>
            </p:nvSpPr>
            <p:spPr bwMode="auto">
              <a:xfrm>
                <a:off x="5965826" y="38782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3" name="Rectangle 5001"/>
              <p:cNvSpPr>
                <a:spLocks noChangeArrowheads="1"/>
              </p:cNvSpPr>
              <p:nvPr/>
            </p:nvSpPr>
            <p:spPr bwMode="auto">
              <a:xfrm>
                <a:off x="5964239" y="38814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4" name="Freeform 5002"/>
              <p:cNvSpPr/>
              <p:nvPr/>
            </p:nvSpPr>
            <p:spPr bwMode="auto">
              <a:xfrm>
                <a:off x="5964239" y="3879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5" name="Freeform 5003"/>
              <p:cNvSpPr/>
              <p:nvPr/>
            </p:nvSpPr>
            <p:spPr bwMode="auto">
              <a:xfrm>
                <a:off x="5530851" y="38830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6" name="Freeform 5004"/>
              <p:cNvSpPr/>
              <p:nvPr/>
            </p:nvSpPr>
            <p:spPr bwMode="auto">
              <a:xfrm>
                <a:off x="5537201" y="3883026"/>
                <a:ext cx="7938" cy="635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1 w 6"/>
                  <a:gd name="T5" fmla="*/ 2 h 4"/>
                  <a:gd name="T6" fmla="*/ 2 w 6"/>
                  <a:gd name="T7" fmla="*/ 4 h 4"/>
                  <a:gd name="T8" fmla="*/ 2 w 6"/>
                  <a:gd name="T9" fmla="*/ 3 h 4"/>
                  <a:gd name="T10" fmla="*/ 5 w 6"/>
                  <a:gd name="T11" fmla="*/ 3 h 4"/>
                  <a:gd name="T12" fmla="*/ 4 w 6"/>
                  <a:gd name="T13" fmla="*/ 4 h 4"/>
                  <a:gd name="T14" fmla="*/ 5 w 6"/>
                  <a:gd name="T15" fmla="*/ 4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4" y="2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7" name="Freeform 5005"/>
              <p:cNvSpPr/>
              <p:nvPr/>
            </p:nvSpPr>
            <p:spPr bwMode="auto">
              <a:xfrm>
                <a:off x="5954714" y="3892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8" name="Freeform 5006"/>
              <p:cNvSpPr/>
              <p:nvPr/>
            </p:nvSpPr>
            <p:spPr bwMode="auto">
              <a:xfrm>
                <a:off x="5527676" y="3895726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39" name="Freeform 5007"/>
              <p:cNvSpPr/>
              <p:nvPr/>
            </p:nvSpPr>
            <p:spPr bwMode="auto">
              <a:xfrm>
                <a:off x="5535614" y="38973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0" name="Rectangle 5008"/>
              <p:cNvSpPr>
                <a:spLocks noChangeArrowheads="1"/>
              </p:cNvSpPr>
              <p:nvPr/>
            </p:nvSpPr>
            <p:spPr bwMode="auto">
              <a:xfrm>
                <a:off x="5554664" y="3898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1" name="Freeform 5009"/>
              <p:cNvSpPr/>
              <p:nvPr/>
            </p:nvSpPr>
            <p:spPr bwMode="auto">
              <a:xfrm>
                <a:off x="5516564" y="3900489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2" name="Freeform 5010"/>
              <p:cNvSpPr/>
              <p:nvPr/>
            </p:nvSpPr>
            <p:spPr bwMode="auto">
              <a:xfrm>
                <a:off x="5565776" y="39084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5 w 7"/>
                  <a:gd name="T3" fmla="*/ 4 h 4"/>
                  <a:gd name="T4" fmla="*/ 3 w 7"/>
                  <a:gd name="T5" fmla="*/ 2 h 4"/>
                  <a:gd name="T6" fmla="*/ 5 w 7"/>
                  <a:gd name="T7" fmla="*/ 0 h 4"/>
                  <a:gd name="T8" fmla="*/ 2 w 7"/>
                  <a:gd name="T9" fmla="*/ 1 h 4"/>
                  <a:gd name="T10" fmla="*/ 2 w 7"/>
                  <a:gd name="T11" fmla="*/ 1 h 4"/>
                  <a:gd name="T12" fmla="*/ 0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4"/>
                      <a:pt x="6" y="3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3" y="3"/>
                      <a:pt x="5" y="4"/>
                      <a:pt x="7" y="4"/>
                    </a:cubicBez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3" name="Freeform 5011"/>
              <p:cNvSpPr/>
              <p:nvPr/>
            </p:nvSpPr>
            <p:spPr bwMode="auto">
              <a:xfrm>
                <a:off x="5584826" y="3913189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3 h 3"/>
                  <a:gd name="T12" fmla="*/ 2 w 4"/>
                  <a:gd name="T13" fmla="*/ 1 h 3"/>
                  <a:gd name="T14" fmla="*/ 4 w 4"/>
                  <a:gd name="T15" fmla="*/ 0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4" name="Freeform 5012"/>
              <p:cNvSpPr/>
              <p:nvPr/>
            </p:nvSpPr>
            <p:spPr bwMode="auto">
              <a:xfrm>
                <a:off x="5581651" y="3917951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5" name="Freeform 5013"/>
              <p:cNvSpPr/>
              <p:nvPr/>
            </p:nvSpPr>
            <p:spPr bwMode="auto">
              <a:xfrm>
                <a:off x="5576889" y="39179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6" name="Rectangle 5014"/>
              <p:cNvSpPr>
                <a:spLocks noChangeArrowheads="1"/>
              </p:cNvSpPr>
              <p:nvPr/>
            </p:nvSpPr>
            <p:spPr bwMode="auto">
              <a:xfrm>
                <a:off x="5589589" y="39195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7" name="Freeform 5015"/>
              <p:cNvSpPr/>
              <p:nvPr/>
            </p:nvSpPr>
            <p:spPr bwMode="auto">
              <a:xfrm>
                <a:off x="5572126" y="39211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8" name="Freeform 5016"/>
              <p:cNvSpPr/>
              <p:nvPr/>
            </p:nvSpPr>
            <p:spPr bwMode="auto">
              <a:xfrm>
                <a:off x="5576889" y="3924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49" name="Freeform 5017"/>
              <p:cNvSpPr/>
              <p:nvPr/>
            </p:nvSpPr>
            <p:spPr bwMode="auto">
              <a:xfrm>
                <a:off x="5934076" y="3921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0" name="Freeform 5018"/>
              <p:cNvSpPr/>
              <p:nvPr/>
            </p:nvSpPr>
            <p:spPr bwMode="auto">
              <a:xfrm>
                <a:off x="5605464" y="39211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1" name="Freeform 5019"/>
              <p:cNvSpPr/>
              <p:nvPr/>
            </p:nvSpPr>
            <p:spPr bwMode="auto">
              <a:xfrm>
                <a:off x="5576889" y="392430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3" y="1"/>
                      <a:pt x="4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2" name="Freeform 5020"/>
              <p:cNvSpPr/>
              <p:nvPr/>
            </p:nvSpPr>
            <p:spPr bwMode="auto">
              <a:xfrm>
                <a:off x="5592764" y="3929064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3" name="Freeform 5021"/>
              <p:cNvSpPr/>
              <p:nvPr/>
            </p:nvSpPr>
            <p:spPr bwMode="auto">
              <a:xfrm>
                <a:off x="5597526" y="39290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4" name="Freeform 5022"/>
              <p:cNvSpPr/>
              <p:nvPr/>
            </p:nvSpPr>
            <p:spPr bwMode="auto">
              <a:xfrm>
                <a:off x="5588001" y="3932239"/>
                <a:ext cx="1588" cy="158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5" name="Rectangle 5023"/>
              <p:cNvSpPr>
                <a:spLocks noChangeArrowheads="1"/>
              </p:cNvSpPr>
              <p:nvPr/>
            </p:nvSpPr>
            <p:spPr bwMode="auto">
              <a:xfrm>
                <a:off x="5599114" y="3932239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6" name="Freeform 5024"/>
              <p:cNvSpPr/>
              <p:nvPr/>
            </p:nvSpPr>
            <p:spPr bwMode="auto">
              <a:xfrm>
                <a:off x="5554664" y="393382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7" name="Freeform 5025"/>
              <p:cNvSpPr/>
              <p:nvPr/>
            </p:nvSpPr>
            <p:spPr bwMode="auto">
              <a:xfrm>
                <a:off x="5594351" y="3933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8" name="Freeform 5026"/>
              <p:cNvSpPr/>
              <p:nvPr/>
            </p:nvSpPr>
            <p:spPr bwMode="auto">
              <a:xfrm>
                <a:off x="5595939" y="3935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59" name="Freeform 5027"/>
              <p:cNvSpPr/>
              <p:nvPr/>
            </p:nvSpPr>
            <p:spPr bwMode="auto">
              <a:xfrm>
                <a:off x="5900739" y="3938589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0" name="Freeform 5028"/>
              <p:cNvSpPr/>
              <p:nvPr/>
            </p:nvSpPr>
            <p:spPr bwMode="auto">
              <a:xfrm>
                <a:off x="5629276" y="3957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712019" y="3619642"/>
              <a:ext cx="27583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3×5×2×3=90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5856" y="3435846"/>
            <a:ext cx="2891801" cy="606425"/>
            <a:chOff x="3550264" y="3937141"/>
            <a:chExt cx="2891801" cy="606425"/>
          </a:xfrm>
        </p:grpSpPr>
        <p:grpSp>
          <p:nvGrpSpPr>
            <p:cNvPr id="261" name="组合 260"/>
            <p:cNvGrpSpPr/>
            <p:nvPr/>
          </p:nvGrpSpPr>
          <p:grpSpPr>
            <a:xfrm>
              <a:off x="3550264" y="3937141"/>
              <a:ext cx="2607739" cy="606425"/>
              <a:chOff x="5422901" y="3368676"/>
              <a:chExt cx="798551" cy="60642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262" name="Freeform 4829"/>
              <p:cNvSpPr/>
              <p:nvPr/>
            </p:nvSpPr>
            <p:spPr bwMode="auto">
              <a:xfrm>
                <a:off x="5827714" y="3965576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3" name="Freeform 4830"/>
              <p:cNvSpPr/>
              <p:nvPr/>
            </p:nvSpPr>
            <p:spPr bwMode="auto">
              <a:xfrm>
                <a:off x="5700714" y="39512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4" name="Line 4831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5" name="Line 4832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6" name="Rectangle 4833"/>
              <p:cNvSpPr>
                <a:spLocks noChangeArrowheads="1"/>
              </p:cNvSpPr>
              <p:nvPr/>
            </p:nvSpPr>
            <p:spPr bwMode="auto">
              <a:xfrm>
                <a:off x="5546726" y="3892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7" name="Line 4834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8" name="Line 4835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69" name="Rectangle 4836"/>
              <p:cNvSpPr>
                <a:spLocks noChangeArrowheads="1"/>
              </p:cNvSpPr>
              <p:nvPr/>
            </p:nvSpPr>
            <p:spPr bwMode="auto">
              <a:xfrm>
                <a:off x="5497514" y="35417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0" name="Freeform 4837"/>
              <p:cNvSpPr/>
              <p:nvPr/>
            </p:nvSpPr>
            <p:spPr bwMode="auto">
              <a:xfrm>
                <a:off x="5516564" y="34988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1" name="Freeform 4838"/>
              <p:cNvSpPr/>
              <p:nvPr/>
            </p:nvSpPr>
            <p:spPr bwMode="auto">
              <a:xfrm>
                <a:off x="5440364" y="3600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2" name="Freeform 4839"/>
              <p:cNvSpPr/>
              <p:nvPr/>
            </p:nvSpPr>
            <p:spPr bwMode="auto">
              <a:xfrm>
                <a:off x="5440364" y="36004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3" name="Freeform 4840"/>
              <p:cNvSpPr/>
              <p:nvPr/>
            </p:nvSpPr>
            <p:spPr bwMode="auto">
              <a:xfrm>
                <a:off x="5461001" y="37338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4" name="Freeform 4841"/>
              <p:cNvSpPr/>
              <p:nvPr/>
            </p:nvSpPr>
            <p:spPr bwMode="auto">
              <a:xfrm>
                <a:off x="6051551" y="35956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5" name="Freeform 4842"/>
              <p:cNvSpPr/>
              <p:nvPr/>
            </p:nvSpPr>
            <p:spPr bwMode="auto">
              <a:xfrm>
                <a:off x="5424489" y="3641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6" name="Freeform 4843"/>
              <p:cNvSpPr/>
              <p:nvPr/>
            </p:nvSpPr>
            <p:spPr bwMode="auto">
              <a:xfrm>
                <a:off x="5435601" y="3667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7" name="Freeform 4844"/>
              <p:cNvSpPr/>
              <p:nvPr/>
            </p:nvSpPr>
            <p:spPr bwMode="auto">
              <a:xfrm>
                <a:off x="5446714" y="3630614"/>
                <a:ext cx="317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8" name="Freeform 4845"/>
              <p:cNvSpPr/>
              <p:nvPr/>
            </p:nvSpPr>
            <p:spPr bwMode="auto">
              <a:xfrm>
                <a:off x="5643564" y="33845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79" name="Freeform 4846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0" name="Freeform 4847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1" name="Freeform 4848"/>
              <p:cNvSpPr/>
              <p:nvPr/>
            </p:nvSpPr>
            <p:spPr bwMode="auto">
              <a:xfrm>
                <a:off x="6067426" y="3686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2" name="Freeform 4849"/>
              <p:cNvSpPr/>
              <p:nvPr/>
            </p:nvSpPr>
            <p:spPr bwMode="auto">
              <a:xfrm>
                <a:off x="5907089" y="34226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3" name="Freeform 4850"/>
              <p:cNvSpPr/>
              <p:nvPr/>
            </p:nvSpPr>
            <p:spPr bwMode="auto">
              <a:xfrm>
                <a:off x="5908676" y="34210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4" name="Freeform 4851"/>
              <p:cNvSpPr/>
              <p:nvPr/>
            </p:nvSpPr>
            <p:spPr bwMode="auto">
              <a:xfrm>
                <a:off x="6010276" y="3517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5" name="Freeform 4852"/>
              <p:cNvSpPr/>
              <p:nvPr/>
            </p:nvSpPr>
            <p:spPr bwMode="auto">
              <a:xfrm>
                <a:off x="5884864" y="3411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6" name="Freeform 4853"/>
              <p:cNvSpPr>
                <a:spLocks noEditPoints="1"/>
              </p:cNvSpPr>
              <p:nvPr/>
            </p:nvSpPr>
            <p:spPr bwMode="auto">
              <a:xfrm>
                <a:off x="5422901" y="3368676"/>
                <a:ext cx="798551" cy="606425"/>
              </a:xfrm>
              <a:custGeom>
                <a:avLst/>
                <a:gdLst>
                  <a:gd name="T0" fmla="*/ 459 w 463"/>
                  <a:gd name="T1" fmla="*/ 215 h 430"/>
                  <a:gd name="T2" fmla="*/ 439 w 463"/>
                  <a:gd name="T3" fmla="*/ 152 h 430"/>
                  <a:gd name="T4" fmla="*/ 409 w 463"/>
                  <a:gd name="T5" fmla="*/ 100 h 430"/>
                  <a:gd name="T6" fmla="*/ 377 w 463"/>
                  <a:gd name="T7" fmla="*/ 67 h 430"/>
                  <a:gd name="T8" fmla="*/ 336 w 463"/>
                  <a:gd name="T9" fmla="*/ 33 h 430"/>
                  <a:gd name="T10" fmla="*/ 228 w 463"/>
                  <a:gd name="T11" fmla="*/ 3 h 430"/>
                  <a:gd name="T12" fmla="*/ 51 w 463"/>
                  <a:gd name="T13" fmla="*/ 76 h 430"/>
                  <a:gd name="T14" fmla="*/ 11 w 463"/>
                  <a:gd name="T15" fmla="*/ 153 h 430"/>
                  <a:gd name="T16" fmla="*/ 39 w 463"/>
                  <a:gd name="T17" fmla="*/ 113 h 430"/>
                  <a:gd name="T18" fmla="*/ 52 w 463"/>
                  <a:gd name="T19" fmla="*/ 126 h 430"/>
                  <a:gd name="T20" fmla="*/ 32 w 463"/>
                  <a:gd name="T21" fmla="*/ 195 h 430"/>
                  <a:gd name="T22" fmla="*/ 18 w 463"/>
                  <a:gd name="T23" fmla="*/ 230 h 430"/>
                  <a:gd name="T24" fmla="*/ 23 w 463"/>
                  <a:gd name="T25" fmla="*/ 279 h 430"/>
                  <a:gd name="T26" fmla="*/ 40 w 463"/>
                  <a:gd name="T27" fmla="*/ 314 h 430"/>
                  <a:gd name="T28" fmla="*/ 65 w 463"/>
                  <a:gd name="T29" fmla="*/ 334 h 430"/>
                  <a:gd name="T30" fmla="*/ 92 w 463"/>
                  <a:gd name="T31" fmla="*/ 365 h 430"/>
                  <a:gd name="T32" fmla="*/ 112 w 463"/>
                  <a:gd name="T33" fmla="*/ 382 h 430"/>
                  <a:gd name="T34" fmla="*/ 130 w 463"/>
                  <a:gd name="T35" fmla="*/ 405 h 430"/>
                  <a:gd name="T36" fmla="*/ 167 w 463"/>
                  <a:gd name="T37" fmla="*/ 411 h 430"/>
                  <a:gd name="T38" fmla="*/ 212 w 463"/>
                  <a:gd name="T39" fmla="*/ 420 h 430"/>
                  <a:gd name="T40" fmla="*/ 249 w 463"/>
                  <a:gd name="T41" fmla="*/ 426 h 430"/>
                  <a:gd name="T42" fmla="*/ 288 w 463"/>
                  <a:gd name="T43" fmla="*/ 423 h 430"/>
                  <a:gd name="T44" fmla="*/ 328 w 463"/>
                  <a:gd name="T45" fmla="*/ 412 h 430"/>
                  <a:gd name="T46" fmla="*/ 365 w 463"/>
                  <a:gd name="T47" fmla="*/ 383 h 430"/>
                  <a:gd name="T48" fmla="*/ 379 w 463"/>
                  <a:gd name="T49" fmla="*/ 365 h 430"/>
                  <a:gd name="T50" fmla="*/ 414 w 463"/>
                  <a:gd name="T51" fmla="*/ 330 h 430"/>
                  <a:gd name="T52" fmla="*/ 445 w 463"/>
                  <a:gd name="T53" fmla="*/ 294 h 430"/>
                  <a:gd name="T54" fmla="*/ 56 w 463"/>
                  <a:gd name="T55" fmla="*/ 79 h 430"/>
                  <a:gd name="T56" fmla="*/ 46 w 463"/>
                  <a:gd name="T57" fmla="*/ 314 h 430"/>
                  <a:gd name="T58" fmla="*/ 23 w 463"/>
                  <a:gd name="T59" fmla="*/ 187 h 430"/>
                  <a:gd name="T60" fmla="*/ 13 w 463"/>
                  <a:gd name="T61" fmla="*/ 217 h 430"/>
                  <a:gd name="T62" fmla="*/ 27 w 463"/>
                  <a:gd name="T63" fmla="*/ 224 h 430"/>
                  <a:gd name="T64" fmla="*/ 37 w 463"/>
                  <a:gd name="T65" fmla="*/ 278 h 430"/>
                  <a:gd name="T66" fmla="*/ 49 w 463"/>
                  <a:gd name="T67" fmla="*/ 302 h 430"/>
                  <a:gd name="T68" fmla="*/ 69 w 463"/>
                  <a:gd name="T69" fmla="*/ 69 h 430"/>
                  <a:gd name="T70" fmla="*/ 69 w 463"/>
                  <a:gd name="T71" fmla="*/ 333 h 430"/>
                  <a:gd name="T72" fmla="*/ 82 w 463"/>
                  <a:gd name="T73" fmla="*/ 352 h 430"/>
                  <a:gd name="T74" fmla="*/ 94 w 463"/>
                  <a:gd name="T75" fmla="*/ 367 h 430"/>
                  <a:gd name="T76" fmla="*/ 100 w 463"/>
                  <a:gd name="T77" fmla="*/ 358 h 430"/>
                  <a:gd name="T78" fmla="*/ 141 w 463"/>
                  <a:gd name="T79" fmla="*/ 395 h 430"/>
                  <a:gd name="T80" fmla="*/ 173 w 463"/>
                  <a:gd name="T81" fmla="*/ 408 h 430"/>
                  <a:gd name="T82" fmla="*/ 242 w 463"/>
                  <a:gd name="T83" fmla="*/ 2 h 430"/>
                  <a:gd name="T84" fmla="*/ 262 w 463"/>
                  <a:gd name="T85" fmla="*/ 412 h 430"/>
                  <a:gd name="T86" fmla="*/ 293 w 463"/>
                  <a:gd name="T87" fmla="*/ 423 h 430"/>
                  <a:gd name="T88" fmla="*/ 318 w 463"/>
                  <a:gd name="T89" fmla="*/ 403 h 430"/>
                  <a:gd name="T90" fmla="*/ 345 w 463"/>
                  <a:gd name="T91" fmla="*/ 308 h 430"/>
                  <a:gd name="T92" fmla="*/ 350 w 463"/>
                  <a:gd name="T93" fmla="*/ 369 h 430"/>
                  <a:gd name="T94" fmla="*/ 339 w 463"/>
                  <a:gd name="T95" fmla="*/ 330 h 430"/>
                  <a:gd name="T96" fmla="*/ 350 w 463"/>
                  <a:gd name="T97" fmla="*/ 390 h 430"/>
                  <a:gd name="T98" fmla="*/ 438 w 463"/>
                  <a:gd name="T99" fmla="*/ 195 h 430"/>
                  <a:gd name="T100" fmla="*/ 426 w 463"/>
                  <a:gd name="T101" fmla="*/ 198 h 430"/>
                  <a:gd name="T102" fmla="*/ 416 w 463"/>
                  <a:gd name="T103" fmla="*/ 186 h 430"/>
                  <a:gd name="T104" fmla="*/ 398 w 463"/>
                  <a:gd name="T105" fmla="*/ 320 h 430"/>
                  <a:gd name="T106" fmla="*/ 386 w 463"/>
                  <a:gd name="T107" fmla="*/ 305 h 430"/>
                  <a:gd name="T108" fmla="*/ 373 w 463"/>
                  <a:gd name="T109" fmla="*/ 286 h 430"/>
                  <a:gd name="T110" fmla="*/ 381 w 463"/>
                  <a:gd name="T111" fmla="*/ 355 h 430"/>
                  <a:gd name="T112" fmla="*/ 394 w 463"/>
                  <a:gd name="T113" fmla="*/ 331 h 430"/>
                  <a:gd name="T114" fmla="*/ 418 w 463"/>
                  <a:gd name="T115" fmla="*/ 314 h 430"/>
                  <a:gd name="T116" fmla="*/ 404 w 463"/>
                  <a:gd name="T117" fmla="*/ 289 h 430"/>
                  <a:gd name="T118" fmla="*/ 424 w 463"/>
                  <a:gd name="T119" fmla="*/ 253 h 430"/>
                  <a:gd name="T120" fmla="*/ 409 w 463"/>
                  <a:gd name="T121" fmla="*/ 245 h 430"/>
                  <a:gd name="T122" fmla="*/ 437 w 463"/>
                  <a:gd name="T123" fmla="*/ 191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3" h="430">
                    <a:moveTo>
                      <a:pt x="460" y="259"/>
                    </a:moveTo>
                    <a:cubicBezTo>
                      <a:pt x="458" y="259"/>
                      <a:pt x="459" y="257"/>
                      <a:pt x="459" y="256"/>
                    </a:cubicBezTo>
                    <a:cubicBezTo>
                      <a:pt x="456" y="256"/>
                      <a:pt x="458" y="254"/>
                      <a:pt x="457" y="253"/>
                    </a:cubicBezTo>
                    <a:cubicBezTo>
                      <a:pt x="457" y="252"/>
                      <a:pt x="459" y="255"/>
                      <a:pt x="458" y="253"/>
                    </a:cubicBezTo>
                    <a:cubicBezTo>
                      <a:pt x="459" y="251"/>
                      <a:pt x="456" y="252"/>
                      <a:pt x="455" y="251"/>
                    </a:cubicBezTo>
                    <a:cubicBezTo>
                      <a:pt x="456" y="250"/>
                      <a:pt x="456" y="250"/>
                      <a:pt x="457" y="250"/>
                    </a:cubicBezTo>
                    <a:cubicBezTo>
                      <a:pt x="457" y="248"/>
                      <a:pt x="457" y="248"/>
                      <a:pt x="457" y="248"/>
                    </a:cubicBezTo>
                    <a:cubicBezTo>
                      <a:pt x="458" y="248"/>
                      <a:pt x="458" y="249"/>
                      <a:pt x="459" y="249"/>
                    </a:cubicBezTo>
                    <a:cubicBezTo>
                      <a:pt x="458" y="248"/>
                      <a:pt x="458" y="248"/>
                      <a:pt x="458" y="248"/>
                    </a:cubicBezTo>
                    <a:cubicBezTo>
                      <a:pt x="458" y="247"/>
                      <a:pt x="458" y="247"/>
                      <a:pt x="459" y="246"/>
                    </a:cubicBezTo>
                    <a:cubicBezTo>
                      <a:pt x="455" y="246"/>
                      <a:pt x="455" y="246"/>
                      <a:pt x="455" y="246"/>
                    </a:cubicBezTo>
                    <a:cubicBezTo>
                      <a:pt x="456" y="244"/>
                      <a:pt x="456" y="244"/>
                      <a:pt x="456" y="244"/>
                    </a:cubicBezTo>
                    <a:cubicBezTo>
                      <a:pt x="458" y="242"/>
                      <a:pt x="459" y="245"/>
                      <a:pt x="461" y="245"/>
                    </a:cubicBezTo>
                    <a:cubicBezTo>
                      <a:pt x="462" y="242"/>
                      <a:pt x="459" y="243"/>
                      <a:pt x="458" y="242"/>
                    </a:cubicBezTo>
                    <a:cubicBezTo>
                      <a:pt x="460" y="242"/>
                      <a:pt x="460" y="242"/>
                      <a:pt x="460" y="242"/>
                    </a:cubicBezTo>
                    <a:cubicBezTo>
                      <a:pt x="456" y="241"/>
                      <a:pt x="458" y="239"/>
                      <a:pt x="458" y="237"/>
                    </a:cubicBezTo>
                    <a:cubicBezTo>
                      <a:pt x="457" y="237"/>
                      <a:pt x="457" y="237"/>
                      <a:pt x="457" y="237"/>
                    </a:cubicBezTo>
                    <a:cubicBezTo>
                      <a:pt x="456" y="235"/>
                      <a:pt x="458" y="236"/>
                      <a:pt x="459" y="234"/>
                    </a:cubicBezTo>
                    <a:cubicBezTo>
                      <a:pt x="456" y="234"/>
                      <a:pt x="456" y="234"/>
                      <a:pt x="456" y="234"/>
                    </a:cubicBezTo>
                    <a:cubicBezTo>
                      <a:pt x="458" y="232"/>
                      <a:pt x="458" y="232"/>
                      <a:pt x="458" y="232"/>
                    </a:cubicBezTo>
                    <a:cubicBezTo>
                      <a:pt x="455" y="230"/>
                      <a:pt x="455" y="230"/>
                      <a:pt x="455" y="230"/>
                    </a:cubicBezTo>
                    <a:cubicBezTo>
                      <a:pt x="455" y="229"/>
                      <a:pt x="456" y="228"/>
                      <a:pt x="457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7" y="228"/>
                      <a:pt x="457" y="228"/>
                      <a:pt x="457" y="228"/>
                    </a:cubicBezTo>
                    <a:cubicBezTo>
                      <a:pt x="456" y="227"/>
                      <a:pt x="455" y="227"/>
                      <a:pt x="454" y="227"/>
                    </a:cubicBezTo>
                    <a:cubicBezTo>
                      <a:pt x="454" y="226"/>
                      <a:pt x="454" y="226"/>
                      <a:pt x="455" y="226"/>
                    </a:cubicBezTo>
                    <a:cubicBezTo>
                      <a:pt x="455" y="224"/>
                      <a:pt x="455" y="224"/>
                      <a:pt x="455" y="224"/>
                    </a:cubicBezTo>
                    <a:cubicBezTo>
                      <a:pt x="456" y="225"/>
                      <a:pt x="456" y="225"/>
                      <a:pt x="456" y="225"/>
                    </a:cubicBezTo>
                    <a:cubicBezTo>
                      <a:pt x="456" y="224"/>
                      <a:pt x="455" y="223"/>
                      <a:pt x="455" y="223"/>
                    </a:cubicBezTo>
                    <a:cubicBezTo>
                      <a:pt x="459" y="222"/>
                      <a:pt x="459" y="222"/>
                      <a:pt x="459" y="222"/>
                    </a:cubicBezTo>
                    <a:cubicBezTo>
                      <a:pt x="458" y="222"/>
                      <a:pt x="457" y="221"/>
                      <a:pt x="455" y="221"/>
                    </a:cubicBezTo>
                    <a:cubicBezTo>
                      <a:pt x="455" y="220"/>
                      <a:pt x="455" y="220"/>
                      <a:pt x="456" y="219"/>
                    </a:cubicBezTo>
                    <a:cubicBezTo>
                      <a:pt x="456" y="220"/>
                      <a:pt x="457" y="219"/>
                      <a:pt x="458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5" y="215"/>
                      <a:pt x="458" y="216"/>
                      <a:pt x="459" y="215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5" y="213"/>
                      <a:pt x="456" y="211"/>
                      <a:pt x="455" y="209"/>
                    </a:cubicBezTo>
                    <a:cubicBezTo>
                      <a:pt x="459" y="207"/>
                      <a:pt x="453" y="205"/>
                      <a:pt x="456" y="203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57" y="194"/>
                      <a:pt x="457" y="194"/>
                      <a:pt x="457" y="194"/>
                    </a:cubicBezTo>
                    <a:cubicBezTo>
                      <a:pt x="461" y="192"/>
                      <a:pt x="453" y="189"/>
                      <a:pt x="457" y="186"/>
                    </a:cubicBezTo>
                    <a:cubicBezTo>
                      <a:pt x="454" y="186"/>
                      <a:pt x="454" y="186"/>
                      <a:pt x="454" y="186"/>
                    </a:cubicBezTo>
                    <a:cubicBezTo>
                      <a:pt x="454" y="185"/>
                      <a:pt x="455" y="185"/>
                      <a:pt x="456" y="185"/>
                    </a:cubicBezTo>
                    <a:cubicBezTo>
                      <a:pt x="456" y="182"/>
                      <a:pt x="451" y="180"/>
                      <a:pt x="452" y="177"/>
                    </a:cubicBezTo>
                    <a:cubicBezTo>
                      <a:pt x="453" y="177"/>
                      <a:pt x="453" y="177"/>
                      <a:pt x="453" y="177"/>
                    </a:cubicBezTo>
                    <a:cubicBezTo>
                      <a:pt x="452" y="174"/>
                      <a:pt x="452" y="173"/>
                      <a:pt x="453" y="170"/>
                    </a:cubicBezTo>
                    <a:cubicBezTo>
                      <a:pt x="452" y="171"/>
                      <a:pt x="451" y="171"/>
                      <a:pt x="451" y="171"/>
                    </a:cubicBezTo>
                    <a:cubicBezTo>
                      <a:pt x="451" y="173"/>
                      <a:pt x="451" y="173"/>
                      <a:pt x="451" y="173"/>
                    </a:cubicBezTo>
                    <a:cubicBezTo>
                      <a:pt x="449" y="175"/>
                      <a:pt x="447" y="170"/>
                      <a:pt x="444" y="170"/>
                    </a:cubicBezTo>
                    <a:cubicBezTo>
                      <a:pt x="445" y="167"/>
                      <a:pt x="448" y="173"/>
                      <a:pt x="450" y="170"/>
                    </a:cubicBezTo>
                    <a:cubicBezTo>
                      <a:pt x="450" y="167"/>
                      <a:pt x="446" y="169"/>
                      <a:pt x="444" y="168"/>
                    </a:cubicBezTo>
                    <a:cubicBezTo>
                      <a:pt x="444" y="169"/>
                      <a:pt x="444" y="169"/>
                      <a:pt x="444" y="169"/>
                    </a:cubicBezTo>
                    <a:cubicBezTo>
                      <a:pt x="444" y="169"/>
                      <a:pt x="444" y="170"/>
                      <a:pt x="443" y="170"/>
                    </a:cubicBezTo>
                    <a:cubicBezTo>
                      <a:pt x="442" y="169"/>
                      <a:pt x="443" y="168"/>
                      <a:pt x="442" y="168"/>
                    </a:cubicBezTo>
                    <a:cubicBezTo>
                      <a:pt x="443" y="166"/>
                      <a:pt x="445" y="167"/>
                      <a:pt x="446" y="167"/>
                    </a:cubicBezTo>
                    <a:cubicBezTo>
                      <a:pt x="448" y="167"/>
                      <a:pt x="445" y="165"/>
                      <a:pt x="447" y="165"/>
                    </a:cubicBezTo>
                    <a:cubicBezTo>
                      <a:pt x="448" y="164"/>
                      <a:pt x="446" y="162"/>
                      <a:pt x="445" y="162"/>
                    </a:cubicBezTo>
                    <a:cubicBezTo>
                      <a:pt x="446" y="163"/>
                      <a:pt x="446" y="163"/>
                      <a:pt x="446" y="163"/>
                    </a:cubicBezTo>
                    <a:cubicBezTo>
                      <a:pt x="445" y="164"/>
                      <a:pt x="444" y="164"/>
                      <a:pt x="443" y="164"/>
                    </a:cubicBezTo>
                    <a:cubicBezTo>
                      <a:pt x="444" y="162"/>
                      <a:pt x="444" y="162"/>
                      <a:pt x="444" y="162"/>
                    </a:cubicBezTo>
                    <a:cubicBezTo>
                      <a:pt x="444" y="161"/>
                      <a:pt x="444" y="161"/>
                      <a:pt x="444" y="161"/>
                    </a:cubicBezTo>
                    <a:cubicBezTo>
                      <a:pt x="442" y="162"/>
                      <a:pt x="442" y="160"/>
                      <a:pt x="442" y="160"/>
                    </a:cubicBezTo>
                    <a:cubicBezTo>
                      <a:pt x="440" y="159"/>
                      <a:pt x="437" y="160"/>
                      <a:pt x="435" y="160"/>
                    </a:cubicBezTo>
                    <a:cubicBezTo>
                      <a:pt x="435" y="158"/>
                      <a:pt x="435" y="158"/>
                      <a:pt x="435" y="158"/>
                    </a:cubicBezTo>
                    <a:cubicBezTo>
                      <a:pt x="436" y="159"/>
                      <a:pt x="436" y="158"/>
                      <a:pt x="437" y="159"/>
                    </a:cubicBezTo>
                    <a:cubicBezTo>
                      <a:pt x="438" y="158"/>
                      <a:pt x="438" y="158"/>
                      <a:pt x="438" y="158"/>
                    </a:cubicBezTo>
                    <a:cubicBezTo>
                      <a:pt x="441" y="159"/>
                      <a:pt x="442" y="154"/>
                      <a:pt x="444" y="155"/>
                    </a:cubicBezTo>
                    <a:cubicBezTo>
                      <a:pt x="443" y="151"/>
                      <a:pt x="442" y="157"/>
                      <a:pt x="441" y="154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40" y="151"/>
                      <a:pt x="441" y="151"/>
                      <a:pt x="440" y="150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37" y="149"/>
                      <a:pt x="437" y="149"/>
                      <a:pt x="437" y="149"/>
                    </a:cubicBezTo>
                    <a:cubicBezTo>
                      <a:pt x="439" y="146"/>
                      <a:pt x="434" y="144"/>
                      <a:pt x="432" y="141"/>
                    </a:cubicBezTo>
                    <a:cubicBezTo>
                      <a:pt x="433" y="141"/>
                      <a:pt x="433" y="141"/>
                      <a:pt x="433" y="141"/>
                    </a:cubicBezTo>
                    <a:cubicBezTo>
                      <a:pt x="432" y="141"/>
                      <a:pt x="432" y="141"/>
                      <a:pt x="432" y="141"/>
                    </a:cubicBezTo>
                    <a:cubicBezTo>
                      <a:pt x="432" y="141"/>
                      <a:pt x="431" y="140"/>
                      <a:pt x="431" y="140"/>
                    </a:cubicBezTo>
                    <a:cubicBezTo>
                      <a:pt x="432" y="140"/>
                      <a:pt x="433" y="139"/>
                      <a:pt x="433" y="139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2" y="137"/>
                      <a:pt x="428" y="136"/>
                      <a:pt x="429" y="134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0" y="132"/>
                      <a:pt x="433" y="132"/>
                      <a:pt x="433" y="132"/>
                    </a:cubicBezTo>
                    <a:cubicBezTo>
                      <a:pt x="432" y="132"/>
                      <a:pt x="432" y="131"/>
                      <a:pt x="431" y="132"/>
                    </a:cubicBezTo>
                    <a:cubicBezTo>
                      <a:pt x="431" y="132"/>
                      <a:pt x="430" y="131"/>
                      <a:pt x="430" y="130"/>
                    </a:cubicBezTo>
                    <a:cubicBezTo>
                      <a:pt x="430" y="130"/>
                      <a:pt x="429" y="130"/>
                      <a:pt x="429" y="130"/>
                    </a:cubicBezTo>
                    <a:cubicBezTo>
                      <a:pt x="430" y="128"/>
                      <a:pt x="431" y="129"/>
                      <a:pt x="432" y="128"/>
                    </a:cubicBezTo>
                    <a:cubicBezTo>
                      <a:pt x="431" y="128"/>
                      <a:pt x="431" y="126"/>
                      <a:pt x="429" y="126"/>
                    </a:cubicBezTo>
                    <a:cubicBezTo>
                      <a:pt x="431" y="124"/>
                      <a:pt x="425" y="124"/>
                      <a:pt x="428" y="121"/>
                    </a:cubicBezTo>
                    <a:cubicBezTo>
                      <a:pt x="427" y="119"/>
                      <a:pt x="426" y="116"/>
                      <a:pt x="423" y="115"/>
                    </a:cubicBezTo>
                    <a:cubicBezTo>
                      <a:pt x="423" y="115"/>
                      <a:pt x="424" y="114"/>
                      <a:pt x="424" y="114"/>
                    </a:cubicBezTo>
                    <a:cubicBezTo>
                      <a:pt x="424" y="114"/>
                      <a:pt x="424" y="113"/>
                      <a:pt x="424" y="113"/>
                    </a:cubicBezTo>
                    <a:cubicBezTo>
                      <a:pt x="423" y="113"/>
                      <a:pt x="423" y="114"/>
                      <a:pt x="423" y="113"/>
                    </a:cubicBezTo>
                    <a:cubicBezTo>
                      <a:pt x="422" y="113"/>
                      <a:pt x="422" y="112"/>
                      <a:pt x="422" y="112"/>
                    </a:cubicBezTo>
                    <a:cubicBezTo>
                      <a:pt x="421" y="112"/>
                      <a:pt x="421" y="113"/>
                      <a:pt x="421" y="112"/>
                    </a:cubicBezTo>
                    <a:cubicBezTo>
                      <a:pt x="420" y="112"/>
                      <a:pt x="419" y="111"/>
                      <a:pt x="420" y="110"/>
                    </a:cubicBezTo>
                    <a:cubicBezTo>
                      <a:pt x="419" y="110"/>
                      <a:pt x="419" y="110"/>
                      <a:pt x="418" y="110"/>
                    </a:cubicBezTo>
                    <a:cubicBezTo>
                      <a:pt x="418" y="109"/>
                      <a:pt x="416" y="107"/>
                      <a:pt x="418" y="106"/>
                    </a:cubicBezTo>
                    <a:cubicBezTo>
                      <a:pt x="417" y="106"/>
                      <a:pt x="415" y="108"/>
                      <a:pt x="414" y="106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4" y="104"/>
                      <a:pt x="414" y="104"/>
                      <a:pt x="414" y="104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3" y="103"/>
                      <a:pt x="413" y="103"/>
                      <a:pt x="413" y="103"/>
                    </a:cubicBezTo>
                    <a:cubicBezTo>
                      <a:pt x="413" y="102"/>
                      <a:pt x="413" y="102"/>
                      <a:pt x="413" y="102"/>
                    </a:cubicBezTo>
                    <a:cubicBezTo>
                      <a:pt x="412" y="102"/>
                      <a:pt x="410" y="103"/>
                      <a:pt x="409" y="101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101"/>
                      <a:pt x="408" y="100"/>
                      <a:pt x="408" y="100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08" y="96"/>
                      <a:pt x="407" y="98"/>
                      <a:pt x="405" y="97"/>
                    </a:cubicBezTo>
                    <a:cubicBezTo>
                      <a:pt x="404" y="96"/>
                      <a:pt x="405" y="93"/>
                      <a:pt x="406" y="92"/>
                    </a:cubicBezTo>
                    <a:cubicBezTo>
                      <a:pt x="406" y="93"/>
                      <a:pt x="408" y="92"/>
                      <a:pt x="409" y="92"/>
                    </a:cubicBezTo>
                    <a:cubicBezTo>
                      <a:pt x="408" y="91"/>
                      <a:pt x="408" y="91"/>
                      <a:pt x="408" y="91"/>
                    </a:cubicBezTo>
                    <a:cubicBezTo>
                      <a:pt x="406" y="91"/>
                      <a:pt x="404" y="92"/>
                      <a:pt x="403" y="94"/>
                    </a:cubicBezTo>
                    <a:cubicBezTo>
                      <a:pt x="402" y="93"/>
                      <a:pt x="402" y="93"/>
                      <a:pt x="402" y="93"/>
                    </a:cubicBezTo>
                    <a:cubicBezTo>
                      <a:pt x="403" y="92"/>
                      <a:pt x="403" y="92"/>
                      <a:pt x="403" y="92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5"/>
                      <a:pt x="401" y="90"/>
                      <a:pt x="399" y="93"/>
                    </a:cubicBezTo>
                    <a:cubicBezTo>
                      <a:pt x="399" y="89"/>
                      <a:pt x="393" y="90"/>
                      <a:pt x="395" y="86"/>
                    </a:cubicBezTo>
                    <a:cubicBezTo>
                      <a:pt x="389" y="86"/>
                      <a:pt x="396" y="82"/>
                      <a:pt x="391" y="83"/>
                    </a:cubicBezTo>
                    <a:cubicBezTo>
                      <a:pt x="390" y="82"/>
                      <a:pt x="389" y="82"/>
                      <a:pt x="389" y="81"/>
                    </a:cubicBezTo>
                    <a:cubicBezTo>
                      <a:pt x="390" y="80"/>
                      <a:pt x="390" y="79"/>
                      <a:pt x="391" y="80"/>
                    </a:cubicBezTo>
                    <a:cubicBezTo>
                      <a:pt x="391" y="78"/>
                      <a:pt x="388" y="81"/>
                      <a:pt x="388" y="79"/>
                    </a:cubicBezTo>
                    <a:cubicBezTo>
                      <a:pt x="388" y="78"/>
                      <a:pt x="388" y="78"/>
                      <a:pt x="388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386" y="78"/>
                      <a:pt x="385" y="77"/>
                      <a:pt x="385" y="76"/>
                    </a:cubicBezTo>
                    <a:cubicBezTo>
                      <a:pt x="385" y="76"/>
                      <a:pt x="384" y="76"/>
                      <a:pt x="384" y="77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4" y="76"/>
                      <a:pt x="387" y="74"/>
                      <a:pt x="388" y="74"/>
                    </a:cubicBezTo>
                    <a:cubicBezTo>
                      <a:pt x="388" y="72"/>
                      <a:pt x="387" y="74"/>
                      <a:pt x="386" y="73"/>
                    </a:cubicBezTo>
                    <a:cubicBezTo>
                      <a:pt x="386" y="72"/>
                      <a:pt x="388" y="72"/>
                      <a:pt x="386" y="71"/>
                    </a:cubicBezTo>
                    <a:cubicBezTo>
                      <a:pt x="387" y="71"/>
                      <a:pt x="387" y="71"/>
                      <a:pt x="387" y="71"/>
                    </a:cubicBezTo>
                    <a:cubicBezTo>
                      <a:pt x="386" y="72"/>
                      <a:pt x="386" y="72"/>
                      <a:pt x="385" y="72"/>
                    </a:cubicBezTo>
                    <a:cubicBezTo>
                      <a:pt x="384" y="71"/>
                      <a:pt x="382" y="71"/>
                      <a:pt x="383" y="69"/>
                    </a:cubicBezTo>
                    <a:cubicBezTo>
                      <a:pt x="384" y="67"/>
                      <a:pt x="386" y="69"/>
                      <a:pt x="387" y="68"/>
                    </a:cubicBezTo>
                    <a:cubicBezTo>
                      <a:pt x="385" y="65"/>
                      <a:pt x="382" y="68"/>
                      <a:pt x="380" y="65"/>
                    </a:cubicBezTo>
                    <a:cubicBezTo>
                      <a:pt x="381" y="66"/>
                      <a:pt x="380" y="67"/>
                      <a:pt x="379" y="67"/>
                    </a:cubicBezTo>
                    <a:cubicBezTo>
                      <a:pt x="379" y="67"/>
                      <a:pt x="379" y="67"/>
                      <a:pt x="379" y="67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7" y="69"/>
                      <a:pt x="376" y="69"/>
                      <a:pt x="375" y="6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8"/>
                      <a:pt x="375" y="64"/>
                      <a:pt x="373" y="62"/>
                    </a:cubicBezTo>
                    <a:cubicBezTo>
                      <a:pt x="373" y="61"/>
                      <a:pt x="368" y="62"/>
                      <a:pt x="368" y="59"/>
                    </a:cubicBezTo>
                    <a:cubicBezTo>
                      <a:pt x="370" y="58"/>
                      <a:pt x="371" y="59"/>
                      <a:pt x="372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71" y="57"/>
                      <a:pt x="371" y="57"/>
                      <a:pt x="372" y="57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1" y="55"/>
                      <a:pt x="370" y="58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6"/>
                      <a:pt x="368" y="56"/>
                      <a:pt x="368" y="56"/>
                    </a:cubicBezTo>
                    <a:cubicBezTo>
                      <a:pt x="368" y="54"/>
                      <a:pt x="365" y="55"/>
                      <a:pt x="365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5" y="51"/>
                      <a:pt x="365" y="51"/>
                      <a:pt x="365" y="51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6" y="50"/>
                      <a:pt x="367" y="46"/>
                      <a:pt x="368" y="49"/>
                    </a:cubicBezTo>
                    <a:cubicBezTo>
                      <a:pt x="368" y="49"/>
                      <a:pt x="369" y="46"/>
                      <a:pt x="369" y="45"/>
                    </a:cubicBezTo>
                    <a:cubicBezTo>
                      <a:pt x="367" y="44"/>
                      <a:pt x="365" y="45"/>
                      <a:pt x="365" y="47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4" y="45"/>
                      <a:pt x="364" y="45"/>
                      <a:pt x="364" y="45"/>
                    </a:cubicBezTo>
                    <a:cubicBezTo>
                      <a:pt x="364" y="44"/>
                      <a:pt x="363" y="47"/>
                      <a:pt x="362" y="48"/>
                    </a:cubicBezTo>
                    <a:cubicBezTo>
                      <a:pt x="361" y="48"/>
                      <a:pt x="359" y="48"/>
                      <a:pt x="359" y="47"/>
                    </a:cubicBezTo>
                    <a:cubicBezTo>
                      <a:pt x="357" y="47"/>
                      <a:pt x="354" y="47"/>
                      <a:pt x="353" y="48"/>
                    </a:cubicBezTo>
                    <a:cubicBezTo>
                      <a:pt x="355" y="45"/>
                      <a:pt x="355" y="45"/>
                      <a:pt x="355" y="45"/>
                    </a:cubicBezTo>
                    <a:cubicBezTo>
                      <a:pt x="353" y="43"/>
                      <a:pt x="346" y="45"/>
                      <a:pt x="348" y="40"/>
                    </a:cubicBezTo>
                    <a:cubicBezTo>
                      <a:pt x="350" y="40"/>
                      <a:pt x="351" y="41"/>
                      <a:pt x="352" y="42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1" y="39"/>
                      <a:pt x="349" y="40"/>
                      <a:pt x="347" y="40"/>
                    </a:cubicBezTo>
                    <a:cubicBezTo>
                      <a:pt x="345" y="38"/>
                      <a:pt x="344" y="41"/>
                      <a:pt x="342" y="38"/>
                    </a:cubicBezTo>
                    <a:cubicBezTo>
                      <a:pt x="342" y="38"/>
                      <a:pt x="342" y="38"/>
                      <a:pt x="342" y="38"/>
                    </a:cubicBezTo>
                    <a:cubicBezTo>
                      <a:pt x="341" y="37"/>
                      <a:pt x="337" y="37"/>
                      <a:pt x="336" y="34"/>
                    </a:cubicBezTo>
                    <a:cubicBezTo>
                      <a:pt x="339" y="34"/>
                      <a:pt x="339" y="34"/>
                      <a:pt x="339" y="34"/>
                    </a:cubicBezTo>
                    <a:cubicBezTo>
                      <a:pt x="338" y="33"/>
                      <a:pt x="338" y="33"/>
                      <a:pt x="338" y="33"/>
                    </a:cubicBezTo>
                    <a:cubicBezTo>
                      <a:pt x="337" y="33"/>
                      <a:pt x="336" y="36"/>
                      <a:pt x="335" y="33"/>
                    </a:cubicBezTo>
                    <a:cubicBezTo>
                      <a:pt x="335" y="33"/>
                      <a:pt x="335" y="33"/>
                      <a:pt x="335" y="33"/>
                    </a:cubicBezTo>
                    <a:cubicBezTo>
                      <a:pt x="336" y="33"/>
                      <a:pt x="336" y="33"/>
                      <a:pt x="336" y="33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35" y="31"/>
                      <a:pt x="335" y="31"/>
                      <a:pt x="335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1" y="32"/>
                      <a:pt x="328" y="33"/>
                      <a:pt x="325" y="31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4" y="30"/>
                      <a:pt x="323" y="30"/>
                      <a:pt x="322" y="29"/>
                    </a:cubicBezTo>
                    <a:cubicBezTo>
                      <a:pt x="324" y="28"/>
                      <a:pt x="324" y="28"/>
                      <a:pt x="326" y="27"/>
                    </a:cubicBezTo>
                    <a:cubicBezTo>
                      <a:pt x="325" y="27"/>
                      <a:pt x="323" y="25"/>
                      <a:pt x="322" y="27"/>
                    </a:cubicBezTo>
                    <a:cubicBezTo>
                      <a:pt x="322" y="29"/>
                      <a:pt x="318" y="28"/>
                      <a:pt x="316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4"/>
                      <a:pt x="317" y="26"/>
                      <a:pt x="316" y="25"/>
                    </a:cubicBezTo>
                    <a:cubicBezTo>
                      <a:pt x="314" y="20"/>
                      <a:pt x="309" y="28"/>
                      <a:pt x="308" y="22"/>
                    </a:cubicBezTo>
                    <a:cubicBezTo>
                      <a:pt x="310" y="21"/>
                      <a:pt x="311" y="23"/>
                      <a:pt x="312" y="21"/>
                    </a:cubicBezTo>
                    <a:cubicBezTo>
                      <a:pt x="311" y="22"/>
                      <a:pt x="308" y="20"/>
                      <a:pt x="307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3" y="21"/>
                      <a:pt x="299" y="21"/>
                      <a:pt x="296" y="18"/>
                    </a:cubicBezTo>
                    <a:cubicBezTo>
                      <a:pt x="297" y="17"/>
                      <a:pt x="297" y="17"/>
                      <a:pt x="297" y="17"/>
                    </a:cubicBezTo>
                    <a:cubicBezTo>
                      <a:pt x="296" y="17"/>
                      <a:pt x="295" y="18"/>
                      <a:pt x="294" y="18"/>
                    </a:cubicBezTo>
                    <a:cubicBezTo>
                      <a:pt x="291" y="16"/>
                      <a:pt x="294" y="15"/>
                      <a:pt x="294" y="13"/>
                    </a:cubicBezTo>
                    <a:cubicBezTo>
                      <a:pt x="293" y="13"/>
                      <a:pt x="293" y="13"/>
                      <a:pt x="293" y="13"/>
                    </a:cubicBezTo>
                    <a:cubicBezTo>
                      <a:pt x="292" y="13"/>
                      <a:pt x="289" y="13"/>
                      <a:pt x="289" y="11"/>
                    </a:cubicBezTo>
                    <a:cubicBezTo>
                      <a:pt x="286" y="13"/>
                      <a:pt x="284" y="9"/>
                      <a:pt x="282" y="11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6" y="8"/>
                      <a:pt x="272" y="4"/>
                      <a:pt x="270" y="5"/>
                    </a:cubicBezTo>
                    <a:cubicBezTo>
                      <a:pt x="268" y="4"/>
                      <a:pt x="263" y="7"/>
                      <a:pt x="263" y="4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5"/>
                      <a:pt x="262" y="5"/>
                    </a:cubicBezTo>
                    <a:cubicBezTo>
                      <a:pt x="261" y="5"/>
                      <a:pt x="262" y="4"/>
                      <a:pt x="261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6" y="3"/>
                      <a:pt x="257" y="5"/>
                      <a:pt x="256" y="5"/>
                    </a:cubicBezTo>
                    <a:cubicBezTo>
                      <a:pt x="255" y="5"/>
                      <a:pt x="255" y="4"/>
                      <a:pt x="255" y="3"/>
                    </a:cubicBezTo>
                    <a:cubicBezTo>
                      <a:pt x="253" y="4"/>
                      <a:pt x="252" y="0"/>
                      <a:pt x="250" y="3"/>
                    </a:cubicBezTo>
                    <a:cubicBezTo>
                      <a:pt x="248" y="1"/>
                      <a:pt x="244" y="4"/>
                      <a:pt x="242" y="1"/>
                    </a:cubicBezTo>
                    <a:cubicBezTo>
                      <a:pt x="240" y="5"/>
                      <a:pt x="236" y="2"/>
                      <a:pt x="232" y="3"/>
                    </a:cubicBezTo>
                    <a:cubicBezTo>
                      <a:pt x="230" y="4"/>
                      <a:pt x="230" y="0"/>
                      <a:pt x="228" y="3"/>
                    </a:cubicBezTo>
                    <a:cubicBezTo>
                      <a:pt x="226" y="2"/>
                      <a:pt x="224" y="6"/>
                      <a:pt x="222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9" y="4"/>
                      <a:pt x="218" y="3"/>
                      <a:pt x="216" y="2"/>
                    </a:cubicBezTo>
                    <a:cubicBezTo>
                      <a:pt x="215" y="3"/>
                      <a:pt x="213" y="1"/>
                      <a:pt x="211" y="2"/>
                    </a:cubicBezTo>
                    <a:cubicBezTo>
                      <a:pt x="209" y="1"/>
                      <a:pt x="204" y="4"/>
                      <a:pt x="202" y="1"/>
                    </a:cubicBezTo>
                    <a:cubicBezTo>
                      <a:pt x="202" y="2"/>
                      <a:pt x="202" y="2"/>
                      <a:pt x="201" y="2"/>
                    </a:cubicBezTo>
                    <a:cubicBezTo>
                      <a:pt x="199" y="1"/>
                      <a:pt x="195" y="2"/>
                      <a:pt x="193" y="3"/>
                    </a:cubicBezTo>
                    <a:cubicBezTo>
                      <a:pt x="192" y="2"/>
                      <a:pt x="190" y="4"/>
                      <a:pt x="188" y="2"/>
                    </a:cubicBezTo>
                    <a:cubicBezTo>
                      <a:pt x="187" y="7"/>
                      <a:pt x="182" y="1"/>
                      <a:pt x="182" y="6"/>
                    </a:cubicBezTo>
                    <a:cubicBezTo>
                      <a:pt x="178" y="4"/>
                      <a:pt x="175" y="10"/>
                      <a:pt x="172" y="7"/>
                    </a:cubicBezTo>
                    <a:cubicBezTo>
                      <a:pt x="172" y="6"/>
                      <a:pt x="171" y="6"/>
                      <a:pt x="171" y="7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1" y="9"/>
                      <a:pt x="170" y="9"/>
                    </a:cubicBezTo>
                    <a:cubicBezTo>
                      <a:pt x="166" y="9"/>
                      <a:pt x="162" y="14"/>
                      <a:pt x="157" y="13"/>
                    </a:cubicBezTo>
                    <a:cubicBezTo>
                      <a:pt x="156" y="15"/>
                      <a:pt x="151" y="14"/>
                      <a:pt x="150" y="17"/>
                    </a:cubicBezTo>
                    <a:cubicBezTo>
                      <a:pt x="147" y="20"/>
                      <a:pt x="139" y="18"/>
                      <a:pt x="134" y="20"/>
                    </a:cubicBezTo>
                    <a:cubicBezTo>
                      <a:pt x="133" y="22"/>
                      <a:pt x="129" y="19"/>
                      <a:pt x="128" y="22"/>
                    </a:cubicBezTo>
                    <a:cubicBezTo>
                      <a:pt x="126" y="22"/>
                      <a:pt x="125" y="23"/>
                      <a:pt x="122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6"/>
                      <a:pt x="120" y="25"/>
                      <a:pt x="119" y="26"/>
                    </a:cubicBezTo>
                    <a:cubicBezTo>
                      <a:pt x="120" y="29"/>
                      <a:pt x="115" y="31"/>
                      <a:pt x="113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1" y="36"/>
                      <a:pt x="105" y="35"/>
                      <a:pt x="102" y="40"/>
                    </a:cubicBezTo>
                    <a:cubicBezTo>
                      <a:pt x="98" y="39"/>
                      <a:pt x="95" y="45"/>
                      <a:pt x="92" y="45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4" y="46"/>
                      <a:pt x="93" y="47"/>
                      <a:pt x="92" y="47"/>
                    </a:cubicBezTo>
                    <a:cubicBezTo>
                      <a:pt x="91" y="46"/>
                      <a:pt x="91" y="48"/>
                      <a:pt x="90" y="48"/>
                    </a:cubicBezTo>
                    <a:cubicBezTo>
                      <a:pt x="87" y="45"/>
                      <a:pt x="87" y="51"/>
                      <a:pt x="85" y="51"/>
                    </a:cubicBezTo>
                    <a:cubicBezTo>
                      <a:pt x="84" y="50"/>
                      <a:pt x="82" y="50"/>
                      <a:pt x="81" y="52"/>
                    </a:cubicBezTo>
                    <a:cubicBezTo>
                      <a:pt x="75" y="50"/>
                      <a:pt x="77" y="59"/>
                      <a:pt x="72" y="58"/>
                    </a:cubicBezTo>
                    <a:cubicBezTo>
                      <a:pt x="70" y="63"/>
                      <a:pt x="62" y="63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6"/>
                      <a:pt x="58" y="67"/>
                      <a:pt x="57" y="68"/>
                    </a:cubicBezTo>
                    <a:cubicBezTo>
                      <a:pt x="61" y="71"/>
                      <a:pt x="54" y="73"/>
                      <a:pt x="56" y="7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8"/>
                      <a:pt x="52" y="75"/>
                      <a:pt x="51" y="76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2" y="79"/>
                      <a:pt x="51" y="77"/>
                      <a:pt x="49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50" y="81"/>
                      <a:pt x="51" y="80"/>
                      <a:pt x="51" y="81"/>
                    </a:cubicBezTo>
                    <a:cubicBezTo>
                      <a:pt x="51" y="81"/>
                      <a:pt x="50" y="82"/>
                      <a:pt x="50" y="82"/>
                    </a:cubicBezTo>
                    <a:cubicBezTo>
                      <a:pt x="48" y="82"/>
                      <a:pt x="46" y="84"/>
                      <a:pt x="47" y="86"/>
                    </a:cubicBezTo>
                    <a:cubicBezTo>
                      <a:pt x="42" y="85"/>
                      <a:pt x="45" y="90"/>
                      <a:pt x="41" y="90"/>
                    </a:cubicBezTo>
                    <a:cubicBezTo>
                      <a:pt x="43" y="93"/>
                      <a:pt x="38" y="93"/>
                      <a:pt x="39" y="96"/>
                    </a:cubicBezTo>
                    <a:cubicBezTo>
                      <a:pt x="39" y="96"/>
                      <a:pt x="40" y="96"/>
                      <a:pt x="40" y="96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9"/>
                      <a:pt x="38" y="97"/>
                      <a:pt x="37" y="97"/>
                    </a:cubicBezTo>
                    <a:cubicBezTo>
                      <a:pt x="36" y="98"/>
                      <a:pt x="37" y="98"/>
                      <a:pt x="37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6" y="99"/>
                      <a:pt x="37" y="99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0" y="105"/>
                      <a:pt x="33" y="106"/>
                      <a:pt x="31" y="107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10"/>
                      <a:pt x="27" y="108"/>
                      <a:pt x="27" y="110"/>
                    </a:cubicBezTo>
                    <a:cubicBezTo>
                      <a:pt x="24" y="111"/>
                      <a:pt x="24" y="115"/>
                      <a:pt x="23" y="11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21" y="117"/>
                      <a:pt x="22" y="117"/>
                      <a:pt x="22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18" y="121"/>
                      <a:pt x="16" y="123"/>
                      <a:pt x="15" y="127"/>
                    </a:cubicBezTo>
                    <a:cubicBezTo>
                      <a:pt x="18" y="131"/>
                      <a:pt x="13" y="127"/>
                      <a:pt x="13" y="130"/>
                    </a:cubicBezTo>
                    <a:cubicBezTo>
                      <a:pt x="13" y="131"/>
                      <a:pt x="15" y="131"/>
                      <a:pt x="14" y="133"/>
                    </a:cubicBezTo>
                    <a:cubicBezTo>
                      <a:pt x="13" y="134"/>
                      <a:pt x="13" y="132"/>
                      <a:pt x="12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8"/>
                      <a:pt x="10" y="141"/>
                      <a:pt x="12" y="141"/>
                    </a:cubicBezTo>
                    <a:cubicBezTo>
                      <a:pt x="11" y="142"/>
                      <a:pt x="11" y="142"/>
                      <a:pt x="10" y="142"/>
                    </a:cubicBezTo>
                    <a:cubicBezTo>
                      <a:pt x="12" y="145"/>
                      <a:pt x="6" y="150"/>
                      <a:pt x="12" y="151"/>
                    </a:cubicBezTo>
                    <a:cubicBezTo>
                      <a:pt x="12" y="152"/>
                      <a:pt x="12" y="153"/>
                      <a:pt x="11" y="153"/>
                    </a:cubicBezTo>
                    <a:cubicBezTo>
                      <a:pt x="6" y="149"/>
                      <a:pt x="9" y="157"/>
                      <a:pt x="8" y="157"/>
                    </a:cubicBezTo>
                    <a:cubicBezTo>
                      <a:pt x="12" y="156"/>
                      <a:pt x="13" y="161"/>
                      <a:pt x="14" y="162"/>
                    </a:cubicBezTo>
                    <a:cubicBezTo>
                      <a:pt x="14" y="163"/>
                      <a:pt x="13" y="164"/>
                      <a:pt x="13" y="164"/>
                    </a:cubicBezTo>
                    <a:cubicBezTo>
                      <a:pt x="13" y="164"/>
                      <a:pt x="14" y="164"/>
                      <a:pt x="15" y="164"/>
                    </a:cubicBezTo>
                    <a:cubicBezTo>
                      <a:pt x="14" y="165"/>
                      <a:pt x="13" y="166"/>
                      <a:pt x="13" y="165"/>
                    </a:cubicBezTo>
                    <a:cubicBezTo>
                      <a:pt x="13" y="166"/>
                      <a:pt x="16" y="169"/>
                      <a:pt x="14" y="171"/>
                    </a:cubicBezTo>
                    <a:cubicBezTo>
                      <a:pt x="15" y="171"/>
                      <a:pt x="16" y="171"/>
                      <a:pt x="16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5" y="168"/>
                      <a:pt x="16" y="168"/>
                    </a:cubicBezTo>
                    <a:cubicBezTo>
                      <a:pt x="17" y="167"/>
                      <a:pt x="17" y="168"/>
                      <a:pt x="17" y="169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1"/>
                      <a:pt x="16" y="161"/>
                      <a:pt x="17" y="159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4" y="160"/>
                      <a:pt x="15" y="158"/>
                      <a:pt x="15" y="158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4" y="155"/>
                      <a:pt x="17" y="154"/>
                      <a:pt x="18" y="154"/>
                    </a:cubicBezTo>
                    <a:cubicBezTo>
                      <a:pt x="17" y="154"/>
                      <a:pt x="17" y="154"/>
                      <a:pt x="16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2"/>
                      <a:pt x="22" y="150"/>
                      <a:pt x="20" y="149"/>
                    </a:cubicBezTo>
                    <a:cubicBezTo>
                      <a:pt x="17" y="144"/>
                      <a:pt x="23" y="144"/>
                      <a:pt x="22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1" y="138"/>
                      <a:pt x="20" y="136"/>
                      <a:pt x="21" y="134"/>
                    </a:cubicBezTo>
                    <a:cubicBezTo>
                      <a:pt x="23" y="133"/>
                      <a:pt x="24" y="135"/>
                      <a:pt x="25" y="135"/>
                    </a:cubicBezTo>
                    <a:cubicBezTo>
                      <a:pt x="24" y="134"/>
                      <a:pt x="24" y="132"/>
                      <a:pt x="25" y="13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0" y="127"/>
                      <a:pt x="29" y="129"/>
                      <a:pt x="26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24"/>
                      <a:pt x="28" y="123"/>
                      <a:pt x="28" y="122"/>
                    </a:cubicBezTo>
                    <a:cubicBezTo>
                      <a:pt x="28" y="122"/>
                      <a:pt x="28" y="123"/>
                      <a:pt x="29" y="122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1" y="121"/>
                      <a:pt x="34" y="121"/>
                      <a:pt x="35" y="123"/>
                    </a:cubicBezTo>
                    <a:cubicBezTo>
                      <a:pt x="36" y="123"/>
                      <a:pt x="37" y="123"/>
                      <a:pt x="38" y="122"/>
                    </a:cubicBezTo>
                    <a:cubicBezTo>
                      <a:pt x="38" y="122"/>
                      <a:pt x="37" y="122"/>
                      <a:pt x="38" y="122"/>
                    </a:cubicBezTo>
                    <a:cubicBezTo>
                      <a:pt x="44" y="120"/>
                      <a:pt x="34" y="115"/>
                      <a:pt x="39" y="113"/>
                    </a:cubicBezTo>
                    <a:cubicBezTo>
                      <a:pt x="35" y="108"/>
                      <a:pt x="44" y="111"/>
                      <a:pt x="44" y="108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5"/>
                      <a:pt x="46" y="106"/>
                      <a:pt x="47" y="104"/>
                    </a:cubicBezTo>
                    <a:cubicBezTo>
                      <a:pt x="47" y="104"/>
                      <a:pt x="46" y="103"/>
                      <a:pt x="46" y="103"/>
                    </a:cubicBezTo>
                    <a:cubicBezTo>
                      <a:pt x="45" y="101"/>
                      <a:pt x="42" y="97"/>
                      <a:pt x="45" y="98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6"/>
                      <a:pt x="45" y="96"/>
                    </a:cubicBezTo>
                    <a:cubicBezTo>
                      <a:pt x="48" y="97"/>
                      <a:pt x="50" y="94"/>
                      <a:pt x="54" y="9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4" y="89"/>
                      <a:pt x="56" y="89"/>
                      <a:pt x="59" y="88"/>
                    </a:cubicBezTo>
                    <a:cubicBezTo>
                      <a:pt x="59" y="88"/>
                      <a:pt x="60" y="89"/>
                      <a:pt x="60" y="89"/>
                    </a:cubicBezTo>
                    <a:cubicBezTo>
                      <a:pt x="61" y="90"/>
                      <a:pt x="63" y="89"/>
                      <a:pt x="63" y="87"/>
                    </a:cubicBezTo>
                    <a:cubicBezTo>
                      <a:pt x="65" y="87"/>
                      <a:pt x="64" y="89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8" y="92"/>
                      <a:pt x="68" y="92"/>
                    </a:cubicBezTo>
                    <a:cubicBezTo>
                      <a:pt x="68" y="92"/>
                      <a:pt x="69" y="92"/>
                      <a:pt x="69" y="93"/>
                    </a:cubicBezTo>
                    <a:cubicBezTo>
                      <a:pt x="69" y="94"/>
                      <a:pt x="69" y="94"/>
                      <a:pt x="68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7" y="93"/>
                      <a:pt x="64" y="96"/>
                      <a:pt x="65" y="95"/>
                    </a:cubicBezTo>
                    <a:cubicBezTo>
                      <a:pt x="66" y="95"/>
                      <a:pt x="68" y="95"/>
                      <a:pt x="68" y="96"/>
                    </a:cubicBezTo>
                    <a:cubicBezTo>
                      <a:pt x="68" y="96"/>
                      <a:pt x="68" y="97"/>
                      <a:pt x="68" y="9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98"/>
                      <a:pt x="65" y="99"/>
                    </a:cubicBezTo>
                    <a:cubicBezTo>
                      <a:pt x="66" y="101"/>
                      <a:pt x="63" y="101"/>
                      <a:pt x="64" y="103"/>
                    </a:cubicBezTo>
                    <a:cubicBezTo>
                      <a:pt x="63" y="103"/>
                      <a:pt x="62" y="104"/>
                      <a:pt x="61" y="103"/>
                    </a:cubicBezTo>
                    <a:cubicBezTo>
                      <a:pt x="58" y="106"/>
                      <a:pt x="63" y="107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59" y="113"/>
                      <a:pt x="58" y="115"/>
                      <a:pt x="56" y="113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6" y="116"/>
                      <a:pt x="56" y="115"/>
                      <a:pt x="55" y="114"/>
                    </a:cubicBezTo>
                    <a:cubicBezTo>
                      <a:pt x="54" y="116"/>
                      <a:pt x="57" y="117"/>
                      <a:pt x="54" y="119"/>
                    </a:cubicBezTo>
                    <a:cubicBezTo>
                      <a:pt x="52" y="118"/>
                      <a:pt x="52" y="121"/>
                      <a:pt x="52" y="122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6"/>
                      <a:pt x="55" y="127"/>
                      <a:pt x="54" y="127"/>
                    </a:cubicBezTo>
                    <a:cubicBezTo>
                      <a:pt x="53" y="128"/>
                      <a:pt x="51" y="128"/>
                      <a:pt x="50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5" y="132"/>
                      <a:pt x="46" y="134"/>
                    </a:cubicBezTo>
                    <a:cubicBezTo>
                      <a:pt x="43" y="135"/>
                      <a:pt x="48" y="138"/>
                      <a:pt x="46" y="138"/>
                    </a:cubicBezTo>
                    <a:cubicBezTo>
                      <a:pt x="47" y="141"/>
                      <a:pt x="40" y="142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2" y="149"/>
                      <a:pt x="38" y="147"/>
                      <a:pt x="36" y="150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1" y="151"/>
                      <a:pt x="36" y="152"/>
                      <a:pt x="39" y="154"/>
                    </a:cubicBezTo>
                    <a:cubicBezTo>
                      <a:pt x="36" y="155"/>
                      <a:pt x="39" y="160"/>
                      <a:pt x="34" y="160"/>
                    </a:cubicBezTo>
                    <a:cubicBezTo>
                      <a:pt x="36" y="161"/>
                      <a:pt x="35" y="163"/>
                      <a:pt x="35" y="165"/>
                    </a:cubicBezTo>
                    <a:cubicBezTo>
                      <a:pt x="33" y="167"/>
                      <a:pt x="32" y="163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2" y="165"/>
                      <a:pt x="33" y="166"/>
                      <a:pt x="33" y="166"/>
                    </a:cubicBezTo>
                    <a:cubicBezTo>
                      <a:pt x="32" y="168"/>
                      <a:pt x="31" y="16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2"/>
                      <a:pt x="33" y="173"/>
                      <a:pt x="31" y="175"/>
                    </a:cubicBezTo>
                    <a:cubicBezTo>
                      <a:pt x="32" y="175"/>
                      <a:pt x="32" y="175"/>
                      <a:pt x="33" y="176"/>
                    </a:cubicBezTo>
                    <a:cubicBezTo>
                      <a:pt x="33" y="178"/>
                      <a:pt x="34" y="179"/>
                      <a:pt x="32" y="181"/>
                    </a:cubicBezTo>
                    <a:cubicBezTo>
                      <a:pt x="32" y="180"/>
                      <a:pt x="31" y="180"/>
                      <a:pt x="30" y="18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5" y="185"/>
                      <a:pt x="35" y="187"/>
                      <a:pt x="37" y="187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3" y="188"/>
                      <a:pt x="36" y="190"/>
                      <a:pt x="36" y="191"/>
                    </a:cubicBezTo>
                    <a:cubicBezTo>
                      <a:pt x="36" y="192"/>
                      <a:pt x="37" y="193"/>
                      <a:pt x="35" y="194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6" y="196"/>
                      <a:pt x="36" y="197"/>
                      <a:pt x="35" y="19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3" y="195"/>
                      <a:pt x="34" y="195"/>
                      <a:pt x="34" y="196"/>
                    </a:cubicBezTo>
                    <a:cubicBezTo>
                      <a:pt x="33" y="194"/>
                      <a:pt x="33" y="194"/>
                      <a:pt x="33" y="194"/>
                    </a:cubicBezTo>
                    <a:cubicBezTo>
                      <a:pt x="30" y="194"/>
                      <a:pt x="28" y="190"/>
                      <a:pt x="25" y="188"/>
                    </a:cubicBezTo>
                    <a:cubicBezTo>
                      <a:pt x="22" y="187"/>
                      <a:pt x="23" y="183"/>
                      <a:pt x="20" y="182"/>
                    </a:cubicBezTo>
                    <a:cubicBezTo>
                      <a:pt x="20" y="181"/>
                      <a:pt x="20" y="180"/>
                      <a:pt x="21" y="179"/>
                    </a:cubicBezTo>
                    <a:cubicBezTo>
                      <a:pt x="19" y="179"/>
                      <a:pt x="18" y="177"/>
                      <a:pt x="16" y="175"/>
                    </a:cubicBezTo>
                    <a:cubicBezTo>
                      <a:pt x="15" y="177"/>
                      <a:pt x="13" y="173"/>
                      <a:pt x="12" y="175"/>
                    </a:cubicBezTo>
                    <a:cubicBezTo>
                      <a:pt x="12" y="177"/>
                      <a:pt x="14" y="178"/>
                      <a:pt x="15" y="179"/>
                    </a:cubicBezTo>
                    <a:cubicBezTo>
                      <a:pt x="16" y="180"/>
                      <a:pt x="19" y="183"/>
                      <a:pt x="18" y="185"/>
                    </a:cubicBezTo>
                    <a:cubicBezTo>
                      <a:pt x="19" y="185"/>
                      <a:pt x="19" y="186"/>
                      <a:pt x="19" y="186"/>
                    </a:cubicBezTo>
                    <a:cubicBezTo>
                      <a:pt x="16" y="191"/>
                      <a:pt x="15" y="185"/>
                      <a:pt x="12" y="184"/>
                    </a:cubicBezTo>
                    <a:cubicBezTo>
                      <a:pt x="13" y="183"/>
                      <a:pt x="11" y="180"/>
                      <a:pt x="13" y="180"/>
                    </a:cubicBezTo>
                    <a:cubicBezTo>
                      <a:pt x="10" y="181"/>
                      <a:pt x="7" y="180"/>
                      <a:pt x="3" y="179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4" y="184"/>
                      <a:pt x="4" y="187"/>
                      <a:pt x="2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3" y="189"/>
                      <a:pt x="3" y="190"/>
                    </a:cubicBezTo>
                    <a:cubicBezTo>
                      <a:pt x="5" y="191"/>
                      <a:pt x="2" y="192"/>
                      <a:pt x="1" y="193"/>
                    </a:cubicBezTo>
                    <a:cubicBezTo>
                      <a:pt x="3" y="192"/>
                      <a:pt x="4" y="193"/>
                      <a:pt x="5" y="194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9"/>
                      <a:pt x="0" y="201"/>
                      <a:pt x="2" y="203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4" y="208"/>
                      <a:pt x="4" y="205"/>
                      <a:pt x="6" y="205"/>
                    </a:cubicBezTo>
                    <a:cubicBezTo>
                      <a:pt x="7" y="206"/>
                      <a:pt x="10" y="207"/>
                      <a:pt x="9" y="209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2" y="211"/>
                      <a:pt x="12" y="214"/>
                      <a:pt x="13" y="216"/>
                    </a:cubicBezTo>
                    <a:cubicBezTo>
                      <a:pt x="12" y="218"/>
                      <a:pt x="11" y="215"/>
                      <a:pt x="11" y="216"/>
                    </a:cubicBezTo>
                    <a:cubicBezTo>
                      <a:pt x="12" y="216"/>
                      <a:pt x="12" y="217"/>
                      <a:pt x="13" y="217"/>
                    </a:cubicBezTo>
                    <a:cubicBezTo>
                      <a:pt x="12" y="217"/>
                      <a:pt x="12" y="218"/>
                      <a:pt x="11" y="218"/>
                    </a:cubicBezTo>
                    <a:cubicBezTo>
                      <a:pt x="10" y="220"/>
                      <a:pt x="12" y="221"/>
                      <a:pt x="13" y="222"/>
                    </a:cubicBezTo>
                    <a:cubicBezTo>
                      <a:pt x="15" y="224"/>
                      <a:pt x="17" y="228"/>
                      <a:pt x="18" y="230"/>
                    </a:cubicBezTo>
                    <a:cubicBezTo>
                      <a:pt x="18" y="231"/>
                      <a:pt x="17" y="232"/>
                      <a:pt x="16" y="232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5" y="234"/>
                      <a:pt x="16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9" y="236"/>
                      <a:pt x="19" y="237"/>
                      <a:pt x="18" y="237"/>
                    </a:cubicBezTo>
                    <a:cubicBezTo>
                      <a:pt x="18" y="237"/>
                      <a:pt x="17" y="236"/>
                      <a:pt x="16" y="236"/>
                    </a:cubicBezTo>
                    <a:cubicBezTo>
                      <a:pt x="19" y="239"/>
                      <a:pt x="19" y="239"/>
                      <a:pt x="19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40"/>
                      <a:pt x="21" y="241"/>
                      <a:pt x="19" y="241"/>
                    </a:cubicBezTo>
                    <a:cubicBezTo>
                      <a:pt x="20" y="242"/>
                      <a:pt x="22" y="242"/>
                      <a:pt x="22" y="243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5"/>
                      <a:pt x="20" y="244"/>
                      <a:pt x="21" y="245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48"/>
                      <a:pt x="18" y="249"/>
                    </a:cubicBezTo>
                    <a:cubicBezTo>
                      <a:pt x="20" y="252"/>
                      <a:pt x="20" y="252"/>
                      <a:pt x="20" y="252"/>
                    </a:cubicBezTo>
                    <a:cubicBezTo>
                      <a:pt x="21" y="252"/>
                      <a:pt x="21" y="251"/>
                      <a:pt x="21" y="252"/>
                    </a:cubicBezTo>
                    <a:cubicBezTo>
                      <a:pt x="22" y="252"/>
                      <a:pt x="22" y="252"/>
                      <a:pt x="22" y="253"/>
                    </a:cubicBezTo>
                    <a:cubicBezTo>
                      <a:pt x="22" y="253"/>
                      <a:pt x="22" y="254"/>
                      <a:pt x="21" y="254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8" y="258"/>
                      <a:pt x="26" y="259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5" y="261"/>
                      <a:pt x="25" y="261"/>
                    </a:cubicBezTo>
                    <a:cubicBezTo>
                      <a:pt x="25" y="262"/>
                      <a:pt x="25" y="263"/>
                      <a:pt x="24" y="263"/>
                    </a:cubicBezTo>
                    <a:cubicBezTo>
                      <a:pt x="21" y="260"/>
                      <a:pt x="21" y="266"/>
                      <a:pt x="21" y="266"/>
                    </a:cubicBezTo>
                    <a:cubicBezTo>
                      <a:pt x="20" y="268"/>
                      <a:pt x="22" y="270"/>
                      <a:pt x="23" y="272"/>
                    </a:cubicBezTo>
                    <a:cubicBezTo>
                      <a:pt x="22" y="273"/>
                      <a:pt x="21" y="273"/>
                      <a:pt x="20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22" y="275"/>
                      <a:pt x="22" y="275"/>
                      <a:pt x="21" y="275"/>
                    </a:cubicBezTo>
                    <a:cubicBezTo>
                      <a:pt x="23" y="278"/>
                      <a:pt x="18" y="279"/>
                      <a:pt x="19" y="280"/>
                    </a:cubicBezTo>
                    <a:cubicBezTo>
                      <a:pt x="19" y="282"/>
                      <a:pt x="19" y="282"/>
                      <a:pt x="19" y="282"/>
                    </a:cubicBezTo>
                    <a:cubicBezTo>
                      <a:pt x="21" y="283"/>
                      <a:pt x="22" y="281"/>
                      <a:pt x="23" y="279"/>
                    </a:cubicBezTo>
                    <a:cubicBezTo>
                      <a:pt x="28" y="279"/>
                      <a:pt x="28" y="282"/>
                      <a:pt x="32" y="283"/>
                    </a:cubicBezTo>
                    <a:cubicBezTo>
                      <a:pt x="30" y="285"/>
                      <a:pt x="29" y="285"/>
                      <a:pt x="27" y="283"/>
                    </a:cubicBezTo>
                    <a:cubicBezTo>
                      <a:pt x="24" y="284"/>
                      <a:pt x="27" y="286"/>
                      <a:pt x="26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8"/>
                      <a:pt x="31" y="289"/>
                      <a:pt x="30" y="289"/>
                    </a:cubicBezTo>
                    <a:cubicBezTo>
                      <a:pt x="31" y="290"/>
                      <a:pt x="31" y="290"/>
                      <a:pt x="31" y="290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3"/>
                      <a:pt x="32" y="293"/>
                      <a:pt x="32" y="293"/>
                    </a:cubicBezTo>
                    <a:cubicBezTo>
                      <a:pt x="31" y="293"/>
                      <a:pt x="31" y="293"/>
                      <a:pt x="31" y="292"/>
                    </a:cubicBezTo>
                    <a:cubicBezTo>
                      <a:pt x="31" y="293"/>
                      <a:pt x="31" y="294"/>
                      <a:pt x="30" y="294"/>
                    </a:cubicBezTo>
                    <a:cubicBezTo>
                      <a:pt x="31" y="294"/>
                      <a:pt x="31" y="294"/>
                      <a:pt x="31" y="294"/>
                    </a:cubicBezTo>
                    <a:cubicBezTo>
                      <a:pt x="30" y="297"/>
                      <a:pt x="30" y="297"/>
                      <a:pt x="30" y="297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36" y="301"/>
                      <a:pt x="38" y="301"/>
                      <a:pt x="39" y="303"/>
                    </a:cubicBezTo>
                    <a:cubicBezTo>
                      <a:pt x="38" y="303"/>
                      <a:pt x="35" y="302"/>
                      <a:pt x="36" y="303"/>
                    </a:cubicBezTo>
                    <a:cubicBezTo>
                      <a:pt x="36" y="304"/>
                      <a:pt x="35" y="304"/>
                      <a:pt x="35" y="304"/>
                    </a:cubicBezTo>
                    <a:cubicBezTo>
                      <a:pt x="38" y="306"/>
                      <a:pt x="38" y="306"/>
                      <a:pt x="38" y="306"/>
                    </a:cubicBezTo>
                    <a:cubicBezTo>
                      <a:pt x="37" y="307"/>
                      <a:pt x="36" y="307"/>
                      <a:pt x="36" y="308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3" y="309"/>
                      <a:pt x="37" y="308"/>
                      <a:pt x="38" y="310"/>
                    </a:cubicBezTo>
                    <a:cubicBezTo>
                      <a:pt x="37" y="308"/>
                      <a:pt x="42" y="307"/>
                      <a:pt x="40" y="304"/>
                    </a:cubicBezTo>
                    <a:cubicBezTo>
                      <a:pt x="40" y="304"/>
                      <a:pt x="39" y="305"/>
                      <a:pt x="39" y="305"/>
                    </a:cubicBezTo>
                    <a:cubicBezTo>
                      <a:pt x="38" y="304"/>
                      <a:pt x="38" y="304"/>
                      <a:pt x="38" y="304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3"/>
                      <a:pt x="42" y="301"/>
                      <a:pt x="43" y="303"/>
                    </a:cubicBezTo>
                    <a:cubicBezTo>
                      <a:pt x="43" y="305"/>
                      <a:pt x="43" y="306"/>
                      <a:pt x="41" y="308"/>
                    </a:cubicBezTo>
                    <a:cubicBezTo>
                      <a:pt x="45" y="308"/>
                      <a:pt x="45" y="308"/>
                      <a:pt x="45" y="308"/>
                    </a:cubicBezTo>
                    <a:cubicBezTo>
                      <a:pt x="45" y="313"/>
                      <a:pt x="49" y="307"/>
                      <a:pt x="51" y="311"/>
                    </a:cubicBezTo>
                    <a:cubicBezTo>
                      <a:pt x="51" y="311"/>
                      <a:pt x="50" y="312"/>
                      <a:pt x="50" y="312"/>
                    </a:cubicBezTo>
                    <a:cubicBezTo>
                      <a:pt x="47" y="315"/>
                      <a:pt x="46" y="310"/>
                      <a:pt x="44" y="311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3" y="312"/>
                      <a:pt x="39" y="311"/>
                      <a:pt x="39" y="312"/>
                    </a:cubicBezTo>
                    <a:cubicBezTo>
                      <a:pt x="40" y="313"/>
                      <a:pt x="40" y="313"/>
                      <a:pt x="40" y="313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2" y="313"/>
                      <a:pt x="43" y="313"/>
                      <a:pt x="44" y="314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7" y="316"/>
                      <a:pt x="46" y="318"/>
                      <a:pt x="47" y="319"/>
                    </a:cubicBezTo>
                    <a:cubicBezTo>
                      <a:pt x="47" y="320"/>
                      <a:pt x="46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0" y="322"/>
                      <a:pt x="40" y="322"/>
                      <a:pt x="40" y="322"/>
                    </a:cubicBezTo>
                    <a:cubicBezTo>
                      <a:pt x="41" y="323"/>
                      <a:pt x="42" y="323"/>
                      <a:pt x="43" y="324"/>
                    </a:cubicBezTo>
                    <a:cubicBezTo>
                      <a:pt x="43" y="324"/>
                      <a:pt x="42" y="324"/>
                      <a:pt x="42" y="325"/>
                    </a:cubicBezTo>
                    <a:cubicBezTo>
                      <a:pt x="46" y="323"/>
                      <a:pt x="43" y="321"/>
                      <a:pt x="47" y="320"/>
                    </a:cubicBezTo>
                    <a:cubicBezTo>
                      <a:pt x="47" y="322"/>
                      <a:pt x="47" y="322"/>
                      <a:pt x="47" y="322"/>
                    </a:cubicBezTo>
                    <a:cubicBezTo>
                      <a:pt x="48" y="321"/>
                      <a:pt x="48" y="321"/>
                      <a:pt x="48" y="321"/>
                    </a:cubicBezTo>
                    <a:cubicBezTo>
                      <a:pt x="49" y="324"/>
                      <a:pt x="52" y="321"/>
                      <a:pt x="53" y="321"/>
                    </a:cubicBezTo>
                    <a:cubicBezTo>
                      <a:pt x="52" y="323"/>
                      <a:pt x="51" y="324"/>
                      <a:pt x="48" y="324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5"/>
                      <a:pt x="49" y="325"/>
                      <a:pt x="50" y="325"/>
                    </a:cubicBezTo>
                    <a:cubicBezTo>
                      <a:pt x="51" y="322"/>
                      <a:pt x="56" y="324"/>
                      <a:pt x="57" y="321"/>
                    </a:cubicBezTo>
                    <a:cubicBezTo>
                      <a:pt x="59" y="320"/>
                      <a:pt x="63" y="321"/>
                      <a:pt x="64" y="323"/>
                    </a:cubicBezTo>
                    <a:cubicBezTo>
                      <a:pt x="63" y="324"/>
                      <a:pt x="61" y="326"/>
                      <a:pt x="58" y="325"/>
                    </a:cubicBezTo>
                    <a:cubicBezTo>
                      <a:pt x="58" y="324"/>
                      <a:pt x="59" y="323"/>
                      <a:pt x="60" y="323"/>
                    </a:cubicBezTo>
                    <a:cubicBezTo>
                      <a:pt x="58" y="322"/>
                      <a:pt x="58" y="322"/>
                      <a:pt x="58" y="322"/>
                    </a:cubicBezTo>
                    <a:cubicBezTo>
                      <a:pt x="58" y="323"/>
                      <a:pt x="58" y="323"/>
                      <a:pt x="59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6" y="323"/>
                      <a:pt x="55" y="324"/>
                      <a:pt x="54" y="325"/>
                    </a:cubicBezTo>
                    <a:cubicBezTo>
                      <a:pt x="55" y="326"/>
                      <a:pt x="56" y="323"/>
                      <a:pt x="57" y="326"/>
                    </a:cubicBezTo>
                    <a:cubicBezTo>
                      <a:pt x="57" y="326"/>
                      <a:pt x="56" y="326"/>
                      <a:pt x="55" y="326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5" y="330"/>
                      <a:pt x="55" y="330"/>
                      <a:pt x="55" y="330"/>
                    </a:cubicBezTo>
                    <a:cubicBezTo>
                      <a:pt x="56" y="330"/>
                      <a:pt x="57" y="330"/>
                      <a:pt x="57" y="331"/>
                    </a:cubicBezTo>
                    <a:cubicBezTo>
                      <a:pt x="57" y="331"/>
                      <a:pt x="57" y="332"/>
                      <a:pt x="57" y="332"/>
                    </a:cubicBezTo>
                    <a:cubicBezTo>
                      <a:pt x="57" y="332"/>
                      <a:pt x="58" y="332"/>
                      <a:pt x="58" y="332"/>
                    </a:cubicBezTo>
                    <a:cubicBezTo>
                      <a:pt x="59" y="332"/>
                      <a:pt x="59" y="333"/>
                      <a:pt x="59" y="334"/>
                    </a:cubicBezTo>
                    <a:cubicBezTo>
                      <a:pt x="61" y="334"/>
                      <a:pt x="61" y="334"/>
                      <a:pt x="61" y="334"/>
                    </a:cubicBezTo>
                    <a:cubicBezTo>
                      <a:pt x="64" y="335"/>
                      <a:pt x="62" y="338"/>
                      <a:pt x="63" y="340"/>
                    </a:cubicBezTo>
                    <a:cubicBezTo>
                      <a:pt x="65" y="339"/>
                      <a:pt x="63" y="336"/>
                      <a:pt x="65" y="334"/>
                    </a:cubicBezTo>
                    <a:cubicBezTo>
                      <a:pt x="66" y="334"/>
                      <a:pt x="67" y="333"/>
                      <a:pt x="68" y="335"/>
                    </a:cubicBezTo>
                    <a:cubicBezTo>
                      <a:pt x="69" y="337"/>
                      <a:pt x="66" y="336"/>
                      <a:pt x="66" y="338"/>
                    </a:cubicBezTo>
                    <a:cubicBezTo>
                      <a:pt x="67" y="337"/>
                      <a:pt x="68" y="337"/>
                      <a:pt x="68" y="338"/>
                    </a:cubicBezTo>
                    <a:cubicBezTo>
                      <a:pt x="68" y="339"/>
                      <a:pt x="67" y="339"/>
                      <a:pt x="66" y="339"/>
                    </a:cubicBezTo>
                    <a:cubicBezTo>
                      <a:pt x="68" y="341"/>
                      <a:pt x="68" y="341"/>
                      <a:pt x="68" y="341"/>
                    </a:cubicBezTo>
                    <a:cubicBezTo>
                      <a:pt x="67" y="343"/>
                      <a:pt x="65" y="341"/>
                      <a:pt x="63" y="342"/>
                    </a:cubicBezTo>
                    <a:cubicBezTo>
                      <a:pt x="63" y="341"/>
                      <a:pt x="63" y="341"/>
                      <a:pt x="63" y="341"/>
                    </a:cubicBezTo>
                    <a:cubicBezTo>
                      <a:pt x="63" y="341"/>
                      <a:pt x="63" y="342"/>
                      <a:pt x="63" y="341"/>
                    </a:cubicBezTo>
                    <a:cubicBezTo>
                      <a:pt x="62" y="343"/>
                      <a:pt x="63" y="343"/>
                      <a:pt x="64" y="344"/>
                    </a:cubicBezTo>
                    <a:cubicBezTo>
                      <a:pt x="67" y="343"/>
                      <a:pt x="66" y="346"/>
                      <a:pt x="69" y="345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70" y="342"/>
                      <a:pt x="70" y="345"/>
                      <a:pt x="71" y="345"/>
                    </a:cubicBezTo>
                    <a:cubicBezTo>
                      <a:pt x="73" y="343"/>
                      <a:pt x="69" y="343"/>
                      <a:pt x="68" y="342"/>
                    </a:cubicBezTo>
                    <a:cubicBezTo>
                      <a:pt x="71" y="340"/>
                      <a:pt x="72" y="344"/>
                      <a:pt x="74" y="344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5" y="347"/>
                      <a:pt x="75" y="347"/>
                      <a:pt x="75" y="347"/>
                    </a:cubicBezTo>
                    <a:cubicBezTo>
                      <a:pt x="77" y="348"/>
                      <a:pt x="78" y="346"/>
                      <a:pt x="79" y="348"/>
                    </a:cubicBezTo>
                    <a:cubicBezTo>
                      <a:pt x="79" y="348"/>
                      <a:pt x="79" y="349"/>
                      <a:pt x="79" y="349"/>
                    </a:cubicBezTo>
                    <a:cubicBezTo>
                      <a:pt x="77" y="349"/>
                      <a:pt x="76" y="351"/>
                      <a:pt x="75" y="349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76" y="352"/>
                      <a:pt x="71" y="349"/>
                      <a:pt x="70" y="352"/>
                    </a:cubicBezTo>
                    <a:cubicBezTo>
                      <a:pt x="73" y="352"/>
                      <a:pt x="70" y="352"/>
                      <a:pt x="74" y="351"/>
                    </a:cubicBezTo>
                    <a:cubicBezTo>
                      <a:pt x="74" y="351"/>
                      <a:pt x="75" y="352"/>
                      <a:pt x="75" y="353"/>
                    </a:cubicBezTo>
                    <a:cubicBezTo>
                      <a:pt x="75" y="353"/>
                      <a:pt x="76" y="353"/>
                      <a:pt x="76" y="352"/>
                    </a:cubicBezTo>
                    <a:cubicBezTo>
                      <a:pt x="77" y="353"/>
                      <a:pt x="77" y="353"/>
                      <a:pt x="77" y="353"/>
                    </a:cubicBezTo>
                    <a:cubicBezTo>
                      <a:pt x="78" y="351"/>
                      <a:pt x="78" y="351"/>
                      <a:pt x="78" y="351"/>
                    </a:cubicBezTo>
                    <a:cubicBezTo>
                      <a:pt x="78" y="353"/>
                      <a:pt x="80" y="351"/>
                      <a:pt x="81" y="353"/>
                    </a:cubicBezTo>
                    <a:cubicBezTo>
                      <a:pt x="80" y="354"/>
                      <a:pt x="80" y="354"/>
                      <a:pt x="80" y="354"/>
                    </a:cubicBezTo>
                    <a:cubicBezTo>
                      <a:pt x="79" y="355"/>
                      <a:pt x="79" y="354"/>
                      <a:pt x="78" y="353"/>
                    </a:cubicBezTo>
                    <a:cubicBezTo>
                      <a:pt x="76" y="355"/>
                      <a:pt x="78" y="356"/>
                      <a:pt x="77" y="358"/>
                    </a:cubicBezTo>
                    <a:cubicBezTo>
                      <a:pt x="78" y="358"/>
                      <a:pt x="77" y="358"/>
                      <a:pt x="78" y="357"/>
                    </a:cubicBezTo>
                    <a:cubicBezTo>
                      <a:pt x="82" y="360"/>
                      <a:pt x="82" y="360"/>
                      <a:pt x="82" y="360"/>
                    </a:cubicBezTo>
                    <a:cubicBezTo>
                      <a:pt x="84" y="358"/>
                      <a:pt x="86" y="362"/>
                      <a:pt x="87" y="360"/>
                    </a:cubicBezTo>
                    <a:cubicBezTo>
                      <a:pt x="88" y="362"/>
                      <a:pt x="95" y="361"/>
                      <a:pt x="92" y="365"/>
                    </a:cubicBezTo>
                    <a:cubicBezTo>
                      <a:pt x="90" y="363"/>
                      <a:pt x="89" y="361"/>
                      <a:pt x="85" y="362"/>
                    </a:cubicBezTo>
                    <a:cubicBezTo>
                      <a:pt x="83" y="363"/>
                      <a:pt x="86" y="365"/>
                      <a:pt x="87" y="364"/>
                    </a:cubicBezTo>
                    <a:cubicBezTo>
                      <a:pt x="87" y="365"/>
                      <a:pt x="87" y="365"/>
                      <a:pt x="86" y="366"/>
                    </a:cubicBezTo>
                    <a:cubicBezTo>
                      <a:pt x="88" y="365"/>
                      <a:pt x="90" y="364"/>
                      <a:pt x="92" y="366"/>
                    </a:cubicBezTo>
                    <a:cubicBezTo>
                      <a:pt x="91" y="367"/>
                      <a:pt x="91" y="367"/>
                      <a:pt x="91" y="367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69"/>
                      <a:pt x="90" y="369"/>
                      <a:pt x="90" y="369"/>
                    </a:cubicBezTo>
                    <a:cubicBezTo>
                      <a:pt x="90" y="369"/>
                      <a:pt x="89" y="369"/>
                      <a:pt x="90" y="368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7" y="368"/>
                      <a:pt x="87" y="368"/>
                      <a:pt x="87" y="368"/>
                    </a:cubicBezTo>
                    <a:cubicBezTo>
                      <a:pt x="85" y="369"/>
                      <a:pt x="89" y="370"/>
                      <a:pt x="87" y="371"/>
                    </a:cubicBezTo>
                    <a:cubicBezTo>
                      <a:pt x="87" y="371"/>
                      <a:pt x="87" y="371"/>
                      <a:pt x="87" y="371"/>
                    </a:cubicBezTo>
                    <a:cubicBezTo>
                      <a:pt x="87" y="373"/>
                      <a:pt x="90" y="374"/>
                      <a:pt x="88" y="375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97" y="372"/>
                      <a:pt x="96" y="380"/>
                      <a:pt x="101" y="377"/>
                    </a:cubicBezTo>
                    <a:cubicBezTo>
                      <a:pt x="103" y="374"/>
                      <a:pt x="103" y="374"/>
                      <a:pt x="103" y="374"/>
                    </a:cubicBezTo>
                    <a:cubicBezTo>
                      <a:pt x="101" y="377"/>
                      <a:pt x="100" y="371"/>
                      <a:pt x="99" y="371"/>
                    </a:cubicBezTo>
                    <a:cubicBezTo>
                      <a:pt x="103" y="371"/>
                      <a:pt x="103" y="371"/>
                      <a:pt x="103" y="371"/>
                    </a:cubicBezTo>
                    <a:cubicBezTo>
                      <a:pt x="103" y="373"/>
                      <a:pt x="103" y="373"/>
                      <a:pt x="103" y="373"/>
                    </a:cubicBezTo>
                    <a:cubicBezTo>
                      <a:pt x="104" y="371"/>
                      <a:pt x="104" y="371"/>
                      <a:pt x="104" y="371"/>
                    </a:cubicBezTo>
                    <a:cubicBezTo>
                      <a:pt x="104" y="371"/>
                      <a:pt x="105" y="371"/>
                      <a:pt x="105" y="372"/>
                    </a:cubicBezTo>
                    <a:cubicBezTo>
                      <a:pt x="105" y="372"/>
                      <a:pt x="104" y="373"/>
                      <a:pt x="104" y="374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8" y="374"/>
                      <a:pt x="107" y="376"/>
                      <a:pt x="107" y="377"/>
                    </a:cubicBezTo>
                    <a:cubicBezTo>
                      <a:pt x="112" y="378"/>
                      <a:pt x="107" y="381"/>
                      <a:pt x="108" y="383"/>
                    </a:cubicBezTo>
                    <a:cubicBezTo>
                      <a:pt x="110" y="383"/>
                      <a:pt x="110" y="383"/>
                      <a:pt x="110" y="383"/>
                    </a:cubicBezTo>
                    <a:cubicBezTo>
                      <a:pt x="109" y="382"/>
                      <a:pt x="109" y="382"/>
                      <a:pt x="109" y="382"/>
                    </a:cubicBezTo>
                    <a:cubicBezTo>
                      <a:pt x="109" y="381"/>
                      <a:pt x="110" y="380"/>
                      <a:pt x="110" y="380"/>
                    </a:cubicBezTo>
                    <a:cubicBezTo>
                      <a:pt x="113" y="376"/>
                      <a:pt x="108" y="376"/>
                      <a:pt x="108" y="373"/>
                    </a:cubicBezTo>
                    <a:cubicBezTo>
                      <a:pt x="110" y="374"/>
                      <a:pt x="110" y="374"/>
                      <a:pt x="110" y="374"/>
                    </a:cubicBezTo>
                    <a:cubicBezTo>
                      <a:pt x="109" y="373"/>
                      <a:pt x="109" y="373"/>
                      <a:pt x="109" y="373"/>
                    </a:cubicBezTo>
                    <a:cubicBezTo>
                      <a:pt x="110" y="372"/>
                      <a:pt x="110" y="372"/>
                      <a:pt x="111" y="372"/>
                    </a:cubicBezTo>
                    <a:cubicBezTo>
                      <a:pt x="110" y="376"/>
                      <a:pt x="113" y="374"/>
                      <a:pt x="112" y="377"/>
                    </a:cubicBezTo>
                    <a:cubicBezTo>
                      <a:pt x="114" y="376"/>
                      <a:pt x="111" y="374"/>
                      <a:pt x="114" y="374"/>
                    </a:cubicBezTo>
                    <a:cubicBezTo>
                      <a:pt x="117" y="378"/>
                      <a:pt x="112" y="378"/>
                      <a:pt x="112" y="381"/>
                    </a:cubicBezTo>
                    <a:cubicBezTo>
                      <a:pt x="116" y="380"/>
                      <a:pt x="113" y="382"/>
                      <a:pt x="112" y="382"/>
                    </a:cubicBezTo>
                    <a:cubicBezTo>
                      <a:pt x="113" y="383"/>
                      <a:pt x="113" y="383"/>
                      <a:pt x="113" y="383"/>
                    </a:cubicBezTo>
                    <a:cubicBezTo>
                      <a:pt x="112" y="384"/>
                      <a:pt x="112" y="386"/>
                      <a:pt x="111" y="386"/>
                    </a:cubicBezTo>
                    <a:cubicBezTo>
                      <a:pt x="113" y="388"/>
                      <a:pt x="113" y="383"/>
                      <a:pt x="115" y="383"/>
                    </a:cubicBezTo>
                    <a:cubicBezTo>
                      <a:pt x="114" y="384"/>
                      <a:pt x="117" y="383"/>
                      <a:pt x="116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9" y="385"/>
                      <a:pt x="119" y="385"/>
                      <a:pt x="119" y="385"/>
                    </a:cubicBezTo>
                    <a:cubicBezTo>
                      <a:pt x="117" y="389"/>
                      <a:pt x="122" y="386"/>
                      <a:pt x="122" y="387"/>
                    </a:cubicBezTo>
                    <a:cubicBezTo>
                      <a:pt x="121" y="388"/>
                      <a:pt x="121" y="388"/>
                      <a:pt x="121" y="388"/>
                    </a:cubicBezTo>
                    <a:cubicBezTo>
                      <a:pt x="123" y="388"/>
                      <a:pt x="123" y="388"/>
                      <a:pt x="123" y="388"/>
                    </a:cubicBezTo>
                    <a:cubicBezTo>
                      <a:pt x="124" y="389"/>
                      <a:pt x="121" y="389"/>
                      <a:pt x="122" y="390"/>
                    </a:cubicBezTo>
                    <a:cubicBezTo>
                      <a:pt x="123" y="389"/>
                      <a:pt x="124" y="390"/>
                      <a:pt x="125" y="390"/>
                    </a:cubicBezTo>
                    <a:cubicBezTo>
                      <a:pt x="123" y="392"/>
                      <a:pt x="121" y="394"/>
                      <a:pt x="119" y="395"/>
                    </a:cubicBezTo>
                    <a:cubicBezTo>
                      <a:pt x="119" y="395"/>
                      <a:pt x="118" y="394"/>
                      <a:pt x="118" y="393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20" y="396"/>
                      <a:pt x="122" y="396"/>
                      <a:pt x="123" y="394"/>
                    </a:cubicBezTo>
                    <a:cubicBezTo>
                      <a:pt x="123" y="394"/>
                      <a:pt x="122" y="394"/>
                      <a:pt x="122" y="394"/>
                    </a:cubicBezTo>
                    <a:cubicBezTo>
                      <a:pt x="123" y="392"/>
                      <a:pt x="125" y="392"/>
                      <a:pt x="127" y="391"/>
                    </a:cubicBezTo>
                    <a:cubicBezTo>
                      <a:pt x="127" y="392"/>
                      <a:pt x="127" y="392"/>
                      <a:pt x="127" y="392"/>
                    </a:cubicBezTo>
                    <a:cubicBezTo>
                      <a:pt x="127" y="393"/>
                      <a:pt x="125" y="393"/>
                      <a:pt x="126" y="393"/>
                    </a:cubicBezTo>
                    <a:cubicBezTo>
                      <a:pt x="127" y="393"/>
                      <a:pt x="127" y="393"/>
                      <a:pt x="127" y="393"/>
                    </a:cubicBezTo>
                    <a:cubicBezTo>
                      <a:pt x="125" y="394"/>
                      <a:pt x="124" y="396"/>
                      <a:pt x="126" y="398"/>
                    </a:cubicBezTo>
                    <a:cubicBezTo>
                      <a:pt x="128" y="396"/>
                      <a:pt x="128" y="396"/>
                      <a:pt x="128" y="396"/>
                    </a:cubicBezTo>
                    <a:cubicBezTo>
                      <a:pt x="127" y="395"/>
                      <a:pt x="127" y="395"/>
                      <a:pt x="127" y="395"/>
                    </a:cubicBezTo>
                    <a:cubicBezTo>
                      <a:pt x="129" y="394"/>
                      <a:pt x="129" y="392"/>
                      <a:pt x="128" y="391"/>
                    </a:cubicBezTo>
                    <a:cubicBezTo>
                      <a:pt x="129" y="392"/>
                      <a:pt x="131" y="390"/>
                      <a:pt x="132" y="392"/>
                    </a:cubicBezTo>
                    <a:cubicBezTo>
                      <a:pt x="132" y="393"/>
                      <a:pt x="132" y="393"/>
                      <a:pt x="131" y="394"/>
                    </a:cubicBezTo>
                    <a:cubicBezTo>
                      <a:pt x="134" y="395"/>
                      <a:pt x="133" y="394"/>
                      <a:pt x="136" y="394"/>
                    </a:cubicBezTo>
                    <a:cubicBezTo>
                      <a:pt x="136" y="396"/>
                      <a:pt x="136" y="398"/>
                      <a:pt x="140" y="399"/>
                    </a:cubicBezTo>
                    <a:cubicBezTo>
                      <a:pt x="137" y="401"/>
                      <a:pt x="135" y="398"/>
                      <a:pt x="132" y="398"/>
                    </a:cubicBezTo>
                    <a:cubicBezTo>
                      <a:pt x="131" y="398"/>
                      <a:pt x="130" y="397"/>
                      <a:pt x="129" y="398"/>
                    </a:cubicBezTo>
                    <a:cubicBezTo>
                      <a:pt x="129" y="397"/>
                      <a:pt x="128" y="398"/>
                      <a:pt x="128" y="398"/>
                    </a:cubicBezTo>
                    <a:cubicBezTo>
                      <a:pt x="129" y="398"/>
                      <a:pt x="130" y="399"/>
                      <a:pt x="130" y="398"/>
                    </a:cubicBezTo>
                    <a:cubicBezTo>
                      <a:pt x="131" y="399"/>
                      <a:pt x="131" y="399"/>
                      <a:pt x="131" y="399"/>
                    </a:cubicBezTo>
                    <a:cubicBezTo>
                      <a:pt x="133" y="401"/>
                      <a:pt x="131" y="403"/>
                      <a:pt x="129" y="403"/>
                    </a:cubicBezTo>
                    <a:cubicBezTo>
                      <a:pt x="130" y="404"/>
                      <a:pt x="130" y="404"/>
                      <a:pt x="130" y="405"/>
                    </a:cubicBezTo>
                    <a:cubicBezTo>
                      <a:pt x="131" y="402"/>
                      <a:pt x="133" y="406"/>
                      <a:pt x="135" y="405"/>
                    </a:cubicBezTo>
                    <a:cubicBezTo>
                      <a:pt x="135" y="406"/>
                      <a:pt x="134" y="407"/>
                      <a:pt x="134" y="408"/>
                    </a:cubicBezTo>
                    <a:cubicBezTo>
                      <a:pt x="134" y="408"/>
                      <a:pt x="135" y="408"/>
                      <a:pt x="135" y="407"/>
                    </a:cubicBezTo>
                    <a:cubicBezTo>
                      <a:pt x="135" y="407"/>
                      <a:pt x="135" y="407"/>
                      <a:pt x="135" y="407"/>
                    </a:cubicBezTo>
                    <a:cubicBezTo>
                      <a:pt x="135" y="406"/>
                      <a:pt x="135" y="406"/>
                      <a:pt x="136" y="405"/>
                    </a:cubicBezTo>
                    <a:cubicBezTo>
                      <a:pt x="137" y="405"/>
                      <a:pt x="137" y="405"/>
                      <a:pt x="138" y="406"/>
                    </a:cubicBezTo>
                    <a:cubicBezTo>
                      <a:pt x="138" y="406"/>
                      <a:pt x="138" y="407"/>
                      <a:pt x="137" y="407"/>
                    </a:cubicBezTo>
                    <a:cubicBezTo>
                      <a:pt x="139" y="407"/>
                      <a:pt x="139" y="407"/>
                      <a:pt x="139" y="407"/>
                    </a:cubicBezTo>
                    <a:cubicBezTo>
                      <a:pt x="137" y="408"/>
                      <a:pt x="140" y="410"/>
                      <a:pt x="141" y="410"/>
                    </a:cubicBezTo>
                    <a:cubicBezTo>
                      <a:pt x="141" y="412"/>
                      <a:pt x="140" y="411"/>
                      <a:pt x="139" y="411"/>
                    </a:cubicBezTo>
                    <a:cubicBezTo>
                      <a:pt x="138" y="413"/>
                      <a:pt x="138" y="413"/>
                      <a:pt x="138" y="413"/>
                    </a:cubicBezTo>
                    <a:cubicBezTo>
                      <a:pt x="139" y="412"/>
                      <a:pt x="142" y="414"/>
                      <a:pt x="141" y="414"/>
                    </a:cubicBezTo>
                    <a:cubicBezTo>
                      <a:pt x="141" y="414"/>
                      <a:pt x="141" y="414"/>
                      <a:pt x="142" y="414"/>
                    </a:cubicBezTo>
                    <a:cubicBezTo>
                      <a:pt x="140" y="413"/>
                      <a:pt x="140" y="413"/>
                      <a:pt x="140" y="413"/>
                    </a:cubicBezTo>
                    <a:cubicBezTo>
                      <a:pt x="141" y="412"/>
                      <a:pt x="144" y="413"/>
                      <a:pt x="144" y="411"/>
                    </a:cubicBezTo>
                    <a:cubicBezTo>
                      <a:pt x="145" y="412"/>
                      <a:pt x="147" y="410"/>
                      <a:pt x="149" y="410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7" y="408"/>
                      <a:pt x="147" y="407"/>
                      <a:pt x="147" y="407"/>
                    </a:cubicBezTo>
                    <a:cubicBezTo>
                      <a:pt x="147" y="407"/>
                      <a:pt x="147" y="407"/>
                      <a:pt x="147" y="407"/>
                    </a:cubicBezTo>
                    <a:cubicBezTo>
                      <a:pt x="146" y="408"/>
                      <a:pt x="144" y="407"/>
                      <a:pt x="143" y="406"/>
                    </a:cubicBezTo>
                    <a:cubicBezTo>
                      <a:pt x="145" y="405"/>
                      <a:pt x="146" y="405"/>
                      <a:pt x="148" y="405"/>
                    </a:cubicBezTo>
                    <a:cubicBezTo>
                      <a:pt x="147" y="404"/>
                      <a:pt x="147" y="401"/>
                      <a:pt x="144" y="403"/>
                    </a:cubicBezTo>
                    <a:cubicBezTo>
                      <a:pt x="145" y="397"/>
                      <a:pt x="149" y="404"/>
                      <a:pt x="151" y="399"/>
                    </a:cubicBezTo>
                    <a:cubicBezTo>
                      <a:pt x="152" y="400"/>
                      <a:pt x="153" y="402"/>
                      <a:pt x="152" y="402"/>
                    </a:cubicBezTo>
                    <a:cubicBezTo>
                      <a:pt x="152" y="402"/>
                      <a:pt x="151" y="402"/>
                      <a:pt x="150" y="402"/>
                    </a:cubicBezTo>
                    <a:cubicBezTo>
                      <a:pt x="149" y="404"/>
                      <a:pt x="150" y="406"/>
                      <a:pt x="149" y="407"/>
                    </a:cubicBezTo>
                    <a:cubicBezTo>
                      <a:pt x="152" y="407"/>
                      <a:pt x="152" y="407"/>
                      <a:pt x="152" y="407"/>
                    </a:cubicBezTo>
                    <a:cubicBezTo>
                      <a:pt x="152" y="407"/>
                      <a:pt x="151" y="407"/>
                      <a:pt x="151" y="407"/>
                    </a:cubicBezTo>
                    <a:cubicBezTo>
                      <a:pt x="151" y="406"/>
                      <a:pt x="151" y="406"/>
                      <a:pt x="152" y="405"/>
                    </a:cubicBezTo>
                    <a:cubicBezTo>
                      <a:pt x="151" y="404"/>
                      <a:pt x="151" y="404"/>
                      <a:pt x="151" y="404"/>
                    </a:cubicBezTo>
                    <a:cubicBezTo>
                      <a:pt x="151" y="403"/>
                      <a:pt x="152" y="403"/>
                      <a:pt x="153" y="403"/>
                    </a:cubicBezTo>
                    <a:cubicBezTo>
                      <a:pt x="155" y="404"/>
                      <a:pt x="153" y="406"/>
                      <a:pt x="154" y="407"/>
                    </a:cubicBezTo>
                    <a:cubicBezTo>
                      <a:pt x="158" y="404"/>
                      <a:pt x="161" y="408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6" y="409"/>
                      <a:pt x="166" y="411"/>
                      <a:pt x="167" y="411"/>
                    </a:cubicBezTo>
                    <a:cubicBezTo>
                      <a:pt x="168" y="409"/>
                      <a:pt x="168" y="409"/>
                      <a:pt x="168" y="409"/>
                    </a:cubicBezTo>
                    <a:cubicBezTo>
                      <a:pt x="170" y="408"/>
                      <a:pt x="171" y="409"/>
                      <a:pt x="173" y="410"/>
                    </a:cubicBezTo>
                    <a:cubicBezTo>
                      <a:pt x="170" y="413"/>
                      <a:pt x="170" y="413"/>
                      <a:pt x="170" y="413"/>
                    </a:cubicBezTo>
                    <a:cubicBezTo>
                      <a:pt x="172" y="415"/>
                      <a:pt x="173" y="412"/>
                      <a:pt x="173" y="410"/>
                    </a:cubicBezTo>
                    <a:cubicBezTo>
                      <a:pt x="175" y="411"/>
                      <a:pt x="175" y="411"/>
                      <a:pt x="175" y="411"/>
                    </a:cubicBezTo>
                    <a:cubicBezTo>
                      <a:pt x="174" y="410"/>
                      <a:pt x="174" y="410"/>
                      <a:pt x="174" y="410"/>
                    </a:cubicBezTo>
                    <a:cubicBezTo>
                      <a:pt x="176" y="408"/>
                      <a:pt x="176" y="408"/>
                      <a:pt x="176" y="405"/>
                    </a:cubicBezTo>
                    <a:cubicBezTo>
                      <a:pt x="178" y="406"/>
                      <a:pt x="179" y="406"/>
                      <a:pt x="181" y="407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80" y="407"/>
                      <a:pt x="182" y="409"/>
                      <a:pt x="182" y="407"/>
                    </a:cubicBezTo>
                    <a:cubicBezTo>
                      <a:pt x="184" y="409"/>
                      <a:pt x="184" y="409"/>
                      <a:pt x="184" y="409"/>
                    </a:cubicBezTo>
                    <a:cubicBezTo>
                      <a:pt x="183" y="409"/>
                      <a:pt x="181" y="410"/>
                      <a:pt x="180" y="410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5" y="405"/>
                      <a:pt x="187" y="417"/>
                      <a:pt x="190" y="410"/>
                    </a:cubicBezTo>
                    <a:cubicBezTo>
                      <a:pt x="191" y="410"/>
                      <a:pt x="191" y="411"/>
                      <a:pt x="191" y="411"/>
                    </a:cubicBezTo>
                    <a:cubicBezTo>
                      <a:pt x="191" y="412"/>
                      <a:pt x="190" y="411"/>
                      <a:pt x="189" y="411"/>
                    </a:cubicBezTo>
                    <a:cubicBezTo>
                      <a:pt x="190" y="413"/>
                      <a:pt x="190" y="413"/>
                      <a:pt x="190" y="413"/>
                    </a:cubicBezTo>
                    <a:cubicBezTo>
                      <a:pt x="192" y="413"/>
                      <a:pt x="191" y="412"/>
                      <a:pt x="192" y="410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0"/>
                      <a:pt x="195" y="410"/>
                      <a:pt x="196" y="409"/>
                    </a:cubicBezTo>
                    <a:cubicBezTo>
                      <a:pt x="196" y="410"/>
                      <a:pt x="198" y="412"/>
                      <a:pt x="197" y="413"/>
                    </a:cubicBezTo>
                    <a:cubicBezTo>
                      <a:pt x="198" y="413"/>
                      <a:pt x="199" y="413"/>
                      <a:pt x="200" y="413"/>
                    </a:cubicBezTo>
                    <a:cubicBezTo>
                      <a:pt x="201" y="414"/>
                      <a:pt x="199" y="414"/>
                      <a:pt x="200" y="414"/>
                    </a:cubicBezTo>
                    <a:cubicBezTo>
                      <a:pt x="201" y="415"/>
                      <a:pt x="203" y="414"/>
                      <a:pt x="202" y="414"/>
                    </a:cubicBezTo>
                    <a:cubicBezTo>
                      <a:pt x="201" y="413"/>
                      <a:pt x="201" y="413"/>
                      <a:pt x="201" y="413"/>
                    </a:cubicBezTo>
                    <a:cubicBezTo>
                      <a:pt x="203" y="412"/>
                      <a:pt x="204" y="410"/>
                      <a:pt x="206" y="412"/>
                    </a:cubicBezTo>
                    <a:cubicBezTo>
                      <a:pt x="205" y="413"/>
                      <a:pt x="205" y="414"/>
                      <a:pt x="204" y="413"/>
                    </a:cubicBezTo>
                    <a:cubicBezTo>
                      <a:pt x="206" y="414"/>
                      <a:pt x="205" y="417"/>
                      <a:pt x="207" y="417"/>
                    </a:cubicBezTo>
                    <a:cubicBezTo>
                      <a:pt x="206" y="415"/>
                      <a:pt x="206" y="415"/>
                      <a:pt x="206" y="415"/>
                    </a:cubicBezTo>
                    <a:cubicBezTo>
                      <a:pt x="206" y="414"/>
                      <a:pt x="206" y="414"/>
                      <a:pt x="206" y="414"/>
                    </a:cubicBezTo>
                    <a:cubicBezTo>
                      <a:pt x="207" y="414"/>
                      <a:pt x="208" y="415"/>
                      <a:pt x="209" y="415"/>
                    </a:cubicBezTo>
                    <a:cubicBezTo>
                      <a:pt x="209" y="416"/>
                      <a:pt x="208" y="416"/>
                      <a:pt x="209" y="416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6"/>
                      <a:pt x="211" y="416"/>
                      <a:pt x="211" y="416"/>
                    </a:cubicBezTo>
                    <a:cubicBezTo>
                      <a:pt x="212" y="417"/>
                      <a:pt x="212" y="419"/>
                      <a:pt x="212" y="420"/>
                    </a:cubicBezTo>
                    <a:cubicBezTo>
                      <a:pt x="209" y="419"/>
                      <a:pt x="207" y="417"/>
                      <a:pt x="205" y="418"/>
                    </a:cubicBezTo>
                    <a:cubicBezTo>
                      <a:pt x="206" y="418"/>
                      <a:pt x="207" y="418"/>
                      <a:pt x="208" y="419"/>
                    </a:cubicBezTo>
                    <a:cubicBezTo>
                      <a:pt x="206" y="420"/>
                      <a:pt x="206" y="420"/>
                      <a:pt x="206" y="420"/>
                    </a:cubicBezTo>
                    <a:cubicBezTo>
                      <a:pt x="208" y="420"/>
                      <a:pt x="208" y="420"/>
                      <a:pt x="209" y="419"/>
                    </a:cubicBezTo>
                    <a:cubicBezTo>
                      <a:pt x="210" y="419"/>
                      <a:pt x="209" y="420"/>
                      <a:pt x="210" y="421"/>
                    </a:cubicBezTo>
                    <a:cubicBezTo>
                      <a:pt x="211" y="418"/>
                      <a:pt x="214" y="423"/>
                      <a:pt x="215" y="419"/>
                    </a:cubicBezTo>
                    <a:cubicBezTo>
                      <a:pt x="216" y="420"/>
                      <a:pt x="217" y="420"/>
                      <a:pt x="217" y="421"/>
                    </a:cubicBezTo>
                    <a:cubicBezTo>
                      <a:pt x="216" y="422"/>
                      <a:pt x="216" y="422"/>
                      <a:pt x="216" y="422"/>
                    </a:cubicBezTo>
                    <a:cubicBezTo>
                      <a:pt x="217" y="421"/>
                      <a:pt x="219" y="420"/>
                      <a:pt x="220" y="422"/>
                    </a:cubicBezTo>
                    <a:cubicBezTo>
                      <a:pt x="220" y="421"/>
                      <a:pt x="220" y="421"/>
                      <a:pt x="220" y="421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22"/>
                      <a:pt x="224" y="422"/>
                      <a:pt x="224" y="422"/>
                    </a:cubicBezTo>
                    <a:cubicBezTo>
                      <a:pt x="225" y="422"/>
                      <a:pt x="225" y="422"/>
                      <a:pt x="225" y="422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8" y="421"/>
                      <a:pt x="228" y="421"/>
                      <a:pt x="228" y="421"/>
                    </a:cubicBezTo>
                    <a:cubicBezTo>
                      <a:pt x="227" y="421"/>
                      <a:pt x="227" y="421"/>
                      <a:pt x="227" y="421"/>
                    </a:cubicBezTo>
                    <a:cubicBezTo>
                      <a:pt x="228" y="422"/>
                      <a:pt x="228" y="422"/>
                      <a:pt x="228" y="422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1" y="420"/>
                      <a:pt x="233" y="419"/>
                      <a:pt x="235" y="421"/>
                    </a:cubicBezTo>
                    <a:cubicBezTo>
                      <a:pt x="234" y="421"/>
                      <a:pt x="234" y="421"/>
                      <a:pt x="233" y="421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3"/>
                      <a:pt x="237" y="422"/>
                      <a:pt x="239" y="423"/>
                    </a:cubicBezTo>
                    <a:cubicBezTo>
                      <a:pt x="239" y="424"/>
                      <a:pt x="238" y="424"/>
                      <a:pt x="238" y="424"/>
                    </a:cubicBezTo>
                    <a:cubicBezTo>
                      <a:pt x="240" y="426"/>
                      <a:pt x="241" y="425"/>
                      <a:pt x="242" y="425"/>
                    </a:cubicBezTo>
                    <a:cubicBezTo>
                      <a:pt x="239" y="425"/>
                      <a:pt x="239" y="425"/>
                      <a:pt x="239" y="425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40" y="422"/>
                      <a:pt x="241" y="422"/>
                      <a:pt x="242" y="422"/>
                    </a:cubicBezTo>
                    <a:cubicBezTo>
                      <a:pt x="242" y="423"/>
                      <a:pt x="242" y="423"/>
                      <a:pt x="242" y="423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4" y="422"/>
                      <a:pt x="247" y="424"/>
                      <a:pt x="249" y="424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49" y="423"/>
                      <a:pt x="251" y="421"/>
                      <a:pt x="252" y="423"/>
                    </a:cubicBezTo>
                    <a:cubicBezTo>
                      <a:pt x="250" y="424"/>
                      <a:pt x="250" y="425"/>
                      <a:pt x="249" y="426"/>
                    </a:cubicBezTo>
                    <a:cubicBezTo>
                      <a:pt x="250" y="426"/>
                      <a:pt x="250" y="427"/>
                      <a:pt x="250" y="427"/>
                    </a:cubicBezTo>
                    <a:cubicBezTo>
                      <a:pt x="251" y="426"/>
                      <a:pt x="251" y="426"/>
                      <a:pt x="251" y="426"/>
                    </a:cubicBezTo>
                    <a:cubicBezTo>
                      <a:pt x="249" y="424"/>
                      <a:pt x="254" y="425"/>
                      <a:pt x="253" y="422"/>
                    </a:cubicBezTo>
                    <a:cubicBezTo>
                      <a:pt x="255" y="422"/>
                      <a:pt x="257" y="421"/>
                      <a:pt x="258" y="423"/>
                    </a:cubicBezTo>
                    <a:cubicBezTo>
                      <a:pt x="255" y="424"/>
                      <a:pt x="255" y="424"/>
                      <a:pt x="255" y="424"/>
                    </a:cubicBezTo>
                    <a:cubicBezTo>
                      <a:pt x="256" y="425"/>
                      <a:pt x="256" y="425"/>
                      <a:pt x="256" y="425"/>
                    </a:cubicBezTo>
                    <a:cubicBezTo>
                      <a:pt x="256" y="425"/>
                      <a:pt x="255" y="426"/>
                      <a:pt x="255" y="426"/>
                    </a:cubicBezTo>
                    <a:cubicBezTo>
                      <a:pt x="256" y="426"/>
                      <a:pt x="259" y="427"/>
                      <a:pt x="260" y="427"/>
                    </a:cubicBezTo>
                    <a:cubicBezTo>
                      <a:pt x="262" y="424"/>
                      <a:pt x="265" y="422"/>
                      <a:pt x="263" y="419"/>
                    </a:cubicBezTo>
                    <a:cubicBezTo>
                      <a:pt x="265" y="418"/>
                      <a:pt x="265" y="421"/>
                      <a:pt x="266" y="422"/>
                    </a:cubicBezTo>
                    <a:cubicBezTo>
                      <a:pt x="265" y="422"/>
                      <a:pt x="265" y="422"/>
                      <a:pt x="264" y="422"/>
                    </a:cubicBezTo>
                    <a:cubicBezTo>
                      <a:pt x="268" y="422"/>
                      <a:pt x="268" y="422"/>
                      <a:pt x="268" y="422"/>
                    </a:cubicBezTo>
                    <a:cubicBezTo>
                      <a:pt x="266" y="423"/>
                      <a:pt x="267" y="427"/>
                      <a:pt x="267" y="427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66" y="426"/>
                      <a:pt x="264" y="425"/>
                      <a:pt x="266" y="424"/>
                    </a:cubicBezTo>
                    <a:cubicBezTo>
                      <a:pt x="265" y="424"/>
                      <a:pt x="265" y="425"/>
                      <a:pt x="265" y="424"/>
                    </a:cubicBezTo>
                    <a:cubicBezTo>
                      <a:pt x="265" y="426"/>
                      <a:pt x="267" y="428"/>
                      <a:pt x="265" y="429"/>
                    </a:cubicBezTo>
                    <a:cubicBezTo>
                      <a:pt x="266" y="427"/>
                      <a:pt x="269" y="429"/>
                      <a:pt x="270" y="429"/>
                    </a:cubicBezTo>
                    <a:cubicBezTo>
                      <a:pt x="268" y="427"/>
                      <a:pt x="267" y="426"/>
                      <a:pt x="268" y="424"/>
                    </a:cubicBezTo>
                    <a:cubicBezTo>
                      <a:pt x="270" y="422"/>
                      <a:pt x="271" y="426"/>
                      <a:pt x="273" y="425"/>
                    </a:cubicBezTo>
                    <a:cubicBezTo>
                      <a:pt x="274" y="427"/>
                      <a:pt x="271" y="425"/>
                      <a:pt x="271" y="427"/>
                    </a:cubicBezTo>
                    <a:cubicBezTo>
                      <a:pt x="272" y="429"/>
                      <a:pt x="274" y="427"/>
                      <a:pt x="276" y="427"/>
                    </a:cubicBezTo>
                    <a:cubicBezTo>
                      <a:pt x="274" y="425"/>
                      <a:pt x="277" y="424"/>
                      <a:pt x="275" y="422"/>
                    </a:cubicBezTo>
                    <a:cubicBezTo>
                      <a:pt x="276" y="423"/>
                      <a:pt x="278" y="423"/>
                      <a:pt x="278" y="424"/>
                    </a:cubicBezTo>
                    <a:cubicBezTo>
                      <a:pt x="280" y="426"/>
                      <a:pt x="283" y="424"/>
                      <a:pt x="282" y="427"/>
                    </a:cubicBezTo>
                    <a:cubicBezTo>
                      <a:pt x="283" y="426"/>
                      <a:pt x="284" y="428"/>
                      <a:pt x="284" y="428"/>
                    </a:cubicBezTo>
                    <a:cubicBezTo>
                      <a:pt x="284" y="429"/>
                      <a:pt x="284" y="429"/>
                      <a:pt x="284" y="429"/>
                    </a:cubicBezTo>
                    <a:cubicBezTo>
                      <a:pt x="285" y="429"/>
                      <a:pt x="286" y="430"/>
                      <a:pt x="286" y="430"/>
                    </a:cubicBezTo>
                    <a:cubicBezTo>
                      <a:pt x="286" y="430"/>
                      <a:pt x="286" y="430"/>
                      <a:pt x="286" y="429"/>
                    </a:cubicBezTo>
                    <a:cubicBezTo>
                      <a:pt x="287" y="429"/>
                      <a:pt x="288" y="428"/>
                      <a:pt x="288" y="429"/>
                    </a:cubicBezTo>
                    <a:cubicBezTo>
                      <a:pt x="289" y="428"/>
                      <a:pt x="291" y="428"/>
                      <a:pt x="290" y="428"/>
                    </a:cubicBezTo>
                    <a:cubicBezTo>
                      <a:pt x="287" y="427"/>
                      <a:pt x="287" y="427"/>
                      <a:pt x="287" y="427"/>
                    </a:cubicBezTo>
                    <a:cubicBezTo>
                      <a:pt x="287" y="428"/>
                      <a:pt x="287" y="428"/>
                      <a:pt x="287" y="428"/>
                    </a:cubicBezTo>
                    <a:cubicBezTo>
                      <a:pt x="285" y="429"/>
                      <a:pt x="285" y="427"/>
                      <a:pt x="284" y="426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8" y="423"/>
                      <a:pt x="288" y="423"/>
                      <a:pt x="288" y="423"/>
                    </a:cubicBezTo>
                    <a:cubicBezTo>
                      <a:pt x="289" y="422"/>
                      <a:pt x="289" y="422"/>
                      <a:pt x="289" y="422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9" y="421"/>
                      <a:pt x="293" y="420"/>
                      <a:pt x="294" y="421"/>
                    </a:cubicBezTo>
                    <a:cubicBezTo>
                      <a:pt x="294" y="420"/>
                      <a:pt x="294" y="420"/>
                      <a:pt x="294" y="420"/>
                    </a:cubicBezTo>
                    <a:cubicBezTo>
                      <a:pt x="293" y="420"/>
                      <a:pt x="292" y="420"/>
                      <a:pt x="292" y="420"/>
                    </a:cubicBezTo>
                    <a:cubicBezTo>
                      <a:pt x="293" y="419"/>
                      <a:pt x="293" y="418"/>
                      <a:pt x="294" y="417"/>
                    </a:cubicBezTo>
                    <a:cubicBezTo>
                      <a:pt x="294" y="418"/>
                      <a:pt x="294" y="418"/>
                      <a:pt x="294" y="419"/>
                    </a:cubicBezTo>
                    <a:cubicBezTo>
                      <a:pt x="295" y="419"/>
                      <a:pt x="295" y="419"/>
                      <a:pt x="295" y="419"/>
                    </a:cubicBezTo>
                    <a:cubicBezTo>
                      <a:pt x="297" y="419"/>
                      <a:pt x="297" y="422"/>
                      <a:pt x="296" y="423"/>
                    </a:cubicBezTo>
                    <a:cubicBezTo>
                      <a:pt x="295" y="422"/>
                      <a:pt x="295" y="422"/>
                      <a:pt x="295" y="422"/>
                    </a:cubicBezTo>
                    <a:cubicBezTo>
                      <a:pt x="293" y="421"/>
                      <a:pt x="292" y="423"/>
                      <a:pt x="292" y="424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2" y="423"/>
                      <a:pt x="290" y="424"/>
                      <a:pt x="290" y="424"/>
                    </a:cubicBezTo>
                    <a:cubicBezTo>
                      <a:pt x="292" y="424"/>
                      <a:pt x="293" y="426"/>
                      <a:pt x="295" y="425"/>
                    </a:cubicBezTo>
                    <a:cubicBezTo>
                      <a:pt x="295" y="423"/>
                      <a:pt x="298" y="423"/>
                      <a:pt x="299" y="423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301" y="420"/>
                      <a:pt x="301" y="420"/>
                      <a:pt x="301" y="420"/>
                    </a:cubicBezTo>
                    <a:cubicBezTo>
                      <a:pt x="301" y="421"/>
                      <a:pt x="303" y="422"/>
                      <a:pt x="301" y="423"/>
                    </a:cubicBezTo>
                    <a:cubicBezTo>
                      <a:pt x="303" y="422"/>
                      <a:pt x="303" y="420"/>
                      <a:pt x="303" y="420"/>
                    </a:cubicBezTo>
                    <a:cubicBezTo>
                      <a:pt x="304" y="420"/>
                      <a:pt x="305" y="421"/>
                      <a:pt x="306" y="420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5" y="418"/>
                      <a:pt x="309" y="419"/>
                      <a:pt x="311" y="419"/>
                    </a:cubicBezTo>
                    <a:cubicBezTo>
                      <a:pt x="309" y="417"/>
                      <a:pt x="309" y="417"/>
                      <a:pt x="309" y="417"/>
                    </a:cubicBezTo>
                    <a:cubicBezTo>
                      <a:pt x="310" y="417"/>
                      <a:pt x="311" y="416"/>
                      <a:pt x="312" y="415"/>
                    </a:cubicBezTo>
                    <a:cubicBezTo>
                      <a:pt x="314" y="414"/>
                      <a:pt x="316" y="413"/>
                      <a:pt x="317" y="415"/>
                    </a:cubicBezTo>
                    <a:cubicBezTo>
                      <a:pt x="317" y="415"/>
                      <a:pt x="317" y="415"/>
                      <a:pt x="317" y="415"/>
                    </a:cubicBezTo>
                    <a:cubicBezTo>
                      <a:pt x="318" y="415"/>
                      <a:pt x="321" y="416"/>
                      <a:pt x="321" y="416"/>
                    </a:cubicBezTo>
                    <a:cubicBezTo>
                      <a:pt x="321" y="414"/>
                      <a:pt x="317" y="416"/>
                      <a:pt x="317" y="413"/>
                    </a:cubicBezTo>
                    <a:cubicBezTo>
                      <a:pt x="317" y="413"/>
                      <a:pt x="318" y="413"/>
                      <a:pt x="319" y="413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22" y="411"/>
                      <a:pt x="322" y="412"/>
                      <a:pt x="322" y="413"/>
                    </a:cubicBezTo>
                    <a:cubicBezTo>
                      <a:pt x="325" y="413"/>
                      <a:pt x="325" y="413"/>
                      <a:pt x="325" y="413"/>
                    </a:cubicBezTo>
                    <a:cubicBezTo>
                      <a:pt x="325" y="409"/>
                      <a:pt x="327" y="414"/>
                      <a:pt x="328" y="412"/>
                    </a:cubicBezTo>
                    <a:cubicBezTo>
                      <a:pt x="328" y="412"/>
                      <a:pt x="328" y="412"/>
                      <a:pt x="328" y="412"/>
                    </a:cubicBezTo>
                    <a:cubicBezTo>
                      <a:pt x="329" y="411"/>
                      <a:pt x="330" y="412"/>
                      <a:pt x="331" y="411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30" y="408"/>
                      <a:pt x="331" y="409"/>
                      <a:pt x="332" y="407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5"/>
                      <a:pt x="329" y="405"/>
                      <a:pt x="330" y="405"/>
                    </a:cubicBezTo>
                    <a:cubicBezTo>
                      <a:pt x="332" y="404"/>
                      <a:pt x="335" y="406"/>
                      <a:pt x="335" y="405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8" y="403"/>
                      <a:pt x="337" y="401"/>
                      <a:pt x="341" y="401"/>
                    </a:cubicBezTo>
                    <a:cubicBezTo>
                      <a:pt x="341" y="401"/>
                      <a:pt x="342" y="402"/>
                      <a:pt x="342" y="403"/>
                    </a:cubicBezTo>
                    <a:cubicBezTo>
                      <a:pt x="342" y="403"/>
                      <a:pt x="342" y="402"/>
                      <a:pt x="343" y="402"/>
                    </a:cubicBezTo>
                    <a:cubicBezTo>
                      <a:pt x="341" y="400"/>
                      <a:pt x="341" y="400"/>
                      <a:pt x="341" y="400"/>
                    </a:cubicBezTo>
                    <a:cubicBezTo>
                      <a:pt x="344" y="398"/>
                      <a:pt x="347" y="398"/>
                      <a:pt x="349" y="397"/>
                    </a:cubicBezTo>
                    <a:cubicBezTo>
                      <a:pt x="353" y="399"/>
                      <a:pt x="353" y="399"/>
                      <a:pt x="353" y="399"/>
                    </a:cubicBezTo>
                    <a:cubicBezTo>
                      <a:pt x="354" y="399"/>
                      <a:pt x="350" y="398"/>
                      <a:pt x="352" y="397"/>
                    </a:cubicBezTo>
                    <a:cubicBezTo>
                      <a:pt x="346" y="396"/>
                      <a:pt x="346" y="396"/>
                      <a:pt x="346" y="396"/>
                    </a:cubicBezTo>
                    <a:cubicBezTo>
                      <a:pt x="348" y="394"/>
                      <a:pt x="351" y="396"/>
                      <a:pt x="351" y="393"/>
                    </a:cubicBezTo>
                    <a:cubicBezTo>
                      <a:pt x="350" y="393"/>
                      <a:pt x="350" y="392"/>
                      <a:pt x="349" y="392"/>
                    </a:cubicBezTo>
                    <a:cubicBezTo>
                      <a:pt x="350" y="391"/>
                      <a:pt x="350" y="391"/>
                      <a:pt x="351" y="391"/>
                    </a:cubicBezTo>
                    <a:cubicBezTo>
                      <a:pt x="353" y="391"/>
                      <a:pt x="353" y="393"/>
                      <a:pt x="353" y="395"/>
                    </a:cubicBezTo>
                    <a:cubicBezTo>
                      <a:pt x="354" y="395"/>
                      <a:pt x="354" y="391"/>
                      <a:pt x="355" y="392"/>
                    </a:cubicBezTo>
                    <a:cubicBezTo>
                      <a:pt x="353" y="392"/>
                      <a:pt x="351" y="390"/>
                      <a:pt x="352" y="389"/>
                    </a:cubicBezTo>
                    <a:cubicBezTo>
                      <a:pt x="352" y="388"/>
                      <a:pt x="353" y="388"/>
                      <a:pt x="355" y="388"/>
                    </a:cubicBezTo>
                    <a:cubicBezTo>
                      <a:pt x="355" y="388"/>
                      <a:pt x="356" y="389"/>
                      <a:pt x="355" y="389"/>
                    </a:cubicBezTo>
                    <a:cubicBezTo>
                      <a:pt x="355" y="390"/>
                      <a:pt x="354" y="390"/>
                      <a:pt x="354" y="390"/>
                    </a:cubicBezTo>
                    <a:cubicBezTo>
                      <a:pt x="355" y="391"/>
                      <a:pt x="356" y="390"/>
                      <a:pt x="356" y="390"/>
                    </a:cubicBezTo>
                    <a:cubicBezTo>
                      <a:pt x="355" y="388"/>
                      <a:pt x="355" y="388"/>
                      <a:pt x="355" y="388"/>
                    </a:cubicBezTo>
                    <a:cubicBezTo>
                      <a:pt x="356" y="388"/>
                      <a:pt x="357" y="388"/>
                      <a:pt x="358" y="387"/>
                    </a:cubicBezTo>
                    <a:cubicBezTo>
                      <a:pt x="358" y="389"/>
                      <a:pt x="358" y="389"/>
                      <a:pt x="358" y="389"/>
                    </a:cubicBezTo>
                    <a:cubicBezTo>
                      <a:pt x="363" y="387"/>
                      <a:pt x="363" y="387"/>
                      <a:pt x="363" y="387"/>
                    </a:cubicBezTo>
                    <a:cubicBezTo>
                      <a:pt x="360" y="388"/>
                      <a:pt x="358" y="387"/>
                      <a:pt x="356" y="386"/>
                    </a:cubicBezTo>
                    <a:cubicBezTo>
                      <a:pt x="359" y="384"/>
                      <a:pt x="362" y="387"/>
                      <a:pt x="364" y="384"/>
                    </a:cubicBezTo>
                    <a:cubicBezTo>
                      <a:pt x="365" y="386"/>
                      <a:pt x="365" y="386"/>
                      <a:pt x="365" y="386"/>
                    </a:cubicBezTo>
                    <a:cubicBezTo>
                      <a:pt x="365" y="385"/>
                      <a:pt x="365" y="385"/>
                      <a:pt x="365" y="385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64" y="384"/>
                      <a:pt x="364" y="383"/>
                      <a:pt x="365" y="383"/>
                    </a:cubicBezTo>
                    <a:cubicBezTo>
                      <a:pt x="365" y="385"/>
                      <a:pt x="368" y="385"/>
                      <a:pt x="370" y="385"/>
                    </a:cubicBezTo>
                    <a:cubicBezTo>
                      <a:pt x="369" y="385"/>
                      <a:pt x="369" y="385"/>
                      <a:pt x="369" y="385"/>
                    </a:cubicBezTo>
                    <a:cubicBezTo>
                      <a:pt x="370" y="384"/>
                      <a:pt x="370" y="384"/>
                      <a:pt x="370" y="384"/>
                    </a:cubicBezTo>
                    <a:cubicBezTo>
                      <a:pt x="369" y="383"/>
                      <a:pt x="369" y="383"/>
                      <a:pt x="369" y="383"/>
                    </a:cubicBezTo>
                    <a:cubicBezTo>
                      <a:pt x="368" y="384"/>
                      <a:pt x="368" y="384"/>
                      <a:pt x="368" y="384"/>
                    </a:cubicBezTo>
                    <a:cubicBezTo>
                      <a:pt x="367" y="384"/>
                      <a:pt x="367" y="383"/>
                      <a:pt x="366" y="383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5" y="381"/>
                      <a:pt x="365" y="380"/>
                      <a:pt x="366" y="378"/>
                    </a:cubicBezTo>
                    <a:cubicBezTo>
                      <a:pt x="369" y="378"/>
                      <a:pt x="370" y="383"/>
                      <a:pt x="372" y="384"/>
                    </a:cubicBezTo>
                    <a:cubicBezTo>
                      <a:pt x="374" y="384"/>
                      <a:pt x="378" y="387"/>
                      <a:pt x="378" y="383"/>
                    </a:cubicBezTo>
                    <a:cubicBezTo>
                      <a:pt x="376" y="382"/>
                      <a:pt x="374" y="381"/>
                      <a:pt x="372" y="383"/>
                    </a:cubicBezTo>
                    <a:cubicBezTo>
                      <a:pt x="372" y="382"/>
                      <a:pt x="371" y="381"/>
                      <a:pt x="372" y="380"/>
                    </a:cubicBezTo>
                    <a:cubicBezTo>
                      <a:pt x="378" y="380"/>
                      <a:pt x="378" y="380"/>
                      <a:pt x="378" y="380"/>
                    </a:cubicBezTo>
                    <a:cubicBezTo>
                      <a:pt x="379" y="382"/>
                      <a:pt x="381" y="381"/>
                      <a:pt x="382" y="382"/>
                    </a:cubicBezTo>
                    <a:cubicBezTo>
                      <a:pt x="380" y="384"/>
                      <a:pt x="380" y="384"/>
                      <a:pt x="380" y="384"/>
                    </a:cubicBezTo>
                    <a:cubicBezTo>
                      <a:pt x="385" y="382"/>
                      <a:pt x="385" y="382"/>
                      <a:pt x="385" y="382"/>
                    </a:cubicBezTo>
                    <a:cubicBezTo>
                      <a:pt x="382" y="381"/>
                      <a:pt x="382" y="381"/>
                      <a:pt x="382" y="381"/>
                    </a:cubicBezTo>
                    <a:cubicBezTo>
                      <a:pt x="382" y="380"/>
                      <a:pt x="382" y="380"/>
                      <a:pt x="382" y="380"/>
                    </a:cubicBezTo>
                    <a:cubicBezTo>
                      <a:pt x="382" y="379"/>
                      <a:pt x="383" y="380"/>
                      <a:pt x="384" y="380"/>
                    </a:cubicBezTo>
                    <a:cubicBezTo>
                      <a:pt x="382" y="380"/>
                      <a:pt x="381" y="379"/>
                      <a:pt x="379" y="381"/>
                    </a:cubicBezTo>
                    <a:cubicBezTo>
                      <a:pt x="379" y="380"/>
                      <a:pt x="379" y="380"/>
                      <a:pt x="379" y="379"/>
                    </a:cubicBezTo>
                    <a:cubicBezTo>
                      <a:pt x="378" y="381"/>
                      <a:pt x="377" y="378"/>
                      <a:pt x="377" y="376"/>
                    </a:cubicBezTo>
                    <a:cubicBezTo>
                      <a:pt x="378" y="376"/>
                      <a:pt x="380" y="375"/>
                      <a:pt x="380" y="377"/>
                    </a:cubicBezTo>
                    <a:cubicBezTo>
                      <a:pt x="381" y="377"/>
                      <a:pt x="380" y="378"/>
                      <a:pt x="380" y="378"/>
                    </a:cubicBezTo>
                    <a:cubicBezTo>
                      <a:pt x="380" y="378"/>
                      <a:pt x="379" y="377"/>
                      <a:pt x="379" y="377"/>
                    </a:cubicBezTo>
                    <a:cubicBezTo>
                      <a:pt x="381" y="378"/>
                      <a:pt x="381" y="378"/>
                      <a:pt x="381" y="378"/>
                    </a:cubicBezTo>
                    <a:cubicBezTo>
                      <a:pt x="381" y="375"/>
                      <a:pt x="378" y="375"/>
                      <a:pt x="376" y="374"/>
                    </a:cubicBezTo>
                    <a:cubicBezTo>
                      <a:pt x="377" y="374"/>
                      <a:pt x="377" y="374"/>
                      <a:pt x="377" y="374"/>
                    </a:cubicBezTo>
                    <a:cubicBezTo>
                      <a:pt x="375" y="371"/>
                      <a:pt x="370" y="370"/>
                      <a:pt x="373" y="367"/>
                    </a:cubicBezTo>
                    <a:cubicBezTo>
                      <a:pt x="371" y="368"/>
                      <a:pt x="369" y="369"/>
                      <a:pt x="368" y="367"/>
                    </a:cubicBezTo>
                    <a:cubicBezTo>
                      <a:pt x="370" y="366"/>
                      <a:pt x="370" y="366"/>
                      <a:pt x="370" y="366"/>
                    </a:cubicBezTo>
                    <a:cubicBezTo>
                      <a:pt x="372" y="366"/>
                      <a:pt x="377" y="364"/>
                      <a:pt x="377" y="365"/>
                    </a:cubicBezTo>
                    <a:cubicBezTo>
                      <a:pt x="377" y="365"/>
                      <a:pt x="377" y="365"/>
                      <a:pt x="377" y="365"/>
                    </a:cubicBezTo>
                    <a:cubicBezTo>
                      <a:pt x="378" y="363"/>
                      <a:pt x="378" y="363"/>
                      <a:pt x="378" y="363"/>
                    </a:cubicBezTo>
                    <a:cubicBezTo>
                      <a:pt x="379" y="365"/>
                      <a:pt x="379" y="365"/>
                      <a:pt x="379" y="365"/>
                    </a:cubicBezTo>
                    <a:cubicBezTo>
                      <a:pt x="380" y="366"/>
                      <a:pt x="378" y="367"/>
                      <a:pt x="379" y="368"/>
                    </a:cubicBezTo>
                    <a:cubicBezTo>
                      <a:pt x="381" y="365"/>
                      <a:pt x="381" y="365"/>
                      <a:pt x="381" y="365"/>
                    </a:cubicBezTo>
                    <a:cubicBezTo>
                      <a:pt x="380" y="364"/>
                      <a:pt x="377" y="363"/>
                      <a:pt x="378" y="362"/>
                    </a:cubicBezTo>
                    <a:cubicBezTo>
                      <a:pt x="378" y="362"/>
                      <a:pt x="379" y="361"/>
                      <a:pt x="379" y="361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382" y="362"/>
                      <a:pt x="383" y="361"/>
                      <a:pt x="383" y="360"/>
                    </a:cubicBezTo>
                    <a:cubicBezTo>
                      <a:pt x="380" y="361"/>
                      <a:pt x="380" y="361"/>
                      <a:pt x="380" y="361"/>
                    </a:cubicBezTo>
                    <a:cubicBezTo>
                      <a:pt x="378" y="362"/>
                      <a:pt x="380" y="358"/>
                      <a:pt x="379" y="358"/>
                    </a:cubicBezTo>
                    <a:cubicBezTo>
                      <a:pt x="380" y="356"/>
                      <a:pt x="380" y="356"/>
                      <a:pt x="380" y="356"/>
                    </a:cubicBezTo>
                    <a:cubicBezTo>
                      <a:pt x="383" y="356"/>
                      <a:pt x="383" y="359"/>
                      <a:pt x="385" y="359"/>
                    </a:cubicBezTo>
                    <a:cubicBezTo>
                      <a:pt x="386" y="358"/>
                      <a:pt x="384" y="353"/>
                      <a:pt x="387" y="353"/>
                    </a:cubicBezTo>
                    <a:cubicBezTo>
                      <a:pt x="386" y="353"/>
                      <a:pt x="386" y="352"/>
                      <a:pt x="385" y="353"/>
                    </a:cubicBezTo>
                    <a:cubicBezTo>
                      <a:pt x="382" y="352"/>
                      <a:pt x="386" y="352"/>
                      <a:pt x="385" y="350"/>
                    </a:cubicBezTo>
                    <a:cubicBezTo>
                      <a:pt x="387" y="351"/>
                      <a:pt x="389" y="352"/>
                      <a:pt x="390" y="350"/>
                    </a:cubicBezTo>
                    <a:cubicBezTo>
                      <a:pt x="390" y="350"/>
                      <a:pt x="389" y="351"/>
                      <a:pt x="389" y="350"/>
                    </a:cubicBezTo>
                    <a:cubicBezTo>
                      <a:pt x="389" y="349"/>
                      <a:pt x="391" y="349"/>
                      <a:pt x="391" y="349"/>
                    </a:cubicBezTo>
                    <a:cubicBezTo>
                      <a:pt x="391" y="350"/>
                      <a:pt x="391" y="350"/>
                      <a:pt x="391" y="350"/>
                    </a:cubicBezTo>
                    <a:cubicBezTo>
                      <a:pt x="392" y="350"/>
                      <a:pt x="392" y="350"/>
                      <a:pt x="392" y="350"/>
                    </a:cubicBezTo>
                    <a:cubicBezTo>
                      <a:pt x="392" y="349"/>
                      <a:pt x="392" y="349"/>
                      <a:pt x="392" y="349"/>
                    </a:cubicBezTo>
                    <a:cubicBezTo>
                      <a:pt x="392" y="349"/>
                      <a:pt x="391" y="348"/>
                      <a:pt x="391" y="348"/>
                    </a:cubicBezTo>
                    <a:cubicBezTo>
                      <a:pt x="392" y="347"/>
                      <a:pt x="393" y="346"/>
                      <a:pt x="393" y="348"/>
                    </a:cubicBezTo>
                    <a:cubicBezTo>
                      <a:pt x="394" y="347"/>
                      <a:pt x="394" y="347"/>
                      <a:pt x="394" y="347"/>
                    </a:cubicBezTo>
                    <a:cubicBezTo>
                      <a:pt x="395" y="346"/>
                      <a:pt x="396" y="347"/>
                      <a:pt x="397" y="348"/>
                    </a:cubicBezTo>
                    <a:cubicBezTo>
                      <a:pt x="396" y="345"/>
                      <a:pt x="399" y="344"/>
                      <a:pt x="400" y="343"/>
                    </a:cubicBezTo>
                    <a:cubicBezTo>
                      <a:pt x="400" y="342"/>
                      <a:pt x="400" y="341"/>
                      <a:pt x="401" y="341"/>
                    </a:cubicBezTo>
                    <a:cubicBezTo>
                      <a:pt x="403" y="342"/>
                      <a:pt x="406" y="340"/>
                      <a:pt x="407" y="339"/>
                    </a:cubicBezTo>
                    <a:cubicBezTo>
                      <a:pt x="407" y="340"/>
                      <a:pt x="406" y="339"/>
                      <a:pt x="406" y="338"/>
                    </a:cubicBezTo>
                    <a:cubicBezTo>
                      <a:pt x="406" y="338"/>
                      <a:pt x="407" y="337"/>
                      <a:pt x="408" y="338"/>
                    </a:cubicBezTo>
                    <a:cubicBezTo>
                      <a:pt x="409" y="336"/>
                      <a:pt x="411" y="338"/>
                      <a:pt x="411" y="339"/>
                    </a:cubicBezTo>
                    <a:cubicBezTo>
                      <a:pt x="410" y="335"/>
                      <a:pt x="410" y="335"/>
                      <a:pt x="410" y="335"/>
                    </a:cubicBezTo>
                    <a:cubicBezTo>
                      <a:pt x="411" y="334"/>
                      <a:pt x="411" y="335"/>
                      <a:pt x="412" y="336"/>
                    </a:cubicBezTo>
                    <a:cubicBezTo>
                      <a:pt x="411" y="333"/>
                      <a:pt x="411" y="333"/>
                      <a:pt x="411" y="333"/>
                    </a:cubicBezTo>
                    <a:cubicBezTo>
                      <a:pt x="412" y="333"/>
                      <a:pt x="412" y="333"/>
                      <a:pt x="412" y="333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11" y="331"/>
                      <a:pt x="411" y="329"/>
                      <a:pt x="413" y="329"/>
                    </a:cubicBezTo>
                    <a:cubicBezTo>
                      <a:pt x="413" y="330"/>
                      <a:pt x="414" y="330"/>
                      <a:pt x="414" y="330"/>
                    </a:cubicBezTo>
                    <a:cubicBezTo>
                      <a:pt x="413" y="331"/>
                      <a:pt x="413" y="331"/>
                      <a:pt x="412" y="331"/>
                    </a:cubicBezTo>
                    <a:cubicBezTo>
                      <a:pt x="414" y="332"/>
                      <a:pt x="414" y="332"/>
                      <a:pt x="414" y="332"/>
                    </a:cubicBezTo>
                    <a:cubicBezTo>
                      <a:pt x="415" y="331"/>
                      <a:pt x="415" y="331"/>
                      <a:pt x="415" y="331"/>
                    </a:cubicBezTo>
                    <a:cubicBezTo>
                      <a:pt x="416" y="333"/>
                      <a:pt x="416" y="333"/>
                      <a:pt x="416" y="333"/>
                    </a:cubicBezTo>
                    <a:cubicBezTo>
                      <a:pt x="418" y="331"/>
                      <a:pt x="416" y="328"/>
                      <a:pt x="415" y="327"/>
                    </a:cubicBezTo>
                    <a:cubicBezTo>
                      <a:pt x="420" y="329"/>
                      <a:pt x="422" y="325"/>
                      <a:pt x="427" y="323"/>
                    </a:cubicBezTo>
                    <a:cubicBezTo>
                      <a:pt x="426" y="321"/>
                      <a:pt x="426" y="320"/>
                      <a:pt x="425" y="320"/>
                    </a:cubicBezTo>
                    <a:cubicBezTo>
                      <a:pt x="423" y="321"/>
                      <a:pt x="421" y="325"/>
                      <a:pt x="418" y="324"/>
                    </a:cubicBezTo>
                    <a:cubicBezTo>
                      <a:pt x="418" y="324"/>
                      <a:pt x="418" y="323"/>
                      <a:pt x="418" y="323"/>
                    </a:cubicBezTo>
                    <a:cubicBezTo>
                      <a:pt x="417" y="324"/>
                      <a:pt x="417" y="322"/>
                      <a:pt x="416" y="322"/>
                    </a:cubicBezTo>
                    <a:cubicBezTo>
                      <a:pt x="417" y="322"/>
                      <a:pt x="418" y="319"/>
                      <a:pt x="420" y="319"/>
                    </a:cubicBezTo>
                    <a:cubicBezTo>
                      <a:pt x="419" y="318"/>
                      <a:pt x="419" y="318"/>
                      <a:pt x="419" y="318"/>
                    </a:cubicBezTo>
                    <a:cubicBezTo>
                      <a:pt x="421" y="317"/>
                      <a:pt x="423" y="319"/>
                      <a:pt x="424" y="319"/>
                    </a:cubicBezTo>
                    <a:cubicBezTo>
                      <a:pt x="423" y="318"/>
                      <a:pt x="426" y="316"/>
                      <a:pt x="427" y="317"/>
                    </a:cubicBezTo>
                    <a:cubicBezTo>
                      <a:pt x="426" y="317"/>
                      <a:pt x="425" y="316"/>
                      <a:pt x="425" y="314"/>
                    </a:cubicBezTo>
                    <a:cubicBezTo>
                      <a:pt x="425" y="313"/>
                      <a:pt x="427" y="312"/>
                      <a:pt x="428" y="312"/>
                    </a:cubicBezTo>
                    <a:cubicBezTo>
                      <a:pt x="429" y="313"/>
                      <a:pt x="428" y="315"/>
                      <a:pt x="427" y="315"/>
                    </a:cubicBezTo>
                    <a:cubicBezTo>
                      <a:pt x="428" y="315"/>
                      <a:pt x="429" y="316"/>
                      <a:pt x="430" y="316"/>
                    </a:cubicBezTo>
                    <a:cubicBezTo>
                      <a:pt x="429" y="314"/>
                      <a:pt x="429" y="314"/>
                      <a:pt x="429" y="314"/>
                    </a:cubicBezTo>
                    <a:cubicBezTo>
                      <a:pt x="430" y="313"/>
                      <a:pt x="431" y="315"/>
                      <a:pt x="432" y="314"/>
                    </a:cubicBezTo>
                    <a:cubicBezTo>
                      <a:pt x="431" y="314"/>
                      <a:pt x="431" y="314"/>
                      <a:pt x="431" y="314"/>
                    </a:cubicBezTo>
                    <a:cubicBezTo>
                      <a:pt x="431" y="311"/>
                      <a:pt x="433" y="310"/>
                      <a:pt x="434" y="309"/>
                    </a:cubicBezTo>
                    <a:cubicBezTo>
                      <a:pt x="436" y="311"/>
                      <a:pt x="436" y="311"/>
                      <a:pt x="436" y="311"/>
                    </a:cubicBezTo>
                    <a:cubicBezTo>
                      <a:pt x="436" y="311"/>
                      <a:pt x="436" y="308"/>
                      <a:pt x="434" y="309"/>
                    </a:cubicBezTo>
                    <a:cubicBezTo>
                      <a:pt x="436" y="307"/>
                      <a:pt x="434" y="305"/>
                      <a:pt x="437" y="307"/>
                    </a:cubicBezTo>
                    <a:cubicBezTo>
                      <a:pt x="439" y="305"/>
                      <a:pt x="437" y="305"/>
                      <a:pt x="435" y="304"/>
                    </a:cubicBezTo>
                    <a:cubicBezTo>
                      <a:pt x="435" y="304"/>
                      <a:pt x="435" y="305"/>
                      <a:pt x="434" y="304"/>
                    </a:cubicBezTo>
                    <a:cubicBezTo>
                      <a:pt x="434" y="304"/>
                      <a:pt x="434" y="304"/>
                      <a:pt x="434" y="303"/>
                    </a:cubicBezTo>
                    <a:cubicBezTo>
                      <a:pt x="430" y="304"/>
                      <a:pt x="433" y="299"/>
                      <a:pt x="428" y="299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1" y="299"/>
                      <a:pt x="434" y="299"/>
                      <a:pt x="433" y="301"/>
                    </a:cubicBezTo>
                    <a:cubicBezTo>
                      <a:pt x="440" y="301"/>
                      <a:pt x="440" y="301"/>
                      <a:pt x="440" y="301"/>
                    </a:cubicBezTo>
                    <a:cubicBezTo>
                      <a:pt x="440" y="299"/>
                      <a:pt x="443" y="297"/>
                      <a:pt x="444" y="299"/>
                    </a:cubicBezTo>
                    <a:cubicBezTo>
                      <a:pt x="445" y="298"/>
                      <a:pt x="444" y="297"/>
                      <a:pt x="443" y="296"/>
                    </a:cubicBezTo>
                    <a:cubicBezTo>
                      <a:pt x="446" y="294"/>
                      <a:pt x="446" y="294"/>
                      <a:pt x="446" y="294"/>
                    </a:cubicBezTo>
                    <a:cubicBezTo>
                      <a:pt x="446" y="294"/>
                      <a:pt x="445" y="294"/>
                      <a:pt x="445" y="294"/>
                    </a:cubicBezTo>
                    <a:cubicBezTo>
                      <a:pt x="447" y="292"/>
                      <a:pt x="444" y="290"/>
                      <a:pt x="446" y="289"/>
                    </a:cubicBezTo>
                    <a:cubicBezTo>
                      <a:pt x="446" y="289"/>
                      <a:pt x="445" y="289"/>
                      <a:pt x="445" y="288"/>
                    </a:cubicBezTo>
                    <a:cubicBezTo>
                      <a:pt x="443" y="287"/>
                      <a:pt x="444" y="286"/>
                      <a:pt x="445" y="285"/>
                    </a:cubicBezTo>
                    <a:cubicBezTo>
                      <a:pt x="448" y="285"/>
                      <a:pt x="445" y="282"/>
                      <a:pt x="447" y="282"/>
                    </a:cubicBezTo>
                    <a:cubicBezTo>
                      <a:pt x="447" y="283"/>
                      <a:pt x="448" y="283"/>
                      <a:pt x="448" y="283"/>
                    </a:cubicBezTo>
                    <a:cubicBezTo>
                      <a:pt x="449" y="283"/>
                      <a:pt x="450" y="281"/>
                      <a:pt x="451" y="282"/>
                    </a:cubicBezTo>
                    <a:cubicBezTo>
                      <a:pt x="447" y="277"/>
                      <a:pt x="457" y="279"/>
                      <a:pt x="455" y="275"/>
                    </a:cubicBezTo>
                    <a:cubicBezTo>
                      <a:pt x="459" y="275"/>
                      <a:pt x="455" y="272"/>
                      <a:pt x="458" y="273"/>
                    </a:cubicBezTo>
                    <a:cubicBezTo>
                      <a:pt x="457" y="269"/>
                      <a:pt x="457" y="269"/>
                      <a:pt x="457" y="269"/>
                    </a:cubicBezTo>
                    <a:cubicBezTo>
                      <a:pt x="459" y="266"/>
                      <a:pt x="463" y="265"/>
                      <a:pt x="459" y="261"/>
                    </a:cubicBezTo>
                    <a:cubicBezTo>
                      <a:pt x="460" y="259"/>
                      <a:pt x="462" y="260"/>
                      <a:pt x="461" y="258"/>
                    </a:cubicBezTo>
                    <a:lnTo>
                      <a:pt x="460" y="259"/>
                    </a:lnTo>
                    <a:close/>
                    <a:moveTo>
                      <a:pt x="384" y="72"/>
                    </a:moveTo>
                    <a:cubicBezTo>
                      <a:pt x="385" y="73"/>
                      <a:pt x="385" y="73"/>
                      <a:pt x="385" y="73"/>
                    </a:cubicBezTo>
                    <a:cubicBezTo>
                      <a:pt x="383" y="74"/>
                      <a:pt x="383" y="74"/>
                      <a:pt x="383" y="74"/>
                    </a:cubicBezTo>
                    <a:lnTo>
                      <a:pt x="384" y="72"/>
                    </a:lnTo>
                    <a:close/>
                    <a:moveTo>
                      <a:pt x="12" y="156"/>
                    </a:moveTo>
                    <a:cubicBezTo>
                      <a:pt x="11" y="156"/>
                      <a:pt x="10" y="156"/>
                      <a:pt x="10" y="155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12" y="156"/>
                    </a:lnTo>
                    <a:close/>
                    <a:moveTo>
                      <a:pt x="1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0"/>
                      <a:pt x="12" y="150"/>
                      <a:pt x="12" y="150"/>
                    </a:cubicBezTo>
                    <a:lnTo>
                      <a:pt x="10" y="149"/>
                    </a:lnTo>
                    <a:close/>
                    <a:moveTo>
                      <a:pt x="11" y="146"/>
                    </a:moveTo>
                    <a:cubicBezTo>
                      <a:pt x="11" y="144"/>
                      <a:pt x="11" y="144"/>
                      <a:pt x="11" y="144"/>
                    </a:cubicBezTo>
                    <a:cubicBezTo>
                      <a:pt x="11" y="145"/>
                      <a:pt x="12" y="145"/>
                      <a:pt x="13" y="145"/>
                    </a:cubicBezTo>
                    <a:lnTo>
                      <a:pt x="11" y="146"/>
                    </a:lnTo>
                    <a:close/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61" y="82"/>
                    </a:lnTo>
                    <a:close/>
                    <a:moveTo>
                      <a:pt x="56" y="7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9"/>
                      <a:pt x="56" y="79"/>
                      <a:pt x="56" y="79"/>
                    </a:cubicBezTo>
                    <a:lnTo>
                      <a:pt x="56" y="78"/>
                    </a:lnTo>
                    <a:close/>
                    <a:moveTo>
                      <a:pt x="55" y="85"/>
                    </a:moveTo>
                    <a:cubicBezTo>
                      <a:pt x="56" y="85"/>
                      <a:pt x="56" y="84"/>
                      <a:pt x="56" y="84"/>
                    </a:cubicBezTo>
                    <a:cubicBezTo>
                      <a:pt x="56" y="82"/>
                      <a:pt x="55" y="82"/>
                      <a:pt x="54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5" y="81"/>
                    </a:cubicBezTo>
                    <a:cubicBezTo>
                      <a:pt x="54" y="81"/>
                      <a:pt x="56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3"/>
                      <a:pt x="56" y="85"/>
                      <a:pt x="55" y="85"/>
                    </a:cubicBezTo>
                    <a:close/>
                    <a:moveTo>
                      <a:pt x="56" y="87"/>
                    </a:moveTo>
                    <a:cubicBezTo>
                      <a:pt x="56" y="88"/>
                      <a:pt x="55" y="88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cubicBezTo>
                      <a:pt x="58" y="86"/>
                      <a:pt x="60" y="84"/>
                      <a:pt x="62" y="86"/>
                    </a:cubicBezTo>
                    <a:lnTo>
                      <a:pt x="56" y="87"/>
                    </a:lnTo>
                    <a:close/>
                    <a:moveTo>
                      <a:pt x="63" y="86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5" y="85"/>
                      <a:pt x="65" y="86"/>
                    </a:cubicBezTo>
                    <a:lnTo>
                      <a:pt x="63" y="86"/>
                    </a:lnTo>
                    <a:close/>
                    <a:moveTo>
                      <a:pt x="4" y="192"/>
                    </a:move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0"/>
                      <a:pt x="5" y="190"/>
                    </a:cubicBezTo>
                    <a:cubicBezTo>
                      <a:pt x="6" y="191"/>
                      <a:pt x="5" y="192"/>
                      <a:pt x="4" y="192"/>
                    </a:cubicBezTo>
                    <a:close/>
                    <a:moveTo>
                      <a:pt x="27" y="286"/>
                    </a:move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6"/>
                      <a:pt x="28" y="286"/>
                      <a:pt x="28" y="286"/>
                    </a:cubicBezTo>
                    <a:lnTo>
                      <a:pt x="27" y="286"/>
                    </a:lnTo>
                    <a:close/>
                    <a:moveTo>
                      <a:pt x="46" y="314"/>
                    </a:moveTo>
                    <a:cubicBezTo>
                      <a:pt x="46" y="313"/>
                      <a:pt x="46" y="313"/>
                      <a:pt x="46" y="313"/>
                    </a:cubicBezTo>
                    <a:cubicBezTo>
                      <a:pt x="46" y="313"/>
                      <a:pt x="47" y="313"/>
                      <a:pt x="48" y="314"/>
                    </a:cubicBezTo>
                    <a:lnTo>
                      <a:pt x="46" y="314"/>
                    </a:lnTo>
                    <a:close/>
                    <a:moveTo>
                      <a:pt x="47" y="316"/>
                    </a:moveTo>
                    <a:cubicBezTo>
                      <a:pt x="49" y="314"/>
                      <a:pt x="49" y="314"/>
                      <a:pt x="49" y="314"/>
                    </a:cubicBezTo>
                    <a:cubicBezTo>
                      <a:pt x="51" y="315"/>
                      <a:pt x="51" y="315"/>
                      <a:pt x="51" y="315"/>
                    </a:cubicBezTo>
                    <a:cubicBezTo>
                      <a:pt x="49" y="315"/>
                      <a:pt x="48" y="318"/>
                      <a:pt x="47" y="316"/>
                    </a:cubicBezTo>
                    <a:close/>
                    <a:moveTo>
                      <a:pt x="60" y="313"/>
                    </a:moveTo>
                    <a:cubicBezTo>
                      <a:pt x="60" y="313"/>
                      <a:pt x="59" y="313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9" y="313"/>
                      <a:pt x="60" y="313"/>
                    </a:cubicBezTo>
                    <a:close/>
                    <a:moveTo>
                      <a:pt x="54" y="128"/>
                    </a:moveTo>
                    <a:cubicBezTo>
                      <a:pt x="55" y="129"/>
                      <a:pt x="54" y="129"/>
                      <a:pt x="53" y="130"/>
                    </a:cubicBezTo>
                    <a:cubicBezTo>
                      <a:pt x="53" y="130"/>
                      <a:pt x="53" y="129"/>
                      <a:pt x="52" y="129"/>
                    </a:cubicBezTo>
                    <a:cubicBezTo>
                      <a:pt x="53" y="129"/>
                      <a:pt x="53" y="128"/>
                      <a:pt x="54" y="128"/>
                    </a:cubicBezTo>
                    <a:close/>
                    <a:moveTo>
                      <a:pt x="41" y="288"/>
                    </a:moveTo>
                    <a:cubicBezTo>
                      <a:pt x="39" y="289"/>
                      <a:pt x="39" y="289"/>
                      <a:pt x="39" y="289"/>
                    </a:cubicBezTo>
                    <a:cubicBezTo>
                      <a:pt x="39" y="288"/>
                      <a:pt x="40" y="286"/>
                      <a:pt x="41" y="288"/>
                    </a:cubicBezTo>
                    <a:close/>
                    <a:moveTo>
                      <a:pt x="38" y="247"/>
                    </a:moveTo>
                    <a:cubicBezTo>
                      <a:pt x="35" y="248"/>
                      <a:pt x="35" y="248"/>
                      <a:pt x="35" y="248"/>
                    </a:cubicBezTo>
                    <a:cubicBezTo>
                      <a:pt x="37" y="247"/>
                      <a:pt x="37" y="247"/>
                      <a:pt x="37" y="247"/>
                    </a:cubicBezTo>
                    <a:lnTo>
                      <a:pt x="38" y="247"/>
                    </a:lnTo>
                    <a:close/>
                    <a:moveTo>
                      <a:pt x="32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39"/>
                      <a:pt x="32" y="240"/>
                      <a:pt x="32" y="240"/>
                    </a:cubicBezTo>
                    <a:cubicBezTo>
                      <a:pt x="33" y="240"/>
                      <a:pt x="35" y="239"/>
                      <a:pt x="35" y="239"/>
                    </a:cubicBezTo>
                    <a:cubicBezTo>
                      <a:pt x="34" y="240"/>
                      <a:pt x="33" y="240"/>
                      <a:pt x="32" y="240"/>
                    </a:cubicBezTo>
                    <a:close/>
                    <a:moveTo>
                      <a:pt x="35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5" y="208"/>
                      <a:pt x="35" y="208"/>
                      <a:pt x="35" y="208"/>
                    </a:cubicBezTo>
                    <a:cubicBezTo>
                      <a:pt x="35" y="207"/>
                      <a:pt x="33" y="206"/>
                      <a:pt x="33" y="205"/>
                    </a:cubicBezTo>
                    <a:lnTo>
                      <a:pt x="35" y="208"/>
                    </a:lnTo>
                    <a:close/>
                    <a:moveTo>
                      <a:pt x="34" y="230"/>
                    </a:moveTo>
                    <a:cubicBezTo>
                      <a:pt x="34" y="230"/>
                      <a:pt x="34" y="230"/>
                      <a:pt x="34" y="230"/>
                    </a:cubicBezTo>
                    <a:cubicBezTo>
                      <a:pt x="31" y="230"/>
                      <a:pt x="31" y="230"/>
                      <a:pt x="31" y="230"/>
                    </a:cubicBezTo>
                    <a:cubicBezTo>
                      <a:pt x="31" y="230"/>
                      <a:pt x="33" y="228"/>
                      <a:pt x="34" y="230"/>
                    </a:cubicBezTo>
                    <a:close/>
                    <a:moveTo>
                      <a:pt x="21" y="186"/>
                    </a:moveTo>
                    <a:cubicBezTo>
                      <a:pt x="23" y="187"/>
                      <a:pt x="23" y="187"/>
                      <a:pt x="23" y="187"/>
                    </a:cubicBezTo>
                    <a:cubicBezTo>
                      <a:pt x="23" y="188"/>
                      <a:pt x="20" y="186"/>
                      <a:pt x="20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8" y="189"/>
                      <a:pt x="20" y="187"/>
                      <a:pt x="21" y="186"/>
                    </a:cubicBezTo>
                    <a:close/>
                    <a:moveTo>
                      <a:pt x="10" y="181"/>
                    </a:move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8" y="180"/>
                      <a:pt x="9" y="182"/>
                      <a:pt x="10" y="181"/>
                    </a:cubicBezTo>
                    <a:close/>
                    <a:moveTo>
                      <a:pt x="7" y="188"/>
                    </a:moveTo>
                    <a:cubicBezTo>
                      <a:pt x="7" y="185"/>
                      <a:pt x="7" y="185"/>
                      <a:pt x="7" y="185"/>
                    </a:cubicBezTo>
                    <a:cubicBezTo>
                      <a:pt x="9" y="188"/>
                      <a:pt x="10" y="188"/>
                      <a:pt x="13" y="187"/>
                    </a:cubicBezTo>
                    <a:cubicBezTo>
                      <a:pt x="13" y="189"/>
                      <a:pt x="10" y="189"/>
                      <a:pt x="11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7" y="192"/>
                      <a:pt x="8" y="189"/>
                      <a:pt x="6" y="188"/>
                    </a:cubicBezTo>
                    <a:lnTo>
                      <a:pt x="7" y="188"/>
                    </a:lnTo>
                    <a:close/>
                    <a:moveTo>
                      <a:pt x="6" y="196"/>
                    </a:move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8" y="196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198"/>
                      <a:pt x="8" y="198"/>
                      <a:pt x="8" y="199"/>
                    </a:cubicBezTo>
                    <a:cubicBezTo>
                      <a:pt x="5" y="198"/>
                      <a:pt x="7" y="199"/>
                      <a:pt x="6" y="196"/>
                    </a:cubicBezTo>
                    <a:close/>
                    <a:moveTo>
                      <a:pt x="11" y="206"/>
                    </a:moveTo>
                    <a:cubicBezTo>
                      <a:pt x="10" y="206"/>
                      <a:pt x="10" y="205"/>
                      <a:pt x="10" y="204"/>
                    </a:cubicBezTo>
                    <a:cubicBezTo>
                      <a:pt x="8" y="202"/>
                      <a:pt x="5" y="201"/>
                      <a:pt x="9" y="200"/>
                    </a:cubicBezTo>
                    <a:cubicBezTo>
                      <a:pt x="9" y="201"/>
                      <a:pt x="9" y="201"/>
                      <a:pt x="9" y="201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2"/>
                      <a:pt x="9" y="203"/>
                      <a:pt x="10" y="204"/>
                    </a:cubicBezTo>
                    <a:cubicBezTo>
                      <a:pt x="10" y="205"/>
                      <a:pt x="11" y="205"/>
                      <a:pt x="11" y="206"/>
                    </a:cubicBezTo>
                    <a:close/>
                    <a:moveTo>
                      <a:pt x="11" y="195"/>
                    </a:move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5"/>
                      <a:pt x="13" y="195"/>
                      <a:pt x="13" y="195"/>
                    </a:cubicBezTo>
                    <a:lnTo>
                      <a:pt x="11" y="195"/>
                    </a:lnTo>
                    <a:close/>
                    <a:moveTo>
                      <a:pt x="12" y="218"/>
                    </a:moveTo>
                    <a:cubicBezTo>
                      <a:pt x="13" y="217"/>
                      <a:pt x="13" y="217"/>
                      <a:pt x="13" y="217"/>
                    </a:cubicBezTo>
                    <a:cubicBezTo>
                      <a:pt x="14" y="219"/>
                      <a:pt x="17" y="220"/>
                      <a:pt x="18" y="223"/>
                    </a:cubicBezTo>
                    <a:cubicBezTo>
                      <a:pt x="15" y="223"/>
                      <a:pt x="16" y="218"/>
                      <a:pt x="12" y="218"/>
                    </a:cubicBezTo>
                    <a:close/>
                    <a:moveTo>
                      <a:pt x="21" y="232"/>
                    </a:moveTo>
                    <a:cubicBezTo>
                      <a:pt x="21" y="232"/>
                      <a:pt x="21" y="232"/>
                      <a:pt x="21" y="232"/>
                    </a:cubicBezTo>
                    <a:cubicBezTo>
                      <a:pt x="21" y="233"/>
                      <a:pt x="21" y="233"/>
                      <a:pt x="21" y="232"/>
                    </a:cubicBezTo>
                    <a:cubicBezTo>
                      <a:pt x="21" y="232"/>
                      <a:pt x="21" y="231"/>
                      <a:pt x="20" y="231"/>
                    </a:cubicBezTo>
                    <a:cubicBezTo>
                      <a:pt x="20" y="231"/>
                      <a:pt x="20" y="231"/>
                      <a:pt x="20" y="231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1"/>
                      <a:pt x="21" y="231"/>
                      <a:pt x="21" y="231"/>
                    </a:cubicBezTo>
                    <a:lnTo>
                      <a:pt x="21" y="232"/>
                    </a:lnTo>
                    <a:close/>
                    <a:moveTo>
                      <a:pt x="24" y="249"/>
                    </a:moveTo>
                    <a:cubicBezTo>
                      <a:pt x="23" y="248"/>
                      <a:pt x="23" y="248"/>
                      <a:pt x="23" y="248"/>
                    </a:cubicBezTo>
                    <a:cubicBezTo>
                      <a:pt x="24" y="248"/>
                      <a:pt x="24" y="248"/>
                      <a:pt x="24" y="248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2" y="230"/>
                    </a:moveTo>
                    <a:cubicBezTo>
                      <a:pt x="22" y="228"/>
                      <a:pt x="21" y="225"/>
                      <a:pt x="20" y="222"/>
                    </a:cubicBezTo>
                    <a:cubicBezTo>
                      <a:pt x="18" y="220"/>
                      <a:pt x="23" y="218"/>
                      <a:pt x="20" y="215"/>
                    </a:cubicBezTo>
                    <a:cubicBezTo>
                      <a:pt x="19" y="216"/>
                      <a:pt x="19" y="216"/>
                      <a:pt x="19" y="216"/>
                    </a:cubicBezTo>
                    <a:cubicBezTo>
                      <a:pt x="18" y="215"/>
                      <a:pt x="21" y="213"/>
                      <a:pt x="18" y="212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7"/>
                      <a:pt x="20" y="205"/>
                      <a:pt x="18" y="204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1" y="199"/>
                      <a:pt x="23" y="205"/>
                      <a:pt x="26" y="201"/>
                    </a:cubicBezTo>
                    <a:cubicBezTo>
                      <a:pt x="28" y="202"/>
                      <a:pt x="26" y="206"/>
                      <a:pt x="30" y="207"/>
                    </a:cubicBezTo>
                    <a:cubicBezTo>
                      <a:pt x="31" y="211"/>
                      <a:pt x="31" y="211"/>
                      <a:pt x="31" y="211"/>
                    </a:cubicBezTo>
                    <a:cubicBezTo>
                      <a:pt x="28" y="209"/>
                      <a:pt x="28" y="214"/>
                      <a:pt x="29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28" y="218"/>
                      <a:pt x="28" y="218"/>
                      <a:pt x="28" y="218"/>
                    </a:cubicBezTo>
                    <a:cubicBezTo>
                      <a:pt x="30" y="219"/>
                      <a:pt x="30" y="219"/>
                      <a:pt x="30" y="219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8" y="222"/>
                      <a:pt x="31" y="222"/>
                      <a:pt x="32" y="223"/>
                    </a:cubicBezTo>
                    <a:cubicBezTo>
                      <a:pt x="30" y="223"/>
                      <a:pt x="30" y="225"/>
                      <a:pt x="29" y="225"/>
                    </a:cubicBezTo>
                    <a:cubicBezTo>
                      <a:pt x="29" y="224"/>
                      <a:pt x="28" y="224"/>
                      <a:pt x="27" y="224"/>
                    </a:cubicBezTo>
                    <a:cubicBezTo>
                      <a:pt x="25" y="226"/>
                      <a:pt x="28" y="225"/>
                      <a:pt x="28" y="226"/>
                    </a:cubicBezTo>
                    <a:cubicBezTo>
                      <a:pt x="27" y="226"/>
                      <a:pt x="26" y="226"/>
                      <a:pt x="26" y="225"/>
                    </a:cubicBezTo>
                    <a:cubicBezTo>
                      <a:pt x="24" y="230"/>
                      <a:pt x="29" y="225"/>
                      <a:pt x="30" y="229"/>
                    </a:cubicBezTo>
                    <a:cubicBezTo>
                      <a:pt x="29" y="228"/>
                      <a:pt x="28" y="230"/>
                      <a:pt x="27" y="229"/>
                    </a:cubicBezTo>
                    <a:cubicBezTo>
                      <a:pt x="27" y="231"/>
                      <a:pt x="27" y="231"/>
                      <a:pt x="27" y="231"/>
                    </a:cubicBezTo>
                    <a:cubicBezTo>
                      <a:pt x="26" y="231"/>
                      <a:pt x="26" y="231"/>
                      <a:pt x="26" y="232"/>
                    </a:cubicBezTo>
                    <a:cubicBezTo>
                      <a:pt x="27" y="235"/>
                      <a:pt x="31" y="232"/>
                      <a:pt x="32" y="234"/>
                    </a:cubicBezTo>
                    <a:cubicBezTo>
                      <a:pt x="30" y="236"/>
                      <a:pt x="29" y="236"/>
                      <a:pt x="27" y="236"/>
                    </a:cubicBezTo>
                    <a:cubicBezTo>
                      <a:pt x="23" y="236"/>
                      <a:pt x="24" y="232"/>
                      <a:pt x="22" y="230"/>
                    </a:cubicBezTo>
                    <a:close/>
                    <a:moveTo>
                      <a:pt x="28" y="252"/>
                    </a:move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9" y="251"/>
                      <a:pt x="28" y="251"/>
                      <a:pt x="28" y="252"/>
                    </a:cubicBezTo>
                    <a:close/>
                    <a:moveTo>
                      <a:pt x="28" y="246"/>
                    </a:moveTo>
                    <a:cubicBezTo>
                      <a:pt x="28" y="245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5"/>
                    </a:cubicBezTo>
                    <a:cubicBezTo>
                      <a:pt x="29" y="246"/>
                      <a:pt x="29" y="246"/>
                      <a:pt x="29" y="246"/>
                    </a:cubicBezTo>
                    <a:lnTo>
                      <a:pt x="28" y="246"/>
                    </a:lnTo>
                    <a:close/>
                    <a:moveTo>
                      <a:pt x="27" y="274"/>
                    </a:moveTo>
                    <a:cubicBezTo>
                      <a:pt x="26" y="273"/>
                      <a:pt x="26" y="273"/>
                      <a:pt x="26" y="273"/>
                    </a:cubicBezTo>
                    <a:cubicBezTo>
                      <a:pt x="27" y="274"/>
                      <a:pt x="27" y="274"/>
                      <a:pt x="27" y="274"/>
                    </a:cubicBezTo>
                    <a:close/>
                    <a:moveTo>
                      <a:pt x="30" y="279"/>
                    </a:moveTo>
                    <a:cubicBezTo>
                      <a:pt x="29" y="278"/>
                      <a:pt x="31" y="277"/>
                      <a:pt x="29" y="276"/>
                    </a:cubicBezTo>
                    <a:cubicBezTo>
                      <a:pt x="30" y="276"/>
                      <a:pt x="30" y="275"/>
                      <a:pt x="31" y="275"/>
                    </a:cubicBezTo>
                    <a:cubicBezTo>
                      <a:pt x="30" y="274"/>
                      <a:pt x="29" y="274"/>
                      <a:pt x="28" y="274"/>
                    </a:cubicBezTo>
                    <a:cubicBezTo>
                      <a:pt x="28" y="272"/>
                      <a:pt x="24" y="271"/>
                      <a:pt x="24" y="268"/>
                    </a:cubicBezTo>
                    <a:cubicBezTo>
                      <a:pt x="26" y="268"/>
                      <a:pt x="28" y="270"/>
                      <a:pt x="29" y="270"/>
                    </a:cubicBezTo>
                    <a:cubicBezTo>
                      <a:pt x="31" y="269"/>
                      <a:pt x="31" y="269"/>
                      <a:pt x="31" y="269"/>
                    </a:cubicBezTo>
                    <a:cubicBezTo>
                      <a:pt x="30" y="270"/>
                      <a:pt x="30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1" y="274"/>
                      <a:pt x="31" y="274"/>
                      <a:pt x="31" y="274"/>
                    </a:cubicBezTo>
                    <a:cubicBezTo>
                      <a:pt x="34" y="272"/>
                      <a:pt x="34" y="277"/>
                      <a:pt x="37" y="274"/>
                    </a:cubicBezTo>
                    <a:cubicBezTo>
                      <a:pt x="37" y="275"/>
                      <a:pt x="35" y="277"/>
                      <a:pt x="38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8" y="279"/>
                      <a:pt x="39" y="279"/>
                      <a:pt x="40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6" y="280"/>
                      <a:pt x="36" y="280"/>
                      <a:pt x="36" y="280"/>
                    </a:cubicBezTo>
                    <a:cubicBezTo>
                      <a:pt x="34" y="279"/>
                      <a:pt x="33" y="280"/>
                      <a:pt x="30" y="279"/>
                    </a:cubicBezTo>
                    <a:close/>
                    <a:moveTo>
                      <a:pt x="33" y="290"/>
                    </a:moveTo>
                    <a:cubicBezTo>
                      <a:pt x="33" y="288"/>
                      <a:pt x="33" y="288"/>
                      <a:pt x="33" y="288"/>
                    </a:cubicBezTo>
                    <a:cubicBezTo>
                      <a:pt x="33" y="288"/>
                      <a:pt x="34" y="288"/>
                      <a:pt x="34" y="288"/>
                    </a:cubicBezTo>
                    <a:cubicBezTo>
                      <a:pt x="34" y="289"/>
                      <a:pt x="34" y="290"/>
                      <a:pt x="33" y="290"/>
                    </a:cubicBezTo>
                    <a:close/>
                    <a:moveTo>
                      <a:pt x="35" y="282"/>
                    </a:moveTo>
                    <a:cubicBezTo>
                      <a:pt x="38" y="281"/>
                      <a:pt x="38" y="281"/>
                      <a:pt x="38" y="281"/>
                    </a:cubicBezTo>
                    <a:cubicBezTo>
                      <a:pt x="38" y="282"/>
                      <a:pt x="38" y="283"/>
                      <a:pt x="39" y="283"/>
                    </a:cubicBezTo>
                    <a:cubicBezTo>
                      <a:pt x="39" y="284"/>
                      <a:pt x="37" y="284"/>
                      <a:pt x="36" y="283"/>
                    </a:cubicBezTo>
                    <a:lnTo>
                      <a:pt x="35" y="282"/>
                    </a:lnTo>
                    <a:close/>
                    <a:moveTo>
                      <a:pt x="37" y="292"/>
                    </a:moveTo>
                    <a:cubicBezTo>
                      <a:pt x="38" y="292"/>
                      <a:pt x="38" y="291"/>
                      <a:pt x="39" y="291"/>
                    </a:cubicBezTo>
                    <a:cubicBezTo>
                      <a:pt x="37" y="293"/>
                      <a:pt x="37" y="293"/>
                      <a:pt x="37" y="293"/>
                    </a:cubicBezTo>
                    <a:cubicBezTo>
                      <a:pt x="36" y="291"/>
                      <a:pt x="36" y="291"/>
                      <a:pt x="36" y="291"/>
                    </a:cubicBezTo>
                    <a:lnTo>
                      <a:pt x="37" y="292"/>
                    </a:lnTo>
                    <a:close/>
                    <a:moveTo>
                      <a:pt x="37" y="299"/>
                    </a:moveTo>
                    <a:cubicBezTo>
                      <a:pt x="38" y="299"/>
                      <a:pt x="39" y="299"/>
                      <a:pt x="40" y="299"/>
                    </a:cubicBezTo>
                    <a:cubicBezTo>
                      <a:pt x="40" y="300"/>
                      <a:pt x="37" y="300"/>
                      <a:pt x="37" y="299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9" y="302"/>
                      <a:pt x="39" y="302"/>
                    </a:cubicBezTo>
                    <a:cubicBezTo>
                      <a:pt x="38" y="301"/>
                      <a:pt x="41" y="299"/>
                      <a:pt x="42" y="301"/>
                    </a:cubicBezTo>
                    <a:cubicBezTo>
                      <a:pt x="41" y="301"/>
                      <a:pt x="40" y="300"/>
                      <a:pt x="39" y="302"/>
                    </a:cubicBezTo>
                    <a:close/>
                    <a:moveTo>
                      <a:pt x="42" y="295"/>
                    </a:moveTo>
                    <a:cubicBezTo>
                      <a:pt x="43" y="294"/>
                      <a:pt x="41" y="290"/>
                      <a:pt x="44" y="292"/>
                    </a:cubicBezTo>
                    <a:cubicBezTo>
                      <a:pt x="44" y="293"/>
                      <a:pt x="42" y="294"/>
                      <a:pt x="43" y="295"/>
                    </a:cubicBezTo>
                    <a:lnTo>
                      <a:pt x="42" y="295"/>
                    </a:lnTo>
                    <a:close/>
                    <a:moveTo>
                      <a:pt x="44" y="304"/>
                    </a:moveTo>
                    <a:cubicBezTo>
                      <a:pt x="45" y="304"/>
                      <a:pt x="47" y="306"/>
                      <a:pt x="48" y="306"/>
                    </a:cubicBezTo>
                    <a:cubicBezTo>
                      <a:pt x="46" y="307"/>
                      <a:pt x="44" y="306"/>
                      <a:pt x="44" y="304"/>
                    </a:cubicBezTo>
                    <a:close/>
                    <a:moveTo>
                      <a:pt x="43" y="302"/>
                    </a:moveTo>
                    <a:cubicBezTo>
                      <a:pt x="43" y="301"/>
                      <a:pt x="43" y="301"/>
                      <a:pt x="43" y="301"/>
                    </a:cubicBezTo>
                    <a:cubicBezTo>
                      <a:pt x="49" y="302"/>
                      <a:pt x="49" y="302"/>
                      <a:pt x="49" y="302"/>
                    </a:cubicBezTo>
                    <a:lnTo>
                      <a:pt x="43" y="302"/>
                    </a:lnTo>
                    <a:close/>
                    <a:moveTo>
                      <a:pt x="50" y="305"/>
                    </a:moveTo>
                    <a:cubicBezTo>
                      <a:pt x="50" y="305"/>
                      <a:pt x="51" y="305"/>
                      <a:pt x="51" y="306"/>
                    </a:cubicBezTo>
                    <a:cubicBezTo>
                      <a:pt x="50" y="307"/>
                      <a:pt x="50" y="306"/>
                      <a:pt x="50" y="305"/>
                    </a:cubicBezTo>
                    <a:close/>
                    <a:moveTo>
                      <a:pt x="52" y="309"/>
                    </a:moveTo>
                    <a:cubicBezTo>
                      <a:pt x="54" y="308"/>
                      <a:pt x="56" y="310"/>
                      <a:pt x="56" y="311"/>
                    </a:cubicBezTo>
                    <a:cubicBezTo>
                      <a:pt x="55" y="310"/>
                      <a:pt x="55" y="310"/>
                      <a:pt x="55" y="310"/>
                    </a:cubicBezTo>
                    <a:cubicBezTo>
                      <a:pt x="54" y="311"/>
                      <a:pt x="54" y="311"/>
                      <a:pt x="54" y="311"/>
                    </a:cubicBezTo>
                    <a:cubicBezTo>
                      <a:pt x="55" y="312"/>
                      <a:pt x="56" y="311"/>
                      <a:pt x="56" y="313"/>
                    </a:cubicBezTo>
                    <a:cubicBezTo>
                      <a:pt x="55" y="313"/>
                      <a:pt x="55" y="313"/>
                      <a:pt x="54" y="313"/>
                    </a:cubicBezTo>
                    <a:cubicBezTo>
                      <a:pt x="54" y="311"/>
                      <a:pt x="50" y="311"/>
                      <a:pt x="52" y="309"/>
                    </a:cubicBezTo>
                    <a:close/>
                    <a:moveTo>
                      <a:pt x="54" y="317"/>
                    </a:moveTo>
                    <a:cubicBezTo>
                      <a:pt x="54" y="315"/>
                      <a:pt x="53" y="317"/>
                      <a:pt x="52" y="316"/>
                    </a:cubicBezTo>
                    <a:cubicBezTo>
                      <a:pt x="53" y="315"/>
                      <a:pt x="53" y="315"/>
                      <a:pt x="54" y="315"/>
                    </a:cubicBezTo>
                    <a:cubicBezTo>
                      <a:pt x="54" y="315"/>
                      <a:pt x="54" y="315"/>
                      <a:pt x="55" y="315"/>
                    </a:cubicBezTo>
                    <a:cubicBezTo>
                      <a:pt x="55" y="315"/>
                      <a:pt x="55" y="315"/>
                      <a:pt x="56" y="314"/>
                    </a:cubicBezTo>
                    <a:cubicBezTo>
                      <a:pt x="56" y="316"/>
                      <a:pt x="55" y="315"/>
                      <a:pt x="55" y="315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4" y="316"/>
                      <a:pt x="57" y="318"/>
                      <a:pt x="57" y="315"/>
                    </a:cubicBezTo>
                    <a:cubicBezTo>
                      <a:pt x="57" y="317"/>
                      <a:pt x="56" y="319"/>
                      <a:pt x="54" y="317"/>
                    </a:cubicBezTo>
                    <a:close/>
                    <a:moveTo>
                      <a:pt x="62" y="320"/>
                    </a:moveTo>
                    <a:cubicBezTo>
                      <a:pt x="62" y="320"/>
                      <a:pt x="57" y="321"/>
                      <a:pt x="57" y="319"/>
                    </a:cubicBezTo>
                    <a:cubicBezTo>
                      <a:pt x="58" y="320"/>
                      <a:pt x="60" y="319"/>
                      <a:pt x="61" y="317"/>
                    </a:cubicBezTo>
                    <a:cubicBezTo>
                      <a:pt x="61" y="318"/>
                      <a:pt x="62" y="318"/>
                      <a:pt x="62" y="319"/>
                    </a:cubicBezTo>
                    <a:cubicBezTo>
                      <a:pt x="61" y="320"/>
                      <a:pt x="61" y="320"/>
                      <a:pt x="61" y="320"/>
                    </a:cubicBezTo>
                    <a:lnTo>
                      <a:pt x="62" y="320"/>
                    </a:lnTo>
                    <a:close/>
                    <a:moveTo>
                      <a:pt x="82" y="76"/>
                    </a:moveTo>
                    <a:cubicBezTo>
                      <a:pt x="83" y="77"/>
                      <a:pt x="83" y="77"/>
                      <a:pt x="83" y="77"/>
                    </a:cubicBezTo>
                    <a:cubicBezTo>
                      <a:pt x="81" y="77"/>
                      <a:pt x="81" y="77"/>
                      <a:pt x="81" y="77"/>
                    </a:cubicBezTo>
                    <a:lnTo>
                      <a:pt x="82" y="76"/>
                    </a:lnTo>
                    <a:close/>
                    <a:moveTo>
                      <a:pt x="81" y="82"/>
                    </a:moveTo>
                    <a:cubicBezTo>
                      <a:pt x="80" y="81"/>
                      <a:pt x="80" y="81"/>
                      <a:pt x="79" y="80"/>
                    </a:cubicBezTo>
                    <a:cubicBezTo>
                      <a:pt x="80" y="80"/>
                      <a:pt x="82" y="80"/>
                      <a:pt x="81" y="82"/>
                    </a:cubicBezTo>
                    <a:close/>
                    <a:moveTo>
                      <a:pt x="68" y="70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70" y="70"/>
                      <a:pt x="72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1" y="70"/>
                      <a:pt x="70" y="73"/>
                      <a:pt x="68" y="70"/>
                    </a:cubicBezTo>
                    <a:close/>
                    <a:moveTo>
                      <a:pt x="63" y="325"/>
                    </a:moveTo>
                    <a:cubicBezTo>
                      <a:pt x="65" y="324"/>
                      <a:pt x="65" y="324"/>
                      <a:pt x="65" y="324"/>
                    </a:cubicBezTo>
                    <a:cubicBezTo>
                      <a:pt x="65" y="326"/>
                      <a:pt x="65" y="326"/>
                      <a:pt x="65" y="326"/>
                    </a:cubicBezTo>
                    <a:cubicBezTo>
                      <a:pt x="64" y="326"/>
                      <a:pt x="64" y="326"/>
                      <a:pt x="63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3" y="327"/>
                      <a:pt x="63" y="326"/>
                      <a:pt x="63" y="326"/>
                    </a:cubicBezTo>
                    <a:cubicBezTo>
                      <a:pt x="64" y="326"/>
                      <a:pt x="63" y="325"/>
                      <a:pt x="63" y="325"/>
                    </a:cubicBezTo>
                    <a:close/>
                    <a:moveTo>
                      <a:pt x="58" y="331"/>
                    </a:moveTo>
                    <a:cubicBezTo>
                      <a:pt x="58" y="330"/>
                      <a:pt x="59" y="330"/>
                      <a:pt x="59" y="330"/>
                    </a:cubicBezTo>
                    <a:cubicBezTo>
                      <a:pt x="59" y="329"/>
                      <a:pt x="58" y="327"/>
                      <a:pt x="57" y="326"/>
                    </a:cubicBezTo>
                    <a:cubicBezTo>
                      <a:pt x="58" y="326"/>
                      <a:pt x="59" y="326"/>
                      <a:pt x="60" y="327"/>
                    </a:cubicBezTo>
                    <a:cubicBezTo>
                      <a:pt x="59" y="328"/>
                      <a:pt x="59" y="328"/>
                      <a:pt x="59" y="328"/>
                    </a:cubicBezTo>
                    <a:cubicBezTo>
                      <a:pt x="60" y="330"/>
                      <a:pt x="62" y="328"/>
                      <a:pt x="63" y="328"/>
                    </a:cubicBezTo>
                    <a:cubicBezTo>
                      <a:pt x="63" y="330"/>
                      <a:pt x="64" y="329"/>
                      <a:pt x="65" y="330"/>
                    </a:cubicBezTo>
                    <a:cubicBezTo>
                      <a:pt x="63" y="332"/>
                      <a:pt x="61" y="328"/>
                      <a:pt x="59" y="330"/>
                    </a:cubicBezTo>
                    <a:cubicBezTo>
                      <a:pt x="59" y="330"/>
                      <a:pt x="59" y="331"/>
                      <a:pt x="58" y="331"/>
                    </a:cubicBezTo>
                    <a:close/>
                    <a:moveTo>
                      <a:pt x="60" y="332"/>
                    </a:moveTo>
                    <a:cubicBezTo>
                      <a:pt x="61" y="332"/>
                      <a:pt x="61" y="332"/>
                      <a:pt x="61" y="332"/>
                    </a:cubicBezTo>
                    <a:cubicBezTo>
                      <a:pt x="60" y="331"/>
                      <a:pt x="60" y="331"/>
                      <a:pt x="60" y="331"/>
                    </a:cubicBezTo>
                    <a:cubicBezTo>
                      <a:pt x="61" y="331"/>
                      <a:pt x="61" y="331"/>
                      <a:pt x="61" y="331"/>
                    </a:cubicBezTo>
                    <a:cubicBezTo>
                      <a:pt x="62" y="330"/>
                      <a:pt x="63" y="335"/>
                      <a:pt x="65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5" y="335"/>
                      <a:pt x="61" y="333"/>
                      <a:pt x="60" y="332"/>
                    </a:cubicBezTo>
                    <a:close/>
                    <a:moveTo>
                      <a:pt x="67" y="327"/>
                    </a:moveTo>
                    <a:cubicBezTo>
                      <a:pt x="68" y="326"/>
                      <a:pt x="68" y="326"/>
                      <a:pt x="68" y="326"/>
                    </a:cubicBezTo>
                    <a:cubicBezTo>
                      <a:pt x="68" y="326"/>
                      <a:pt x="69" y="326"/>
                      <a:pt x="69" y="326"/>
                    </a:cubicBezTo>
                    <a:cubicBezTo>
                      <a:pt x="69" y="327"/>
                      <a:pt x="68" y="327"/>
                      <a:pt x="67" y="327"/>
                    </a:cubicBezTo>
                    <a:close/>
                    <a:moveTo>
                      <a:pt x="71" y="336"/>
                    </a:moveTo>
                    <a:cubicBezTo>
                      <a:pt x="69" y="338"/>
                      <a:pt x="73" y="339"/>
                      <a:pt x="71" y="339"/>
                    </a:cubicBezTo>
                    <a:cubicBezTo>
                      <a:pt x="70" y="337"/>
                      <a:pt x="68" y="334"/>
                      <a:pt x="69" y="332"/>
                    </a:cubicBezTo>
                    <a:cubicBezTo>
                      <a:pt x="70" y="332"/>
                      <a:pt x="71" y="332"/>
                      <a:pt x="72" y="331"/>
                    </a:cubicBezTo>
                    <a:cubicBezTo>
                      <a:pt x="72" y="333"/>
                      <a:pt x="70" y="332"/>
                      <a:pt x="69" y="333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72" y="337"/>
                      <a:pt x="71" y="334"/>
                      <a:pt x="71" y="336"/>
                    </a:cubicBezTo>
                    <a:close/>
                    <a:moveTo>
                      <a:pt x="69" y="88"/>
                    </a:moveTo>
                    <a:cubicBezTo>
                      <a:pt x="70" y="88"/>
                      <a:pt x="70" y="89"/>
                      <a:pt x="71" y="88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5"/>
                      <a:pt x="70" y="85"/>
                      <a:pt x="71" y="86"/>
                    </a:cubicBezTo>
                    <a:cubicBezTo>
                      <a:pt x="71" y="85"/>
                      <a:pt x="72" y="85"/>
                      <a:pt x="72" y="84"/>
                    </a:cubicBezTo>
                    <a:cubicBezTo>
                      <a:pt x="71" y="82"/>
                      <a:pt x="69" y="85"/>
                      <a:pt x="70" y="82"/>
                    </a:cubicBezTo>
                    <a:cubicBezTo>
                      <a:pt x="71" y="84"/>
                      <a:pt x="73" y="81"/>
                      <a:pt x="74" y="84"/>
                    </a:cubicBezTo>
                    <a:cubicBezTo>
                      <a:pt x="74" y="84"/>
                      <a:pt x="74" y="83"/>
                      <a:pt x="75" y="84"/>
                    </a:cubicBezTo>
                    <a:cubicBezTo>
                      <a:pt x="75" y="84"/>
                      <a:pt x="75" y="85"/>
                      <a:pt x="75" y="85"/>
                    </a:cubicBezTo>
                    <a:cubicBezTo>
                      <a:pt x="75" y="85"/>
                      <a:pt x="74" y="84"/>
                      <a:pt x="74" y="85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86"/>
                      <a:pt x="74" y="88"/>
                      <a:pt x="75" y="89"/>
                    </a:cubicBezTo>
                    <a:cubicBezTo>
                      <a:pt x="74" y="90"/>
                      <a:pt x="71" y="89"/>
                      <a:pt x="69" y="88"/>
                    </a:cubicBezTo>
                    <a:close/>
                    <a:moveTo>
                      <a:pt x="77" y="92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5" y="91"/>
                      <a:pt x="75" y="91"/>
                      <a:pt x="75" y="91"/>
                    </a:cubicBezTo>
                    <a:lnTo>
                      <a:pt x="77" y="92"/>
                    </a:lnTo>
                    <a:close/>
                    <a:moveTo>
                      <a:pt x="76" y="338"/>
                    </a:moveTo>
                    <a:cubicBezTo>
                      <a:pt x="78" y="338"/>
                      <a:pt x="78" y="338"/>
                      <a:pt x="78" y="338"/>
                    </a:cubicBezTo>
                    <a:cubicBezTo>
                      <a:pt x="78" y="338"/>
                      <a:pt x="77" y="340"/>
                      <a:pt x="76" y="338"/>
                    </a:cubicBezTo>
                    <a:close/>
                    <a:moveTo>
                      <a:pt x="79" y="107"/>
                    </a:move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9"/>
                      <a:pt x="78" y="109"/>
                      <a:pt x="78" y="109"/>
                    </a:cubicBezTo>
                    <a:lnTo>
                      <a:pt x="79" y="107"/>
                    </a:lnTo>
                    <a:close/>
                    <a:moveTo>
                      <a:pt x="79" y="347"/>
                    </a:moveTo>
                    <a:cubicBezTo>
                      <a:pt x="79" y="347"/>
                      <a:pt x="79" y="347"/>
                      <a:pt x="79" y="347"/>
                    </a:cubicBezTo>
                    <a:cubicBezTo>
                      <a:pt x="81" y="348"/>
                      <a:pt x="81" y="348"/>
                      <a:pt x="81" y="348"/>
                    </a:cubicBezTo>
                    <a:lnTo>
                      <a:pt x="79" y="347"/>
                    </a:lnTo>
                    <a:close/>
                    <a:moveTo>
                      <a:pt x="82" y="358"/>
                    </a:moveTo>
                    <a:cubicBezTo>
                      <a:pt x="80" y="358"/>
                      <a:pt x="80" y="358"/>
                      <a:pt x="80" y="358"/>
                    </a:cubicBezTo>
                    <a:cubicBezTo>
                      <a:pt x="81" y="357"/>
                      <a:pt x="80" y="356"/>
                      <a:pt x="82" y="356"/>
                    </a:cubicBezTo>
                    <a:lnTo>
                      <a:pt x="82" y="358"/>
                    </a:lnTo>
                    <a:close/>
                    <a:moveTo>
                      <a:pt x="82" y="352"/>
                    </a:moveTo>
                    <a:cubicBezTo>
                      <a:pt x="82" y="352"/>
                      <a:pt x="82" y="352"/>
                      <a:pt x="82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3" y="351"/>
                      <a:pt x="83" y="351"/>
                      <a:pt x="85" y="352"/>
                    </a:cubicBezTo>
                    <a:cubicBezTo>
                      <a:pt x="85" y="353"/>
                      <a:pt x="85" y="353"/>
                      <a:pt x="85" y="353"/>
                    </a:cubicBezTo>
                    <a:cubicBezTo>
                      <a:pt x="84" y="352"/>
                      <a:pt x="83" y="351"/>
                      <a:pt x="82" y="352"/>
                    </a:cubicBezTo>
                    <a:close/>
                    <a:moveTo>
                      <a:pt x="85" y="358"/>
                    </a:moveTo>
                    <a:cubicBezTo>
                      <a:pt x="84" y="358"/>
                      <a:pt x="84" y="358"/>
                      <a:pt x="84" y="358"/>
                    </a:cubicBezTo>
                    <a:cubicBezTo>
                      <a:pt x="83" y="358"/>
                      <a:pt x="83" y="358"/>
                      <a:pt x="83" y="358"/>
                    </a:cubicBezTo>
                    <a:cubicBezTo>
                      <a:pt x="84" y="357"/>
                      <a:pt x="87" y="356"/>
                      <a:pt x="86" y="354"/>
                    </a:cubicBezTo>
                    <a:cubicBezTo>
                      <a:pt x="88" y="355"/>
                      <a:pt x="86" y="356"/>
                      <a:pt x="85" y="358"/>
                    </a:cubicBezTo>
                    <a:close/>
                    <a:moveTo>
                      <a:pt x="90" y="373"/>
                    </a:moveTo>
                    <a:cubicBezTo>
                      <a:pt x="89" y="373"/>
                      <a:pt x="88" y="373"/>
                      <a:pt x="88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0" y="373"/>
                      <a:pt x="90" y="373"/>
                    </a:cubicBezTo>
                    <a:close/>
                    <a:moveTo>
                      <a:pt x="98" y="356"/>
                    </a:moveTo>
                    <a:cubicBezTo>
                      <a:pt x="97" y="356"/>
                      <a:pt x="97" y="356"/>
                      <a:pt x="97" y="356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6" y="355"/>
                      <a:pt x="96" y="355"/>
                      <a:pt x="96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6"/>
                      <a:pt x="98" y="356"/>
                      <a:pt x="98" y="356"/>
                    </a:cubicBezTo>
                    <a:close/>
                    <a:moveTo>
                      <a:pt x="92" y="359"/>
                    </a:moveTo>
                    <a:cubicBezTo>
                      <a:pt x="91" y="359"/>
                      <a:pt x="91" y="357"/>
                      <a:pt x="90" y="357"/>
                    </a:cubicBezTo>
                    <a:cubicBezTo>
                      <a:pt x="89" y="357"/>
                      <a:pt x="89" y="357"/>
                      <a:pt x="89" y="357"/>
                    </a:cubicBezTo>
                    <a:cubicBezTo>
                      <a:pt x="90" y="357"/>
                      <a:pt x="90" y="357"/>
                      <a:pt x="90" y="357"/>
                    </a:cubicBezTo>
                    <a:cubicBezTo>
                      <a:pt x="92" y="357"/>
                      <a:pt x="92" y="357"/>
                      <a:pt x="92" y="357"/>
                    </a:cubicBezTo>
                    <a:cubicBezTo>
                      <a:pt x="91" y="358"/>
                      <a:pt x="92" y="358"/>
                      <a:pt x="92" y="359"/>
                    </a:cubicBezTo>
                    <a:close/>
                    <a:moveTo>
                      <a:pt x="92" y="9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92" y="92"/>
                    </a:lnTo>
                    <a:close/>
                    <a:moveTo>
                      <a:pt x="92" y="370"/>
                    </a:moveTo>
                    <a:cubicBezTo>
                      <a:pt x="94" y="369"/>
                      <a:pt x="94" y="369"/>
                      <a:pt x="94" y="369"/>
                    </a:cubicBezTo>
                    <a:cubicBezTo>
                      <a:pt x="92" y="367"/>
                      <a:pt x="92" y="367"/>
                      <a:pt x="92" y="367"/>
                    </a:cubicBezTo>
                    <a:cubicBezTo>
                      <a:pt x="94" y="367"/>
                      <a:pt x="94" y="367"/>
                      <a:pt x="94" y="367"/>
                    </a:cubicBezTo>
                    <a:cubicBezTo>
                      <a:pt x="94" y="368"/>
                      <a:pt x="94" y="369"/>
                      <a:pt x="94" y="369"/>
                    </a:cubicBezTo>
                    <a:cubicBezTo>
                      <a:pt x="95" y="370"/>
                      <a:pt x="95" y="371"/>
                      <a:pt x="96" y="371"/>
                    </a:cubicBezTo>
                    <a:cubicBezTo>
                      <a:pt x="96" y="369"/>
                      <a:pt x="96" y="369"/>
                      <a:pt x="96" y="369"/>
                    </a:cubicBezTo>
                    <a:cubicBezTo>
                      <a:pt x="97" y="370"/>
                      <a:pt x="99" y="370"/>
                      <a:pt x="97" y="372"/>
                    </a:cubicBezTo>
                    <a:lnTo>
                      <a:pt x="92" y="370"/>
                    </a:lnTo>
                    <a:close/>
                    <a:moveTo>
                      <a:pt x="100" y="375"/>
                    </a:moveTo>
                    <a:cubicBezTo>
                      <a:pt x="100" y="376"/>
                      <a:pt x="100" y="376"/>
                      <a:pt x="99" y="376"/>
                    </a:cubicBezTo>
                    <a:cubicBezTo>
                      <a:pt x="98" y="376"/>
                      <a:pt x="98" y="376"/>
                      <a:pt x="98" y="376"/>
                    </a:cubicBezTo>
                    <a:cubicBezTo>
                      <a:pt x="100" y="374"/>
                      <a:pt x="96" y="374"/>
                      <a:pt x="96" y="373"/>
                    </a:cubicBezTo>
                    <a:cubicBezTo>
                      <a:pt x="96" y="374"/>
                      <a:pt x="95" y="373"/>
                      <a:pt x="94" y="374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6" y="373"/>
                      <a:pt x="98" y="374"/>
                      <a:pt x="100" y="375"/>
                    </a:cubicBezTo>
                    <a:close/>
                    <a:moveTo>
                      <a:pt x="98" y="368"/>
                    </a:moveTo>
                    <a:cubicBezTo>
                      <a:pt x="97" y="367"/>
                      <a:pt x="100" y="365"/>
                      <a:pt x="98" y="363"/>
                    </a:cubicBezTo>
                    <a:cubicBezTo>
                      <a:pt x="97" y="364"/>
                      <a:pt x="96" y="363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5" y="365"/>
                      <a:pt x="95" y="365"/>
                      <a:pt x="95" y="365"/>
                    </a:cubicBezTo>
                    <a:cubicBezTo>
                      <a:pt x="93" y="365"/>
                      <a:pt x="94" y="362"/>
                      <a:pt x="94" y="362"/>
                    </a:cubicBezTo>
                    <a:cubicBezTo>
                      <a:pt x="94" y="362"/>
                      <a:pt x="94" y="363"/>
                      <a:pt x="94" y="363"/>
                    </a:cubicBezTo>
                    <a:cubicBezTo>
                      <a:pt x="95" y="364"/>
                      <a:pt x="95" y="363"/>
                      <a:pt x="96" y="362"/>
                    </a:cubicBezTo>
                    <a:cubicBezTo>
                      <a:pt x="96" y="361"/>
                      <a:pt x="95" y="360"/>
                      <a:pt x="95" y="359"/>
                    </a:cubicBezTo>
                    <a:cubicBezTo>
                      <a:pt x="94" y="358"/>
                      <a:pt x="94" y="359"/>
                      <a:pt x="94" y="359"/>
                    </a:cubicBezTo>
                    <a:cubicBezTo>
                      <a:pt x="93" y="358"/>
                      <a:pt x="93" y="358"/>
                      <a:pt x="93" y="358"/>
                    </a:cubicBezTo>
                    <a:cubicBezTo>
                      <a:pt x="95" y="358"/>
                      <a:pt x="97" y="359"/>
                      <a:pt x="99" y="358"/>
                    </a:cubicBezTo>
                    <a:cubicBezTo>
                      <a:pt x="98" y="359"/>
                      <a:pt x="94" y="359"/>
                      <a:pt x="96" y="362"/>
                    </a:cubicBezTo>
                    <a:cubicBezTo>
                      <a:pt x="96" y="364"/>
                      <a:pt x="98" y="362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4"/>
                      <a:pt x="100" y="367"/>
                      <a:pt x="98" y="368"/>
                    </a:cubicBezTo>
                    <a:close/>
                    <a:moveTo>
                      <a:pt x="100" y="358"/>
                    </a:moveTo>
                    <a:cubicBezTo>
                      <a:pt x="101" y="357"/>
                      <a:pt x="101" y="357"/>
                      <a:pt x="101" y="357"/>
                    </a:cubicBezTo>
                    <a:cubicBezTo>
                      <a:pt x="102" y="358"/>
                      <a:pt x="102" y="358"/>
                      <a:pt x="102" y="358"/>
                    </a:cubicBezTo>
                    <a:lnTo>
                      <a:pt x="100" y="358"/>
                    </a:lnTo>
                    <a:close/>
                    <a:moveTo>
                      <a:pt x="104" y="69"/>
                    </a:moveTo>
                    <a:cubicBezTo>
                      <a:pt x="105" y="69"/>
                      <a:pt x="106" y="69"/>
                      <a:pt x="106" y="70"/>
                    </a:cubicBezTo>
                    <a:cubicBezTo>
                      <a:pt x="104" y="70"/>
                      <a:pt x="104" y="70"/>
                      <a:pt x="104" y="70"/>
                    </a:cubicBezTo>
                    <a:lnTo>
                      <a:pt x="104" y="69"/>
                    </a:lnTo>
                    <a:close/>
                    <a:moveTo>
                      <a:pt x="108" y="372"/>
                    </a:moveTo>
                    <a:cubicBezTo>
                      <a:pt x="108" y="371"/>
                      <a:pt x="108" y="372"/>
                      <a:pt x="107" y="372"/>
                    </a:cubicBezTo>
                    <a:cubicBezTo>
                      <a:pt x="106" y="371"/>
                      <a:pt x="108" y="370"/>
                      <a:pt x="106" y="370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4" y="370"/>
                      <a:pt x="104" y="370"/>
                      <a:pt x="104" y="370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5" y="369"/>
                      <a:pt x="105" y="369"/>
                      <a:pt x="105" y="369"/>
                    </a:cubicBezTo>
                    <a:cubicBezTo>
                      <a:pt x="108" y="368"/>
                      <a:pt x="106" y="371"/>
                      <a:pt x="108" y="371"/>
                    </a:cubicBezTo>
                    <a:lnTo>
                      <a:pt x="108" y="372"/>
                    </a:lnTo>
                    <a:close/>
                    <a:moveTo>
                      <a:pt x="110" y="369"/>
                    </a:moveTo>
                    <a:cubicBezTo>
                      <a:pt x="109" y="369"/>
                      <a:pt x="109" y="369"/>
                      <a:pt x="109" y="369"/>
                    </a:cubicBezTo>
                    <a:cubicBezTo>
                      <a:pt x="111" y="368"/>
                      <a:pt x="111" y="368"/>
                      <a:pt x="111" y="368"/>
                    </a:cubicBezTo>
                    <a:cubicBezTo>
                      <a:pt x="110" y="368"/>
                      <a:pt x="111" y="370"/>
                      <a:pt x="110" y="369"/>
                    </a:cubicBezTo>
                    <a:close/>
                    <a:moveTo>
                      <a:pt x="119" y="376"/>
                    </a:moveTo>
                    <a:cubicBezTo>
                      <a:pt x="120" y="376"/>
                      <a:pt x="120" y="376"/>
                      <a:pt x="120" y="376"/>
                    </a:cubicBezTo>
                    <a:cubicBezTo>
                      <a:pt x="119" y="376"/>
                      <a:pt x="119" y="376"/>
                      <a:pt x="119" y="376"/>
                    </a:cubicBezTo>
                    <a:cubicBezTo>
                      <a:pt x="118" y="376"/>
                      <a:pt x="117" y="375"/>
                      <a:pt x="116" y="375"/>
                    </a:cubicBezTo>
                    <a:cubicBezTo>
                      <a:pt x="117" y="373"/>
                      <a:pt x="118" y="375"/>
                      <a:pt x="119" y="376"/>
                    </a:cubicBezTo>
                    <a:close/>
                    <a:moveTo>
                      <a:pt x="117" y="384"/>
                    </a:moveTo>
                    <a:cubicBezTo>
                      <a:pt x="117" y="383"/>
                      <a:pt x="116" y="383"/>
                      <a:pt x="116" y="382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5" y="382"/>
                      <a:pt x="115" y="382"/>
                      <a:pt x="115" y="382"/>
                    </a:cubicBezTo>
                    <a:cubicBezTo>
                      <a:pt x="116" y="382"/>
                      <a:pt x="117" y="381"/>
                      <a:pt x="116" y="380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2"/>
                      <a:pt x="117" y="382"/>
                      <a:pt x="117" y="383"/>
                    </a:cubicBezTo>
                    <a:cubicBezTo>
                      <a:pt x="120" y="384"/>
                      <a:pt x="120" y="384"/>
                      <a:pt x="120" y="384"/>
                    </a:cubicBezTo>
                    <a:lnTo>
                      <a:pt x="117" y="384"/>
                    </a:lnTo>
                    <a:close/>
                    <a:moveTo>
                      <a:pt x="137" y="395"/>
                    </a:moveTo>
                    <a:cubicBezTo>
                      <a:pt x="138" y="395"/>
                      <a:pt x="140" y="393"/>
                      <a:pt x="141" y="395"/>
                    </a:cubicBezTo>
                    <a:cubicBezTo>
                      <a:pt x="140" y="395"/>
                      <a:pt x="138" y="396"/>
                      <a:pt x="137" y="395"/>
                    </a:cubicBezTo>
                    <a:close/>
                    <a:moveTo>
                      <a:pt x="140" y="408"/>
                    </a:move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40" y="406"/>
                      <a:pt x="141" y="405"/>
                      <a:pt x="142" y="406"/>
                    </a:cubicBezTo>
                    <a:cubicBezTo>
                      <a:pt x="143" y="408"/>
                      <a:pt x="141" y="407"/>
                      <a:pt x="140" y="408"/>
                    </a:cubicBezTo>
                    <a:close/>
                    <a:moveTo>
                      <a:pt x="144" y="408"/>
                    </a:moveTo>
                    <a:cubicBezTo>
                      <a:pt x="145" y="409"/>
                      <a:pt x="145" y="409"/>
                      <a:pt x="145" y="409"/>
                    </a:cubicBezTo>
                    <a:cubicBezTo>
                      <a:pt x="145" y="408"/>
                      <a:pt x="146" y="408"/>
                      <a:pt x="146" y="408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6" y="410"/>
                      <a:pt x="144" y="410"/>
                      <a:pt x="142" y="410"/>
                    </a:cubicBezTo>
                    <a:lnTo>
                      <a:pt x="144" y="408"/>
                    </a:lnTo>
                    <a:close/>
                    <a:moveTo>
                      <a:pt x="142" y="401"/>
                    </a:moveTo>
                    <a:cubicBezTo>
                      <a:pt x="144" y="401"/>
                      <a:pt x="143" y="400"/>
                      <a:pt x="143" y="398"/>
                    </a:cubicBezTo>
                    <a:cubicBezTo>
                      <a:pt x="143" y="399"/>
                      <a:pt x="144" y="400"/>
                      <a:pt x="144" y="401"/>
                    </a:cubicBezTo>
                    <a:lnTo>
                      <a:pt x="142" y="401"/>
                    </a:lnTo>
                    <a:close/>
                    <a:moveTo>
                      <a:pt x="152" y="399"/>
                    </a:moveTo>
                    <a:cubicBezTo>
                      <a:pt x="152" y="398"/>
                      <a:pt x="152" y="398"/>
                      <a:pt x="152" y="398"/>
                    </a:cubicBezTo>
                    <a:cubicBezTo>
                      <a:pt x="153" y="399"/>
                      <a:pt x="153" y="399"/>
                      <a:pt x="153" y="399"/>
                    </a:cubicBezTo>
                    <a:lnTo>
                      <a:pt x="152" y="399"/>
                    </a:lnTo>
                    <a:close/>
                    <a:moveTo>
                      <a:pt x="153" y="402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6" y="402"/>
                      <a:pt x="156" y="402"/>
                      <a:pt x="156" y="402"/>
                    </a:cubicBezTo>
                    <a:lnTo>
                      <a:pt x="153" y="402"/>
                    </a:lnTo>
                    <a:close/>
                    <a:moveTo>
                      <a:pt x="158" y="404"/>
                    </a:moveTo>
                    <a:cubicBezTo>
                      <a:pt x="157" y="404"/>
                      <a:pt x="157" y="404"/>
                      <a:pt x="157" y="404"/>
                    </a:cubicBezTo>
                    <a:cubicBezTo>
                      <a:pt x="157" y="402"/>
                      <a:pt x="159" y="403"/>
                      <a:pt x="160" y="402"/>
                    </a:cubicBezTo>
                    <a:cubicBezTo>
                      <a:pt x="160" y="403"/>
                      <a:pt x="158" y="403"/>
                      <a:pt x="158" y="404"/>
                    </a:cubicBezTo>
                    <a:close/>
                    <a:moveTo>
                      <a:pt x="162" y="405"/>
                    </a:moveTo>
                    <a:cubicBezTo>
                      <a:pt x="163" y="405"/>
                      <a:pt x="163" y="405"/>
                      <a:pt x="163" y="405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1" y="403"/>
                      <a:pt x="165" y="404"/>
                      <a:pt x="165" y="407"/>
                    </a:cubicBezTo>
                    <a:lnTo>
                      <a:pt x="162" y="405"/>
                    </a:lnTo>
                    <a:close/>
                    <a:moveTo>
                      <a:pt x="173" y="408"/>
                    </a:moveTo>
                    <a:cubicBezTo>
                      <a:pt x="171" y="407"/>
                      <a:pt x="170" y="409"/>
                      <a:pt x="168" y="407"/>
                    </a:cubicBezTo>
                    <a:cubicBezTo>
                      <a:pt x="169" y="406"/>
                      <a:pt x="171" y="406"/>
                      <a:pt x="173" y="407"/>
                    </a:cubicBezTo>
                    <a:lnTo>
                      <a:pt x="173" y="408"/>
                    </a:lnTo>
                    <a:close/>
                    <a:moveTo>
                      <a:pt x="211" y="408"/>
                    </a:move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8"/>
                      <a:pt x="211" y="408"/>
                      <a:pt x="211" y="408"/>
                    </a:cubicBezTo>
                    <a:close/>
                    <a:moveTo>
                      <a:pt x="212" y="414"/>
                    </a:moveTo>
                    <a:cubicBezTo>
                      <a:pt x="211" y="414"/>
                      <a:pt x="211" y="414"/>
                      <a:pt x="211" y="414"/>
                    </a:cubicBezTo>
                    <a:cubicBezTo>
                      <a:pt x="212" y="411"/>
                      <a:pt x="212" y="411"/>
                      <a:pt x="212" y="411"/>
                    </a:cubicBezTo>
                    <a:cubicBezTo>
                      <a:pt x="212" y="411"/>
                      <a:pt x="213" y="412"/>
                      <a:pt x="213" y="412"/>
                    </a:cubicBezTo>
                    <a:cubicBezTo>
                      <a:pt x="212" y="413"/>
                      <a:pt x="212" y="413"/>
                      <a:pt x="212" y="413"/>
                    </a:cubicBezTo>
                    <a:cubicBezTo>
                      <a:pt x="212" y="413"/>
                      <a:pt x="212" y="413"/>
                      <a:pt x="212" y="414"/>
                    </a:cubicBezTo>
                    <a:close/>
                    <a:moveTo>
                      <a:pt x="217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6" y="413"/>
                      <a:pt x="216" y="413"/>
                      <a:pt x="216" y="413"/>
                    </a:cubicBezTo>
                    <a:cubicBezTo>
                      <a:pt x="216" y="414"/>
                      <a:pt x="216" y="414"/>
                      <a:pt x="216" y="414"/>
                    </a:cubicBezTo>
                    <a:cubicBezTo>
                      <a:pt x="214" y="413"/>
                      <a:pt x="214" y="413"/>
                      <a:pt x="214" y="413"/>
                    </a:cubicBezTo>
                    <a:cubicBezTo>
                      <a:pt x="215" y="413"/>
                      <a:pt x="216" y="413"/>
                      <a:pt x="216" y="413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5" y="411"/>
                      <a:pt x="215" y="411"/>
                      <a:pt x="215" y="411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14" y="408"/>
                      <a:pt x="214" y="408"/>
                      <a:pt x="214" y="408"/>
                    </a:cubicBezTo>
                    <a:cubicBezTo>
                      <a:pt x="214" y="408"/>
                      <a:pt x="215" y="408"/>
                      <a:pt x="216" y="408"/>
                    </a:cubicBezTo>
                    <a:cubicBezTo>
                      <a:pt x="216" y="407"/>
                      <a:pt x="216" y="407"/>
                      <a:pt x="216" y="407"/>
                    </a:cubicBezTo>
                    <a:cubicBezTo>
                      <a:pt x="216" y="407"/>
                      <a:pt x="216" y="407"/>
                      <a:pt x="216" y="408"/>
                    </a:cubicBezTo>
                    <a:cubicBezTo>
                      <a:pt x="216" y="409"/>
                      <a:pt x="218" y="409"/>
                      <a:pt x="217" y="411"/>
                    </a:cubicBezTo>
                    <a:close/>
                    <a:moveTo>
                      <a:pt x="224" y="419"/>
                    </a:moveTo>
                    <a:cubicBezTo>
                      <a:pt x="223" y="419"/>
                      <a:pt x="223" y="419"/>
                      <a:pt x="223" y="419"/>
                    </a:cubicBezTo>
                    <a:cubicBezTo>
                      <a:pt x="224" y="418"/>
                      <a:pt x="224" y="418"/>
                      <a:pt x="224" y="418"/>
                    </a:cubicBezTo>
                    <a:lnTo>
                      <a:pt x="224" y="419"/>
                    </a:lnTo>
                    <a:close/>
                    <a:moveTo>
                      <a:pt x="224" y="416"/>
                    </a:moveTo>
                    <a:cubicBezTo>
                      <a:pt x="224" y="416"/>
                      <a:pt x="225" y="415"/>
                      <a:pt x="225" y="415"/>
                    </a:cubicBezTo>
                    <a:cubicBezTo>
                      <a:pt x="225" y="415"/>
                      <a:pt x="224" y="416"/>
                      <a:pt x="224" y="416"/>
                    </a:cubicBezTo>
                    <a:close/>
                    <a:moveTo>
                      <a:pt x="242" y="2"/>
                    </a:moveTo>
                    <a:cubicBezTo>
                      <a:pt x="243" y="3"/>
                      <a:pt x="243" y="3"/>
                      <a:pt x="243" y="3"/>
                    </a:cubicBezTo>
                    <a:cubicBezTo>
                      <a:pt x="240" y="3"/>
                      <a:pt x="240" y="3"/>
                      <a:pt x="240" y="3"/>
                    </a:cubicBezTo>
                    <a:lnTo>
                      <a:pt x="242" y="2"/>
                    </a:lnTo>
                    <a:close/>
                    <a:moveTo>
                      <a:pt x="244" y="420"/>
                    </a:moveTo>
                    <a:cubicBezTo>
                      <a:pt x="242" y="421"/>
                      <a:pt x="242" y="418"/>
                      <a:pt x="241" y="418"/>
                    </a:cubicBezTo>
                    <a:cubicBezTo>
                      <a:pt x="242" y="418"/>
                      <a:pt x="242" y="418"/>
                      <a:pt x="242" y="417"/>
                    </a:cubicBezTo>
                    <a:cubicBezTo>
                      <a:pt x="239" y="418"/>
                      <a:pt x="239" y="416"/>
                      <a:pt x="237" y="415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6" y="416"/>
                      <a:pt x="236" y="416"/>
                      <a:pt x="236" y="416"/>
                    </a:cubicBezTo>
                    <a:cubicBezTo>
                      <a:pt x="236" y="415"/>
                      <a:pt x="237" y="415"/>
                      <a:pt x="236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5"/>
                      <a:pt x="237" y="415"/>
                      <a:pt x="237" y="415"/>
                    </a:cubicBezTo>
                    <a:cubicBezTo>
                      <a:pt x="239" y="415"/>
                      <a:pt x="240" y="416"/>
                      <a:pt x="241" y="414"/>
                    </a:cubicBezTo>
                    <a:cubicBezTo>
                      <a:pt x="240" y="412"/>
                      <a:pt x="240" y="412"/>
                      <a:pt x="240" y="412"/>
                    </a:cubicBezTo>
                    <a:cubicBezTo>
                      <a:pt x="241" y="414"/>
                      <a:pt x="242" y="415"/>
                      <a:pt x="243" y="413"/>
                    </a:cubicBezTo>
                    <a:cubicBezTo>
                      <a:pt x="244" y="412"/>
                      <a:pt x="244" y="412"/>
                      <a:pt x="244" y="412"/>
                    </a:cubicBezTo>
                    <a:cubicBezTo>
                      <a:pt x="244" y="414"/>
                      <a:pt x="246" y="416"/>
                      <a:pt x="243" y="416"/>
                    </a:cubicBezTo>
                    <a:cubicBezTo>
                      <a:pt x="242" y="417"/>
                      <a:pt x="242" y="417"/>
                      <a:pt x="242" y="417"/>
                    </a:cubicBezTo>
                    <a:cubicBezTo>
                      <a:pt x="243" y="418"/>
                      <a:pt x="244" y="420"/>
                      <a:pt x="244" y="420"/>
                    </a:cubicBezTo>
                    <a:close/>
                    <a:moveTo>
                      <a:pt x="246" y="421"/>
                    </a:moveTo>
                    <a:cubicBezTo>
                      <a:pt x="246" y="419"/>
                      <a:pt x="247" y="419"/>
                      <a:pt x="248" y="419"/>
                    </a:cubicBezTo>
                    <a:lnTo>
                      <a:pt x="246" y="421"/>
                    </a:lnTo>
                    <a:close/>
                    <a:moveTo>
                      <a:pt x="248" y="416"/>
                    </a:moveTo>
                    <a:cubicBezTo>
                      <a:pt x="248" y="415"/>
                      <a:pt x="248" y="415"/>
                      <a:pt x="248" y="415"/>
                    </a:cubicBezTo>
                    <a:cubicBezTo>
                      <a:pt x="250" y="415"/>
                      <a:pt x="250" y="415"/>
                      <a:pt x="250" y="415"/>
                    </a:cubicBezTo>
                    <a:cubicBezTo>
                      <a:pt x="249" y="415"/>
                      <a:pt x="249" y="415"/>
                      <a:pt x="248" y="416"/>
                    </a:cubicBezTo>
                    <a:close/>
                    <a:moveTo>
                      <a:pt x="254" y="421"/>
                    </a:moveTo>
                    <a:cubicBezTo>
                      <a:pt x="254" y="421"/>
                      <a:pt x="254" y="421"/>
                      <a:pt x="254" y="421"/>
                    </a:cubicBezTo>
                    <a:cubicBezTo>
                      <a:pt x="256" y="421"/>
                      <a:pt x="256" y="421"/>
                      <a:pt x="256" y="421"/>
                    </a:cubicBezTo>
                    <a:lnTo>
                      <a:pt x="254" y="421"/>
                    </a:lnTo>
                    <a:close/>
                    <a:moveTo>
                      <a:pt x="255" y="416"/>
                    </a:moveTo>
                    <a:cubicBezTo>
                      <a:pt x="256" y="413"/>
                      <a:pt x="256" y="413"/>
                      <a:pt x="256" y="413"/>
                    </a:cubicBezTo>
                    <a:cubicBezTo>
                      <a:pt x="256" y="415"/>
                      <a:pt x="256" y="415"/>
                      <a:pt x="256" y="415"/>
                    </a:cubicBezTo>
                    <a:lnTo>
                      <a:pt x="255" y="416"/>
                    </a:lnTo>
                    <a:close/>
                    <a:moveTo>
                      <a:pt x="262" y="412"/>
                    </a:moveTo>
                    <a:cubicBezTo>
                      <a:pt x="262" y="412"/>
                      <a:pt x="262" y="411"/>
                      <a:pt x="262" y="411"/>
                    </a:cubicBezTo>
                    <a:cubicBezTo>
                      <a:pt x="263" y="412"/>
                      <a:pt x="263" y="412"/>
                      <a:pt x="262" y="412"/>
                    </a:cubicBezTo>
                    <a:cubicBezTo>
                      <a:pt x="262" y="412"/>
                      <a:pt x="262" y="412"/>
                      <a:pt x="262" y="412"/>
                    </a:cubicBezTo>
                    <a:cubicBezTo>
                      <a:pt x="262" y="412"/>
                      <a:pt x="261" y="413"/>
                      <a:pt x="260" y="413"/>
                    </a:cubicBezTo>
                    <a:cubicBezTo>
                      <a:pt x="261" y="412"/>
                      <a:pt x="262" y="412"/>
                      <a:pt x="262" y="412"/>
                    </a:cubicBezTo>
                    <a:close/>
                    <a:moveTo>
                      <a:pt x="259" y="425"/>
                    </a:moveTo>
                    <a:cubicBezTo>
                      <a:pt x="257" y="425"/>
                      <a:pt x="257" y="425"/>
                      <a:pt x="257" y="425"/>
                    </a:cubicBezTo>
                    <a:cubicBezTo>
                      <a:pt x="257" y="425"/>
                      <a:pt x="258" y="424"/>
                      <a:pt x="259" y="425"/>
                    </a:cubicBezTo>
                    <a:close/>
                    <a:moveTo>
                      <a:pt x="261" y="423"/>
                    </a:moveTo>
                    <a:cubicBezTo>
                      <a:pt x="260" y="422"/>
                      <a:pt x="260" y="424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61" y="422"/>
                      <a:pt x="262" y="422"/>
                    </a:cubicBezTo>
                    <a:lnTo>
                      <a:pt x="261" y="423"/>
                    </a:lnTo>
                    <a:close/>
                    <a:moveTo>
                      <a:pt x="262" y="419"/>
                    </a:moveTo>
                    <a:cubicBezTo>
                      <a:pt x="261" y="419"/>
                      <a:pt x="261" y="419"/>
                      <a:pt x="261" y="419"/>
                    </a:cubicBezTo>
                    <a:cubicBezTo>
                      <a:pt x="261" y="416"/>
                      <a:pt x="263" y="418"/>
                      <a:pt x="264" y="416"/>
                    </a:cubicBezTo>
                    <a:cubicBezTo>
                      <a:pt x="263" y="415"/>
                      <a:pt x="263" y="415"/>
                      <a:pt x="263" y="415"/>
                    </a:cubicBezTo>
                    <a:cubicBezTo>
                      <a:pt x="265" y="415"/>
                      <a:pt x="265" y="415"/>
                      <a:pt x="265" y="415"/>
                    </a:cubicBezTo>
                    <a:cubicBezTo>
                      <a:pt x="265" y="416"/>
                      <a:pt x="263" y="418"/>
                      <a:pt x="262" y="419"/>
                    </a:cubicBezTo>
                    <a:close/>
                    <a:moveTo>
                      <a:pt x="266" y="419"/>
                    </a:moveTo>
                    <a:cubicBezTo>
                      <a:pt x="268" y="421"/>
                      <a:pt x="268" y="421"/>
                      <a:pt x="268" y="421"/>
                    </a:cubicBezTo>
                    <a:cubicBezTo>
                      <a:pt x="267" y="421"/>
                      <a:pt x="265" y="420"/>
                      <a:pt x="266" y="419"/>
                    </a:cubicBezTo>
                    <a:close/>
                    <a:moveTo>
                      <a:pt x="268" y="418"/>
                    </a:move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8" y="417"/>
                      <a:pt x="268" y="417"/>
                      <a:pt x="268" y="417"/>
                    </a:cubicBezTo>
                    <a:cubicBezTo>
                      <a:pt x="267" y="416"/>
                      <a:pt x="266" y="415"/>
                      <a:pt x="267" y="414"/>
                    </a:cubicBezTo>
                    <a:cubicBezTo>
                      <a:pt x="268" y="414"/>
                      <a:pt x="267" y="416"/>
                      <a:pt x="269" y="416"/>
                    </a:cubicBezTo>
                    <a:cubicBezTo>
                      <a:pt x="269" y="417"/>
                      <a:pt x="268" y="417"/>
                      <a:pt x="268" y="418"/>
                    </a:cubicBezTo>
                    <a:close/>
                    <a:moveTo>
                      <a:pt x="270" y="422"/>
                    </a:moveTo>
                    <a:cubicBezTo>
                      <a:pt x="270" y="419"/>
                      <a:pt x="270" y="419"/>
                      <a:pt x="270" y="419"/>
                    </a:cubicBezTo>
                    <a:cubicBezTo>
                      <a:pt x="272" y="421"/>
                      <a:pt x="272" y="421"/>
                      <a:pt x="272" y="421"/>
                    </a:cubicBezTo>
                    <a:lnTo>
                      <a:pt x="270" y="422"/>
                    </a:lnTo>
                    <a:close/>
                    <a:moveTo>
                      <a:pt x="284" y="425"/>
                    </a:moveTo>
                    <a:cubicBezTo>
                      <a:pt x="283" y="425"/>
                      <a:pt x="283" y="425"/>
                      <a:pt x="283" y="425"/>
                    </a:cubicBezTo>
                    <a:cubicBezTo>
                      <a:pt x="282" y="424"/>
                      <a:pt x="283" y="423"/>
                      <a:pt x="284" y="424"/>
                    </a:cubicBezTo>
                    <a:cubicBezTo>
                      <a:pt x="284" y="425"/>
                      <a:pt x="284" y="425"/>
                      <a:pt x="284" y="425"/>
                    </a:cubicBezTo>
                    <a:close/>
                    <a:moveTo>
                      <a:pt x="294" y="424"/>
                    </a:moveTo>
                    <a:cubicBezTo>
                      <a:pt x="293" y="423"/>
                      <a:pt x="293" y="423"/>
                      <a:pt x="293" y="423"/>
                    </a:cubicBezTo>
                    <a:cubicBezTo>
                      <a:pt x="294" y="423"/>
                      <a:pt x="294" y="423"/>
                      <a:pt x="294" y="423"/>
                    </a:cubicBezTo>
                    <a:cubicBezTo>
                      <a:pt x="294" y="423"/>
                      <a:pt x="294" y="424"/>
                      <a:pt x="295" y="424"/>
                    </a:cubicBezTo>
                    <a:lnTo>
                      <a:pt x="294" y="424"/>
                    </a:lnTo>
                    <a:close/>
                    <a:moveTo>
                      <a:pt x="299" y="419"/>
                    </a:moveTo>
                    <a:cubicBezTo>
                      <a:pt x="298" y="420"/>
                      <a:pt x="297" y="420"/>
                      <a:pt x="296" y="420"/>
                    </a:cubicBezTo>
                    <a:cubicBezTo>
                      <a:pt x="298" y="419"/>
                      <a:pt x="298" y="419"/>
                      <a:pt x="298" y="419"/>
                    </a:cubicBezTo>
                    <a:cubicBezTo>
                      <a:pt x="297" y="418"/>
                      <a:pt x="297" y="418"/>
                      <a:pt x="297" y="418"/>
                    </a:cubicBezTo>
                    <a:cubicBezTo>
                      <a:pt x="299" y="417"/>
                      <a:pt x="299" y="417"/>
                      <a:pt x="299" y="417"/>
                    </a:cubicBezTo>
                    <a:cubicBezTo>
                      <a:pt x="298" y="418"/>
                      <a:pt x="298" y="418"/>
                      <a:pt x="298" y="418"/>
                    </a:cubicBezTo>
                    <a:lnTo>
                      <a:pt x="299" y="419"/>
                    </a:lnTo>
                    <a:close/>
                    <a:moveTo>
                      <a:pt x="307" y="417"/>
                    </a:moveTo>
                    <a:cubicBezTo>
                      <a:pt x="306" y="416"/>
                      <a:pt x="306" y="416"/>
                      <a:pt x="306" y="416"/>
                    </a:cubicBezTo>
                    <a:cubicBezTo>
                      <a:pt x="307" y="416"/>
                      <a:pt x="307" y="416"/>
                      <a:pt x="307" y="417"/>
                    </a:cubicBezTo>
                    <a:cubicBezTo>
                      <a:pt x="307" y="417"/>
                      <a:pt x="307" y="417"/>
                      <a:pt x="307" y="417"/>
                    </a:cubicBezTo>
                    <a:cubicBezTo>
                      <a:pt x="305" y="418"/>
                      <a:pt x="306" y="417"/>
                      <a:pt x="307" y="417"/>
                    </a:cubicBezTo>
                    <a:close/>
                    <a:moveTo>
                      <a:pt x="307" y="413"/>
                    </a:moveTo>
                    <a:cubicBezTo>
                      <a:pt x="307" y="413"/>
                      <a:pt x="307" y="413"/>
                      <a:pt x="307" y="413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5" y="412"/>
                      <a:pt x="305" y="412"/>
                      <a:pt x="305" y="412"/>
                    </a:cubicBezTo>
                    <a:cubicBezTo>
                      <a:pt x="306" y="412"/>
                      <a:pt x="306" y="412"/>
                      <a:pt x="306" y="412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6" y="413"/>
                      <a:pt x="307" y="413"/>
                      <a:pt x="307" y="413"/>
                    </a:cubicBezTo>
                    <a:cubicBezTo>
                      <a:pt x="308" y="412"/>
                      <a:pt x="308" y="412"/>
                      <a:pt x="308" y="412"/>
                    </a:cubicBezTo>
                    <a:cubicBezTo>
                      <a:pt x="308" y="413"/>
                      <a:pt x="308" y="413"/>
                      <a:pt x="308" y="413"/>
                    </a:cubicBezTo>
                    <a:cubicBezTo>
                      <a:pt x="310" y="413"/>
                      <a:pt x="310" y="413"/>
                      <a:pt x="310" y="413"/>
                    </a:cubicBezTo>
                    <a:cubicBezTo>
                      <a:pt x="309" y="413"/>
                      <a:pt x="310" y="414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07" y="415"/>
                      <a:pt x="307" y="414"/>
                      <a:pt x="307" y="413"/>
                    </a:cubicBezTo>
                    <a:close/>
                    <a:moveTo>
                      <a:pt x="314" y="412"/>
                    </a:moveTo>
                    <a:cubicBezTo>
                      <a:pt x="313" y="413"/>
                      <a:pt x="313" y="413"/>
                      <a:pt x="312" y="413"/>
                    </a:cubicBezTo>
                    <a:cubicBezTo>
                      <a:pt x="312" y="412"/>
                      <a:pt x="313" y="413"/>
                      <a:pt x="314" y="412"/>
                    </a:cubicBezTo>
                    <a:cubicBezTo>
                      <a:pt x="315" y="412"/>
                      <a:pt x="315" y="412"/>
                      <a:pt x="315" y="412"/>
                    </a:cubicBezTo>
                    <a:lnTo>
                      <a:pt x="314" y="412"/>
                    </a:lnTo>
                    <a:close/>
                    <a:moveTo>
                      <a:pt x="319" y="405"/>
                    </a:moveTo>
                    <a:cubicBezTo>
                      <a:pt x="318" y="403"/>
                      <a:pt x="318" y="403"/>
                      <a:pt x="318" y="403"/>
                    </a:cubicBezTo>
                    <a:cubicBezTo>
                      <a:pt x="321" y="404"/>
                      <a:pt x="321" y="404"/>
                      <a:pt x="321" y="404"/>
                    </a:cubicBezTo>
                    <a:lnTo>
                      <a:pt x="319" y="405"/>
                    </a:lnTo>
                    <a:close/>
                    <a:moveTo>
                      <a:pt x="365" y="52"/>
                    </a:moveTo>
                    <a:cubicBezTo>
                      <a:pt x="363" y="52"/>
                      <a:pt x="363" y="52"/>
                      <a:pt x="363" y="52"/>
                    </a:cubicBezTo>
                    <a:cubicBezTo>
                      <a:pt x="363" y="52"/>
                      <a:pt x="364" y="52"/>
                      <a:pt x="365" y="52"/>
                    </a:cubicBezTo>
                    <a:close/>
                    <a:moveTo>
                      <a:pt x="364" y="347"/>
                    </a:moveTo>
                    <a:cubicBezTo>
                      <a:pt x="364" y="348"/>
                      <a:pt x="364" y="348"/>
                      <a:pt x="364" y="348"/>
                    </a:cubicBezTo>
                    <a:cubicBezTo>
                      <a:pt x="363" y="346"/>
                      <a:pt x="363" y="346"/>
                      <a:pt x="363" y="346"/>
                    </a:cubicBezTo>
                    <a:lnTo>
                      <a:pt x="364" y="347"/>
                    </a:lnTo>
                    <a:close/>
                    <a:moveTo>
                      <a:pt x="361" y="353"/>
                    </a:moveTo>
                    <a:cubicBezTo>
                      <a:pt x="361" y="354"/>
                      <a:pt x="361" y="354"/>
                      <a:pt x="361" y="354"/>
                    </a:cubicBez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1" y="352"/>
                      <a:pt x="361" y="352"/>
                      <a:pt x="361" y="352"/>
                    </a:cubicBezTo>
                    <a:cubicBezTo>
                      <a:pt x="361" y="352"/>
                      <a:pt x="361" y="353"/>
                      <a:pt x="361" y="353"/>
                    </a:cubicBezTo>
                    <a:close/>
                    <a:moveTo>
                      <a:pt x="363" y="374"/>
                    </a:moveTo>
                    <a:cubicBezTo>
                      <a:pt x="359" y="374"/>
                      <a:pt x="359" y="374"/>
                      <a:pt x="359" y="374"/>
                    </a:cubicBezTo>
                    <a:cubicBezTo>
                      <a:pt x="361" y="373"/>
                      <a:pt x="362" y="374"/>
                      <a:pt x="363" y="374"/>
                    </a:cubicBezTo>
                    <a:close/>
                    <a:moveTo>
                      <a:pt x="365" y="49"/>
                    </a:moveTo>
                    <a:cubicBezTo>
                      <a:pt x="365" y="49"/>
                      <a:pt x="364" y="48"/>
                      <a:pt x="364" y="49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3" y="49"/>
                      <a:pt x="361" y="50"/>
                      <a:pt x="360" y="49"/>
                    </a:cubicBezTo>
                    <a:cubicBezTo>
                      <a:pt x="362" y="49"/>
                      <a:pt x="363" y="46"/>
                      <a:pt x="365" y="49"/>
                    </a:cubicBezTo>
                    <a:close/>
                    <a:moveTo>
                      <a:pt x="357" y="303"/>
                    </a:moveTo>
                    <a:cubicBezTo>
                      <a:pt x="361" y="305"/>
                      <a:pt x="360" y="302"/>
                      <a:pt x="361" y="301"/>
                    </a:cubicBezTo>
                    <a:cubicBezTo>
                      <a:pt x="361" y="304"/>
                      <a:pt x="359" y="304"/>
                      <a:pt x="356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6" y="305"/>
                      <a:pt x="357" y="305"/>
                      <a:pt x="357" y="305"/>
                    </a:cubicBezTo>
                    <a:lnTo>
                      <a:pt x="357" y="303"/>
                    </a:lnTo>
                    <a:close/>
                    <a:moveTo>
                      <a:pt x="355" y="47"/>
                    </a:moveTo>
                    <a:cubicBezTo>
                      <a:pt x="356" y="48"/>
                      <a:pt x="356" y="48"/>
                      <a:pt x="356" y="48"/>
                    </a:cubicBezTo>
                    <a:cubicBezTo>
                      <a:pt x="358" y="49"/>
                      <a:pt x="354" y="47"/>
                      <a:pt x="355" y="47"/>
                    </a:cubicBezTo>
                    <a:close/>
                    <a:moveTo>
                      <a:pt x="352" y="350"/>
                    </a:moveTo>
                    <a:cubicBezTo>
                      <a:pt x="353" y="350"/>
                      <a:pt x="353" y="350"/>
                      <a:pt x="353" y="350"/>
                    </a:cubicBezTo>
                    <a:cubicBezTo>
                      <a:pt x="351" y="351"/>
                      <a:pt x="351" y="351"/>
                      <a:pt x="351" y="351"/>
                    </a:cubicBezTo>
                    <a:lnTo>
                      <a:pt x="352" y="350"/>
                    </a:lnTo>
                    <a:close/>
                    <a:moveTo>
                      <a:pt x="345" y="308"/>
                    </a:moveTo>
                    <a:cubicBezTo>
                      <a:pt x="346" y="309"/>
                      <a:pt x="346" y="309"/>
                      <a:pt x="346" y="309"/>
                    </a:cubicBezTo>
                    <a:cubicBezTo>
                      <a:pt x="345" y="310"/>
                      <a:pt x="345" y="310"/>
                      <a:pt x="345" y="310"/>
                    </a:cubicBezTo>
                    <a:lnTo>
                      <a:pt x="345" y="308"/>
                    </a:lnTo>
                    <a:close/>
                    <a:moveTo>
                      <a:pt x="347" y="313"/>
                    </a:moveTo>
                    <a:cubicBezTo>
                      <a:pt x="348" y="313"/>
                      <a:pt x="348" y="313"/>
                      <a:pt x="348" y="313"/>
                    </a:cubicBezTo>
                    <a:cubicBezTo>
                      <a:pt x="344" y="312"/>
                      <a:pt x="344" y="312"/>
                      <a:pt x="344" y="312"/>
                    </a:cubicBezTo>
                    <a:lnTo>
                      <a:pt x="347" y="313"/>
                    </a:lnTo>
                    <a:close/>
                    <a:moveTo>
                      <a:pt x="346" y="314"/>
                    </a:moveTo>
                    <a:cubicBezTo>
                      <a:pt x="345" y="314"/>
                      <a:pt x="345" y="314"/>
                      <a:pt x="345" y="314"/>
                    </a:cubicBezTo>
                    <a:cubicBezTo>
                      <a:pt x="345" y="314"/>
                      <a:pt x="345" y="314"/>
                      <a:pt x="345" y="314"/>
                    </a:cubicBezTo>
                    <a:lnTo>
                      <a:pt x="346" y="314"/>
                    </a:lnTo>
                    <a:close/>
                    <a:moveTo>
                      <a:pt x="354" y="358"/>
                    </a:moveTo>
                    <a:cubicBezTo>
                      <a:pt x="350" y="359"/>
                      <a:pt x="344" y="357"/>
                      <a:pt x="343" y="358"/>
                    </a:cubicBezTo>
                    <a:cubicBezTo>
                      <a:pt x="346" y="356"/>
                      <a:pt x="350" y="359"/>
                      <a:pt x="354" y="358"/>
                    </a:cubicBezTo>
                    <a:close/>
                    <a:moveTo>
                      <a:pt x="347" y="372"/>
                    </a:moveTo>
                    <a:cubicBezTo>
                      <a:pt x="350" y="374"/>
                      <a:pt x="350" y="374"/>
                      <a:pt x="350" y="374"/>
                    </a:cubicBezTo>
                    <a:cubicBezTo>
                      <a:pt x="350" y="374"/>
                      <a:pt x="346" y="373"/>
                      <a:pt x="347" y="372"/>
                    </a:cubicBezTo>
                    <a:close/>
                    <a:moveTo>
                      <a:pt x="347" y="378"/>
                    </a:moveTo>
                    <a:cubicBezTo>
                      <a:pt x="347" y="379"/>
                      <a:pt x="347" y="379"/>
                      <a:pt x="347" y="379"/>
                    </a:cubicBezTo>
                    <a:cubicBezTo>
                      <a:pt x="347" y="378"/>
                      <a:pt x="346" y="378"/>
                      <a:pt x="345" y="378"/>
                    </a:cubicBezTo>
                    <a:cubicBezTo>
                      <a:pt x="346" y="378"/>
                      <a:pt x="347" y="377"/>
                      <a:pt x="347" y="378"/>
                    </a:cubicBezTo>
                    <a:close/>
                    <a:moveTo>
                      <a:pt x="347" y="370"/>
                    </a:move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8" y="369"/>
                      <a:pt x="348" y="369"/>
                      <a:pt x="348" y="369"/>
                    </a:cubicBezTo>
                    <a:cubicBezTo>
                      <a:pt x="347" y="368"/>
                      <a:pt x="347" y="368"/>
                      <a:pt x="346" y="368"/>
                    </a:cubicBezTo>
                    <a:cubicBezTo>
                      <a:pt x="347" y="367"/>
                      <a:pt x="347" y="367"/>
                      <a:pt x="347" y="367"/>
                    </a:cubicBezTo>
                    <a:cubicBezTo>
                      <a:pt x="348" y="367"/>
                      <a:pt x="348" y="367"/>
                      <a:pt x="348" y="367"/>
                    </a:cubicBezTo>
                    <a:cubicBezTo>
                      <a:pt x="349" y="367"/>
                      <a:pt x="349" y="367"/>
                      <a:pt x="349" y="367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7" y="366"/>
                      <a:pt x="347" y="366"/>
                      <a:pt x="347" y="365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8" y="365"/>
                      <a:pt x="349" y="364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49" y="366"/>
                      <a:pt x="348" y="368"/>
                      <a:pt x="351" y="369"/>
                    </a:cubicBezTo>
                    <a:cubicBezTo>
                      <a:pt x="350" y="369"/>
                      <a:pt x="350" y="369"/>
                      <a:pt x="350" y="369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1" y="371"/>
                      <a:pt x="350" y="371"/>
                      <a:pt x="350" y="369"/>
                    </a:cubicBezTo>
                    <a:cubicBezTo>
                      <a:pt x="349" y="370"/>
                      <a:pt x="348" y="370"/>
                      <a:pt x="347" y="370"/>
                    </a:cubicBezTo>
                    <a:close/>
                    <a:moveTo>
                      <a:pt x="340" y="327"/>
                    </a:moveTo>
                    <a:cubicBezTo>
                      <a:pt x="340" y="328"/>
                      <a:pt x="340" y="328"/>
                      <a:pt x="340" y="328"/>
                    </a:cubicBezTo>
                    <a:cubicBezTo>
                      <a:pt x="338" y="327"/>
                      <a:pt x="338" y="327"/>
                      <a:pt x="338" y="327"/>
                    </a:cubicBezTo>
                    <a:lnTo>
                      <a:pt x="340" y="327"/>
                    </a:lnTo>
                    <a:close/>
                    <a:moveTo>
                      <a:pt x="324" y="399"/>
                    </a:moveTo>
                    <a:cubicBezTo>
                      <a:pt x="326" y="397"/>
                      <a:pt x="326" y="397"/>
                      <a:pt x="326" y="397"/>
                    </a:cubicBezTo>
                    <a:cubicBezTo>
                      <a:pt x="326" y="397"/>
                      <a:pt x="327" y="398"/>
                      <a:pt x="327" y="398"/>
                    </a:cubicBezTo>
                    <a:lnTo>
                      <a:pt x="324" y="399"/>
                    </a:lnTo>
                    <a:close/>
                    <a:moveTo>
                      <a:pt x="328" y="406"/>
                    </a:move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6" y="405"/>
                      <a:pt x="325" y="405"/>
                      <a:pt x="325" y="404"/>
                    </a:cubicBez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7" y="405"/>
                      <a:pt x="328" y="405"/>
                      <a:pt x="329" y="405"/>
                    </a:cubicBezTo>
                    <a:cubicBezTo>
                      <a:pt x="328" y="405"/>
                      <a:pt x="328" y="406"/>
                      <a:pt x="328" y="406"/>
                    </a:cubicBezTo>
                    <a:close/>
                    <a:moveTo>
                      <a:pt x="332" y="393"/>
                    </a:moveTo>
                    <a:cubicBezTo>
                      <a:pt x="332" y="392"/>
                      <a:pt x="332" y="392"/>
                      <a:pt x="332" y="392"/>
                    </a:cubicBezTo>
                    <a:cubicBezTo>
                      <a:pt x="333" y="392"/>
                      <a:pt x="333" y="392"/>
                      <a:pt x="333" y="392"/>
                    </a:cubicBezTo>
                    <a:lnTo>
                      <a:pt x="332" y="393"/>
                    </a:lnTo>
                    <a:close/>
                    <a:moveTo>
                      <a:pt x="332" y="390"/>
                    </a:moveTo>
                    <a:cubicBezTo>
                      <a:pt x="332" y="388"/>
                      <a:pt x="332" y="388"/>
                      <a:pt x="332" y="388"/>
                    </a:cubicBezTo>
                    <a:cubicBezTo>
                      <a:pt x="333" y="388"/>
                      <a:pt x="333" y="388"/>
                      <a:pt x="333" y="388"/>
                    </a:cubicBezTo>
                    <a:lnTo>
                      <a:pt x="332" y="390"/>
                    </a:lnTo>
                    <a:close/>
                    <a:moveTo>
                      <a:pt x="336" y="393"/>
                    </a:moveTo>
                    <a:cubicBezTo>
                      <a:pt x="335" y="394"/>
                      <a:pt x="335" y="395"/>
                      <a:pt x="334" y="394"/>
                    </a:cubicBezTo>
                    <a:cubicBezTo>
                      <a:pt x="334" y="394"/>
                      <a:pt x="335" y="393"/>
                      <a:pt x="336" y="393"/>
                    </a:cubicBezTo>
                    <a:cubicBezTo>
                      <a:pt x="336" y="393"/>
                      <a:pt x="336" y="392"/>
                      <a:pt x="336" y="393"/>
                    </a:cubicBezTo>
                    <a:close/>
                    <a:moveTo>
                      <a:pt x="336" y="385"/>
                    </a:moveTo>
                    <a:cubicBezTo>
                      <a:pt x="336" y="384"/>
                      <a:pt x="336" y="384"/>
                      <a:pt x="336" y="384"/>
                    </a:cubicBezTo>
                    <a:cubicBezTo>
                      <a:pt x="338" y="385"/>
                      <a:pt x="338" y="385"/>
                      <a:pt x="338" y="385"/>
                    </a:cubicBezTo>
                    <a:lnTo>
                      <a:pt x="336" y="385"/>
                    </a:lnTo>
                    <a:close/>
                    <a:moveTo>
                      <a:pt x="337" y="331"/>
                    </a:moveTo>
                    <a:cubicBezTo>
                      <a:pt x="337" y="330"/>
                      <a:pt x="337" y="330"/>
                      <a:pt x="337" y="330"/>
                    </a:cubicBezTo>
                    <a:cubicBezTo>
                      <a:pt x="338" y="330"/>
                      <a:pt x="338" y="330"/>
                      <a:pt x="339" y="330"/>
                    </a:cubicBezTo>
                    <a:cubicBezTo>
                      <a:pt x="338" y="331"/>
                      <a:pt x="338" y="331"/>
                      <a:pt x="337" y="331"/>
                    </a:cubicBezTo>
                    <a:close/>
                    <a:moveTo>
                      <a:pt x="339" y="392"/>
                    </a:moveTo>
                    <a:cubicBezTo>
                      <a:pt x="340" y="393"/>
                      <a:pt x="340" y="391"/>
                      <a:pt x="341" y="392"/>
                    </a:cubicBezTo>
                    <a:cubicBezTo>
                      <a:pt x="339" y="392"/>
                      <a:pt x="340" y="394"/>
                      <a:pt x="339" y="392"/>
                    </a:cubicBezTo>
                    <a:close/>
                    <a:moveTo>
                      <a:pt x="341" y="375"/>
                    </a:move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3" y="375"/>
                      <a:pt x="343" y="375"/>
                    </a:cubicBezTo>
                    <a:cubicBezTo>
                      <a:pt x="345" y="374"/>
                      <a:pt x="345" y="374"/>
                      <a:pt x="345" y="374"/>
                    </a:cubicBezTo>
                    <a:cubicBezTo>
                      <a:pt x="344" y="374"/>
                      <a:pt x="346" y="375"/>
                      <a:pt x="345" y="376"/>
                    </a:cubicBezTo>
                    <a:cubicBezTo>
                      <a:pt x="345" y="376"/>
                      <a:pt x="344" y="375"/>
                      <a:pt x="343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lnTo>
                      <a:pt x="341" y="375"/>
                    </a:lnTo>
                    <a:close/>
                    <a:moveTo>
                      <a:pt x="343" y="386"/>
                    </a:moveTo>
                    <a:cubicBezTo>
                      <a:pt x="343" y="385"/>
                      <a:pt x="344" y="385"/>
                      <a:pt x="345" y="385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5"/>
                      <a:pt x="345" y="385"/>
                      <a:pt x="345" y="385"/>
                    </a:cubicBezTo>
                    <a:cubicBezTo>
                      <a:pt x="344" y="385"/>
                      <a:pt x="344" y="387"/>
                      <a:pt x="343" y="386"/>
                    </a:cubicBezTo>
                    <a:close/>
                    <a:moveTo>
                      <a:pt x="345" y="393"/>
                    </a:moveTo>
                    <a:cubicBezTo>
                      <a:pt x="346" y="392"/>
                      <a:pt x="346" y="392"/>
                      <a:pt x="346" y="392"/>
                    </a:cubicBezTo>
                    <a:cubicBezTo>
                      <a:pt x="349" y="394"/>
                      <a:pt x="349" y="394"/>
                      <a:pt x="349" y="394"/>
                    </a:cubicBezTo>
                    <a:lnTo>
                      <a:pt x="345" y="393"/>
                    </a:lnTo>
                    <a:close/>
                    <a:moveTo>
                      <a:pt x="349" y="381"/>
                    </a:move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2"/>
                      <a:pt x="349" y="382"/>
                      <a:pt x="349" y="382"/>
                    </a:cubicBezTo>
                    <a:cubicBezTo>
                      <a:pt x="351" y="382"/>
                      <a:pt x="349" y="382"/>
                      <a:pt x="349" y="381"/>
                    </a:cubicBezTo>
                    <a:close/>
                    <a:moveTo>
                      <a:pt x="350" y="390"/>
                    </a:moveTo>
                    <a:cubicBezTo>
                      <a:pt x="350" y="389"/>
                      <a:pt x="350" y="389"/>
                      <a:pt x="350" y="389"/>
                    </a:cubicBezTo>
                    <a:cubicBezTo>
                      <a:pt x="350" y="390"/>
                      <a:pt x="350" y="390"/>
                      <a:pt x="350" y="390"/>
                    </a:cubicBezTo>
                    <a:close/>
                    <a:moveTo>
                      <a:pt x="349" y="379"/>
                    </a:moveTo>
                    <a:cubicBezTo>
                      <a:pt x="350" y="378"/>
                      <a:pt x="349" y="377"/>
                      <a:pt x="348" y="377"/>
                    </a:cubicBezTo>
                    <a:cubicBezTo>
                      <a:pt x="351" y="377"/>
                      <a:pt x="351" y="382"/>
                      <a:pt x="354" y="380"/>
                    </a:cubicBezTo>
                    <a:cubicBezTo>
                      <a:pt x="352" y="383"/>
                      <a:pt x="351" y="378"/>
                      <a:pt x="349" y="379"/>
                    </a:cubicBezTo>
                    <a:close/>
                    <a:moveTo>
                      <a:pt x="352" y="373"/>
                    </a:moveTo>
                    <a:cubicBezTo>
                      <a:pt x="352" y="374"/>
                      <a:pt x="353" y="375"/>
                      <a:pt x="355" y="375"/>
                    </a:cubicBezTo>
                    <a:cubicBezTo>
                      <a:pt x="356" y="376"/>
                      <a:pt x="355" y="377"/>
                      <a:pt x="356" y="377"/>
                    </a:cubicBezTo>
                    <a:cubicBezTo>
                      <a:pt x="356" y="378"/>
                      <a:pt x="349" y="375"/>
                      <a:pt x="352" y="373"/>
                    </a:cubicBezTo>
                    <a:close/>
                    <a:moveTo>
                      <a:pt x="355" y="373"/>
                    </a:moveTo>
                    <a:cubicBezTo>
                      <a:pt x="355" y="374"/>
                      <a:pt x="355" y="374"/>
                      <a:pt x="355" y="374"/>
                    </a:cubicBezTo>
                    <a:cubicBezTo>
                      <a:pt x="354" y="373"/>
                      <a:pt x="354" y="373"/>
                      <a:pt x="354" y="373"/>
                    </a:cubicBezTo>
                    <a:cubicBezTo>
                      <a:pt x="357" y="373"/>
                      <a:pt x="359" y="374"/>
                      <a:pt x="360" y="376"/>
                    </a:cubicBezTo>
                    <a:cubicBezTo>
                      <a:pt x="358" y="377"/>
                      <a:pt x="356" y="374"/>
                      <a:pt x="355" y="373"/>
                    </a:cubicBezTo>
                    <a:close/>
                    <a:moveTo>
                      <a:pt x="357" y="378"/>
                    </a:moveTo>
                    <a:cubicBezTo>
                      <a:pt x="358" y="376"/>
                      <a:pt x="359" y="377"/>
                      <a:pt x="361" y="378"/>
                    </a:cubicBezTo>
                    <a:cubicBezTo>
                      <a:pt x="361" y="377"/>
                      <a:pt x="362" y="377"/>
                      <a:pt x="362" y="377"/>
                    </a:cubicBezTo>
                    <a:cubicBezTo>
                      <a:pt x="362" y="378"/>
                      <a:pt x="361" y="378"/>
                      <a:pt x="361" y="378"/>
                    </a:cubicBezTo>
                    <a:cubicBezTo>
                      <a:pt x="360" y="378"/>
                      <a:pt x="359" y="379"/>
                      <a:pt x="357" y="378"/>
                    </a:cubicBezTo>
                    <a:close/>
                    <a:moveTo>
                      <a:pt x="358" y="381"/>
                    </a:moveTo>
                    <a:cubicBezTo>
                      <a:pt x="358" y="380"/>
                      <a:pt x="358" y="380"/>
                      <a:pt x="358" y="380"/>
                    </a:cubicBezTo>
                    <a:cubicBezTo>
                      <a:pt x="359" y="380"/>
                      <a:pt x="360" y="381"/>
                      <a:pt x="361" y="381"/>
                    </a:cubicBezTo>
                    <a:lnTo>
                      <a:pt x="358" y="381"/>
                    </a:lnTo>
                    <a:close/>
                    <a:moveTo>
                      <a:pt x="362" y="384"/>
                    </a:moveTo>
                    <a:cubicBezTo>
                      <a:pt x="361" y="382"/>
                      <a:pt x="361" y="382"/>
                      <a:pt x="361" y="382"/>
                    </a:cubicBezTo>
                    <a:cubicBezTo>
                      <a:pt x="362" y="382"/>
                      <a:pt x="362" y="382"/>
                      <a:pt x="362" y="382"/>
                    </a:cubicBezTo>
                    <a:lnTo>
                      <a:pt x="362" y="384"/>
                    </a:lnTo>
                    <a:close/>
                    <a:moveTo>
                      <a:pt x="362" y="376"/>
                    </a:moveTo>
                    <a:cubicBezTo>
                      <a:pt x="362" y="376"/>
                      <a:pt x="361" y="376"/>
                      <a:pt x="361" y="376"/>
                    </a:cubicBezTo>
                    <a:cubicBezTo>
                      <a:pt x="361" y="376"/>
                      <a:pt x="362" y="376"/>
                      <a:pt x="362" y="376"/>
                    </a:cubicBezTo>
                    <a:cubicBezTo>
                      <a:pt x="363" y="376"/>
                      <a:pt x="365" y="376"/>
                      <a:pt x="365" y="376"/>
                    </a:cubicBezTo>
                    <a:cubicBezTo>
                      <a:pt x="364" y="378"/>
                      <a:pt x="363" y="376"/>
                      <a:pt x="362" y="376"/>
                    </a:cubicBezTo>
                    <a:close/>
                    <a:moveTo>
                      <a:pt x="442" y="163"/>
                    </a:moveTo>
                    <a:cubicBezTo>
                      <a:pt x="442" y="164"/>
                      <a:pt x="442" y="164"/>
                      <a:pt x="442" y="164"/>
                    </a:cubicBezTo>
                    <a:cubicBezTo>
                      <a:pt x="440" y="162"/>
                      <a:pt x="440" y="162"/>
                      <a:pt x="440" y="162"/>
                    </a:cubicBezTo>
                    <a:lnTo>
                      <a:pt x="442" y="163"/>
                    </a:lnTo>
                    <a:close/>
                    <a:moveTo>
                      <a:pt x="438" y="195"/>
                    </a:moveTo>
                    <a:cubicBezTo>
                      <a:pt x="437" y="197"/>
                      <a:pt x="440" y="198"/>
                      <a:pt x="440" y="198"/>
                    </a:cubicBezTo>
                    <a:cubicBezTo>
                      <a:pt x="439" y="198"/>
                      <a:pt x="436" y="198"/>
                      <a:pt x="438" y="195"/>
                    </a:cubicBezTo>
                    <a:close/>
                    <a:moveTo>
                      <a:pt x="434" y="196"/>
                    </a:moveTo>
                    <a:cubicBezTo>
                      <a:pt x="434" y="196"/>
                      <a:pt x="434" y="196"/>
                      <a:pt x="434" y="196"/>
                    </a:cubicBezTo>
                    <a:cubicBezTo>
                      <a:pt x="435" y="197"/>
                      <a:pt x="435" y="197"/>
                      <a:pt x="435" y="197"/>
                    </a:cubicBezTo>
                    <a:cubicBezTo>
                      <a:pt x="436" y="198"/>
                      <a:pt x="434" y="197"/>
                      <a:pt x="434" y="196"/>
                    </a:cubicBezTo>
                    <a:cubicBezTo>
                      <a:pt x="433" y="196"/>
                      <a:pt x="433" y="196"/>
                      <a:pt x="433" y="196"/>
                    </a:cubicBezTo>
                    <a:lnTo>
                      <a:pt x="434" y="196"/>
                    </a:lnTo>
                    <a:close/>
                    <a:moveTo>
                      <a:pt x="427" y="189"/>
                    </a:moveTo>
                    <a:cubicBezTo>
                      <a:pt x="427" y="188"/>
                      <a:pt x="429" y="188"/>
                      <a:pt x="430" y="189"/>
                    </a:cubicBezTo>
                    <a:cubicBezTo>
                      <a:pt x="428" y="189"/>
                      <a:pt x="431" y="191"/>
                      <a:pt x="430" y="192"/>
                    </a:cubicBezTo>
                    <a:cubicBezTo>
                      <a:pt x="430" y="193"/>
                      <a:pt x="430" y="193"/>
                      <a:pt x="430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5"/>
                      <a:pt x="429" y="196"/>
                    </a:cubicBezTo>
                    <a:cubicBezTo>
                      <a:pt x="430" y="197"/>
                      <a:pt x="430" y="197"/>
                      <a:pt x="430" y="197"/>
                    </a:cubicBezTo>
                    <a:cubicBezTo>
                      <a:pt x="428" y="199"/>
                      <a:pt x="428" y="194"/>
                      <a:pt x="425" y="196"/>
                    </a:cubicBezTo>
                    <a:cubicBezTo>
                      <a:pt x="426" y="196"/>
                      <a:pt x="427" y="195"/>
                      <a:pt x="427" y="194"/>
                    </a:cubicBezTo>
                    <a:cubicBezTo>
                      <a:pt x="425" y="194"/>
                      <a:pt x="423" y="196"/>
                      <a:pt x="421" y="194"/>
                    </a:cubicBezTo>
                    <a:cubicBezTo>
                      <a:pt x="422" y="193"/>
                      <a:pt x="424" y="196"/>
                      <a:pt x="425" y="194"/>
                    </a:cubicBezTo>
                    <a:cubicBezTo>
                      <a:pt x="424" y="193"/>
                      <a:pt x="424" y="193"/>
                      <a:pt x="424" y="193"/>
                    </a:cubicBezTo>
                    <a:cubicBezTo>
                      <a:pt x="424" y="193"/>
                      <a:pt x="423" y="193"/>
                      <a:pt x="423" y="193"/>
                    </a:cubicBezTo>
                    <a:cubicBezTo>
                      <a:pt x="423" y="193"/>
                      <a:pt x="423" y="192"/>
                      <a:pt x="423" y="192"/>
                    </a:cubicBezTo>
                    <a:cubicBezTo>
                      <a:pt x="420" y="192"/>
                      <a:pt x="420" y="192"/>
                      <a:pt x="420" y="192"/>
                    </a:cubicBezTo>
                    <a:cubicBezTo>
                      <a:pt x="422" y="192"/>
                      <a:pt x="421" y="189"/>
                      <a:pt x="422" y="188"/>
                    </a:cubicBezTo>
                    <a:cubicBezTo>
                      <a:pt x="424" y="187"/>
                      <a:pt x="427" y="187"/>
                      <a:pt x="429" y="187"/>
                    </a:cubicBezTo>
                    <a:cubicBezTo>
                      <a:pt x="427" y="187"/>
                      <a:pt x="426" y="187"/>
                      <a:pt x="426" y="188"/>
                    </a:cubicBezTo>
                    <a:lnTo>
                      <a:pt x="427" y="189"/>
                    </a:lnTo>
                    <a:close/>
                    <a:moveTo>
                      <a:pt x="427" y="209"/>
                    </a:move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08"/>
                      <a:pt x="424" y="210"/>
                      <a:pt x="424" y="211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1"/>
                      <a:pt x="425" y="203"/>
                      <a:pt x="426" y="198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7" y="199"/>
                      <a:pt x="427" y="199"/>
                      <a:pt x="427" y="199"/>
                    </a:cubicBezTo>
                    <a:cubicBezTo>
                      <a:pt x="429" y="201"/>
                      <a:pt x="429" y="201"/>
                      <a:pt x="429" y="201"/>
                    </a:cubicBezTo>
                    <a:cubicBezTo>
                      <a:pt x="429" y="204"/>
                      <a:pt x="424" y="202"/>
                      <a:pt x="428" y="205"/>
                    </a:cubicBezTo>
                    <a:cubicBezTo>
                      <a:pt x="427" y="205"/>
                      <a:pt x="427" y="206"/>
                      <a:pt x="426" y="20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9"/>
                      <a:pt x="428" y="209"/>
                      <a:pt x="427" y="209"/>
                    </a:cubicBezTo>
                    <a:close/>
                    <a:moveTo>
                      <a:pt x="418" y="225"/>
                    </a:moveTo>
                    <a:cubicBezTo>
                      <a:pt x="420" y="223"/>
                      <a:pt x="419" y="222"/>
                      <a:pt x="419" y="220"/>
                    </a:cubicBezTo>
                    <a:cubicBezTo>
                      <a:pt x="421" y="221"/>
                      <a:pt x="422" y="221"/>
                      <a:pt x="422" y="220"/>
                    </a:cubicBezTo>
                    <a:cubicBezTo>
                      <a:pt x="422" y="221"/>
                      <a:pt x="422" y="221"/>
                      <a:pt x="422" y="221"/>
                    </a:cubicBezTo>
                    <a:cubicBezTo>
                      <a:pt x="422" y="221"/>
                      <a:pt x="423" y="221"/>
                      <a:pt x="423" y="221"/>
                    </a:cubicBezTo>
                    <a:cubicBezTo>
                      <a:pt x="422" y="223"/>
                      <a:pt x="422" y="222"/>
                      <a:pt x="421" y="221"/>
                    </a:cubicBezTo>
                    <a:cubicBezTo>
                      <a:pt x="421" y="222"/>
                      <a:pt x="420" y="225"/>
                      <a:pt x="418" y="225"/>
                    </a:cubicBezTo>
                    <a:close/>
                    <a:moveTo>
                      <a:pt x="422" y="212"/>
                    </a:moveTo>
                    <a:cubicBezTo>
                      <a:pt x="420" y="211"/>
                      <a:pt x="418" y="214"/>
                      <a:pt x="415" y="213"/>
                    </a:cubicBezTo>
                    <a:cubicBezTo>
                      <a:pt x="419" y="213"/>
                      <a:pt x="419" y="210"/>
                      <a:pt x="422" y="212"/>
                    </a:cubicBezTo>
                    <a:close/>
                    <a:moveTo>
                      <a:pt x="417" y="195"/>
                    </a:move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6" y="194"/>
                      <a:pt x="417" y="193"/>
                      <a:pt x="417" y="194"/>
                    </a:cubicBezTo>
                    <a:lnTo>
                      <a:pt x="417" y="195"/>
                    </a:lnTo>
                    <a:close/>
                    <a:moveTo>
                      <a:pt x="421" y="208"/>
                    </a:move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3" y="208"/>
                      <a:pt x="423" y="208"/>
                      <a:pt x="423" y="208"/>
                    </a:cubicBezTo>
                    <a:lnTo>
                      <a:pt x="421" y="208"/>
                    </a:lnTo>
                    <a:close/>
                    <a:moveTo>
                      <a:pt x="429" y="224"/>
                    </a:moveTo>
                    <a:cubicBezTo>
                      <a:pt x="430" y="224"/>
                      <a:pt x="430" y="225"/>
                      <a:pt x="431" y="225"/>
                    </a:cubicBezTo>
                    <a:cubicBezTo>
                      <a:pt x="431" y="226"/>
                      <a:pt x="429" y="226"/>
                      <a:pt x="428" y="227"/>
                    </a:cubicBezTo>
                    <a:lnTo>
                      <a:pt x="429" y="224"/>
                    </a:lnTo>
                    <a:close/>
                    <a:moveTo>
                      <a:pt x="414" y="187"/>
                    </a:moveTo>
                    <a:cubicBezTo>
                      <a:pt x="414" y="187"/>
                      <a:pt x="415" y="187"/>
                      <a:pt x="416" y="186"/>
                    </a:cubicBezTo>
                    <a:cubicBezTo>
                      <a:pt x="416" y="185"/>
                      <a:pt x="416" y="185"/>
                      <a:pt x="415" y="184"/>
                    </a:cubicBezTo>
                    <a:cubicBezTo>
                      <a:pt x="419" y="183"/>
                      <a:pt x="419" y="183"/>
                      <a:pt x="419" y="183"/>
                    </a:cubicBezTo>
                    <a:cubicBezTo>
                      <a:pt x="416" y="181"/>
                      <a:pt x="421" y="180"/>
                      <a:pt x="418" y="178"/>
                    </a:cubicBezTo>
                    <a:cubicBezTo>
                      <a:pt x="415" y="178"/>
                      <a:pt x="415" y="178"/>
                      <a:pt x="415" y="178"/>
                    </a:cubicBezTo>
                    <a:cubicBezTo>
                      <a:pt x="416" y="176"/>
                      <a:pt x="417" y="177"/>
                      <a:pt x="418" y="177"/>
                    </a:cubicBezTo>
                    <a:cubicBezTo>
                      <a:pt x="418" y="178"/>
                      <a:pt x="419" y="178"/>
                      <a:pt x="419" y="179"/>
                    </a:cubicBezTo>
                    <a:cubicBezTo>
                      <a:pt x="422" y="180"/>
                      <a:pt x="422" y="175"/>
                      <a:pt x="424" y="177"/>
                    </a:cubicBezTo>
                    <a:cubicBezTo>
                      <a:pt x="423" y="177"/>
                      <a:pt x="422" y="177"/>
                      <a:pt x="422" y="178"/>
                    </a:cubicBezTo>
                    <a:cubicBezTo>
                      <a:pt x="424" y="180"/>
                      <a:pt x="426" y="177"/>
                      <a:pt x="428" y="177"/>
                    </a:cubicBezTo>
                    <a:cubicBezTo>
                      <a:pt x="423" y="178"/>
                      <a:pt x="425" y="183"/>
                      <a:pt x="420" y="184"/>
                    </a:cubicBezTo>
                    <a:cubicBezTo>
                      <a:pt x="422" y="186"/>
                      <a:pt x="424" y="185"/>
                      <a:pt x="425" y="184"/>
                    </a:cubicBezTo>
                    <a:cubicBezTo>
                      <a:pt x="427" y="187"/>
                      <a:pt x="422" y="185"/>
                      <a:pt x="421" y="186"/>
                    </a:cubicBezTo>
                    <a:cubicBezTo>
                      <a:pt x="421" y="189"/>
                      <a:pt x="418" y="187"/>
                      <a:pt x="416" y="189"/>
                    </a:cubicBezTo>
                    <a:cubicBezTo>
                      <a:pt x="416" y="186"/>
                      <a:pt x="413" y="191"/>
                      <a:pt x="414" y="187"/>
                    </a:cubicBezTo>
                    <a:close/>
                    <a:moveTo>
                      <a:pt x="416" y="196"/>
                    </a:moveTo>
                    <a:cubicBezTo>
                      <a:pt x="416" y="196"/>
                      <a:pt x="416" y="196"/>
                      <a:pt x="416" y="196"/>
                    </a:cubicBezTo>
                    <a:cubicBezTo>
                      <a:pt x="415" y="199"/>
                      <a:pt x="415" y="199"/>
                      <a:pt x="415" y="199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4" y="198"/>
                      <a:pt x="414" y="198"/>
                      <a:pt x="414" y="198"/>
                    </a:cubicBezTo>
                    <a:cubicBezTo>
                      <a:pt x="413" y="198"/>
                      <a:pt x="415" y="197"/>
                      <a:pt x="416" y="196"/>
                    </a:cubicBezTo>
                    <a:close/>
                    <a:moveTo>
                      <a:pt x="413" y="190"/>
                    </a:moveTo>
                    <a:cubicBezTo>
                      <a:pt x="414" y="190"/>
                      <a:pt x="412" y="190"/>
                      <a:pt x="411" y="190"/>
                    </a:cubicBezTo>
                    <a:cubicBezTo>
                      <a:pt x="412" y="190"/>
                      <a:pt x="412" y="189"/>
                      <a:pt x="413" y="190"/>
                    </a:cubicBezTo>
                    <a:close/>
                    <a:moveTo>
                      <a:pt x="393" y="304"/>
                    </a:moveTo>
                    <a:cubicBezTo>
                      <a:pt x="392" y="306"/>
                      <a:pt x="392" y="306"/>
                      <a:pt x="392" y="306"/>
                    </a:cubicBezTo>
                    <a:cubicBezTo>
                      <a:pt x="391" y="304"/>
                      <a:pt x="391" y="304"/>
                      <a:pt x="391" y="304"/>
                    </a:cubicBezTo>
                    <a:lnTo>
                      <a:pt x="393" y="304"/>
                    </a:lnTo>
                    <a:close/>
                    <a:moveTo>
                      <a:pt x="396" y="319"/>
                    </a:moveTo>
                    <a:cubicBezTo>
                      <a:pt x="396" y="319"/>
                      <a:pt x="396" y="319"/>
                      <a:pt x="396" y="318"/>
                    </a:cubicBezTo>
                    <a:cubicBezTo>
                      <a:pt x="393" y="319"/>
                      <a:pt x="393" y="319"/>
                      <a:pt x="393" y="319"/>
                    </a:cubicBezTo>
                    <a:cubicBezTo>
                      <a:pt x="395" y="316"/>
                      <a:pt x="395" y="316"/>
                      <a:pt x="395" y="316"/>
                    </a:cubicBezTo>
                    <a:cubicBezTo>
                      <a:pt x="401" y="318"/>
                      <a:pt x="401" y="318"/>
                      <a:pt x="401" y="318"/>
                    </a:cubicBezTo>
                    <a:cubicBezTo>
                      <a:pt x="401" y="319"/>
                      <a:pt x="397" y="318"/>
                      <a:pt x="396" y="319"/>
                    </a:cubicBezTo>
                    <a:close/>
                    <a:moveTo>
                      <a:pt x="396" y="322"/>
                    </a:moveTo>
                    <a:cubicBezTo>
                      <a:pt x="396" y="320"/>
                      <a:pt x="396" y="320"/>
                      <a:pt x="396" y="320"/>
                    </a:cubicBezTo>
                    <a:cubicBezTo>
                      <a:pt x="397" y="320"/>
                      <a:pt x="397" y="321"/>
                      <a:pt x="398" y="320"/>
                    </a:cubicBezTo>
                    <a:cubicBezTo>
                      <a:pt x="398" y="322"/>
                      <a:pt x="397" y="322"/>
                      <a:pt x="396" y="322"/>
                    </a:cubicBezTo>
                    <a:close/>
                    <a:moveTo>
                      <a:pt x="394" y="320"/>
                    </a:moveTo>
                    <a:cubicBezTo>
                      <a:pt x="394" y="321"/>
                      <a:pt x="394" y="321"/>
                      <a:pt x="392" y="321"/>
                    </a:cubicBezTo>
                    <a:cubicBezTo>
                      <a:pt x="392" y="319"/>
                      <a:pt x="392" y="319"/>
                      <a:pt x="392" y="319"/>
                    </a:cubicBezTo>
                    <a:cubicBezTo>
                      <a:pt x="392" y="320"/>
                      <a:pt x="393" y="321"/>
                      <a:pt x="394" y="320"/>
                    </a:cubicBezTo>
                    <a:close/>
                    <a:moveTo>
                      <a:pt x="383" y="311"/>
                    </a:moveTo>
                    <a:cubicBezTo>
                      <a:pt x="384" y="311"/>
                      <a:pt x="384" y="311"/>
                      <a:pt x="384" y="311"/>
                    </a:cubicBezTo>
                    <a:cubicBezTo>
                      <a:pt x="388" y="312"/>
                      <a:pt x="388" y="312"/>
                      <a:pt x="388" y="312"/>
                    </a:cubicBezTo>
                    <a:lnTo>
                      <a:pt x="383" y="311"/>
                    </a:lnTo>
                    <a:close/>
                    <a:moveTo>
                      <a:pt x="384" y="313"/>
                    </a:moveTo>
                    <a:cubicBezTo>
                      <a:pt x="384" y="314"/>
                      <a:pt x="384" y="314"/>
                      <a:pt x="384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lnTo>
                      <a:pt x="384" y="313"/>
                    </a:lnTo>
                    <a:close/>
                    <a:moveTo>
                      <a:pt x="383" y="139"/>
                    </a:move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85" y="138"/>
                      <a:pt x="385" y="138"/>
                      <a:pt x="385" y="138"/>
                    </a:cubicBezTo>
                    <a:cubicBezTo>
                      <a:pt x="385" y="138"/>
                      <a:pt x="384" y="139"/>
                      <a:pt x="383" y="139"/>
                    </a:cubicBezTo>
                    <a:close/>
                    <a:moveTo>
                      <a:pt x="389" y="314"/>
                    </a:moveTo>
                    <a:cubicBezTo>
                      <a:pt x="388" y="314"/>
                      <a:pt x="387" y="315"/>
                      <a:pt x="386" y="314"/>
                    </a:cubicBezTo>
                    <a:lnTo>
                      <a:pt x="389" y="314"/>
                    </a:lnTo>
                    <a:close/>
                    <a:moveTo>
                      <a:pt x="391" y="322"/>
                    </a:moveTo>
                    <a:cubicBezTo>
                      <a:pt x="391" y="322"/>
                      <a:pt x="391" y="323"/>
                      <a:pt x="390" y="323"/>
                    </a:cubicBezTo>
                    <a:cubicBezTo>
                      <a:pt x="389" y="321"/>
                      <a:pt x="389" y="321"/>
                      <a:pt x="389" y="321"/>
                    </a:cubicBezTo>
                    <a:lnTo>
                      <a:pt x="391" y="322"/>
                    </a:lnTo>
                    <a:close/>
                    <a:moveTo>
                      <a:pt x="391" y="232"/>
                    </a:moveTo>
                    <a:cubicBezTo>
                      <a:pt x="390" y="234"/>
                      <a:pt x="390" y="234"/>
                      <a:pt x="390" y="234"/>
                    </a:cubicBezTo>
                    <a:cubicBezTo>
                      <a:pt x="389" y="233"/>
                      <a:pt x="389" y="233"/>
                      <a:pt x="389" y="233"/>
                    </a:cubicBezTo>
                    <a:lnTo>
                      <a:pt x="391" y="232"/>
                    </a:lnTo>
                    <a:close/>
                    <a:moveTo>
                      <a:pt x="390" y="184"/>
                    </a:moveTo>
                    <a:cubicBezTo>
                      <a:pt x="389" y="186"/>
                      <a:pt x="389" y="186"/>
                      <a:pt x="389" y="186"/>
                    </a:cubicBezTo>
                    <a:cubicBezTo>
                      <a:pt x="388" y="184"/>
                      <a:pt x="388" y="184"/>
                      <a:pt x="388" y="184"/>
                    </a:cubicBezTo>
                    <a:lnTo>
                      <a:pt x="390" y="184"/>
                    </a:lnTo>
                    <a:close/>
                    <a:moveTo>
                      <a:pt x="390" y="307"/>
                    </a:moveTo>
                    <a:cubicBezTo>
                      <a:pt x="389" y="308"/>
                      <a:pt x="386" y="307"/>
                      <a:pt x="386" y="307"/>
                    </a:cubicBezTo>
                    <a:lnTo>
                      <a:pt x="390" y="307"/>
                    </a:lnTo>
                    <a:close/>
                    <a:moveTo>
                      <a:pt x="386" y="305"/>
                    </a:moveTo>
                    <a:cubicBezTo>
                      <a:pt x="385" y="305"/>
                      <a:pt x="385" y="305"/>
                      <a:pt x="385" y="305"/>
                    </a:cubicBezTo>
                    <a:cubicBezTo>
                      <a:pt x="385" y="304"/>
                      <a:pt x="386" y="304"/>
                      <a:pt x="386" y="304"/>
                    </a:cubicBezTo>
                    <a:cubicBezTo>
                      <a:pt x="386" y="304"/>
                      <a:pt x="386" y="305"/>
                      <a:pt x="386" y="305"/>
                    </a:cubicBezTo>
                    <a:close/>
                    <a:moveTo>
                      <a:pt x="386" y="136"/>
                    </a:move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4" y="137"/>
                      <a:pt x="383" y="137"/>
                      <a:pt x="381" y="136"/>
                    </a:cubicBezTo>
                    <a:cubicBezTo>
                      <a:pt x="383" y="134"/>
                      <a:pt x="384" y="136"/>
                      <a:pt x="386" y="136"/>
                    </a:cubicBezTo>
                    <a:close/>
                    <a:moveTo>
                      <a:pt x="383" y="343"/>
                    </a:moveTo>
                    <a:cubicBezTo>
                      <a:pt x="383" y="344"/>
                      <a:pt x="382" y="344"/>
                      <a:pt x="381" y="344"/>
                    </a:cubicBezTo>
                    <a:cubicBezTo>
                      <a:pt x="381" y="343"/>
                      <a:pt x="381" y="343"/>
                      <a:pt x="381" y="343"/>
                    </a:cubicBezTo>
                    <a:cubicBezTo>
                      <a:pt x="382" y="343"/>
                      <a:pt x="383" y="342"/>
                      <a:pt x="383" y="343"/>
                    </a:cubicBezTo>
                    <a:close/>
                    <a:moveTo>
                      <a:pt x="381" y="71"/>
                    </a:moveTo>
                    <a:cubicBezTo>
                      <a:pt x="381" y="71"/>
                      <a:pt x="380" y="72"/>
                      <a:pt x="380" y="72"/>
                    </a:cubicBezTo>
                    <a:cubicBezTo>
                      <a:pt x="380" y="72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79" y="72"/>
                      <a:pt x="382" y="71"/>
                      <a:pt x="379" y="70"/>
                    </a:cubicBezTo>
                    <a:cubicBezTo>
                      <a:pt x="379" y="71"/>
                      <a:pt x="377" y="69"/>
                      <a:pt x="377" y="71"/>
                    </a:cubicBezTo>
                    <a:cubicBezTo>
                      <a:pt x="378" y="72"/>
                      <a:pt x="378" y="72"/>
                      <a:pt x="378" y="72"/>
                    </a:cubicBezTo>
                    <a:cubicBezTo>
                      <a:pt x="377" y="72"/>
                      <a:pt x="377" y="72"/>
                      <a:pt x="377" y="72"/>
                    </a:cubicBezTo>
                    <a:cubicBezTo>
                      <a:pt x="376" y="67"/>
                      <a:pt x="382" y="69"/>
                      <a:pt x="381" y="71"/>
                    </a:cubicBezTo>
                    <a:close/>
                    <a:moveTo>
                      <a:pt x="377" y="339"/>
                    </a:moveTo>
                    <a:cubicBezTo>
                      <a:pt x="378" y="340"/>
                      <a:pt x="378" y="340"/>
                      <a:pt x="378" y="340"/>
                    </a:cubicBezTo>
                    <a:cubicBezTo>
                      <a:pt x="378" y="338"/>
                      <a:pt x="382" y="337"/>
                      <a:pt x="382" y="338"/>
                    </a:cubicBezTo>
                    <a:cubicBezTo>
                      <a:pt x="382" y="340"/>
                      <a:pt x="380" y="340"/>
                      <a:pt x="378" y="340"/>
                    </a:cubicBezTo>
                    <a:cubicBezTo>
                      <a:pt x="379" y="340"/>
                      <a:pt x="379" y="340"/>
                      <a:pt x="379" y="340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6" y="339"/>
                      <a:pt x="376" y="339"/>
                      <a:pt x="376" y="339"/>
                    </a:cubicBezTo>
                    <a:lnTo>
                      <a:pt x="377" y="339"/>
                    </a:lnTo>
                    <a:close/>
                    <a:moveTo>
                      <a:pt x="375" y="339"/>
                    </a:moveTo>
                    <a:cubicBezTo>
                      <a:pt x="375" y="339"/>
                      <a:pt x="376" y="340"/>
                      <a:pt x="376" y="340"/>
                    </a:cubicBezTo>
                    <a:cubicBezTo>
                      <a:pt x="374" y="340"/>
                      <a:pt x="374" y="340"/>
                      <a:pt x="374" y="340"/>
                    </a:cubicBezTo>
                    <a:lnTo>
                      <a:pt x="375" y="339"/>
                    </a:lnTo>
                    <a:close/>
                    <a:moveTo>
                      <a:pt x="373" y="286"/>
                    </a:moveTo>
                    <a:cubicBezTo>
                      <a:pt x="370" y="286"/>
                      <a:pt x="370" y="286"/>
                      <a:pt x="370" y="286"/>
                    </a:cubicBezTo>
                    <a:cubicBezTo>
                      <a:pt x="371" y="285"/>
                      <a:pt x="372" y="285"/>
                      <a:pt x="373" y="286"/>
                    </a:cubicBezTo>
                    <a:close/>
                    <a:moveTo>
                      <a:pt x="368" y="357"/>
                    </a:moveTo>
                    <a:cubicBezTo>
                      <a:pt x="368" y="357"/>
                      <a:pt x="368" y="357"/>
                      <a:pt x="367" y="358"/>
                    </a:cubicBezTo>
                    <a:cubicBezTo>
                      <a:pt x="367" y="357"/>
                      <a:pt x="367" y="357"/>
                      <a:pt x="367" y="357"/>
                    </a:cubicBezTo>
                    <a:lnTo>
                      <a:pt x="368" y="357"/>
                    </a:lnTo>
                    <a:close/>
                    <a:moveTo>
                      <a:pt x="368" y="360"/>
                    </a:moveTo>
                    <a:cubicBezTo>
                      <a:pt x="367" y="360"/>
                      <a:pt x="367" y="360"/>
                      <a:pt x="367" y="360"/>
                    </a:cubicBezTo>
                    <a:cubicBezTo>
                      <a:pt x="366" y="359"/>
                      <a:pt x="369" y="358"/>
                      <a:pt x="369" y="358"/>
                    </a:cubicBezTo>
                    <a:cubicBezTo>
                      <a:pt x="369" y="359"/>
                      <a:pt x="368" y="359"/>
                      <a:pt x="368" y="360"/>
                    </a:cubicBezTo>
                    <a:close/>
                    <a:moveTo>
                      <a:pt x="371" y="349"/>
                    </a:move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69" y="348"/>
                      <a:pt x="369" y="348"/>
                      <a:pt x="369" y="348"/>
                    </a:cubicBez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lnTo>
                      <a:pt x="371" y="349"/>
                    </a:lnTo>
                    <a:close/>
                    <a:moveTo>
                      <a:pt x="373" y="357"/>
                    </a:moveTo>
                    <a:cubicBezTo>
                      <a:pt x="371" y="355"/>
                      <a:pt x="371" y="355"/>
                      <a:pt x="371" y="355"/>
                    </a:cubicBezTo>
                    <a:cubicBezTo>
                      <a:pt x="373" y="355"/>
                      <a:pt x="373" y="355"/>
                      <a:pt x="373" y="355"/>
                    </a:cubicBezTo>
                    <a:cubicBezTo>
                      <a:pt x="373" y="356"/>
                      <a:pt x="373" y="356"/>
                      <a:pt x="373" y="356"/>
                    </a:cubicBezTo>
                    <a:lnTo>
                      <a:pt x="373" y="357"/>
                    </a:lnTo>
                    <a:close/>
                    <a:moveTo>
                      <a:pt x="375" y="352"/>
                    </a:moveTo>
                    <a:cubicBezTo>
                      <a:pt x="375" y="351"/>
                      <a:pt x="374" y="352"/>
                      <a:pt x="373" y="351"/>
                    </a:cubicBezTo>
                    <a:cubicBezTo>
                      <a:pt x="377" y="351"/>
                      <a:pt x="376" y="348"/>
                      <a:pt x="377" y="347"/>
                    </a:cubicBezTo>
                    <a:cubicBezTo>
                      <a:pt x="379" y="350"/>
                      <a:pt x="380" y="344"/>
                      <a:pt x="382" y="347"/>
                    </a:cubicBezTo>
                    <a:cubicBezTo>
                      <a:pt x="382" y="350"/>
                      <a:pt x="376" y="346"/>
                      <a:pt x="378" y="350"/>
                    </a:cubicBezTo>
                    <a:cubicBezTo>
                      <a:pt x="377" y="350"/>
                      <a:pt x="375" y="351"/>
                      <a:pt x="375" y="352"/>
                    </a:cubicBezTo>
                    <a:close/>
                    <a:moveTo>
                      <a:pt x="379" y="357"/>
                    </a:move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8" y="355"/>
                      <a:pt x="378" y="355"/>
                      <a:pt x="378" y="355"/>
                    </a:cubicBez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9" y="356"/>
                      <a:pt x="380" y="355"/>
                      <a:pt x="380" y="356"/>
                    </a:cubicBezTo>
                    <a:lnTo>
                      <a:pt x="379" y="357"/>
                    </a:lnTo>
                    <a:close/>
                    <a:moveTo>
                      <a:pt x="385" y="356"/>
                    </a:moveTo>
                    <a:cubicBezTo>
                      <a:pt x="384" y="358"/>
                      <a:pt x="383" y="356"/>
                      <a:pt x="382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2" y="355"/>
                      <a:pt x="382" y="355"/>
                      <a:pt x="382" y="355"/>
                    </a:cubicBezTo>
                    <a:lnTo>
                      <a:pt x="385" y="356"/>
                    </a:lnTo>
                    <a:close/>
                    <a:moveTo>
                      <a:pt x="383" y="354"/>
                    </a:move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3" y="354"/>
                      <a:pt x="382" y="353"/>
                      <a:pt x="381" y="352"/>
                    </a:cubicBezTo>
                    <a:cubicBezTo>
                      <a:pt x="381" y="353"/>
                      <a:pt x="380" y="354"/>
                      <a:pt x="379" y="353"/>
                    </a:cubicBezTo>
                    <a:cubicBezTo>
                      <a:pt x="380" y="352"/>
                      <a:pt x="382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1" y="352"/>
                      <a:pt x="382" y="353"/>
                    </a:cubicBez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4" y="354"/>
                      <a:pt x="384" y="354"/>
                      <a:pt x="383" y="354"/>
                    </a:cubicBezTo>
                    <a:close/>
                    <a:moveTo>
                      <a:pt x="388" y="346"/>
                    </a:moveTo>
                    <a:cubicBezTo>
                      <a:pt x="384" y="345"/>
                      <a:pt x="384" y="345"/>
                      <a:pt x="384" y="345"/>
                    </a:cubicBezTo>
                    <a:cubicBezTo>
                      <a:pt x="386" y="342"/>
                      <a:pt x="386" y="342"/>
                      <a:pt x="386" y="342"/>
                    </a:cubicBezTo>
                    <a:cubicBezTo>
                      <a:pt x="386" y="343"/>
                      <a:pt x="389" y="345"/>
                      <a:pt x="390" y="343"/>
                    </a:cubicBezTo>
                    <a:cubicBezTo>
                      <a:pt x="390" y="345"/>
                      <a:pt x="388" y="345"/>
                      <a:pt x="388" y="346"/>
                    </a:cubicBezTo>
                    <a:close/>
                    <a:moveTo>
                      <a:pt x="394" y="343"/>
                    </a:moveTo>
                    <a:cubicBezTo>
                      <a:pt x="393" y="343"/>
                      <a:pt x="393" y="343"/>
                      <a:pt x="393" y="343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4" y="342"/>
                      <a:pt x="394" y="342"/>
                      <a:pt x="394" y="341"/>
                    </a:cubicBezTo>
                    <a:cubicBezTo>
                      <a:pt x="392" y="339"/>
                      <a:pt x="392" y="339"/>
                      <a:pt x="392" y="339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4" y="342"/>
                      <a:pt x="394" y="342"/>
                      <a:pt x="394" y="343"/>
                    </a:cubicBezTo>
                    <a:close/>
                    <a:moveTo>
                      <a:pt x="396" y="345"/>
                    </a:moveTo>
                    <a:cubicBezTo>
                      <a:pt x="396" y="344"/>
                      <a:pt x="397" y="343"/>
                      <a:pt x="398" y="342"/>
                    </a:cubicBezTo>
                    <a:cubicBezTo>
                      <a:pt x="399" y="344"/>
                      <a:pt x="396" y="343"/>
                      <a:pt x="396" y="345"/>
                    </a:cubicBezTo>
                    <a:close/>
                    <a:moveTo>
                      <a:pt x="399" y="341"/>
                    </a:moveTo>
                    <a:cubicBezTo>
                      <a:pt x="397" y="341"/>
                      <a:pt x="397" y="341"/>
                      <a:pt x="397" y="341"/>
                    </a:cubicBezTo>
                    <a:cubicBezTo>
                      <a:pt x="399" y="339"/>
                      <a:pt x="399" y="339"/>
                      <a:pt x="399" y="339"/>
                    </a:cubicBezTo>
                    <a:lnTo>
                      <a:pt x="399" y="341"/>
                    </a:lnTo>
                    <a:close/>
                    <a:moveTo>
                      <a:pt x="401" y="325"/>
                    </a:moveTo>
                    <a:cubicBezTo>
                      <a:pt x="394" y="324"/>
                      <a:pt x="398" y="329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1"/>
                      <a:pt x="394" y="331"/>
                    </a:cubicBezTo>
                    <a:cubicBezTo>
                      <a:pt x="394" y="330"/>
                      <a:pt x="393" y="329"/>
                      <a:pt x="392" y="329"/>
                    </a:cubicBezTo>
                    <a:cubicBezTo>
                      <a:pt x="391" y="330"/>
                      <a:pt x="391" y="330"/>
                      <a:pt x="391" y="330"/>
                    </a:cubicBezTo>
                    <a:cubicBezTo>
                      <a:pt x="391" y="330"/>
                      <a:pt x="391" y="330"/>
                      <a:pt x="390" y="330"/>
                    </a:cubicBezTo>
                    <a:cubicBezTo>
                      <a:pt x="389" y="331"/>
                      <a:pt x="389" y="331"/>
                      <a:pt x="389" y="331"/>
                    </a:cubicBezTo>
                    <a:cubicBezTo>
                      <a:pt x="393" y="334"/>
                      <a:pt x="393" y="334"/>
                      <a:pt x="393" y="334"/>
                    </a:cubicBezTo>
                    <a:cubicBezTo>
                      <a:pt x="392" y="336"/>
                      <a:pt x="391" y="334"/>
                      <a:pt x="390" y="334"/>
                    </a:cubicBezTo>
                    <a:cubicBezTo>
                      <a:pt x="388" y="332"/>
                      <a:pt x="386" y="334"/>
                      <a:pt x="385" y="334"/>
                    </a:cubicBezTo>
                    <a:cubicBezTo>
                      <a:pt x="384" y="334"/>
                      <a:pt x="384" y="334"/>
                      <a:pt x="383" y="335"/>
                    </a:cubicBezTo>
                    <a:cubicBezTo>
                      <a:pt x="386" y="333"/>
                      <a:pt x="386" y="329"/>
                      <a:pt x="390" y="329"/>
                    </a:cubicBezTo>
                    <a:cubicBezTo>
                      <a:pt x="391" y="327"/>
                      <a:pt x="395" y="328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3" y="325"/>
                      <a:pt x="393" y="325"/>
                      <a:pt x="393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6" y="325"/>
                      <a:pt x="397" y="326"/>
                      <a:pt x="397" y="324"/>
                    </a:cubicBezTo>
                    <a:cubicBezTo>
                      <a:pt x="399" y="323"/>
                      <a:pt x="399" y="320"/>
                      <a:pt x="401" y="320"/>
                    </a:cubicBezTo>
                    <a:cubicBezTo>
                      <a:pt x="401" y="321"/>
                      <a:pt x="401" y="321"/>
                      <a:pt x="401" y="321"/>
                    </a:cubicBezTo>
                    <a:cubicBezTo>
                      <a:pt x="403" y="321"/>
                      <a:pt x="403" y="321"/>
                      <a:pt x="403" y="321"/>
                    </a:cubicBezTo>
                    <a:cubicBezTo>
                      <a:pt x="403" y="323"/>
                      <a:pt x="400" y="322"/>
                      <a:pt x="401" y="325"/>
                    </a:cubicBezTo>
                    <a:close/>
                    <a:moveTo>
                      <a:pt x="404" y="340"/>
                    </a:moveTo>
                    <a:cubicBezTo>
                      <a:pt x="404" y="340"/>
                      <a:pt x="404" y="340"/>
                      <a:pt x="404" y="340"/>
                    </a:cubicBezTo>
                    <a:cubicBezTo>
                      <a:pt x="404" y="340"/>
                      <a:pt x="402" y="340"/>
                      <a:pt x="402" y="341"/>
                    </a:cubicBezTo>
                    <a:cubicBezTo>
                      <a:pt x="402" y="340"/>
                      <a:pt x="404" y="339"/>
                      <a:pt x="403" y="338"/>
                    </a:cubicBezTo>
                    <a:cubicBezTo>
                      <a:pt x="405" y="338"/>
                      <a:pt x="405" y="338"/>
                      <a:pt x="405" y="338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4" y="340"/>
                      <a:pt x="404" y="340"/>
                      <a:pt x="404" y="340"/>
                    </a:cubicBezTo>
                    <a:close/>
                    <a:moveTo>
                      <a:pt x="411" y="329"/>
                    </a:moveTo>
                    <a:cubicBezTo>
                      <a:pt x="411" y="328"/>
                      <a:pt x="411" y="328"/>
                      <a:pt x="411" y="328"/>
                    </a:cubicBezTo>
                    <a:cubicBezTo>
                      <a:pt x="415" y="329"/>
                      <a:pt x="415" y="329"/>
                      <a:pt x="415" y="329"/>
                    </a:cubicBezTo>
                    <a:lnTo>
                      <a:pt x="411" y="329"/>
                    </a:lnTo>
                    <a:close/>
                    <a:moveTo>
                      <a:pt x="426" y="312"/>
                    </a:moveTo>
                    <a:cubicBezTo>
                      <a:pt x="426" y="312"/>
                      <a:pt x="426" y="312"/>
                      <a:pt x="426" y="312"/>
                    </a:cubicBezTo>
                    <a:cubicBezTo>
                      <a:pt x="422" y="313"/>
                      <a:pt x="423" y="316"/>
                      <a:pt x="417" y="315"/>
                    </a:cubicBezTo>
                    <a:cubicBezTo>
                      <a:pt x="415" y="313"/>
                      <a:pt x="415" y="313"/>
                      <a:pt x="415" y="313"/>
                    </a:cubicBezTo>
                    <a:cubicBezTo>
                      <a:pt x="416" y="313"/>
                      <a:pt x="417" y="314"/>
                      <a:pt x="418" y="314"/>
                    </a:cubicBezTo>
                    <a:cubicBezTo>
                      <a:pt x="419" y="311"/>
                      <a:pt x="420" y="310"/>
                      <a:pt x="422" y="308"/>
                    </a:cubicBezTo>
                    <a:cubicBezTo>
                      <a:pt x="424" y="308"/>
                      <a:pt x="424" y="312"/>
                      <a:pt x="427" y="311"/>
                    </a:cubicBezTo>
                    <a:lnTo>
                      <a:pt x="426" y="312"/>
                    </a:lnTo>
                    <a:close/>
                    <a:moveTo>
                      <a:pt x="431" y="282"/>
                    </a:moveTo>
                    <a:cubicBezTo>
                      <a:pt x="425" y="283"/>
                      <a:pt x="423" y="289"/>
                      <a:pt x="419" y="291"/>
                    </a:cubicBezTo>
                    <a:cubicBezTo>
                      <a:pt x="419" y="293"/>
                      <a:pt x="419" y="294"/>
                      <a:pt x="417" y="295"/>
                    </a:cubicBezTo>
                    <a:cubicBezTo>
                      <a:pt x="414" y="295"/>
                      <a:pt x="416" y="293"/>
                      <a:pt x="414" y="294"/>
                    </a:cubicBezTo>
                    <a:cubicBezTo>
                      <a:pt x="415" y="297"/>
                      <a:pt x="415" y="297"/>
                      <a:pt x="415" y="297"/>
                    </a:cubicBezTo>
                    <a:cubicBezTo>
                      <a:pt x="413" y="296"/>
                      <a:pt x="411" y="297"/>
                      <a:pt x="412" y="298"/>
                    </a:cubicBezTo>
                    <a:cubicBezTo>
                      <a:pt x="410" y="297"/>
                      <a:pt x="407" y="299"/>
                      <a:pt x="405" y="298"/>
                    </a:cubicBezTo>
                    <a:cubicBezTo>
                      <a:pt x="410" y="301"/>
                      <a:pt x="410" y="301"/>
                      <a:pt x="410" y="301"/>
                    </a:cubicBezTo>
                    <a:cubicBezTo>
                      <a:pt x="408" y="302"/>
                      <a:pt x="408" y="304"/>
                      <a:pt x="408" y="304"/>
                    </a:cubicBezTo>
                    <a:cubicBezTo>
                      <a:pt x="408" y="304"/>
                      <a:pt x="406" y="304"/>
                      <a:pt x="406" y="305"/>
                    </a:cubicBezTo>
                    <a:cubicBezTo>
                      <a:pt x="407" y="307"/>
                      <a:pt x="403" y="307"/>
                      <a:pt x="403" y="308"/>
                    </a:cubicBezTo>
                    <a:cubicBezTo>
                      <a:pt x="400" y="308"/>
                      <a:pt x="401" y="311"/>
                      <a:pt x="397" y="310"/>
                    </a:cubicBezTo>
                    <a:cubicBezTo>
                      <a:pt x="395" y="312"/>
                      <a:pt x="394" y="312"/>
                      <a:pt x="393" y="312"/>
                    </a:cubicBezTo>
                    <a:cubicBezTo>
                      <a:pt x="394" y="312"/>
                      <a:pt x="394" y="311"/>
                      <a:pt x="395" y="311"/>
                    </a:cubicBezTo>
                    <a:cubicBezTo>
                      <a:pt x="393" y="310"/>
                      <a:pt x="393" y="310"/>
                      <a:pt x="393" y="310"/>
                    </a:cubicBezTo>
                    <a:cubicBezTo>
                      <a:pt x="394" y="310"/>
                      <a:pt x="395" y="311"/>
                      <a:pt x="395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6" y="308"/>
                      <a:pt x="397" y="308"/>
                    </a:cubicBezTo>
                    <a:cubicBezTo>
                      <a:pt x="397" y="306"/>
                      <a:pt x="392" y="305"/>
                      <a:pt x="395" y="303"/>
                    </a:cubicBezTo>
                    <a:cubicBezTo>
                      <a:pt x="398" y="305"/>
                      <a:pt x="398" y="303"/>
                      <a:pt x="400" y="302"/>
                    </a:cubicBezTo>
                    <a:cubicBezTo>
                      <a:pt x="401" y="302"/>
                      <a:pt x="401" y="302"/>
                      <a:pt x="401" y="302"/>
                    </a:cubicBezTo>
                    <a:cubicBezTo>
                      <a:pt x="400" y="301"/>
                      <a:pt x="400" y="302"/>
                      <a:pt x="399" y="302"/>
                    </a:cubicBezTo>
                    <a:cubicBezTo>
                      <a:pt x="401" y="300"/>
                      <a:pt x="401" y="300"/>
                      <a:pt x="401" y="300"/>
                    </a:cubicBezTo>
                    <a:cubicBezTo>
                      <a:pt x="400" y="299"/>
                      <a:pt x="400" y="299"/>
                      <a:pt x="400" y="299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400" y="297"/>
                      <a:pt x="400" y="297"/>
                      <a:pt x="400" y="297"/>
                    </a:cubicBezTo>
                    <a:cubicBezTo>
                      <a:pt x="402" y="299"/>
                      <a:pt x="403" y="296"/>
                      <a:pt x="404" y="296"/>
                    </a:cubicBezTo>
                    <a:cubicBezTo>
                      <a:pt x="403" y="295"/>
                      <a:pt x="403" y="295"/>
                      <a:pt x="403" y="295"/>
                    </a:cubicBezTo>
                    <a:cubicBezTo>
                      <a:pt x="405" y="294"/>
                      <a:pt x="407" y="294"/>
                      <a:pt x="409" y="292"/>
                    </a:cubicBezTo>
                    <a:cubicBezTo>
                      <a:pt x="407" y="291"/>
                      <a:pt x="406" y="289"/>
                      <a:pt x="404" y="290"/>
                    </a:cubicBezTo>
                    <a:cubicBezTo>
                      <a:pt x="403" y="290"/>
                      <a:pt x="403" y="290"/>
                      <a:pt x="403" y="290"/>
                    </a:cubicBezTo>
                    <a:cubicBezTo>
                      <a:pt x="403" y="289"/>
                      <a:pt x="403" y="289"/>
                      <a:pt x="403" y="289"/>
                    </a:cubicBezTo>
                    <a:cubicBezTo>
                      <a:pt x="404" y="289"/>
                      <a:pt x="404" y="289"/>
                      <a:pt x="404" y="289"/>
                    </a:cubicBezTo>
                    <a:cubicBezTo>
                      <a:pt x="404" y="290"/>
                      <a:pt x="404" y="290"/>
                      <a:pt x="404" y="290"/>
                    </a:cubicBezTo>
                    <a:cubicBezTo>
                      <a:pt x="407" y="288"/>
                      <a:pt x="410" y="292"/>
                      <a:pt x="410" y="287"/>
                    </a:cubicBezTo>
                    <a:cubicBezTo>
                      <a:pt x="409" y="285"/>
                      <a:pt x="409" y="288"/>
                      <a:pt x="407" y="287"/>
                    </a:cubicBezTo>
                    <a:cubicBezTo>
                      <a:pt x="409" y="285"/>
                      <a:pt x="409" y="285"/>
                      <a:pt x="409" y="285"/>
                    </a:cubicBezTo>
                    <a:cubicBezTo>
                      <a:pt x="409" y="284"/>
                      <a:pt x="408" y="283"/>
                      <a:pt x="407" y="284"/>
                    </a:cubicBezTo>
                    <a:cubicBezTo>
                      <a:pt x="409" y="283"/>
                      <a:pt x="411" y="281"/>
                      <a:pt x="412" y="282"/>
                    </a:cubicBezTo>
                    <a:cubicBezTo>
                      <a:pt x="409" y="279"/>
                      <a:pt x="416" y="279"/>
                      <a:pt x="416" y="277"/>
                    </a:cubicBezTo>
                    <a:cubicBezTo>
                      <a:pt x="415" y="277"/>
                      <a:pt x="415" y="275"/>
                      <a:pt x="414" y="275"/>
                    </a:cubicBezTo>
                    <a:cubicBezTo>
                      <a:pt x="419" y="274"/>
                      <a:pt x="415" y="268"/>
                      <a:pt x="419" y="268"/>
                    </a:cubicBezTo>
                    <a:cubicBezTo>
                      <a:pt x="420" y="269"/>
                      <a:pt x="419" y="270"/>
                      <a:pt x="418" y="270"/>
                    </a:cubicBezTo>
                    <a:cubicBezTo>
                      <a:pt x="420" y="274"/>
                      <a:pt x="425" y="268"/>
                      <a:pt x="423" y="274"/>
                    </a:cubicBezTo>
                    <a:cubicBezTo>
                      <a:pt x="423" y="274"/>
                      <a:pt x="422" y="274"/>
                      <a:pt x="421" y="273"/>
                    </a:cubicBezTo>
                    <a:cubicBezTo>
                      <a:pt x="421" y="274"/>
                      <a:pt x="420" y="274"/>
                      <a:pt x="420" y="275"/>
                    </a:cubicBezTo>
                    <a:cubicBezTo>
                      <a:pt x="422" y="274"/>
                      <a:pt x="426" y="279"/>
                      <a:pt x="429" y="277"/>
                    </a:cubicBezTo>
                    <a:cubicBezTo>
                      <a:pt x="429" y="277"/>
                      <a:pt x="429" y="277"/>
                      <a:pt x="429" y="277"/>
                    </a:cubicBezTo>
                    <a:cubicBezTo>
                      <a:pt x="430" y="276"/>
                      <a:pt x="430" y="276"/>
                      <a:pt x="430" y="276"/>
                    </a:cubicBezTo>
                    <a:cubicBezTo>
                      <a:pt x="430" y="276"/>
                      <a:pt x="430" y="276"/>
                      <a:pt x="429" y="277"/>
                    </a:cubicBezTo>
                    <a:cubicBezTo>
                      <a:pt x="432" y="278"/>
                      <a:pt x="430" y="280"/>
                      <a:pt x="431" y="282"/>
                    </a:cubicBezTo>
                    <a:close/>
                    <a:moveTo>
                      <a:pt x="413" y="266"/>
                    </a:moveTo>
                    <a:cubicBezTo>
                      <a:pt x="413" y="265"/>
                      <a:pt x="413" y="265"/>
                      <a:pt x="413" y="265"/>
                    </a:cubicBezTo>
                    <a:cubicBezTo>
                      <a:pt x="415" y="265"/>
                      <a:pt x="415" y="265"/>
                      <a:pt x="415" y="265"/>
                    </a:cubicBezTo>
                    <a:lnTo>
                      <a:pt x="413" y="266"/>
                    </a:lnTo>
                    <a:close/>
                    <a:moveTo>
                      <a:pt x="427" y="235"/>
                    </a:moveTo>
                    <a:cubicBezTo>
                      <a:pt x="427" y="235"/>
                      <a:pt x="426" y="236"/>
                      <a:pt x="427" y="237"/>
                    </a:cubicBezTo>
                    <a:cubicBezTo>
                      <a:pt x="427" y="237"/>
                      <a:pt x="428" y="237"/>
                      <a:pt x="428" y="236"/>
                    </a:cubicBezTo>
                    <a:cubicBezTo>
                      <a:pt x="429" y="237"/>
                      <a:pt x="429" y="237"/>
                      <a:pt x="429" y="237"/>
                    </a:cubicBezTo>
                    <a:cubicBezTo>
                      <a:pt x="427" y="238"/>
                      <a:pt x="427" y="238"/>
                      <a:pt x="427" y="238"/>
                    </a:cubicBezTo>
                    <a:cubicBezTo>
                      <a:pt x="428" y="239"/>
                      <a:pt x="428" y="239"/>
                      <a:pt x="428" y="239"/>
                    </a:cubicBezTo>
                    <a:cubicBezTo>
                      <a:pt x="429" y="238"/>
                      <a:pt x="430" y="239"/>
                      <a:pt x="430" y="239"/>
                    </a:cubicBezTo>
                    <a:cubicBezTo>
                      <a:pt x="430" y="239"/>
                      <a:pt x="430" y="239"/>
                      <a:pt x="430" y="239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28" y="241"/>
                      <a:pt x="428" y="241"/>
                      <a:pt x="428" y="241"/>
                    </a:cubicBezTo>
                    <a:cubicBezTo>
                      <a:pt x="431" y="242"/>
                      <a:pt x="431" y="242"/>
                      <a:pt x="431" y="242"/>
                    </a:cubicBezTo>
                    <a:cubicBezTo>
                      <a:pt x="429" y="242"/>
                      <a:pt x="429" y="242"/>
                      <a:pt x="429" y="242"/>
                    </a:cubicBezTo>
                    <a:cubicBezTo>
                      <a:pt x="433" y="244"/>
                      <a:pt x="428" y="248"/>
                      <a:pt x="429" y="249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3" y="253"/>
                      <a:pt x="423" y="253"/>
                      <a:pt x="424" y="253"/>
                    </a:cubicBezTo>
                    <a:cubicBezTo>
                      <a:pt x="424" y="253"/>
                      <a:pt x="425" y="252"/>
                      <a:pt x="425" y="252"/>
                    </a:cubicBezTo>
                    <a:cubicBezTo>
                      <a:pt x="424" y="251"/>
                      <a:pt x="422" y="252"/>
                      <a:pt x="421" y="252"/>
                    </a:cubicBezTo>
                    <a:cubicBezTo>
                      <a:pt x="422" y="253"/>
                      <a:pt x="415" y="255"/>
                      <a:pt x="420" y="255"/>
                    </a:cubicBezTo>
                    <a:cubicBezTo>
                      <a:pt x="421" y="255"/>
                      <a:pt x="421" y="255"/>
                      <a:pt x="421" y="255"/>
                    </a:cubicBezTo>
                    <a:cubicBezTo>
                      <a:pt x="421" y="258"/>
                      <a:pt x="416" y="257"/>
                      <a:pt x="415" y="260"/>
                    </a:cubicBezTo>
                    <a:cubicBezTo>
                      <a:pt x="415" y="261"/>
                      <a:pt x="413" y="260"/>
                      <a:pt x="413" y="261"/>
                    </a:cubicBezTo>
                    <a:cubicBezTo>
                      <a:pt x="412" y="260"/>
                      <a:pt x="412" y="260"/>
                      <a:pt x="412" y="260"/>
                    </a:cubicBezTo>
                    <a:cubicBezTo>
                      <a:pt x="414" y="259"/>
                      <a:pt x="411" y="256"/>
                      <a:pt x="414" y="255"/>
                    </a:cubicBezTo>
                    <a:cubicBezTo>
                      <a:pt x="414" y="251"/>
                      <a:pt x="411" y="255"/>
                      <a:pt x="409" y="254"/>
                    </a:cubicBezTo>
                    <a:cubicBezTo>
                      <a:pt x="411" y="251"/>
                      <a:pt x="415" y="252"/>
                      <a:pt x="417" y="250"/>
                    </a:cubicBezTo>
                    <a:cubicBezTo>
                      <a:pt x="414" y="249"/>
                      <a:pt x="414" y="249"/>
                      <a:pt x="414" y="249"/>
                    </a:cubicBezTo>
                    <a:cubicBezTo>
                      <a:pt x="415" y="248"/>
                      <a:pt x="415" y="248"/>
                      <a:pt x="415" y="248"/>
                    </a:cubicBezTo>
                    <a:cubicBezTo>
                      <a:pt x="416" y="252"/>
                      <a:pt x="419" y="248"/>
                      <a:pt x="421" y="247"/>
                    </a:cubicBezTo>
                    <a:cubicBezTo>
                      <a:pt x="421" y="248"/>
                      <a:pt x="423" y="246"/>
                      <a:pt x="424" y="245"/>
                    </a:cubicBezTo>
                    <a:cubicBezTo>
                      <a:pt x="425" y="246"/>
                      <a:pt x="425" y="246"/>
                      <a:pt x="425" y="246"/>
                    </a:cubicBezTo>
                    <a:cubicBezTo>
                      <a:pt x="425" y="246"/>
                      <a:pt x="425" y="245"/>
                      <a:pt x="425" y="245"/>
                    </a:cubicBezTo>
                    <a:cubicBezTo>
                      <a:pt x="425" y="244"/>
                      <a:pt x="425" y="244"/>
                      <a:pt x="425" y="244"/>
                    </a:cubicBezTo>
                    <a:cubicBezTo>
                      <a:pt x="426" y="245"/>
                      <a:pt x="428" y="245"/>
                      <a:pt x="429" y="244"/>
                    </a:cubicBezTo>
                    <a:cubicBezTo>
                      <a:pt x="428" y="243"/>
                      <a:pt x="426" y="241"/>
                      <a:pt x="424" y="242"/>
                    </a:cubicBezTo>
                    <a:cubicBezTo>
                      <a:pt x="424" y="242"/>
                      <a:pt x="424" y="242"/>
                      <a:pt x="424" y="242"/>
                    </a:cubicBezTo>
                    <a:cubicBezTo>
                      <a:pt x="425" y="242"/>
                      <a:pt x="422" y="243"/>
                      <a:pt x="421" y="242"/>
                    </a:cubicBezTo>
                    <a:cubicBezTo>
                      <a:pt x="423" y="242"/>
                      <a:pt x="425" y="241"/>
                      <a:pt x="426" y="240"/>
                    </a:cubicBezTo>
                    <a:cubicBezTo>
                      <a:pt x="424" y="236"/>
                      <a:pt x="422" y="241"/>
                      <a:pt x="419" y="239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1"/>
                      <a:pt x="417" y="241"/>
                      <a:pt x="417" y="241"/>
                    </a:cubicBezTo>
                    <a:cubicBezTo>
                      <a:pt x="418" y="243"/>
                      <a:pt x="419" y="244"/>
                      <a:pt x="419" y="246"/>
                    </a:cubicBezTo>
                    <a:cubicBezTo>
                      <a:pt x="416" y="248"/>
                      <a:pt x="412" y="243"/>
                      <a:pt x="409" y="245"/>
                    </a:cubicBezTo>
                    <a:cubicBezTo>
                      <a:pt x="409" y="246"/>
                      <a:pt x="409" y="246"/>
                      <a:pt x="409" y="246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8" y="246"/>
                      <a:pt x="408" y="246"/>
                      <a:pt x="407" y="247"/>
                    </a:cubicBezTo>
                    <a:cubicBezTo>
                      <a:pt x="408" y="245"/>
                      <a:pt x="408" y="245"/>
                      <a:pt x="408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9" y="245"/>
                      <a:pt x="409" y="245"/>
                      <a:pt x="409" y="245"/>
                    </a:cubicBezTo>
                    <a:cubicBezTo>
                      <a:pt x="410" y="241"/>
                      <a:pt x="414" y="246"/>
                      <a:pt x="416" y="243"/>
                    </a:cubicBezTo>
                    <a:cubicBezTo>
                      <a:pt x="413" y="240"/>
                      <a:pt x="409" y="243"/>
                      <a:pt x="406" y="242"/>
                    </a:cubicBezTo>
                    <a:cubicBezTo>
                      <a:pt x="405" y="242"/>
                      <a:pt x="405" y="242"/>
                      <a:pt x="405" y="242"/>
                    </a:cubicBezTo>
                    <a:cubicBezTo>
                      <a:pt x="407" y="240"/>
                      <a:pt x="408" y="239"/>
                      <a:pt x="410" y="239"/>
                    </a:cubicBezTo>
                    <a:cubicBezTo>
                      <a:pt x="409" y="237"/>
                      <a:pt x="412" y="238"/>
                      <a:pt x="413" y="237"/>
                    </a:cubicBezTo>
                    <a:cubicBezTo>
                      <a:pt x="413" y="237"/>
                      <a:pt x="413" y="237"/>
                      <a:pt x="414" y="238"/>
                    </a:cubicBezTo>
                    <a:cubicBezTo>
                      <a:pt x="414" y="238"/>
                      <a:pt x="415" y="237"/>
                      <a:pt x="415" y="237"/>
                    </a:cubicBezTo>
                    <a:cubicBezTo>
                      <a:pt x="415" y="236"/>
                      <a:pt x="413" y="234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4" y="234"/>
                      <a:pt x="415" y="234"/>
                      <a:pt x="415" y="231"/>
                    </a:cubicBezTo>
                    <a:cubicBezTo>
                      <a:pt x="412" y="230"/>
                      <a:pt x="412" y="230"/>
                      <a:pt x="412" y="230"/>
                    </a:cubicBezTo>
                    <a:cubicBezTo>
                      <a:pt x="411" y="229"/>
                      <a:pt x="413" y="226"/>
                      <a:pt x="414" y="226"/>
                    </a:cubicBezTo>
                    <a:cubicBezTo>
                      <a:pt x="416" y="228"/>
                      <a:pt x="421" y="227"/>
                      <a:pt x="423" y="225"/>
                    </a:cubicBezTo>
                    <a:cubicBezTo>
                      <a:pt x="421" y="227"/>
                      <a:pt x="426" y="228"/>
                      <a:pt x="427" y="229"/>
                    </a:cubicBezTo>
                    <a:cubicBezTo>
                      <a:pt x="424" y="232"/>
                      <a:pt x="424" y="232"/>
                      <a:pt x="424" y="232"/>
                    </a:cubicBezTo>
                    <a:cubicBezTo>
                      <a:pt x="425" y="233"/>
                      <a:pt x="426" y="234"/>
                      <a:pt x="427" y="233"/>
                    </a:cubicBezTo>
                    <a:cubicBezTo>
                      <a:pt x="428" y="230"/>
                      <a:pt x="430" y="233"/>
                      <a:pt x="432" y="233"/>
                    </a:cubicBezTo>
                    <a:cubicBezTo>
                      <a:pt x="432" y="233"/>
                      <a:pt x="432" y="234"/>
                      <a:pt x="432" y="234"/>
                    </a:cubicBezTo>
                    <a:cubicBezTo>
                      <a:pt x="430" y="235"/>
                      <a:pt x="429" y="233"/>
                      <a:pt x="427" y="235"/>
                    </a:cubicBezTo>
                    <a:close/>
                    <a:moveTo>
                      <a:pt x="420" y="245"/>
                    </a:moveTo>
                    <a:cubicBezTo>
                      <a:pt x="421" y="245"/>
                      <a:pt x="422" y="243"/>
                      <a:pt x="424" y="243"/>
                    </a:cubicBezTo>
                    <a:cubicBezTo>
                      <a:pt x="423" y="244"/>
                      <a:pt x="421" y="244"/>
                      <a:pt x="420" y="245"/>
                    </a:cubicBezTo>
                    <a:close/>
                    <a:moveTo>
                      <a:pt x="433" y="201"/>
                    </a:moveTo>
                    <a:cubicBezTo>
                      <a:pt x="432" y="201"/>
                      <a:pt x="432" y="201"/>
                      <a:pt x="432" y="201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6" y="200"/>
                      <a:pt x="433" y="199"/>
                      <a:pt x="433" y="201"/>
                    </a:cubicBezTo>
                    <a:close/>
                    <a:moveTo>
                      <a:pt x="435" y="297"/>
                    </a:move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4" y="297"/>
                      <a:pt x="435" y="296"/>
                      <a:pt x="435" y="296"/>
                    </a:cubicBezTo>
                    <a:lnTo>
                      <a:pt x="435" y="297"/>
                    </a:lnTo>
                    <a:close/>
                    <a:moveTo>
                      <a:pt x="435" y="191"/>
                    </a:moveTo>
                    <a:cubicBezTo>
                      <a:pt x="435" y="190"/>
                      <a:pt x="435" y="190"/>
                      <a:pt x="435" y="190"/>
                    </a:cubicBezTo>
                    <a:cubicBezTo>
                      <a:pt x="435" y="190"/>
                      <a:pt x="436" y="190"/>
                      <a:pt x="437" y="191"/>
                    </a:cubicBezTo>
                    <a:lnTo>
                      <a:pt x="435" y="191"/>
                    </a:lnTo>
                    <a:close/>
                    <a:moveTo>
                      <a:pt x="437" y="299"/>
                    </a:moveTo>
                    <a:cubicBezTo>
                      <a:pt x="438" y="299"/>
                      <a:pt x="439" y="298"/>
                      <a:pt x="439" y="298"/>
                    </a:cubicBezTo>
                    <a:cubicBezTo>
                      <a:pt x="439" y="299"/>
                      <a:pt x="438" y="299"/>
                      <a:pt x="437" y="299"/>
                    </a:cubicBezTo>
                    <a:close/>
                    <a:moveTo>
                      <a:pt x="439" y="295"/>
                    </a:moveTo>
                    <a:cubicBezTo>
                      <a:pt x="439" y="295"/>
                      <a:pt x="439" y="295"/>
                      <a:pt x="439" y="295"/>
                    </a:cubicBezTo>
                    <a:cubicBezTo>
                      <a:pt x="439" y="295"/>
                      <a:pt x="439" y="295"/>
                      <a:pt x="439" y="295"/>
                    </a:cubicBezTo>
                    <a:close/>
                    <a:moveTo>
                      <a:pt x="440" y="290"/>
                    </a:moveTo>
                    <a:cubicBezTo>
                      <a:pt x="441" y="290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39" y="291"/>
                      <a:pt x="440" y="290"/>
                    </a:cubicBezTo>
                    <a:close/>
                    <a:moveTo>
                      <a:pt x="442" y="165"/>
                    </a:moveTo>
                    <a:cubicBezTo>
                      <a:pt x="443" y="165"/>
                      <a:pt x="443" y="166"/>
                      <a:pt x="443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lnTo>
                      <a:pt x="442" y="165"/>
                    </a:lnTo>
                    <a:close/>
                    <a:moveTo>
                      <a:pt x="449" y="181"/>
                    </a:move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7" y="180"/>
                      <a:pt x="448" y="180"/>
                      <a:pt x="449" y="181"/>
                    </a:cubicBezTo>
                    <a:close/>
                    <a:moveTo>
                      <a:pt x="450" y="174"/>
                    </a:moveTo>
                    <a:cubicBezTo>
                      <a:pt x="449" y="175"/>
                      <a:pt x="449" y="175"/>
                      <a:pt x="449" y="175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50" y="174"/>
                      <a:pt x="45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7" name="Freeform 4854"/>
              <p:cNvSpPr/>
              <p:nvPr/>
            </p:nvSpPr>
            <p:spPr bwMode="auto">
              <a:xfrm>
                <a:off x="5884864" y="3406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8" name="Freeform 4855"/>
              <p:cNvSpPr/>
              <p:nvPr/>
            </p:nvSpPr>
            <p:spPr bwMode="auto">
              <a:xfrm>
                <a:off x="6070601" y="3678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89" name="Freeform 4856"/>
              <p:cNvSpPr/>
              <p:nvPr/>
            </p:nvSpPr>
            <p:spPr bwMode="auto">
              <a:xfrm>
                <a:off x="6051551" y="3605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0" name="Freeform 4857"/>
              <p:cNvSpPr/>
              <p:nvPr/>
            </p:nvSpPr>
            <p:spPr bwMode="auto">
              <a:xfrm>
                <a:off x="5508626" y="3824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1" name="Freeform 4858"/>
              <p:cNvSpPr/>
              <p:nvPr/>
            </p:nvSpPr>
            <p:spPr bwMode="auto">
              <a:xfrm>
                <a:off x="5480051" y="3811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2" name="Freeform 4859"/>
              <p:cNvSpPr/>
              <p:nvPr/>
            </p:nvSpPr>
            <p:spPr bwMode="auto">
              <a:xfrm>
                <a:off x="5453064" y="373221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3" name="Freeform 4860"/>
              <p:cNvSpPr/>
              <p:nvPr/>
            </p:nvSpPr>
            <p:spPr bwMode="auto">
              <a:xfrm>
                <a:off x="5518151" y="3857626"/>
                <a:ext cx="9525" cy="7938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2 h 5"/>
                  <a:gd name="T4" fmla="*/ 0 w 7"/>
                  <a:gd name="T5" fmla="*/ 4 h 5"/>
                  <a:gd name="T6" fmla="*/ 1 w 7"/>
                  <a:gd name="T7" fmla="*/ 3 h 5"/>
                  <a:gd name="T8" fmla="*/ 7 w 7"/>
                  <a:gd name="T9" fmla="*/ 1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1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5" y="2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4" name="Freeform 4861"/>
              <p:cNvSpPr/>
              <p:nvPr/>
            </p:nvSpPr>
            <p:spPr bwMode="auto">
              <a:xfrm>
                <a:off x="5527676" y="38592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5" name="Freeform 4862"/>
              <p:cNvSpPr/>
              <p:nvPr/>
            </p:nvSpPr>
            <p:spPr bwMode="auto">
              <a:xfrm>
                <a:off x="6035676" y="35655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6" name="Freeform 4863"/>
              <p:cNvSpPr/>
              <p:nvPr/>
            </p:nvSpPr>
            <p:spPr bwMode="auto">
              <a:xfrm>
                <a:off x="5478464" y="38115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7" name="Freeform 4864"/>
              <p:cNvSpPr/>
              <p:nvPr/>
            </p:nvSpPr>
            <p:spPr bwMode="auto">
              <a:xfrm>
                <a:off x="5808664" y="33718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8" name="Freeform 4865"/>
              <p:cNvSpPr/>
              <p:nvPr/>
            </p:nvSpPr>
            <p:spPr bwMode="auto">
              <a:xfrm>
                <a:off x="5816601" y="33718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299" name="Freeform 4866"/>
              <p:cNvSpPr/>
              <p:nvPr/>
            </p:nvSpPr>
            <p:spPr bwMode="auto">
              <a:xfrm>
                <a:off x="5872164" y="3381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0" name="Freeform 4867"/>
              <p:cNvSpPr/>
              <p:nvPr/>
            </p:nvSpPr>
            <p:spPr bwMode="auto">
              <a:xfrm>
                <a:off x="5832476" y="3381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1" name="Freeform 4868"/>
              <p:cNvSpPr/>
              <p:nvPr/>
            </p:nvSpPr>
            <p:spPr bwMode="auto">
              <a:xfrm>
                <a:off x="5873751" y="3382964"/>
                <a:ext cx="7938" cy="317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0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2" name="Freeform 4869"/>
              <p:cNvSpPr/>
              <p:nvPr/>
            </p:nvSpPr>
            <p:spPr bwMode="auto">
              <a:xfrm>
                <a:off x="5859464" y="3386139"/>
                <a:ext cx="1588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3" name="Freeform 4870"/>
              <p:cNvSpPr/>
              <p:nvPr/>
            </p:nvSpPr>
            <p:spPr bwMode="auto">
              <a:xfrm>
                <a:off x="5881689" y="3390901"/>
                <a:ext cx="4763" cy="3175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4" name="Freeform 4871"/>
              <p:cNvSpPr/>
              <p:nvPr/>
            </p:nvSpPr>
            <p:spPr bwMode="auto">
              <a:xfrm>
                <a:off x="5848351" y="3392489"/>
                <a:ext cx="4763" cy="0"/>
              </a:xfrm>
              <a:custGeom>
                <a:avLst/>
                <a:gdLst>
                  <a:gd name="T0" fmla="*/ 2 w 3"/>
                  <a:gd name="T1" fmla="*/ 0 w 3"/>
                  <a:gd name="T2" fmla="*/ 3 w 3"/>
                  <a:gd name="T3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5" name="Freeform 4872"/>
              <p:cNvSpPr/>
              <p:nvPr/>
            </p:nvSpPr>
            <p:spPr bwMode="auto">
              <a:xfrm>
                <a:off x="5862639" y="3392489"/>
                <a:ext cx="3175" cy="317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6" name="Freeform 4873"/>
              <p:cNvSpPr/>
              <p:nvPr/>
            </p:nvSpPr>
            <p:spPr bwMode="auto">
              <a:xfrm>
                <a:off x="5897564" y="3392489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7" name="Freeform 4874"/>
              <p:cNvSpPr/>
              <p:nvPr/>
            </p:nvSpPr>
            <p:spPr bwMode="auto">
              <a:xfrm>
                <a:off x="5875339" y="3392489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8" name="Freeform 4875"/>
              <p:cNvSpPr/>
              <p:nvPr/>
            </p:nvSpPr>
            <p:spPr bwMode="auto">
              <a:xfrm>
                <a:off x="5886451" y="339566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09" name="Freeform 4876"/>
              <p:cNvSpPr/>
              <p:nvPr/>
            </p:nvSpPr>
            <p:spPr bwMode="auto">
              <a:xfrm>
                <a:off x="5875339" y="3397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3 h 4"/>
                  <a:gd name="T4" fmla="*/ 5 w 6"/>
                  <a:gd name="T5" fmla="*/ 1 h 4"/>
                  <a:gd name="T6" fmla="*/ 4 w 6"/>
                  <a:gd name="T7" fmla="*/ 1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4"/>
                      <a:pt x="6" y="3"/>
                    </a:cubicBezTo>
                    <a:cubicBezTo>
                      <a:pt x="5" y="3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0" name="Freeform 4877"/>
              <p:cNvSpPr/>
              <p:nvPr/>
            </p:nvSpPr>
            <p:spPr bwMode="auto">
              <a:xfrm>
                <a:off x="5872164" y="3402014"/>
                <a:ext cx="7938" cy="3175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3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3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1" name="Freeform 4878"/>
              <p:cNvSpPr/>
              <p:nvPr/>
            </p:nvSpPr>
            <p:spPr bwMode="auto">
              <a:xfrm>
                <a:off x="5916614" y="340360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2" name="Rectangle 4879"/>
              <p:cNvSpPr>
                <a:spLocks noChangeArrowheads="1"/>
              </p:cNvSpPr>
              <p:nvPr/>
            </p:nvSpPr>
            <p:spPr bwMode="auto">
              <a:xfrm>
                <a:off x="5908676" y="34051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3" name="Freeform 4880"/>
              <p:cNvSpPr/>
              <p:nvPr/>
            </p:nvSpPr>
            <p:spPr bwMode="auto">
              <a:xfrm>
                <a:off x="5908676" y="34051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4" name="Freeform 4881"/>
              <p:cNvSpPr/>
              <p:nvPr/>
            </p:nvSpPr>
            <p:spPr bwMode="auto">
              <a:xfrm>
                <a:off x="5908676" y="3405189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5" name="Freeform 4882"/>
              <p:cNvSpPr/>
              <p:nvPr/>
            </p:nvSpPr>
            <p:spPr bwMode="auto">
              <a:xfrm>
                <a:off x="5897564" y="3405189"/>
                <a:ext cx="9525" cy="3175"/>
              </a:xfrm>
              <a:custGeom>
                <a:avLst/>
                <a:gdLst>
                  <a:gd name="T0" fmla="*/ 0 w 6"/>
                  <a:gd name="T1" fmla="*/ 1 h 3"/>
                  <a:gd name="T2" fmla="*/ 1 w 6"/>
                  <a:gd name="T3" fmla="*/ 1 h 3"/>
                  <a:gd name="T4" fmla="*/ 2 w 6"/>
                  <a:gd name="T5" fmla="*/ 3 h 3"/>
                  <a:gd name="T6" fmla="*/ 5 w 6"/>
                  <a:gd name="T7" fmla="*/ 2 h 3"/>
                  <a:gd name="T8" fmla="*/ 4 w 6"/>
                  <a:gd name="T9" fmla="*/ 1 h 3"/>
                  <a:gd name="T10" fmla="*/ 6 w 6"/>
                  <a:gd name="T11" fmla="*/ 0 h 3"/>
                  <a:gd name="T12" fmla="*/ 0 w 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6" name="Freeform 4883"/>
              <p:cNvSpPr/>
              <p:nvPr/>
            </p:nvSpPr>
            <p:spPr bwMode="auto">
              <a:xfrm>
                <a:off x="5889626" y="34067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7" name="Freeform 4884"/>
              <p:cNvSpPr/>
              <p:nvPr/>
            </p:nvSpPr>
            <p:spPr bwMode="auto">
              <a:xfrm>
                <a:off x="5888039" y="3406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8" name="Freeform 4885"/>
              <p:cNvSpPr/>
              <p:nvPr/>
            </p:nvSpPr>
            <p:spPr bwMode="auto">
              <a:xfrm>
                <a:off x="5943601" y="3405189"/>
                <a:ext cx="4763" cy="7938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4 h 5"/>
                  <a:gd name="T4" fmla="*/ 0 w 4"/>
                  <a:gd name="T5" fmla="*/ 5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0"/>
                      <a:pt x="3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19" name="Freeform 4886"/>
              <p:cNvSpPr/>
              <p:nvPr/>
            </p:nvSpPr>
            <p:spPr bwMode="auto">
              <a:xfrm>
                <a:off x="5894389" y="3408364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0" name="Freeform 4887"/>
              <p:cNvSpPr/>
              <p:nvPr/>
            </p:nvSpPr>
            <p:spPr bwMode="auto">
              <a:xfrm>
                <a:off x="5989639" y="34083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1" name="Freeform 4888"/>
              <p:cNvSpPr/>
              <p:nvPr/>
            </p:nvSpPr>
            <p:spPr bwMode="auto">
              <a:xfrm>
                <a:off x="5918201" y="34147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2" name="Freeform 4889"/>
              <p:cNvSpPr/>
              <p:nvPr/>
            </p:nvSpPr>
            <p:spPr bwMode="auto">
              <a:xfrm>
                <a:off x="5916614" y="3411539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3" name="Freeform 4890"/>
              <p:cNvSpPr/>
              <p:nvPr/>
            </p:nvSpPr>
            <p:spPr bwMode="auto">
              <a:xfrm>
                <a:off x="5949951" y="3411539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4" name="Freeform 4891"/>
              <p:cNvSpPr/>
              <p:nvPr/>
            </p:nvSpPr>
            <p:spPr bwMode="auto">
              <a:xfrm>
                <a:off x="5910264" y="3416301"/>
                <a:ext cx="14288" cy="4763"/>
              </a:xfrm>
              <a:custGeom>
                <a:avLst/>
                <a:gdLst>
                  <a:gd name="T0" fmla="*/ 2 w 10"/>
                  <a:gd name="T1" fmla="*/ 2 h 4"/>
                  <a:gd name="T2" fmla="*/ 2 w 10"/>
                  <a:gd name="T3" fmla="*/ 4 h 4"/>
                  <a:gd name="T4" fmla="*/ 10 w 10"/>
                  <a:gd name="T5" fmla="*/ 1 h 4"/>
                  <a:gd name="T6" fmla="*/ 1 w 10"/>
                  <a:gd name="T7" fmla="*/ 0 h 4"/>
                  <a:gd name="T8" fmla="*/ 0 w 10"/>
                  <a:gd name="T9" fmla="*/ 1 h 4"/>
                  <a:gd name="T10" fmla="*/ 2 w 10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1"/>
                      <a:pt x="8" y="4"/>
                      <a:pt x="10" y="1"/>
                    </a:cubicBezTo>
                    <a:cubicBezTo>
                      <a:pt x="8" y="2"/>
                      <a:pt x="4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5" name="Freeform 4892"/>
              <p:cNvSpPr/>
              <p:nvPr/>
            </p:nvSpPr>
            <p:spPr bwMode="auto">
              <a:xfrm>
                <a:off x="5935664" y="34163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6" name="Freeform 4893"/>
              <p:cNvSpPr/>
              <p:nvPr/>
            </p:nvSpPr>
            <p:spPr bwMode="auto">
              <a:xfrm>
                <a:off x="5905501" y="3417889"/>
                <a:ext cx="4763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7" name="Freeform 4894"/>
              <p:cNvSpPr/>
              <p:nvPr/>
            </p:nvSpPr>
            <p:spPr bwMode="auto">
              <a:xfrm>
                <a:off x="5930901" y="3417889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8" name="Freeform 4895"/>
              <p:cNvSpPr/>
              <p:nvPr/>
            </p:nvSpPr>
            <p:spPr bwMode="auto">
              <a:xfrm>
                <a:off x="5975351" y="34210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29" name="Freeform 4896"/>
              <p:cNvSpPr/>
              <p:nvPr/>
            </p:nvSpPr>
            <p:spPr bwMode="auto">
              <a:xfrm>
                <a:off x="5937251" y="3422651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0" name="Freeform 4897"/>
              <p:cNvSpPr/>
              <p:nvPr/>
            </p:nvSpPr>
            <p:spPr bwMode="auto">
              <a:xfrm>
                <a:off x="5957889" y="3424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1" name="Freeform 4898"/>
              <p:cNvSpPr/>
              <p:nvPr/>
            </p:nvSpPr>
            <p:spPr bwMode="auto">
              <a:xfrm>
                <a:off x="5956301" y="34242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2" name="Freeform 4899"/>
              <p:cNvSpPr/>
              <p:nvPr/>
            </p:nvSpPr>
            <p:spPr bwMode="auto">
              <a:xfrm>
                <a:off x="5948364" y="3424239"/>
                <a:ext cx="1588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3" name="Freeform 4900"/>
              <p:cNvSpPr/>
              <p:nvPr/>
            </p:nvSpPr>
            <p:spPr bwMode="auto">
              <a:xfrm>
                <a:off x="5929314" y="34242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4" name="Freeform 4901"/>
              <p:cNvSpPr/>
              <p:nvPr/>
            </p:nvSpPr>
            <p:spPr bwMode="auto">
              <a:xfrm>
                <a:off x="5961064" y="34258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5" name="Freeform 4902"/>
              <p:cNvSpPr/>
              <p:nvPr/>
            </p:nvSpPr>
            <p:spPr bwMode="auto">
              <a:xfrm>
                <a:off x="5962651" y="3425826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6" name="Freeform 4903"/>
              <p:cNvSpPr/>
              <p:nvPr/>
            </p:nvSpPr>
            <p:spPr bwMode="auto">
              <a:xfrm>
                <a:off x="6000751" y="34274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7" name="Freeform 4904"/>
              <p:cNvSpPr/>
              <p:nvPr/>
            </p:nvSpPr>
            <p:spPr bwMode="auto">
              <a:xfrm>
                <a:off x="5935664" y="342900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3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8" name="Freeform 4905"/>
              <p:cNvSpPr/>
              <p:nvPr/>
            </p:nvSpPr>
            <p:spPr bwMode="auto">
              <a:xfrm>
                <a:off x="5932489" y="342900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39" name="Freeform 4906"/>
              <p:cNvSpPr/>
              <p:nvPr/>
            </p:nvSpPr>
            <p:spPr bwMode="auto">
              <a:xfrm>
                <a:off x="5935664" y="3429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0" name="Freeform 4907"/>
              <p:cNvSpPr/>
              <p:nvPr/>
            </p:nvSpPr>
            <p:spPr bwMode="auto">
              <a:xfrm>
                <a:off x="5548314" y="3429001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1" name="Freeform 4908"/>
              <p:cNvSpPr/>
              <p:nvPr/>
            </p:nvSpPr>
            <p:spPr bwMode="auto">
              <a:xfrm>
                <a:off x="5927726" y="342900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2" name="Freeform 4909"/>
              <p:cNvSpPr/>
              <p:nvPr/>
            </p:nvSpPr>
            <p:spPr bwMode="auto">
              <a:xfrm>
                <a:off x="5945189" y="3429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3" name="Freeform 4910"/>
              <p:cNvSpPr/>
              <p:nvPr/>
            </p:nvSpPr>
            <p:spPr bwMode="auto">
              <a:xfrm>
                <a:off x="5948364" y="343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4" name="Freeform 4911"/>
              <p:cNvSpPr/>
              <p:nvPr/>
            </p:nvSpPr>
            <p:spPr bwMode="auto">
              <a:xfrm>
                <a:off x="5948364" y="3430589"/>
                <a:ext cx="3175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5" name="Freeform 4912"/>
              <p:cNvSpPr/>
              <p:nvPr/>
            </p:nvSpPr>
            <p:spPr bwMode="auto">
              <a:xfrm>
                <a:off x="5953126" y="3432176"/>
                <a:ext cx="4763" cy="7938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2 w 3"/>
                  <a:gd name="T5" fmla="*/ 4 h 5"/>
                  <a:gd name="T6" fmla="*/ 2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5"/>
                      <a:pt x="2" y="4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6" name="Freeform 4913"/>
              <p:cNvSpPr/>
              <p:nvPr/>
            </p:nvSpPr>
            <p:spPr bwMode="auto">
              <a:xfrm>
                <a:off x="5942014" y="3440114"/>
                <a:ext cx="6350" cy="1588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3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7" name="Rectangle 4914"/>
              <p:cNvSpPr>
                <a:spLocks noChangeArrowheads="1"/>
              </p:cNvSpPr>
              <p:nvPr/>
            </p:nvSpPr>
            <p:spPr bwMode="auto">
              <a:xfrm>
                <a:off x="5962651" y="34417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8" name="Freeform 4915"/>
              <p:cNvSpPr/>
              <p:nvPr/>
            </p:nvSpPr>
            <p:spPr bwMode="auto">
              <a:xfrm>
                <a:off x="5948364" y="344170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49" name="Freeform 4916"/>
              <p:cNvSpPr/>
              <p:nvPr/>
            </p:nvSpPr>
            <p:spPr bwMode="auto">
              <a:xfrm>
                <a:off x="5983289" y="34432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0" name="Freeform 4917"/>
              <p:cNvSpPr/>
              <p:nvPr/>
            </p:nvSpPr>
            <p:spPr bwMode="auto">
              <a:xfrm>
                <a:off x="5949951" y="3446464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2" y="4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1" name="Freeform 4918"/>
              <p:cNvSpPr/>
              <p:nvPr/>
            </p:nvSpPr>
            <p:spPr bwMode="auto">
              <a:xfrm>
                <a:off x="5989639" y="3451226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2" name="Freeform 4919"/>
              <p:cNvSpPr/>
              <p:nvPr/>
            </p:nvSpPr>
            <p:spPr bwMode="auto">
              <a:xfrm>
                <a:off x="5980114" y="34512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3" name="Freeform 4920"/>
              <p:cNvSpPr/>
              <p:nvPr/>
            </p:nvSpPr>
            <p:spPr bwMode="auto">
              <a:xfrm>
                <a:off x="5975351" y="34512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4" name="Freeform 4921"/>
              <p:cNvSpPr/>
              <p:nvPr/>
            </p:nvSpPr>
            <p:spPr bwMode="auto">
              <a:xfrm>
                <a:off x="5984876" y="34544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5" name="Freeform 4922"/>
              <p:cNvSpPr/>
              <p:nvPr/>
            </p:nvSpPr>
            <p:spPr bwMode="auto">
              <a:xfrm>
                <a:off x="5956301" y="34607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6" name="Freeform 4923"/>
              <p:cNvSpPr/>
              <p:nvPr/>
            </p:nvSpPr>
            <p:spPr bwMode="auto">
              <a:xfrm>
                <a:off x="5989639" y="34607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7" name="Freeform 4924"/>
              <p:cNvSpPr/>
              <p:nvPr/>
            </p:nvSpPr>
            <p:spPr bwMode="auto">
              <a:xfrm>
                <a:off x="5994401" y="34607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8" name="Freeform 4925"/>
              <p:cNvSpPr/>
              <p:nvPr/>
            </p:nvSpPr>
            <p:spPr bwMode="auto">
              <a:xfrm>
                <a:off x="5999164" y="3463926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59" name="Freeform 4926"/>
              <p:cNvSpPr/>
              <p:nvPr/>
            </p:nvSpPr>
            <p:spPr bwMode="auto">
              <a:xfrm>
                <a:off x="6008689" y="3465514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0" name="Freeform 4927"/>
              <p:cNvSpPr/>
              <p:nvPr/>
            </p:nvSpPr>
            <p:spPr bwMode="auto">
              <a:xfrm>
                <a:off x="5981701" y="34702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1" name="Freeform 4928"/>
              <p:cNvSpPr/>
              <p:nvPr/>
            </p:nvSpPr>
            <p:spPr bwMode="auto">
              <a:xfrm>
                <a:off x="5975351" y="34718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2" name="Freeform 4929"/>
              <p:cNvSpPr/>
              <p:nvPr/>
            </p:nvSpPr>
            <p:spPr bwMode="auto">
              <a:xfrm>
                <a:off x="5986464" y="3473451"/>
                <a:ext cx="3175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3" name="Freeform 4930"/>
              <p:cNvSpPr/>
              <p:nvPr/>
            </p:nvSpPr>
            <p:spPr bwMode="auto">
              <a:xfrm>
                <a:off x="6002339" y="34734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4" name="Freeform 4931"/>
              <p:cNvSpPr/>
              <p:nvPr/>
            </p:nvSpPr>
            <p:spPr bwMode="auto">
              <a:xfrm>
                <a:off x="5984876" y="34750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5" name="Freeform 4932"/>
              <p:cNvSpPr/>
              <p:nvPr/>
            </p:nvSpPr>
            <p:spPr bwMode="auto">
              <a:xfrm>
                <a:off x="5980114" y="3479801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4" y="1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6" name="Freeform 4933"/>
              <p:cNvSpPr/>
              <p:nvPr/>
            </p:nvSpPr>
            <p:spPr bwMode="auto">
              <a:xfrm>
                <a:off x="5988051" y="34813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7" name="Freeform 4934"/>
              <p:cNvSpPr/>
              <p:nvPr/>
            </p:nvSpPr>
            <p:spPr bwMode="auto">
              <a:xfrm>
                <a:off x="5986464" y="3478214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8" name="Freeform 4935"/>
              <p:cNvSpPr/>
              <p:nvPr/>
            </p:nvSpPr>
            <p:spPr bwMode="auto">
              <a:xfrm>
                <a:off x="6019801" y="3479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69" name="Freeform 4936"/>
              <p:cNvSpPr/>
              <p:nvPr/>
            </p:nvSpPr>
            <p:spPr bwMode="auto">
              <a:xfrm>
                <a:off x="5997576" y="34829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0" name="Freeform 4937"/>
              <p:cNvSpPr/>
              <p:nvPr/>
            </p:nvSpPr>
            <p:spPr bwMode="auto">
              <a:xfrm>
                <a:off x="5992814" y="3486151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1" name="Freeform 4938"/>
              <p:cNvSpPr/>
              <p:nvPr/>
            </p:nvSpPr>
            <p:spPr bwMode="auto">
              <a:xfrm>
                <a:off x="6005514" y="34861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2" name="Freeform 4939"/>
              <p:cNvSpPr/>
              <p:nvPr/>
            </p:nvSpPr>
            <p:spPr bwMode="auto">
              <a:xfrm>
                <a:off x="5986464" y="3487739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3" name="Freeform 4940"/>
              <p:cNvSpPr/>
              <p:nvPr/>
            </p:nvSpPr>
            <p:spPr bwMode="auto">
              <a:xfrm>
                <a:off x="5994401" y="3492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4" name="Freeform 4941"/>
              <p:cNvSpPr/>
              <p:nvPr/>
            </p:nvSpPr>
            <p:spPr bwMode="auto">
              <a:xfrm>
                <a:off x="6002339" y="34940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5" name="Freeform 4942"/>
              <p:cNvSpPr/>
              <p:nvPr/>
            </p:nvSpPr>
            <p:spPr bwMode="auto">
              <a:xfrm>
                <a:off x="5508626" y="3495676"/>
                <a:ext cx="4763" cy="4763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3 w 4"/>
                  <a:gd name="T9" fmla="*/ 2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6" name="Freeform 4943"/>
              <p:cNvSpPr/>
              <p:nvPr/>
            </p:nvSpPr>
            <p:spPr bwMode="auto">
              <a:xfrm>
                <a:off x="6010276" y="3498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7" name="Freeform 4944"/>
              <p:cNvSpPr/>
              <p:nvPr/>
            </p:nvSpPr>
            <p:spPr bwMode="auto">
              <a:xfrm>
                <a:off x="6002339" y="35020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8" name="Freeform 4945"/>
              <p:cNvSpPr/>
              <p:nvPr/>
            </p:nvSpPr>
            <p:spPr bwMode="auto">
              <a:xfrm>
                <a:off x="5489576" y="35052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79" name="Freeform 4946"/>
              <p:cNvSpPr/>
              <p:nvPr/>
            </p:nvSpPr>
            <p:spPr bwMode="auto">
              <a:xfrm>
                <a:off x="6010276" y="35067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0" name="Freeform 4947"/>
              <p:cNvSpPr/>
              <p:nvPr/>
            </p:nvSpPr>
            <p:spPr bwMode="auto">
              <a:xfrm>
                <a:off x="6010276" y="35067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1" name="Freeform 4948"/>
              <p:cNvSpPr/>
              <p:nvPr/>
            </p:nvSpPr>
            <p:spPr bwMode="auto">
              <a:xfrm>
                <a:off x="5464176" y="354330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2" name="Freeform 4949"/>
              <p:cNvSpPr/>
              <p:nvPr/>
            </p:nvSpPr>
            <p:spPr bwMode="auto">
              <a:xfrm>
                <a:off x="6049964" y="3592514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3" name="Freeform 4950"/>
              <p:cNvSpPr/>
              <p:nvPr/>
            </p:nvSpPr>
            <p:spPr bwMode="auto">
              <a:xfrm>
                <a:off x="5424489" y="3594101"/>
                <a:ext cx="14288" cy="28575"/>
              </a:xfrm>
              <a:custGeom>
                <a:avLst/>
                <a:gdLst>
                  <a:gd name="T0" fmla="*/ 4 w 10"/>
                  <a:gd name="T1" fmla="*/ 15 h 20"/>
                  <a:gd name="T2" fmla="*/ 3 w 10"/>
                  <a:gd name="T3" fmla="*/ 16 h 20"/>
                  <a:gd name="T4" fmla="*/ 7 w 10"/>
                  <a:gd name="T5" fmla="*/ 18 h 20"/>
                  <a:gd name="T6" fmla="*/ 5 w 10"/>
                  <a:gd name="T7" fmla="*/ 17 h 20"/>
                  <a:gd name="T8" fmla="*/ 7 w 10"/>
                  <a:gd name="T9" fmla="*/ 15 h 20"/>
                  <a:gd name="T10" fmla="*/ 7 w 10"/>
                  <a:gd name="T11" fmla="*/ 16 h 20"/>
                  <a:gd name="T12" fmla="*/ 8 w 10"/>
                  <a:gd name="T13" fmla="*/ 13 h 20"/>
                  <a:gd name="T14" fmla="*/ 6 w 10"/>
                  <a:gd name="T15" fmla="*/ 13 h 20"/>
                  <a:gd name="T16" fmla="*/ 5 w 10"/>
                  <a:gd name="T17" fmla="*/ 10 h 20"/>
                  <a:gd name="T18" fmla="*/ 7 w 10"/>
                  <a:gd name="T19" fmla="*/ 9 h 20"/>
                  <a:gd name="T20" fmla="*/ 8 w 10"/>
                  <a:gd name="T21" fmla="*/ 6 h 20"/>
                  <a:gd name="T22" fmla="*/ 9 w 10"/>
                  <a:gd name="T23" fmla="*/ 3 h 20"/>
                  <a:gd name="T24" fmla="*/ 7 w 10"/>
                  <a:gd name="T25" fmla="*/ 2 h 20"/>
                  <a:gd name="T26" fmla="*/ 9 w 10"/>
                  <a:gd name="T27" fmla="*/ 1 h 20"/>
                  <a:gd name="T28" fmla="*/ 3 w 10"/>
                  <a:gd name="T29" fmla="*/ 6 h 20"/>
                  <a:gd name="T30" fmla="*/ 4 w 10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0">
                    <a:moveTo>
                      <a:pt x="4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6" y="16"/>
                      <a:pt x="3" y="20"/>
                      <a:pt x="7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6" y="13"/>
                    </a:cubicBezTo>
                    <a:cubicBezTo>
                      <a:pt x="8" y="11"/>
                      <a:pt x="5" y="12"/>
                      <a:pt x="5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4" y="6"/>
                      <a:pt x="9" y="6"/>
                      <a:pt x="8" y="6"/>
                    </a:cubicBezTo>
                    <a:cubicBezTo>
                      <a:pt x="6" y="5"/>
                      <a:pt x="10" y="4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7" y="5"/>
                      <a:pt x="3" y="6"/>
                    </a:cubicBezTo>
                    <a:cubicBezTo>
                      <a:pt x="10" y="8"/>
                      <a:pt x="0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4" name="Freeform 4951"/>
              <p:cNvSpPr/>
              <p:nvPr/>
            </p:nvSpPr>
            <p:spPr bwMode="auto">
              <a:xfrm>
                <a:off x="5437189" y="36083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5" name="Freeform 4952"/>
              <p:cNvSpPr/>
              <p:nvPr/>
            </p:nvSpPr>
            <p:spPr bwMode="auto">
              <a:xfrm>
                <a:off x="5462589" y="3619501"/>
                <a:ext cx="3175" cy="317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6" name="Freeform 4953"/>
              <p:cNvSpPr/>
              <p:nvPr/>
            </p:nvSpPr>
            <p:spPr bwMode="auto">
              <a:xfrm>
                <a:off x="5462589" y="3617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7" name="Freeform 4954"/>
              <p:cNvSpPr/>
              <p:nvPr/>
            </p:nvSpPr>
            <p:spPr bwMode="auto">
              <a:xfrm>
                <a:off x="5426076" y="3665539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8" name="Freeform 4955"/>
              <p:cNvSpPr/>
              <p:nvPr/>
            </p:nvSpPr>
            <p:spPr bwMode="auto">
              <a:xfrm>
                <a:off x="6011864" y="3694114"/>
                <a:ext cx="3175" cy="1588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1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89" name="Freeform 4956"/>
              <p:cNvSpPr/>
              <p:nvPr/>
            </p:nvSpPr>
            <p:spPr bwMode="auto">
              <a:xfrm>
                <a:off x="6013451" y="3697289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0 w 5"/>
                  <a:gd name="T7" fmla="*/ 2 h 3"/>
                  <a:gd name="T8" fmla="*/ 2 w 5"/>
                  <a:gd name="T9" fmla="*/ 1 h 3"/>
                  <a:gd name="T10" fmla="*/ 4 w 5"/>
                  <a:gd name="T11" fmla="*/ 3 h 3"/>
                  <a:gd name="T12" fmla="*/ 5 w 5"/>
                  <a:gd name="T13" fmla="*/ 2 h 3"/>
                  <a:gd name="T14" fmla="*/ 5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0" name="Freeform 4957"/>
              <p:cNvSpPr/>
              <p:nvPr/>
            </p:nvSpPr>
            <p:spPr bwMode="auto">
              <a:xfrm>
                <a:off x="6010276" y="3700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1" name="Freeform 4958"/>
              <p:cNvSpPr/>
              <p:nvPr/>
            </p:nvSpPr>
            <p:spPr bwMode="auto">
              <a:xfrm>
                <a:off x="6019801" y="370205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1 h 2"/>
                  <a:gd name="T8" fmla="*/ 1 w 4"/>
                  <a:gd name="T9" fmla="*/ 0 h 2"/>
                  <a:gd name="T10" fmla="*/ 1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2" name="Freeform 4959"/>
              <p:cNvSpPr/>
              <p:nvPr/>
            </p:nvSpPr>
            <p:spPr bwMode="auto">
              <a:xfrm>
                <a:off x="6026151" y="370681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3" name="Freeform 4960"/>
              <p:cNvSpPr/>
              <p:nvPr/>
            </p:nvSpPr>
            <p:spPr bwMode="auto">
              <a:xfrm>
                <a:off x="6027739" y="37068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4" name="Freeform 4961"/>
              <p:cNvSpPr/>
              <p:nvPr/>
            </p:nvSpPr>
            <p:spPr bwMode="auto">
              <a:xfrm>
                <a:off x="6026151" y="3719514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5" name="Freeform 4962"/>
              <p:cNvSpPr/>
              <p:nvPr/>
            </p:nvSpPr>
            <p:spPr bwMode="auto">
              <a:xfrm>
                <a:off x="6019801" y="3719514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6" name="Freeform 4963"/>
              <p:cNvSpPr/>
              <p:nvPr/>
            </p:nvSpPr>
            <p:spPr bwMode="auto">
              <a:xfrm>
                <a:off x="5448301" y="3775076"/>
                <a:ext cx="20638" cy="36513"/>
              </a:xfrm>
              <a:custGeom>
                <a:avLst/>
                <a:gdLst>
                  <a:gd name="T0" fmla="*/ 15 w 15"/>
                  <a:gd name="T1" fmla="*/ 25 h 26"/>
                  <a:gd name="T2" fmla="*/ 12 w 15"/>
                  <a:gd name="T3" fmla="*/ 19 h 26"/>
                  <a:gd name="T4" fmla="*/ 13 w 15"/>
                  <a:gd name="T5" fmla="*/ 19 h 26"/>
                  <a:gd name="T6" fmla="*/ 12 w 15"/>
                  <a:gd name="T7" fmla="*/ 18 h 26"/>
                  <a:gd name="T8" fmla="*/ 12 w 15"/>
                  <a:gd name="T9" fmla="*/ 17 h 26"/>
                  <a:gd name="T10" fmla="*/ 7 w 15"/>
                  <a:gd name="T11" fmla="*/ 12 h 26"/>
                  <a:gd name="T12" fmla="*/ 8 w 15"/>
                  <a:gd name="T13" fmla="*/ 10 h 26"/>
                  <a:gd name="T14" fmla="*/ 7 w 15"/>
                  <a:gd name="T15" fmla="*/ 5 h 26"/>
                  <a:gd name="T16" fmla="*/ 5 w 15"/>
                  <a:gd name="T17" fmla="*/ 5 h 26"/>
                  <a:gd name="T18" fmla="*/ 4 w 15"/>
                  <a:gd name="T19" fmla="*/ 3 h 26"/>
                  <a:gd name="T20" fmla="*/ 4 w 15"/>
                  <a:gd name="T21" fmla="*/ 0 h 26"/>
                  <a:gd name="T22" fmla="*/ 2 w 15"/>
                  <a:gd name="T23" fmla="*/ 2 h 26"/>
                  <a:gd name="T24" fmla="*/ 6 w 15"/>
                  <a:gd name="T25" fmla="*/ 7 h 26"/>
                  <a:gd name="T26" fmla="*/ 6 w 15"/>
                  <a:gd name="T27" fmla="*/ 12 h 26"/>
                  <a:gd name="T28" fmla="*/ 10 w 15"/>
                  <a:gd name="T29" fmla="*/ 20 h 26"/>
                  <a:gd name="T30" fmla="*/ 10 w 15"/>
                  <a:gd name="T31" fmla="*/ 19 h 26"/>
                  <a:gd name="T32" fmla="*/ 10 w 15"/>
                  <a:gd name="T33" fmla="*/ 21 h 26"/>
                  <a:gd name="T34" fmla="*/ 14 w 15"/>
                  <a:gd name="T35" fmla="*/ 26 h 26"/>
                  <a:gd name="T36" fmla="*/ 15 w 15"/>
                  <a:gd name="T37" fmla="*/ 26 h 26"/>
                  <a:gd name="T38" fmla="*/ 15 w 15"/>
                  <a:gd name="T3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4" y="23"/>
                      <a:pt x="13" y="20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6" y="19"/>
                      <a:pt x="11" y="11"/>
                      <a:pt x="7" y="12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8"/>
                      <a:pt x="4" y="7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8" y="2"/>
                      <a:pt x="5" y="2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5" y="3"/>
                      <a:pt x="0" y="7"/>
                      <a:pt x="6" y="7"/>
                    </a:cubicBezTo>
                    <a:cubicBezTo>
                      <a:pt x="4" y="9"/>
                      <a:pt x="6" y="10"/>
                      <a:pt x="6" y="12"/>
                    </a:cubicBezTo>
                    <a:cubicBezTo>
                      <a:pt x="6" y="15"/>
                      <a:pt x="8" y="16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2"/>
                      <a:pt x="13" y="24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lnTo>
                      <a:pt x="1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7" name="Freeform 4964"/>
              <p:cNvSpPr/>
              <p:nvPr/>
            </p:nvSpPr>
            <p:spPr bwMode="auto">
              <a:xfrm>
                <a:off x="5449889" y="3768726"/>
                <a:ext cx="4763" cy="4763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1"/>
                      <a:pt x="1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8" name="Freeform 4965"/>
              <p:cNvSpPr/>
              <p:nvPr/>
            </p:nvSpPr>
            <p:spPr bwMode="auto">
              <a:xfrm>
                <a:off x="5453064" y="3773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399" name="Freeform 4966"/>
              <p:cNvSpPr/>
              <p:nvPr/>
            </p:nvSpPr>
            <p:spPr bwMode="auto">
              <a:xfrm>
                <a:off x="6015039" y="37719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0"/>
                      <a:pt x="2" y="4"/>
                      <a:pt x="3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0" name="Freeform 4967"/>
              <p:cNvSpPr/>
              <p:nvPr/>
            </p:nvSpPr>
            <p:spPr bwMode="auto">
              <a:xfrm>
                <a:off x="5457826" y="37830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1" name="Freeform 4968"/>
              <p:cNvSpPr/>
              <p:nvPr/>
            </p:nvSpPr>
            <p:spPr bwMode="auto">
              <a:xfrm>
                <a:off x="6035676" y="38084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2" name="Freeform 4969"/>
              <p:cNvSpPr/>
              <p:nvPr/>
            </p:nvSpPr>
            <p:spPr bwMode="auto">
              <a:xfrm>
                <a:off x="5467351" y="3814764"/>
                <a:ext cx="12700" cy="17463"/>
              </a:xfrm>
              <a:custGeom>
                <a:avLst/>
                <a:gdLst>
                  <a:gd name="T0" fmla="*/ 7 w 9"/>
                  <a:gd name="T1" fmla="*/ 11 h 12"/>
                  <a:gd name="T2" fmla="*/ 8 w 9"/>
                  <a:gd name="T3" fmla="*/ 12 h 12"/>
                  <a:gd name="T4" fmla="*/ 9 w 9"/>
                  <a:gd name="T5" fmla="*/ 9 h 12"/>
                  <a:gd name="T6" fmla="*/ 4 w 9"/>
                  <a:gd name="T7" fmla="*/ 7 h 12"/>
                  <a:gd name="T8" fmla="*/ 5 w 9"/>
                  <a:gd name="T9" fmla="*/ 5 h 12"/>
                  <a:gd name="T10" fmla="*/ 1 w 9"/>
                  <a:gd name="T11" fmla="*/ 0 h 12"/>
                  <a:gd name="T12" fmla="*/ 2 w 9"/>
                  <a:gd name="T13" fmla="*/ 2 h 12"/>
                  <a:gd name="T14" fmla="*/ 6 w 9"/>
                  <a:gd name="T15" fmla="*/ 8 h 12"/>
                  <a:gd name="T16" fmla="*/ 7 w 9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11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9" y="9"/>
                    </a:cubicBezTo>
                    <a:cubicBezTo>
                      <a:pt x="8" y="6"/>
                      <a:pt x="6" y="8"/>
                      <a:pt x="4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0" y="10"/>
                      <a:pt x="6" y="8"/>
                    </a:cubicBezTo>
                    <a:cubicBezTo>
                      <a:pt x="6" y="10"/>
                      <a:pt x="9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3" name="Freeform 4970"/>
              <p:cNvSpPr/>
              <p:nvPr/>
            </p:nvSpPr>
            <p:spPr bwMode="auto">
              <a:xfrm>
                <a:off x="5483226" y="38163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4" name="Freeform 4971"/>
              <p:cNvSpPr/>
              <p:nvPr/>
            </p:nvSpPr>
            <p:spPr bwMode="auto">
              <a:xfrm>
                <a:off x="6026151" y="3817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5" name="Freeform 4972"/>
              <p:cNvSpPr/>
              <p:nvPr/>
            </p:nvSpPr>
            <p:spPr bwMode="auto">
              <a:xfrm>
                <a:off x="6027739" y="38195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6" name="Freeform 4973"/>
              <p:cNvSpPr/>
              <p:nvPr/>
            </p:nvSpPr>
            <p:spPr bwMode="auto">
              <a:xfrm>
                <a:off x="5499101" y="38338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7" name="Freeform 4974"/>
              <p:cNvSpPr/>
              <p:nvPr/>
            </p:nvSpPr>
            <p:spPr bwMode="auto">
              <a:xfrm>
                <a:off x="5495926" y="3829051"/>
                <a:ext cx="3175" cy="4763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8" name="Freeform 4975"/>
              <p:cNvSpPr/>
              <p:nvPr/>
            </p:nvSpPr>
            <p:spPr bwMode="auto">
              <a:xfrm>
                <a:off x="6018214" y="38306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09" name="Freeform 4976"/>
              <p:cNvSpPr/>
              <p:nvPr/>
            </p:nvSpPr>
            <p:spPr bwMode="auto">
              <a:xfrm>
                <a:off x="5478464" y="3832226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0 h 4"/>
                  <a:gd name="T4" fmla="*/ 0 w 3"/>
                  <a:gd name="T5" fmla="*/ 3 h 4"/>
                  <a:gd name="T6" fmla="*/ 2 w 3"/>
                  <a:gd name="T7" fmla="*/ 4 h 4"/>
                  <a:gd name="T8" fmla="*/ 0 w 3"/>
                  <a:gd name="T9" fmla="*/ 3 h 4"/>
                  <a:gd name="T10" fmla="*/ 3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0" name="Freeform 4977"/>
              <p:cNvSpPr/>
              <p:nvPr/>
            </p:nvSpPr>
            <p:spPr bwMode="auto">
              <a:xfrm>
                <a:off x="5483226" y="38338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1" name="Freeform 4978"/>
              <p:cNvSpPr/>
              <p:nvPr/>
            </p:nvSpPr>
            <p:spPr bwMode="auto">
              <a:xfrm>
                <a:off x="6013451" y="38322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2" name="Freeform 4979"/>
              <p:cNvSpPr/>
              <p:nvPr/>
            </p:nvSpPr>
            <p:spPr bwMode="auto">
              <a:xfrm>
                <a:off x="5500689" y="3835401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3" name="Freeform 4980"/>
              <p:cNvSpPr/>
              <p:nvPr/>
            </p:nvSpPr>
            <p:spPr bwMode="auto">
              <a:xfrm>
                <a:off x="5480051" y="384016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4" name="Freeform 4981"/>
              <p:cNvSpPr/>
              <p:nvPr/>
            </p:nvSpPr>
            <p:spPr bwMode="auto">
              <a:xfrm>
                <a:off x="6013451" y="38401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5" name="Freeform 4982"/>
              <p:cNvSpPr/>
              <p:nvPr/>
            </p:nvSpPr>
            <p:spPr bwMode="auto">
              <a:xfrm>
                <a:off x="5492751" y="3841751"/>
                <a:ext cx="4763" cy="317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2 h 3"/>
                  <a:gd name="T6" fmla="*/ 3 w 3"/>
                  <a:gd name="T7" fmla="*/ 2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6" name="Freeform 4983"/>
              <p:cNvSpPr/>
              <p:nvPr/>
            </p:nvSpPr>
            <p:spPr bwMode="auto">
              <a:xfrm>
                <a:off x="6005514" y="384175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7" name="Freeform 4984"/>
              <p:cNvSpPr/>
              <p:nvPr/>
            </p:nvSpPr>
            <p:spPr bwMode="auto">
              <a:xfrm>
                <a:off x="5494339" y="3844926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0 w 4"/>
                  <a:gd name="T5" fmla="*/ 4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8" name="Freeform 4985"/>
              <p:cNvSpPr/>
              <p:nvPr/>
            </p:nvSpPr>
            <p:spPr bwMode="auto">
              <a:xfrm>
                <a:off x="6007101" y="38449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19" name="Freeform 4986"/>
              <p:cNvSpPr/>
              <p:nvPr/>
            </p:nvSpPr>
            <p:spPr bwMode="auto">
              <a:xfrm>
                <a:off x="5484814" y="3844926"/>
                <a:ext cx="7938" cy="12700"/>
              </a:xfrm>
              <a:custGeom>
                <a:avLst/>
                <a:gdLst>
                  <a:gd name="T0" fmla="*/ 0 w 6"/>
                  <a:gd name="T1" fmla="*/ 0 h 8"/>
                  <a:gd name="T2" fmla="*/ 4 w 6"/>
                  <a:gd name="T3" fmla="*/ 5 h 8"/>
                  <a:gd name="T4" fmla="*/ 1 w 6"/>
                  <a:gd name="T5" fmla="*/ 7 h 8"/>
                  <a:gd name="T6" fmla="*/ 2 w 6"/>
                  <a:gd name="T7" fmla="*/ 8 h 8"/>
                  <a:gd name="T8" fmla="*/ 6 w 6"/>
                  <a:gd name="T9" fmla="*/ 5 h 8"/>
                  <a:gd name="T10" fmla="*/ 5 w 6"/>
                  <a:gd name="T11" fmla="*/ 6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1"/>
                      <a:pt x="3" y="3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0" name="Freeform 4987"/>
              <p:cNvSpPr/>
              <p:nvPr/>
            </p:nvSpPr>
            <p:spPr bwMode="auto">
              <a:xfrm>
                <a:off x="5500689" y="3852864"/>
                <a:ext cx="4763" cy="4763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1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1" name="Line 4988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2" name="Line 4989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3" name="Freeform 4990"/>
              <p:cNvSpPr/>
              <p:nvPr/>
            </p:nvSpPr>
            <p:spPr bwMode="auto">
              <a:xfrm>
                <a:off x="5986464" y="3852864"/>
                <a:ext cx="7938" cy="7938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3 h 6"/>
                  <a:gd name="T4" fmla="*/ 4 w 6"/>
                  <a:gd name="T5" fmla="*/ 3 h 6"/>
                  <a:gd name="T6" fmla="*/ 3 w 6"/>
                  <a:gd name="T7" fmla="*/ 2 h 6"/>
                  <a:gd name="T8" fmla="*/ 3 w 6"/>
                  <a:gd name="T9" fmla="*/ 1 h 6"/>
                  <a:gd name="T10" fmla="*/ 4 w 6"/>
                  <a:gd name="T11" fmla="*/ 2 h 6"/>
                  <a:gd name="T12" fmla="*/ 4 w 6"/>
                  <a:gd name="T13" fmla="*/ 0 h 6"/>
                  <a:gd name="T14" fmla="*/ 1 w 6"/>
                  <a:gd name="T15" fmla="*/ 2 h 6"/>
                  <a:gd name="T16" fmla="*/ 2 w 6"/>
                  <a:gd name="T17" fmla="*/ 2 h 6"/>
                  <a:gd name="T18" fmla="*/ 0 w 6"/>
                  <a:gd name="T19" fmla="*/ 4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6 h 6"/>
                  <a:gd name="T28" fmla="*/ 5 w 6"/>
                  <a:gd name="T29" fmla="*/ 4 h 6"/>
                  <a:gd name="T30" fmla="*/ 4 w 6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3" y="4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5"/>
                      <a:pt x="1" y="2"/>
                      <a:pt x="0" y="4"/>
                    </a:cubicBezTo>
                    <a:cubicBezTo>
                      <a:pt x="2" y="3"/>
                      <a:pt x="4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4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4" name="Freeform 4991"/>
              <p:cNvSpPr/>
              <p:nvPr/>
            </p:nvSpPr>
            <p:spPr bwMode="auto">
              <a:xfrm>
                <a:off x="5505451" y="3860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5" name="Freeform 4992"/>
              <p:cNvSpPr/>
              <p:nvPr/>
            </p:nvSpPr>
            <p:spPr bwMode="auto">
              <a:xfrm>
                <a:off x="5503864" y="3857626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6" name="Freeform 4993"/>
              <p:cNvSpPr/>
              <p:nvPr/>
            </p:nvSpPr>
            <p:spPr bwMode="auto">
              <a:xfrm>
                <a:off x="5976939" y="3860801"/>
                <a:ext cx="9525" cy="4763"/>
              </a:xfrm>
              <a:custGeom>
                <a:avLst/>
                <a:gdLst>
                  <a:gd name="T0" fmla="*/ 2 w 6"/>
                  <a:gd name="T1" fmla="*/ 1 h 3"/>
                  <a:gd name="T2" fmla="*/ 0 w 6"/>
                  <a:gd name="T3" fmla="*/ 2 h 3"/>
                  <a:gd name="T4" fmla="*/ 0 w 6"/>
                  <a:gd name="T5" fmla="*/ 3 h 3"/>
                  <a:gd name="T6" fmla="*/ 5 w 6"/>
                  <a:gd name="T7" fmla="*/ 1 h 3"/>
                  <a:gd name="T8" fmla="*/ 2 w 6"/>
                  <a:gd name="T9" fmla="*/ 0 h 3"/>
                  <a:gd name="T10" fmla="*/ 2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7" name="Freeform 4994"/>
              <p:cNvSpPr/>
              <p:nvPr/>
            </p:nvSpPr>
            <p:spPr bwMode="auto">
              <a:xfrm>
                <a:off x="5492751" y="3863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3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8" name="Freeform 4995"/>
              <p:cNvSpPr/>
              <p:nvPr/>
            </p:nvSpPr>
            <p:spPr bwMode="auto">
              <a:xfrm>
                <a:off x="5972176" y="3863976"/>
                <a:ext cx="3175" cy="6350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1 h 5"/>
                  <a:gd name="T4" fmla="*/ 2 w 3"/>
                  <a:gd name="T5" fmla="*/ 5 h 5"/>
                  <a:gd name="T6" fmla="*/ 2 w 3"/>
                  <a:gd name="T7" fmla="*/ 2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0"/>
                      <a:pt x="2" y="4"/>
                      <a:pt x="0" y="1"/>
                    </a:cubicBezTo>
                    <a:cubicBezTo>
                      <a:pt x="0" y="2"/>
                      <a:pt x="2" y="5"/>
                      <a:pt x="2" y="5"/>
                    </a:cubicBezTo>
                    <a:cubicBezTo>
                      <a:pt x="3" y="3"/>
                      <a:pt x="2" y="4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29" name="Freeform 4996"/>
              <p:cNvSpPr/>
              <p:nvPr/>
            </p:nvSpPr>
            <p:spPr bwMode="auto">
              <a:xfrm>
                <a:off x="5497514" y="3867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0" name="Freeform 4997"/>
              <p:cNvSpPr/>
              <p:nvPr/>
            </p:nvSpPr>
            <p:spPr bwMode="auto">
              <a:xfrm>
                <a:off x="5519739" y="3870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1" name="Freeform 4998"/>
              <p:cNvSpPr/>
              <p:nvPr/>
            </p:nvSpPr>
            <p:spPr bwMode="auto">
              <a:xfrm>
                <a:off x="5524501" y="3871914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2" y="1"/>
                      <a:pt x="2" y="0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2" name="Freeform 4999"/>
              <p:cNvSpPr/>
              <p:nvPr/>
            </p:nvSpPr>
            <p:spPr bwMode="auto">
              <a:xfrm>
                <a:off x="5534026" y="3875089"/>
                <a:ext cx="6350" cy="6350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5 h 5"/>
                  <a:gd name="T4" fmla="*/ 0 w 5"/>
                  <a:gd name="T5" fmla="*/ 0 h 5"/>
                  <a:gd name="T6" fmla="*/ 0 w 5"/>
                  <a:gd name="T7" fmla="*/ 2 h 5"/>
                  <a:gd name="T8" fmla="*/ 2 w 5"/>
                  <a:gd name="T9" fmla="*/ 2 h 5"/>
                  <a:gd name="T10" fmla="*/ 1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3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3" name="Freeform 5000"/>
              <p:cNvSpPr/>
              <p:nvPr/>
            </p:nvSpPr>
            <p:spPr bwMode="auto">
              <a:xfrm>
                <a:off x="5965826" y="38782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4" name="Rectangle 5001"/>
              <p:cNvSpPr>
                <a:spLocks noChangeArrowheads="1"/>
              </p:cNvSpPr>
              <p:nvPr/>
            </p:nvSpPr>
            <p:spPr bwMode="auto">
              <a:xfrm>
                <a:off x="5964239" y="38814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5" name="Freeform 5002"/>
              <p:cNvSpPr/>
              <p:nvPr/>
            </p:nvSpPr>
            <p:spPr bwMode="auto">
              <a:xfrm>
                <a:off x="5964239" y="3879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6" name="Freeform 5003"/>
              <p:cNvSpPr/>
              <p:nvPr/>
            </p:nvSpPr>
            <p:spPr bwMode="auto">
              <a:xfrm>
                <a:off x="5530851" y="38830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7" name="Freeform 5004"/>
              <p:cNvSpPr/>
              <p:nvPr/>
            </p:nvSpPr>
            <p:spPr bwMode="auto">
              <a:xfrm>
                <a:off x="5537201" y="3883026"/>
                <a:ext cx="7938" cy="635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1 w 6"/>
                  <a:gd name="T5" fmla="*/ 2 h 4"/>
                  <a:gd name="T6" fmla="*/ 2 w 6"/>
                  <a:gd name="T7" fmla="*/ 4 h 4"/>
                  <a:gd name="T8" fmla="*/ 2 w 6"/>
                  <a:gd name="T9" fmla="*/ 3 h 4"/>
                  <a:gd name="T10" fmla="*/ 5 w 6"/>
                  <a:gd name="T11" fmla="*/ 3 h 4"/>
                  <a:gd name="T12" fmla="*/ 4 w 6"/>
                  <a:gd name="T13" fmla="*/ 4 h 4"/>
                  <a:gd name="T14" fmla="*/ 5 w 6"/>
                  <a:gd name="T15" fmla="*/ 4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4" y="2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8" name="Freeform 5005"/>
              <p:cNvSpPr/>
              <p:nvPr/>
            </p:nvSpPr>
            <p:spPr bwMode="auto">
              <a:xfrm>
                <a:off x="5954714" y="3892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39" name="Freeform 5006"/>
              <p:cNvSpPr/>
              <p:nvPr/>
            </p:nvSpPr>
            <p:spPr bwMode="auto">
              <a:xfrm>
                <a:off x="5527676" y="3895726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0" name="Freeform 5007"/>
              <p:cNvSpPr/>
              <p:nvPr/>
            </p:nvSpPr>
            <p:spPr bwMode="auto">
              <a:xfrm>
                <a:off x="5535614" y="38973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1" name="Rectangle 5008"/>
              <p:cNvSpPr>
                <a:spLocks noChangeArrowheads="1"/>
              </p:cNvSpPr>
              <p:nvPr/>
            </p:nvSpPr>
            <p:spPr bwMode="auto">
              <a:xfrm>
                <a:off x="5554664" y="3898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2" name="Freeform 5009"/>
              <p:cNvSpPr/>
              <p:nvPr/>
            </p:nvSpPr>
            <p:spPr bwMode="auto">
              <a:xfrm>
                <a:off x="5516564" y="3900489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3" name="Freeform 5010"/>
              <p:cNvSpPr/>
              <p:nvPr/>
            </p:nvSpPr>
            <p:spPr bwMode="auto">
              <a:xfrm>
                <a:off x="5565776" y="39084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5 w 7"/>
                  <a:gd name="T3" fmla="*/ 4 h 4"/>
                  <a:gd name="T4" fmla="*/ 3 w 7"/>
                  <a:gd name="T5" fmla="*/ 2 h 4"/>
                  <a:gd name="T6" fmla="*/ 5 w 7"/>
                  <a:gd name="T7" fmla="*/ 0 h 4"/>
                  <a:gd name="T8" fmla="*/ 2 w 7"/>
                  <a:gd name="T9" fmla="*/ 1 h 4"/>
                  <a:gd name="T10" fmla="*/ 2 w 7"/>
                  <a:gd name="T11" fmla="*/ 1 h 4"/>
                  <a:gd name="T12" fmla="*/ 0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4"/>
                      <a:pt x="6" y="3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3" y="3"/>
                      <a:pt x="5" y="4"/>
                      <a:pt x="7" y="4"/>
                    </a:cubicBez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4" name="Freeform 5011"/>
              <p:cNvSpPr/>
              <p:nvPr/>
            </p:nvSpPr>
            <p:spPr bwMode="auto">
              <a:xfrm>
                <a:off x="5584826" y="3913189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3 h 3"/>
                  <a:gd name="T12" fmla="*/ 2 w 4"/>
                  <a:gd name="T13" fmla="*/ 1 h 3"/>
                  <a:gd name="T14" fmla="*/ 4 w 4"/>
                  <a:gd name="T15" fmla="*/ 0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5" name="Freeform 5012"/>
              <p:cNvSpPr/>
              <p:nvPr/>
            </p:nvSpPr>
            <p:spPr bwMode="auto">
              <a:xfrm>
                <a:off x="5581651" y="3917951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6" name="Freeform 5013"/>
              <p:cNvSpPr/>
              <p:nvPr/>
            </p:nvSpPr>
            <p:spPr bwMode="auto">
              <a:xfrm>
                <a:off x="5576889" y="39179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7" name="Rectangle 5014"/>
              <p:cNvSpPr>
                <a:spLocks noChangeArrowheads="1"/>
              </p:cNvSpPr>
              <p:nvPr/>
            </p:nvSpPr>
            <p:spPr bwMode="auto">
              <a:xfrm>
                <a:off x="5589589" y="39195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8" name="Freeform 5015"/>
              <p:cNvSpPr/>
              <p:nvPr/>
            </p:nvSpPr>
            <p:spPr bwMode="auto">
              <a:xfrm>
                <a:off x="5572126" y="39211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49" name="Freeform 5016"/>
              <p:cNvSpPr/>
              <p:nvPr/>
            </p:nvSpPr>
            <p:spPr bwMode="auto">
              <a:xfrm>
                <a:off x="5576889" y="3924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0" name="Freeform 5017"/>
              <p:cNvSpPr/>
              <p:nvPr/>
            </p:nvSpPr>
            <p:spPr bwMode="auto">
              <a:xfrm>
                <a:off x="5934076" y="3921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1" name="Freeform 5018"/>
              <p:cNvSpPr/>
              <p:nvPr/>
            </p:nvSpPr>
            <p:spPr bwMode="auto">
              <a:xfrm>
                <a:off x="5605464" y="39211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2" name="Freeform 5019"/>
              <p:cNvSpPr/>
              <p:nvPr/>
            </p:nvSpPr>
            <p:spPr bwMode="auto">
              <a:xfrm>
                <a:off x="5576889" y="392430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3" y="1"/>
                      <a:pt x="4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3" name="Freeform 5020"/>
              <p:cNvSpPr/>
              <p:nvPr/>
            </p:nvSpPr>
            <p:spPr bwMode="auto">
              <a:xfrm>
                <a:off x="5592764" y="3929064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4" name="Freeform 5021"/>
              <p:cNvSpPr/>
              <p:nvPr/>
            </p:nvSpPr>
            <p:spPr bwMode="auto">
              <a:xfrm>
                <a:off x="5597526" y="39290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5" name="Freeform 5022"/>
              <p:cNvSpPr/>
              <p:nvPr/>
            </p:nvSpPr>
            <p:spPr bwMode="auto">
              <a:xfrm>
                <a:off x="5588001" y="3932239"/>
                <a:ext cx="1588" cy="158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6" name="Rectangle 5023"/>
              <p:cNvSpPr>
                <a:spLocks noChangeArrowheads="1"/>
              </p:cNvSpPr>
              <p:nvPr/>
            </p:nvSpPr>
            <p:spPr bwMode="auto">
              <a:xfrm>
                <a:off x="5599114" y="3932239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7" name="Freeform 5024"/>
              <p:cNvSpPr/>
              <p:nvPr/>
            </p:nvSpPr>
            <p:spPr bwMode="auto">
              <a:xfrm>
                <a:off x="5554664" y="393382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8" name="Freeform 5025"/>
              <p:cNvSpPr/>
              <p:nvPr/>
            </p:nvSpPr>
            <p:spPr bwMode="auto">
              <a:xfrm>
                <a:off x="5594351" y="3933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59" name="Freeform 5026"/>
              <p:cNvSpPr/>
              <p:nvPr/>
            </p:nvSpPr>
            <p:spPr bwMode="auto">
              <a:xfrm>
                <a:off x="5595939" y="3935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0" name="Freeform 5027"/>
              <p:cNvSpPr/>
              <p:nvPr/>
            </p:nvSpPr>
            <p:spPr bwMode="auto">
              <a:xfrm>
                <a:off x="5900739" y="3938589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1" name="Freeform 5028"/>
              <p:cNvSpPr/>
              <p:nvPr/>
            </p:nvSpPr>
            <p:spPr bwMode="auto">
              <a:xfrm>
                <a:off x="5629276" y="3957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</p:grpSp>
        <p:sp>
          <p:nvSpPr>
            <p:cNvPr id="58" name="TextBox 56"/>
            <p:cNvSpPr txBox="1"/>
            <p:nvPr/>
          </p:nvSpPr>
          <p:spPr>
            <a:xfrm>
              <a:off x="3683706" y="4013281"/>
              <a:ext cx="27583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charset="-122"/>
                  <a:ea typeface="楷体" panose="02010609060101010101" charset="-122"/>
                </a:rPr>
                <a:t>2×7×26=364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63188" y="3363838"/>
            <a:ext cx="2997605" cy="653122"/>
            <a:chOff x="6163188" y="3430796"/>
            <a:chExt cx="2997605" cy="653122"/>
          </a:xfrm>
        </p:grpSpPr>
        <p:grpSp>
          <p:nvGrpSpPr>
            <p:cNvPr id="462" name="组合 461"/>
            <p:cNvGrpSpPr/>
            <p:nvPr/>
          </p:nvGrpSpPr>
          <p:grpSpPr>
            <a:xfrm>
              <a:off x="6163188" y="3430796"/>
              <a:ext cx="2585278" cy="653122"/>
              <a:chOff x="5424489" y="3371851"/>
              <a:chExt cx="791673" cy="65312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463" name="Freeform 4829"/>
              <p:cNvSpPr/>
              <p:nvPr/>
            </p:nvSpPr>
            <p:spPr bwMode="auto">
              <a:xfrm>
                <a:off x="5827714" y="3965576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4" name="Freeform 4830"/>
              <p:cNvSpPr/>
              <p:nvPr/>
            </p:nvSpPr>
            <p:spPr bwMode="auto">
              <a:xfrm>
                <a:off x="5700714" y="39512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5" name="Line 4831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6" name="Line 4832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7" name="Rectangle 4833"/>
              <p:cNvSpPr>
                <a:spLocks noChangeArrowheads="1"/>
              </p:cNvSpPr>
              <p:nvPr/>
            </p:nvSpPr>
            <p:spPr bwMode="auto">
              <a:xfrm>
                <a:off x="5546726" y="3892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8" name="Line 4834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69" name="Line 4835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0" name="Rectangle 4836"/>
              <p:cNvSpPr>
                <a:spLocks noChangeArrowheads="1"/>
              </p:cNvSpPr>
              <p:nvPr/>
            </p:nvSpPr>
            <p:spPr bwMode="auto">
              <a:xfrm>
                <a:off x="5497514" y="35417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1" name="Freeform 4837"/>
              <p:cNvSpPr/>
              <p:nvPr/>
            </p:nvSpPr>
            <p:spPr bwMode="auto">
              <a:xfrm>
                <a:off x="5516564" y="34988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2" name="Freeform 4838"/>
              <p:cNvSpPr/>
              <p:nvPr/>
            </p:nvSpPr>
            <p:spPr bwMode="auto">
              <a:xfrm>
                <a:off x="5440364" y="3600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3" name="Freeform 4839"/>
              <p:cNvSpPr/>
              <p:nvPr/>
            </p:nvSpPr>
            <p:spPr bwMode="auto">
              <a:xfrm>
                <a:off x="5440364" y="36004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4" name="Freeform 4840"/>
              <p:cNvSpPr/>
              <p:nvPr/>
            </p:nvSpPr>
            <p:spPr bwMode="auto">
              <a:xfrm>
                <a:off x="5461001" y="37338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5" name="Freeform 4841"/>
              <p:cNvSpPr/>
              <p:nvPr/>
            </p:nvSpPr>
            <p:spPr bwMode="auto">
              <a:xfrm>
                <a:off x="6051551" y="35956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6" name="Freeform 4842"/>
              <p:cNvSpPr/>
              <p:nvPr/>
            </p:nvSpPr>
            <p:spPr bwMode="auto">
              <a:xfrm>
                <a:off x="5424489" y="3641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7" name="Freeform 4843"/>
              <p:cNvSpPr/>
              <p:nvPr/>
            </p:nvSpPr>
            <p:spPr bwMode="auto">
              <a:xfrm>
                <a:off x="5435601" y="3667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8" name="Freeform 4844"/>
              <p:cNvSpPr/>
              <p:nvPr/>
            </p:nvSpPr>
            <p:spPr bwMode="auto">
              <a:xfrm>
                <a:off x="5446714" y="3630614"/>
                <a:ext cx="317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79" name="Freeform 4845"/>
              <p:cNvSpPr/>
              <p:nvPr/>
            </p:nvSpPr>
            <p:spPr bwMode="auto">
              <a:xfrm>
                <a:off x="5643564" y="33845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0" name="Freeform 4846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1" name="Freeform 4847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2" name="Freeform 4848"/>
              <p:cNvSpPr/>
              <p:nvPr/>
            </p:nvSpPr>
            <p:spPr bwMode="auto">
              <a:xfrm>
                <a:off x="6067426" y="3686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3" name="Freeform 4849"/>
              <p:cNvSpPr/>
              <p:nvPr/>
            </p:nvSpPr>
            <p:spPr bwMode="auto">
              <a:xfrm>
                <a:off x="5907089" y="34226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4" name="Freeform 4850"/>
              <p:cNvSpPr/>
              <p:nvPr/>
            </p:nvSpPr>
            <p:spPr bwMode="auto">
              <a:xfrm>
                <a:off x="5908676" y="34210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5" name="Freeform 4851"/>
              <p:cNvSpPr/>
              <p:nvPr/>
            </p:nvSpPr>
            <p:spPr bwMode="auto">
              <a:xfrm>
                <a:off x="6010276" y="3517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6" name="Freeform 4852"/>
              <p:cNvSpPr/>
              <p:nvPr/>
            </p:nvSpPr>
            <p:spPr bwMode="auto">
              <a:xfrm>
                <a:off x="5884864" y="3411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7" name="Freeform 4853"/>
              <p:cNvSpPr>
                <a:spLocks noEditPoints="1"/>
              </p:cNvSpPr>
              <p:nvPr/>
            </p:nvSpPr>
            <p:spPr bwMode="auto">
              <a:xfrm>
                <a:off x="5444952" y="3418548"/>
                <a:ext cx="771210" cy="606425"/>
              </a:xfrm>
              <a:custGeom>
                <a:avLst/>
                <a:gdLst>
                  <a:gd name="T0" fmla="*/ 459 w 463"/>
                  <a:gd name="T1" fmla="*/ 215 h 430"/>
                  <a:gd name="T2" fmla="*/ 439 w 463"/>
                  <a:gd name="T3" fmla="*/ 152 h 430"/>
                  <a:gd name="T4" fmla="*/ 409 w 463"/>
                  <a:gd name="T5" fmla="*/ 100 h 430"/>
                  <a:gd name="T6" fmla="*/ 377 w 463"/>
                  <a:gd name="T7" fmla="*/ 67 h 430"/>
                  <a:gd name="T8" fmla="*/ 336 w 463"/>
                  <a:gd name="T9" fmla="*/ 33 h 430"/>
                  <a:gd name="T10" fmla="*/ 228 w 463"/>
                  <a:gd name="T11" fmla="*/ 3 h 430"/>
                  <a:gd name="T12" fmla="*/ 51 w 463"/>
                  <a:gd name="T13" fmla="*/ 76 h 430"/>
                  <a:gd name="T14" fmla="*/ 11 w 463"/>
                  <a:gd name="T15" fmla="*/ 153 h 430"/>
                  <a:gd name="T16" fmla="*/ 39 w 463"/>
                  <a:gd name="T17" fmla="*/ 113 h 430"/>
                  <a:gd name="T18" fmla="*/ 52 w 463"/>
                  <a:gd name="T19" fmla="*/ 126 h 430"/>
                  <a:gd name="T20" fmla="*/ 32 w 463"/>
                  <a:gd name="T21" fmla="*/ 195 h 430"/>
                  <a:gd name="T22" fmla="*/ 18 w 463"/>
                  <a:gd name="T23" fmla="*/ 230 h 430"/>
                  <a:gd name="T24" fmla="*/ 23 w 463"/>
                  <a:gd name="T25" fmla="*/ 279 h 430"/>
                  <a:gd name="T26" fmla="*/ 40 w 463"/>
                  <a:gd name="T27" fmla="*/ 314 h 430"/>
                  <a:gd name="T28" fmla="*/ 65 w 463"/>
                  <a:gd name="T29" fmla="*/ 334 h 430"/>
                  <a:gd name="T30" fmla="*/ 92 w 463"/>
                  <a:gd name="T31" fmla="*/ 365 h 430"/>
                  <a:gd name="T32" fmla="*/ 112 w 463"/>
                  <a:gd name="T33" fmla="*/ 382 h 430"/>
                  <a:gd name="T34" fmla="*/ 130 w 463"/>
                  <a:gd name="T35" fmla="*/ 405 h 430"/>
                  <a:gd name="T36" fmla="*/ 167 w 463"/>
                  <a:gd name="T37" fmla="*/ 411 h 430"/>
                  <a:gd name="T38" fmla="*/ 212 w 463"/>
                  <a:gd name="T39" fmla="*/ 420 h 430"/>
                  <a:gd name="T40" fmla="*/ 249 w 463"/>
                  <a:gd name="T41" fmla="*/ 426 h 430"/>
                  <a:gd name="T42" fmla="*/ 288 w 463"/>
                  <a:gd name="T43" fmla="*/ 423 h 430"/>
                  <a:gd name="T44" fmla="*/ 328 w 463"/>
                  <a:gd name="T45" fmla="*/ 412 h 430"/>
                  <a:gd name="T46" fmla="*/ 365 w 463"/>
                  <a:gd name="T47" fmla="*/ 383 h 430"/>
                  <a:gd name="T48" fmla="*/ 379 w 463"/>
                  <a:gd name="T49" fmla="*/ 365 h 430"/>
                  <a:gd name="T50" fmla="*/ 414 w 463"/>
                  <a:gd name="T51" fmla="*/ 330 h 430"/>
                  <a:gd name="T52" fmla="*/ 445 w 463"/>
                  <a:gd name="T53" fmla="*/ 294 h 430"/>
                  <a:gd name="T54" fmla="*/ 56 w 463"/>
                  <a:gd name="T55" fmla="*/ 79 h 430"/>
                  <a:gd name="T56" fmla="*/ 46 w 463"/>
                  <a:gd name="T57" fmla="*/ 314 h 430"/>
                  <a:gd name="T58" fmla="*/ 23 w 463"/>
                  <a:gd name="T59" fmla="*/ 187 h 430"/>
                  <a:gd name="T60" fmla="*/ 13 w 463"/>
                  <a:gd name="T61" fmla="*/ 217 h 430"/>
                  <a:gd name="T62" fmla="*/ 27 w 463"/>
                  <a:gd name="T63" fmla="*/ 224 h 430"/>
                  <a:gd name="T64" fmla="*/ 37 w 463"/>
                  <a:gd name="T65" fmla="*/ 278 h 430"/>
                  <a:gd name="T66" fmla="*/ 49 w 463"/>
                  <a:gd name="T67" fmla="*/ 302 h 430"/>
                  <a:gd name="T68" fmla="*/ 69 w 463"/>
                  <a:gd name="T69" fmla="*/ 69 h 430"/>
                  <a:gd name="T70" fmla="*/ 69 w 463"/>
                  <a:gd name="T71" fmla="*/ 333 h 430"/>
                  <a:gd name="T72" fmla="*/ 82 w 463"/>
                  <a:gd name="T73" fmla="*/ 352 h 430"/>
                  <a:gd name="T74" fmla="*/ 94 w 463"/>
                  <a:gd name="T75" fmla="*/ 367 h 430"/>
                  <a:gd name="T76" fmla="*/ 100 w 463"/>
                  <a:gd name="T77" fmla="*/ 358 h 430"/>
                  <a:gd name="T78" fmla="*/ 141 w 463"/>
                  <a:gd name="T79" fmla="*/ 395 h 430"/>
                  <a:gd name="T80" fmla="*/ 173 w 463"/>
                  <a:gd name="T81" fmla="*/ 408 h 430"/>
                  <a:gd name="T82" fmla="*/ 242 w 463"/>
                  <a:gd name="T83" fmla="*/ 2 h 430"/>
                  <a:gd name="T84" fmla="*/ 262 w 463"/>
                  <a:gd name="T85" fmla="*/ 412 h 430"/>
                  <a:gd name="T86" fmla="*/ 293 w 463"/>
                  <a:gd name="T87" fmla="*/ 423 h 430"/>
                  <a:gd name="T88" fmla="*/ 318 w 463"/>
                  <a:gd name="T89" fmla="*/ 403 h 430"/>
                  <a:gd name="T90" fmla="*/ 345 w 463"/>
                  <a:gd name="T91" fmla="*/ 308 h 430"/>
                  <a:gd name="T92" fmla="*/ 350 w 463"/>
                  <a:gd name="T93" fmla="*/ 369 h 430"/>
                  <a:gd name="T94" fmla="*/ 339 w 463"/>
                  <a:gd name="T95" fmla="*/ 330 h 430"/>
                  <a:gd name="T96" fmla="*/ 350 w 463"/>
                  <a:gd name="T97" fmla="*/ 390 h 430"/>
                  <a:gd name="T98" fmla="*/ 438 w 463"/>
                  <a:gd name="T99" fmla="*/ 195 h 430"/>
                  <a:gd name="T100" fmla="*/ 426 w 463"/>
                  <a:gd name="T101" fmla="*/ 198 h 430"/>
                  <a:gd name="T102" fmla="*/ 416 w 463"/>
                  <a:gd name="T103" fmla="*/ 186 h 430"/>
                  <a:gd name="T104" fmla="*/ 398 w 463"/>
                  <a:gd name="T105" fmla="*/ 320 h 430"/>
                  <a:gd name="T106" fmla="*/ 386 w 463"/>
                  <a:gd name="T107" fmla="*/ 305 h 430"/>
                  <a:gd name="T108" fmla="*/ 373 w 463"/>
                  <a:gd name="T109" fmla="*/ 286 h 430"/>
                  <a:gd name="T110" fmla="*/ 381 w 463"/>
                  <a:gd name="T111" fmla="*/ 355 h 430"/>
                  <a:gd name="T112" fmla="*/ 394 w 463"/>
                  <a:gd name="T113" fmla="*/ 331 h 430"/>
                  <a:gd name="T114" fmla="*/ 418 w 463"/>
                  <a:gd name="T115" fmla="*/ 314 h 430"/>
                  <a:gd name="T116" fmla="*/ 404 w 463"/>
                  <a:gd name="T117" fmla="*/ 289 h 430"/>
                  <a:gd name="T118" fmla="*/ 424 w 463"/>
                  <a:gd name="T119" fmla="*/ 253 h 430"/>
                  <a:gd name="T120" fmla="*/ 409 w 463"/>
                  <a:gd name="T121" fmla="*/ 245 h 430"/>
                  <a:gd name="T122" fmla="*/ 437 w 463"/>
                  <a:gd name="T123" fmla="*/ 191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3" h="430">
                    <a:moveTo>
                      <a:pt x="460" y="259"/>
                    </a:moveTo>
                    <a:cubicBezTo>
                      <a:pt x="458" y="259"/>
                      <a:pt x="459" y="257"/>
                      <a:pt x="459" y="256"/>
                    </a:cubicBezTo>
                    <a:cubicBezTo>
                      <a:pt x="456" y="256"/>
                      <a:pt x="458" y="254"/>
                      <a:pt x="457" y="253"/>
                    </a:cubicBezTo>
                    <a:cubicBezTo>
                      <a:pt x="457" y="252"/>
                      <a:pt x="459" y="255"/>
                      <a:pt x="458" y="253"/>
                    </a:cubicBezTo>
                    <a:cubicBezTo>
                      <a:pt x="459" y="251"/>
                      <a:pt x="456" y="252"/>
                      <a:pt x="455" y="251"/>
                    </a:cubicBezTo>
                    <a:cubicBezTo>
                      <a:pt x="456" y="250"/>
                      <a:pt x="456" y="250"/>
                      <a:pt x="457" y="250"/>
                    </a:cubicBezTo>
                    <a:cubicBezTo>
                      <a:pt x="457" y="248"/>
                      <a:pt x="457" y="248"/>
                      <a:pt x="457" y="248"/>
                    </a:cubicBezTo>
                    <a:cubicBezTo>
                      <a:pt x="458" y="248"/>
                      <a:pt x="458" y="249"/>
                      <a:pt x="459" y="249"/>
                    </a:cubicBezTo>
                    <a:cubicBezTo>
                      <a:pt x="458" y="248"/>
                      <a:pt x="458" y="248"/>
                      <a:pt x="458" y="248"/>
                    </a:cubicBezTo>
                    <a:cubicBezTo>
                      <a:pt x="458" y="247"/>
                      <a:pt x="458" y="247"/>
                      <a:pt x="459" y="246"/>
                    </a:cubicBezTo>
                    <a:cubicBezTo>
                      <a:pt x="455" y="246"/>
                      <a:pt x="455" y="246"/>
                      <a:pt x="455" y="246"/>
                    </a:cubicBezTo>
                    <a:cubicBezTo>
                      <a:pt x="456" y="244"/>
                      <a:pt x="456" y="244"/>
                      <a:pt x="456" y="244"/>
                    </a:cubicBezTo>
                    <a:cubicBezTo>
                      <a:pt x="458" y="242"/>
                      <a:pt x="459" y="245"/>
                      <a:pt x="461" y="245"/>
                    </a:cubicBezTo>
                    <a:cubicBezTo>
                      <a:pt x="462" y="242"/>
                      <a:pt x="459" y="243"/>
                      <a:pt x="458" y="242"/>
                    </a:cubicBezTo>
                    <a:cubicBezTo>
                      <a:pt x="460" y="242"/>
                      <a:pt x="460" y="242"/>
                      <a:pt x="460" y="242"/>
                    </a:cubicBezTo>
                    <a:cubicBezTo>
                      <a:pt x="456" y="241"/>
                      <a:pt x="458" y="239"/>
                      <a:pt x="458" y="237"/>
                    </a:cubicBezTo>
                    <a:cubicBezTo>
                      <a:pt x="457" y="237"/>
                      <a:pt x="457" y="237"/>
                      <a:pt x="457" y="237"/>
                    </a:cubicBezTo>
                    <a:cubicBezTo>
                      <a:pt x="456" y="235"/>
                      <a:pt x="458" y="236"/>
                      <a:pt x="459" y="234"/>
                    </a:cubicBezTo>
                    <a:cubicBezTo>
                      <a:pt x="456" y="234"/>
                      <a:pt x="456" y="234"/>
                      <a:pt x="456" y="234"/>
                    </a:cubicBezTo>
                    <a:cubicBezTo>
                      <a:pt x="458" y="232"/>
                      <a:pt x="458" y="232"/>
                      <a:pt x="458" y="232"/>
                    </a:cubicBezTo>
                    <a:cubicBezTo>
                      <a:pt x="455" y="230"/>
                      <a:pt x="455" y="230"/>
                      <a:pt x="455" y="230"/>
                    </a:cubicBezTo>
                    <a:cubicBezTo>
                      <a:pt x="455" y="229"/>
                      <a:pt x="456" y="228"/>
                      <a:pt x="457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7" y="228"/>
                      <a:pt x="457" y="228"/>
                      <a:pt x="457" y="228"/>
                    </a:cubicBezTo>
                    <a:cubicBezTo>
                      <a:pt x="456" y="227"/>
                      <a:pt x="455" y="227"/>
                      <a:pt x="454" y="227"/>
                    </a:cubicBezTo>
                    <a:cubicBezTo>
                      <a:pt x="454" y="226"/>
                      <a:pt x="454" y="226"/>
                      <a:pt x="455" y="226"/>
                    </a:cubicBezTo>
                    <a:cubicBezTo>
                      <a:pt x="455" y="224"/>
                      <a:pt x="455" y="224"/>
                      <a:pt x="455" y="224"/>
                    </a:cubicBezTo>
                    <a:cubicBezTo>
                      <a:pt x="456" y="225"/>
                      <a:pt x="456" y="225"/>
                      <a:pt x="456" y="225"/>
                    </a:cubicBezTo>
                    <a:cubicBezTo>
                      <a:pt x="456" y="224"/>
                      <a:pt x="455" y="223"/>
                      <a:pt x="455" y="223"/>
                    </a:cubicBezTo>
                    <a:cubicBezTo>
                      <a:pt x="459" y="222"/>
                      <a:pt x="459" y="222"/>
                      <a:pt x="459" y="222"/>
                    </a:cubicBezTo>
                    <a:cubicBezTo>
                      <a:pt x="458" y="222"/>
                      <a:pt x="457" y="221"/>
                      <a:pt x="455" y="221"/>
                    </a:cubicBezTo>
                    <a:cubicBezTo>
                      <a:pt x="455" y="220"/>
                      <a:pt x="455" y="220"/>
                      <a:pt x="456" y="219"/>
                    </a:cubicBezTo>
                    <a:cubicBezTo>
                      <a:pt x="456" y="220"/>
                      <a:pt x="457" y="219"/>
                      <a:pt x="458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5" y="215"/>
                      <a:pt x="458" y="216"/>
                      <a:pt x="459" y="215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5" y="213"/>
                      <a:pt x="456" y="211"/>
                      <a:pt x="455" y="209"/>
                    </a:cubicBezTo>
                    <a:cubicBezTo>
                      <a:pt x="459" y="207"/>
                      <a:pt x="453" y="205"/>
                      <a:pt x="456" y="203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57" y="194"/>
                      <a:pt x="457" y="194"/>
                      <a:pt x="457" y="194"/>
                    </a:cubicBezTo>
                    <a:cubicBezTo>
                      <a:pt x="461" y="192"/>
                      <a:pt x="453" y="189"/>
                      <a:pt x="457" y="186"/>
                    </a:cubicBezTo>
                    <a:cubicBezTo>
                      <a:pt x="454" y="186"/>
                      <a:pt x="454" y="186"/>
                      <a:pt x="454" y="186"/>
                    </a:cubicBezTo>
                    <a:cubicBezTo>
                      <a:pt x="454" y="185"/>
                      <a:pt x="455" y="185"/>
                      <a:pt x="456" y="185"/>
                    </a:cubicBezTo>
                    <a:cubicBezTo>
                      <a:pt x="456" y="182"/>
                      <a:pt x="451" y="180"/>
                      <a:pt x="452" y="177"/>
                    </a:cubicBezTo>
                    <a:cubicBezTo>
                      <a:pt x="453" y="177"/>
                      <a:pt x="453" y="177"/>
                      <a:pt x="453" y="177"/>
                    </a:cubicBezTo>
                    <a:cubicBezTo>
                      <a:pt x="452" y="174"/>
                      <a:pt x="452" y="173"/>
                      <a:pt x="453" y="170"/>
                    </a:cubicBezTo>
                    <a:cubicBezTo>
                      <a:pt x="452" y="171"/>
                      <a:pt x="451" y="171"/>
                      <a:pt x="451" y="171"/>
                    </a:cubicBezTo>
                    <a:cubicBezTo>
                      <a:pt x="451" y="173"/>
                      <a:pt x="451" y="173"/>
                      <a:pt x="451" y="173"/>
                    </a:cubicBezTo>
                    <a:cubicBezTo>
                      <a:pt x="449" y="175"/>
                      <a:pt x="447" y="170"/>
                      <a:pt x="444" y="170"/>
                    </a:cubicBezTo>
                    <a:cubicBezTo>
                      <a:pt x="445" y="167"/>
                      <a:pt x="448" y="173"/>
                      <a:pt x="450" y="170"/>
                    </a:cubicBezTo>
                    <a:cubicBezTo>
                      <a:pt x="450" y="167"/>
                      <a:pt x="446" y="169"/>
                      <a:pt x="444" y="168"/>
                    </a:cubicBezTo>
                    <a:cubicBezTo>
                      <a:pt x="444" y="169"/>
                      <a:pt x="444" y="169"/>
                      <a:pt x="444" y="169"/>
                    </a:cubicBezTo>
                    <a:cubicBezTo>
                      <a:pt x="444" y="169"/>
                      <a:pt x="444" y="170"/>
                      <a:pt x="443" y="170"/>
                    </a:cubicBezTo>
                    <a:cubicBezTo>
                      <a:pt x="442" y="169"/>
                      <a:pt x="443" y="168"/>
                      <a:pt x="442" y="168"/>
                    </a:cubicBezTo>
                    <a:cubicBezTo>
                      <a:pt x="443" y="166"/>
                      <a:pt x="445" y="167"/>
                      <a:pt x="446" y="167"/>
                    </a:cubicBezTo>
                    <a:cubicBezTo>
                      <a:pt x="448" y="167"/>
                      <a:pt x="445" y="165"/>
                      <a:pt x="447" y="165"/>
                    </a:cubicBezTo>
                    <a:cubicBezTo>
                      <a:pt x="448" y="164"/>
                      <a:pt x="446" y="162"/>
                      <a:pt x="445" y="162"/>
                    </a:cubicBezTo>
                    <a:cubicBezTo>
                      <a:pt x="446" y="163"/>
                      <a:pt x="446" y="163"/>
                      <a:pt x="446" y="163"/>
                    </a:cubicBezTo>
                    <a:cubicBezTo>
                      <a:pt x="445" y="164"/>
                      <a:pt x="444" y="164"/>
                      <a:pt x="443" y="164"/>
                    </a:cubicBezTo>
                    <a:cubicBezTo>
                      <a:pt x="444" y="162"/>
                      <a:pt x="444" y="162"/>
                      <a:pt x="444" y="162"/>
                    </a:cubicBezTo>
                    <a:cubicBezTo>
                      <a:pt x="444" y="161"/>
                      <a:pt x="444" y="161"/>
                      <a:pt x="444" y="161"/>
                    </a:cubicBezTo>
                    <a:cubicBezTo>
                      <a:pt x="442" y="162"/>
                      <a:pt x="442" y="160"/>
                      <a:pt x="442" y="160"/>
                    </a:cubicBezTo>
                    <a:cubicBezTo>
                      <a:pt x="440" y="159"/>
                      <a:pt x="437" y="160"/>
                      <a:pt x="435" y="160"/>
                    </a:cubicBezTo>
                    <a:cubicBezTo>
                      <a:pt x="435" y="158"/>
                      <a:pt x="435" y="158"/>
                      <a:pt x="435" y="158"/>
                    </a:cubicBezTo>
                    <a:cubicBezTo>
                      <a:pt x="436" y="159"/>
                      <a:pt x="436" y="158"/>
                      <a:pt x="437" y="159"/>
                    </a:cubicBezTo>
                    <a:cubicBezTo>
                      <a:pt x="438" y="158"/>
                      <a:pt x="438" y="158"/>
                      <a:pt x="438" y="158"/>
                    </a:cubicBezTo>
                    <a:cubicBezTo>
                      <a:pt x="441" y="159"/>
                      <a:pt x="442" y="154"/>
                      <a:pt x="444" y="155"/>
                    </a:cubicBezTo>
                    <a:cubicBezTo>
                      <a:pt x="443" y="151"/>
                      <a:pt x="442" y="157"/>
                      <a:pt x="441" y="154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40" y="151"/>
                      <a:pt x="441" y="151"/>
                      <a:pt x="440" y="150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37" y="149"/>
                      <a:pt x="437" y="149"/>
                      <a:pt x="437" y="149"/>
                    </a:cubicBezTo>
                    <a:cubicBezTo>
                      <a:pt x="439" y="146"/>
                      <a:pt x="434" y="144"/>
                      <a:pt x="432" y="141"/>
                    </a:cubicBezTo>
                    <a:cubicBezTo>
                      <a:pt x="433" y="141"/>
                      <a:pt x="433" y="141"/>
                      <a:pt x="433" y="141"/>
                    </a:cubicBezTo>
                    <a:cubicBezTo>
                      <a:pt x="432" y="141"/>
                      <a:pt x="432" y="141"/>
                      <a:pt x="432" y="141"/>
                    </a:cubicBezTo>
                    <a:cubicBezTo>
                      <a:pt x="432" y="141"/>
                      <a:pt x="431" y="140"/>
                      <a:pt x="431" y="140"/>
                    </a:cubicBezTo>
                    <a:cubicBezTo>
                      <a:pt x="432" y="140"/>
                      <a:pt x="433" y="139"/>
                      <a:pt x="433" y="139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2" y="137"/>
                      <a:pt x="428" y="136"/>
                      <a:pt x="429" y="134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0" y="132"/>
                      <a:pt x="433" y="132"/>
                      <a:pt x="433" y="132"/>
                    </a:cubicBezTo>
                    <a:cubicBezTo>
                      <a:pt x="432" y="132"/>
                      <a:pt x="432" y="131"/>
                      <a:pt x="431" y="132"/>
                    </a:cubicBezTo>
                    <a:cubicBezTo>
                      <a:pt x="431" y="132"/>
                      <a:pt x="430" y="131"/>
                      <a:pt x="430" y="130"/>
                    </a:cubicBezTo>
                    <a:cubicBezTo>
                      <a:pt x="430" y="130"/>
                      <a:pt x="429" y="130"/>
                      <a:pt x="429" y="130"/>
                    </a:cubicBezTo>
                    <a:cubicBezTo>
                      <a:pt x="430" y="128"/>
                      <a:pt x="431" y="129"/>
                      <a:pt x="432" y="128"/>
                    </a:cubicBezTo>
                    <a:cubicBezTo>
                      <a:pt x="431" y="128"/>
                      <a:pt x="431" y="126"/>
                      <a:pt x="429" y="126"/>
                    </a:cubicBezTo>
                    <a:cubicBezTo>
                      <a:pt x="431" y="124"/>
                      <a:pt x="425" y="124"/>
                      <a:pt x="428" y="121"/>
                    </a:cubicBezTo>
                    <a:cubicBezTo>
                      <a:pt x="427" y="119"/>
                      <a:pt x="426" y="116"/>
                      <a:pt x="423" y="115"/>
                    </a:cubicBezTo>
                    <a:cubicBezTo>
                      <a:pt x="423" y="115"/>
                      <a:pt x="424" y="114"/>
                      <a:pt x="424" y="114"/>
                    </a:cubicBezTo>
                    <a:cubicBezTo>
                      <a:pt x="424" y="114"/>
                      <a:pt x="424" y="113"/>
                      <a:pt x="424" y="113"/>
                    </a:cubicBezTo>
                    <a:cubicBezTo>
                      <a:pt x="423" y="113"/>
                      <a:pt x="423" y="114"/>
                      <a:pt x="423" y="113"/>
                    </a:cubicBezTo>
                    <a:cubicBezTo>
                      <a:pt x="422" y="113"/>
                      <a:pt x="422" y="112"/>
                      <a:pt x="422" y="112"/>
                    </a:cubicBezTo>
                    <a:cubicBezTo>
                      <a:pt x="421" y="112"/>
                      <a:pt x="421" y="113"/>
                      <a:pt x="421" y="112"/>
                    </a:cubicBezTo>
                    <a:cubicBezTo>
                      <a:pt x="420" y="112"/>
                      <a:pt x="419" y="111"/>
                      <a:pt x="420" y="110"/>
                    </a:cubicBezTo>
                    <a:cubicBezTo>
                      <a:pt x="419" y="110"/>
                      <a:pt x="419" y="110"/>
                      <a:pt x="418" y="110"/>
                    </a:cubicBezTo>
                    <a:cubicBezTo>
                      <a:pt x="418" y="109"/>
                      <a:pt x="416" y="107"/>
                      <a:pt x="418" y="106"/>
                    </a:cubicBezTo>
                    <a:cubicBezTo>
                      <a:pt x="417" y="106"/>
                      <a:pt x="415" y="108"/>
                      <a:pt x="414" y="106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4" y="104"/>
                      <a:pt x="414" y="104"/>
                      <a:pt x="414" y="104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3" y="103"/>
                      <a:pt x="413" y="103"/>
                      <a:pt x="413" y="103"/>
                    </a:cubicBezTo>
                    <a:cubicBezTo>
                      <a:pt x="413" y="102"/>
                      <a:pt x="413" y="102"/>
                      <a:pt x="413" y="102"/>
                    </a:cubicBezTo>
                    <a:cubicBezTo>
                      <a:pt x="412" y="102"/>
                      <a:pt x="410" y="103"/>
                      <a:pt x="409" y="101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101"/>
                      <a:pt x="408" y="100"/>
                      <a:pt x="408" y="100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08" y="96"/>
                      <a:pt x="407" y="98"/>
                      <a:pt x="405" y="97"/>
                    </a:cubicBezTo>
                    <a:cubicBezTo>
                      <a:pt x="404" y="96"/>
                      <a:pt x="405" y="93"/>
                      <a:pt x="406" y="92"/>
                    </a:cubicBezTo>
                    <a:cubicBezTo>
                      <a:pt x="406" y="93"/>
                      <a:pt x="408" y="92"/>
                      <a:pt x="409" y="92"/>
                    </a:cubicBezTo>
                    <a:cubicBezTo>
                      <a:pt x="408" y="91"/>
                      <a:pt x="408" y="91"/>
                      <a:pt x="408" y="91"/>
                    </a:cubicBezTo>
                    <a:cubicBezTo>
                      <a:pt x="406" y="91"/>
                      <a:pt x="404" y="92"/>
                      <a:pt x="403" y="94"/>
                    </a:cubicBezTo>
                    <a:cubicBezTo>
                      <a:pt x="402" y="93"/>
                      <a:pt x="402" y="93"/>
                      <a:pt x="402" y="93"/>
                    </a:cubicBezTo>
                    <a:cubicBezTo>
                      <a:pt x="403" y="92"/>
                      <a:pt x="403" y="92"/>
                      <a:pt x="403" y="92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5"/>
                      <a:pt x="401" y="90"/>
                      <a:pt x="399" y="93"/>
                    </a:cubicBezTo>
                    <a:cubicBezTo>
                      <a:pt x="399" y="89"/>
                      <a:pt x="393" y="90"/>
                      <a:pt x="395" y="86"/>
                    </a:cubicBezTo>
                    <a:cubicBezTo>
                      <a:pt x="389" y="86"/>
                      <a:pt x="396" y="82"/>
                      <a:pt x="391" y="83"/>
                    </a:cubicBezTo>
                    <a:cubicBezTo>
                      <a:pt x="390" y="82"/>
                      <a:pt x="389" y="82"/>
                      <a:pt x="389" y="81"/>
                    </a:cubicBezTo>
                    <a:cubicBezTo>
                      <a:pt x="390" y="80"/>
                      <a:pt x="390" y="79"/>
                      <a:pt x="391" y="80"/>
                    </a:cubicBezTo>
                    <a:cubicBezTo>
                      <a:pt x="391" y="78"/>
                      <a:pt x="388" y="81"/>
                      <a:pt x="388" y="79"/>
                    </a:cubicBezTo>
                    <a:cubicBezTo>
                      <a:pt x="388" y="78"/>
                      <a:pt x="388" y="78"/>
                      <a:pt x="388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386" y="78"/>
                      <a:pt x="385" y="77"/>
                      <a:pt x="385" y="76"/>
                    </a:cubicBezTo>
                    <a:cubicBezTo>
                      <a:pt x="385" y="76"/>
                      <a:pt x="384" y="76"/>
                      <a:pt x="384" y="77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4" y="76"/>
                      <a:pt x="387" y="74"/>
                      <a:pt x="388" y="74"/>
                    </a:cubicBezTo>
                    <a:cubicBezTo>
                      <a:pt x="388" y="72"/>
                      <a:pt x="387" y="74"/>
                      <a:pt x="386" y="73"/>
                    </a:cubicBezTo>
                    <a:cubicBezTo>
                      <a:pt x="386" y="72"/>
                      <a:pt x="388" y="72"/>
                      <a:pt x="386" y="71"/>
                    </a:cubicBezTo>
                    <a:cubicBezTo>
                      <a:pt x="387" y="71"/>
                      <a:pt x="387" y="71"/>
                      <a:pt x="387" y="71"/>
                    </a:cubicBezTo>
                    <a:cubicBezTo>
                      <a:pt x="386" y="72"/>
                      <a:pt x="386" y="72"/>
                      <a:pt x="385" y="72"/>
                    </a:cubicBezTo>
                    <a:cubicBezTo>
                      <a:pt x="384" y="71"/>
                      <a:pt x="382" y="71"/>
                      <a:pt x="383" y="69"/>
                    </a:cubicBezTo>
                    <a:cubicBezTo>
                      <a:pt x="384" y="67"/>
                      <a:pt x="386" y="69"/>
                      <a:pt x="387" y="68"/>
                    </a:cubicBezTo>
                    <a:cubicBezTo>
                      <a:pt x="385" y="65"/>
                      <a:pt x="382" y="68"/>
                      <a:pt x="380" y="65"/>
                    </a:cubicBezTo>
                    <a:cubicBezTo>
                      <a:pt x="381" y="66"/>
                      <a:pt x="380" y="67"/>
                      <a:pt x="379" y="67"/>
                    </a:cubicBezTo>
                    <a:cubicBezTo>
                      <a:pt x="379" y="67"/>
                      <a:pt x="379" y="67"/>
                      <a:pt x="379" y="67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7" y="69"/>
                      <a:pt x="376" y="69"/>
                      <a:pt x="375" y="6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8"/>
                      <a:pt x="375" y="64"/>
                      <a:pt x="373" y="62"/>
                    </a:cubicBezTo>
                    <a:cubicBezTo>
                      <a:pt x="373" y="61"/>
                      <a:pt x="368" y="62"/>
                      <a:pt x="368" y="59"/>
                    </a:cubicBezTo>
                    <a:cubicBezTo>
                      <a:pt x="370" y="58"/>
                      <a:pt x="371" y="59"/>
                      <a:pt x="372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71" y="57"/>
                      <a:pt x="371" y="57"/>
                      <a:pt x="372" y="57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1" y="55"/>
                      <a:pt x="370" y="58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6"/>
                      <a:pt x="368" y="56"/>
                      <a:pt x="368" y="56"/>
                    </a:cubicBezTo>
                    <a:cubicBezTo>
                      <a:pt x="368" y="54"/>
                      <a:pt x="365" y="55"/>
                      <a:pt x="365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5" y="51"/>
                      <a:pt x="365" y="51"/>
                      <a:pt x="365" y="51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6" y="50"/>
                      <a:pt x="367" y="46"/>
                      <a:pt x="368" y="49"/>
                    </a:cubicBezTo>
                    <a:cubicBezTo>
                      <a:pt x="368" y="49"/>
                      <a:pt x="369" y="46"/>
                      <a:pt x="369" y="45"/>
                    </a:cubicBezTo>
                    <a:cubicBezTo>
                      <a:pt x="367" y="44"/>
                      <a:pt x="365" y="45"/>
                      <a:pt x="365" y="47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4" y="45"/>
                      <a:pt x="364" y="45"/>
                      <a:pt x="364" y="45"/>
                    </a:cubicBezTo>
                    <a:cubicBezTo>
                      <a:pt x="364" y="44"/>
                      <a:pt x="363" y="47"/>
                      <a:pt x="362" y="48"/>
                    </a:cubicBezTo>
                    <a:cubicBezTo>
                      <a:pt x="361" y="48"/>
                      <a:pt x="359" y="48"/>
                      <a:pt x="359" y="47"/>
                    </a:cubicBezTo>
                    <a:cubicBezTo>
                      <a:pt x="357" y="47"/>
                      <a:pt x="354" y="47"/>
                      <a:pt x="353" y="48"/>
                    </a:cubicBezTo>
                    <a:cubicBezTo>
                      <a:pt x="355" y="45"/>
                      <a:pt x="355" y="45"/>
                      <a:pt x="355" y="45"/>
                    </a:cubicBezTo>
                    <a:cubicBezTo>
                      <a:pt x="353" y="43"/>
                      <a:pt x="346" y="45"/>
                      <a:pt x="348" y="40"/>
                    </a:cubicBezTo>
                    <a:cubicBezTo>
                      <a:pt x="350" y="40"/>
                      <a:pt x="351" y="41"/>
                      <a:pt x="352" y="42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1" y="39"/>
                      <a:pt x="349" y="40"/>
                      <a:pt x="347" y="40"/>
                    </a:cubicBezTo>
                    <a:cubicBezTo>
                      <a:pt x="345" y="38"/>
                      <a:pt x="344" y="41"/>
                      <a:pt x="342" y="38"/>
                    </a:cubicBezTo>
                    <a:cubicBezTo>
                      <a:pt x="342" y="38"/>
                      <a:pt x="342" y="38"/>
                      <a:pt x="342" y="38"/>
                    </a:cubicBezTo>
                    <a:cubicBezTo>
                      <a:pt x="341" y="37"/>
                      <a:pt x="337" y="37"/>
                      <a:pt x="336" y="34"/>
                    </a:cubicBezTo>
                    <a:cubicBezTo>
                      <a:pt x="339" y="34"/>
                      <a:pt x="339" y="34"/>
                      <a:pt x="339" y="34"/>
                    </a:cubicBezTo>
                    <a:cubicBezTo>
                      <a:pt x="338" y="33"/>
                      <a:pt x="338" y="33"/>
                      <a:pt x="338" y="33"/>
                    </a:cubicBezTo>
                    <a:cubicBezTo>
                      <a:pt x="337" y="33"/>
                      <a:pt x="336" y="36"/>
                      <a:pt x="335" y="33"/>
                    </a:cubicBezTo>
                    <a:cubicBezTo>
                      <a:pt x="335" y="33"/>
                      <a:pt x="335" y="33"/>
                      <a:pt x="335" y="33"/>
                    </a:cubicBezTo>
                    <a:cubicBezTo>
                      <a:pt x="336" y="33"/>
                      <a:pt x="336" y="33"/>
                      <a:pt x="336" y="33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35" y="31"/>
                      <a:pt x="335" y="31"/>
                      <a:pt x="335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1" y="32"/>
                      <a:pt x="328" y="33"/>
                      <a:pt x="325" y="31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4" y="30"/>
                      <a:pt x="323" y="30"/>
                      <a:pt x="322" y="29"/>
                    </a:cubicBezTo>
                    <a:cubicBezTo>
                      <a:pt x="324" y="28"/>
                      <a:pt x="324" y="28"/>
                      <a:pt x="326" y="27"/>
                    </a:cubicBezTo>
                    <a:cubicBezTo>
                      <a:pt x="325" y="27"/>
                      <a:pt x="323" y="25"/>
                      <a:pt x="322" y="27"/>
                    </a:cubicBezTo>
                    <a:cubicBezTo>
                      <a:pt x="322" y="29"/>
                      <a:pt x="318" y="28"/>
                      <a:pt x="316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4"/>
                      <a:pt x="317" y="26"/>
                      <a:pt x="316" y="25"/>
                    </a:cubicBezTo>
                    <a:cubicBezTo>
                      <a:pt x="314" y="20"/>
                      <a:pt x="309" y="28"/>
                      <a:pt x="308" y="22"/>
                    </a:cubicBezTo>
                    <a:cubicBezTo>
                      <a:pt x="310" y="21"/>
                      <a:pt x="311" y="23"/>
                      <a:pt x="312" y="21"/>
                    </a:cubicBezTo>
                    <a:cubicBezTo>
                      <a:pt x="311" y="22"/>
                      <a:pt x="308" y="20"/>
                      <a:pt x="307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3" y="21"/>
                      <a:pt x="299" y="21"/>
                      <a:pt x="296" y="18"/>
                    </a:cubicBezTo>
                    <a:cubicBezTo>
                      <a:pt x="297" y="17"/>
                      <a:pt x="297" y="17"/>
                      <a:pt x="297" y="17"/>
                    </a:cubicBezTo>
                    <a:cubicBezTo>
                      <a:pt x="296" y="17"/>
                      <a:pt x="295" y="18"/>
                      <a:pt x="294" y="18"/>
                    </a:cubicBezTo>
                    <a:cubicBezTo>
                      <a:pt x="291" y="16"/>
                      <a:pt x="294" y="15"/>
                      <a:pt x="294" y="13"/>
                    </a:cubicBezTo>
                    <a:cubicBezTo>
                      <a:pt x="293" y="13"/>
                      <a:pt x="293" y="13"/>
                      <a:pt x="293" y="13"/>
                    </a:cubicBezTo>
                    <a:cubicBezTo>
                      <a:pt x="292" y="13"/>
                      <a:pt x="289" y="13"/>
                      <a:pt x="289" y="11"/>
                    </a:cubicBezTo>
                    <a:cubicBezTo>
                      <a:pt x="286" y="13"/>
                      <a:pt x="284" y="9"/>
                      <a:pt x="282" y="11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6" y="8"/>
                      <a:pt x="272" y="4"/>
                      <a:pt x="270" y="5"/>
                    </a:cubicBezTo>
                    <a:cubicBezTo>
                      <a:pt x="268" y="4"/>
                      <a:pt x="263" y="7"/>
                      <a:pt x="263" y="4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5"/>
                      <a:pt x="262" y="5"/>
                    </a:cubicBezTo>
                    <a:cubicBezTo>
                      <a:pt x="261" y="5"/>
                      <a:pt x="262" y="4"/>
                      <a:pt x="261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6" y="3"/>
                      <a:pt x="257" y="5"/>
                      <a:pt x="256" y="5"/>
                    </a:cubicBezTo>
                    <a:cubicBezTo>
                      <a:pt x="255" y="5"/>
                      <a:pt x="255" y="4"/>
                      <a:pt x="255" y="3"/>
                    </a:cubicBezTo>
                    <a:cubicBezTo>
                      <a:pt x="253" y="4"/>
                      <a:pt x="252" y="0"/>
                      <a:pt x="250" y="3"/>
                    </a:cubicBezTo>
                    <a:cubicBezTo>
                      <a:pt x="248" y="1"/>
                      <a:pt x="244" y="4"/>
                      <a:pt x="242" y="1"/>
                    </a:cubicBezTo>
                    <a:cubicBezTo>
                      <a:pt x="240" y="5"/>
                      <a:pt x="236" y="2"/>
                      <a:pt x="232" y="3"/>
                    </a:cubicBezTo>
                    <a:cubicBezTo>
                      <a:pt x="230" y="4"/>
                      <a:pt x="230" y="0"/>
                      <a:pt x="228" y="3"/>
                    </a:cubicBezTo>
                    <a:cubicBezTo>
                      <a:pt x="226" y="2"/>
                      <a:pt x="224" y="6"/>
                      <a:pt x="222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9" y="4"/>
                      <a:pt x="218" y="3"/>
                      <a:pt x="216" y="2"/>
                    </a:cubicBezTo>
                    <a:cubicBezTo>
                      <a:pt x="215" y="3"/>
                      <a:pt x="213" y="1"/>
                      <a:pt x="211" y="2"/>
                    </a:cubicBezTo>
                    <a:cubicBezTo>
                      <a:pt x="209" y="1"/>
                      <a:pt x="204" y="4"/>
                      <a:pt x="202" y="1"/>
                    </a:cubicBezTo>
                    <a:cubicBezTo>
                      <a:pt x="202" y="2"/>
                      <a:pt x="202" y="2"/>
                      <a:pt x="201" y="2"/>
                    </a:cubicBezTo>
                    <a:cubicBezTo>
                      <a:pt x="199" y="1"/>
                      <a:pt x="195" y="2"/>
                      <a:pt x="193" y="3"/>
                    </a:cubicBezTo>
                    <a:cubicBezTo>
                      <a:pt x="192" y="2"/>
                      <a:pt x="190" y="4"/>
                      <a:pt x="188" y="2"/>
                    </a:cubicBezTo>
                    <a:cubicBezTo>
                      <a:pt x="187" y="7"/>
                      <a:pt x="182" y="1"/>
                      <a:pt x="182" y="6"/>
                    </a:cubicBezTo>
                    <a:cubicBezTo>
                      <a:pt x="178" y="4"/>
                      <a:pt x="175" y="10"/>
                      <a:pt x="172" y="7"/>
                    </a:cubicBezTo>
                    <a:cubicBezTo>
                      <a:pt x="172" y="6"/>
                      <a:pt x="171" y="6"/>
                      <a:pt x="171" y="7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1" y="9"/>
                      <a:pt x="170" y="9"/>
                    </a:cubicBezTo>
                    <a:cubicBezTo>
                      <a:pt x="166" y="9"/>
                      <a:pt x="162" y="14"/>
                      <a:pt x="157" y="13"/>
                    </a:cubicBezTo>
                    <a:cubicBezTo>
                      <a:pt x="156" y="15"/>
                      <a:pt x="151" y="14"/>
                      <a:pt x="150" y="17"/>
                    </a:cubicBezTo>
                    <a:cubicBezTo>
                      <a:pt x="147" y="20"/>
                      <a:pt x="139" y="18"/>
                      <a:pt x="134" y="20"/>
                    </a:cubicBezTo>
                    <a:cubicBezTo>
                      <a:pt x="133" y="22"/>
                      <a:pt x="129" y="19"/>
                      <a:pt x="128" y="22"/>
                    </a:cubicBezTo>
                    <a:cubicBezTo>
                      <a:pt x="126" y="22"/>
                      <a:pt x="125" y="23"/>
                      <a:pt x="122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6"/>
                      <a:pt x="120" y="25"/>
                      <a:pt x="119" y="26"/>
                    </a:cubicBezTo>
                    <a:cubicBezTo>
                      <a:pt x="120" y="29"/>
                      <a:pt x="115" y="31"/>
                      <a:pt x="113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1" y="36"/>
                      <a:pt x="105" y="35"/>
                      <a:pt x="102" y="40"/>
                    </a:cubicBezTo>
                    <a:cubicBezTo>
                      <a:pt x="98" y="39"/>
                      <a:pt x="95" y="45"/>
                      <a:pt x="92" y="45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4" y="46"/>
                      <a:pt x="93" y="47"/>
                      <a:pt x="92" y="47"/>
                    </a:cubicBezTo>
                    <a:cubicBezTo>
                      <a:pt x="91" y="46"/>
                      <a:pt x="91" y="48"/>
                      <a:pt x="90" y="48"/>
                    </a:cubicBezTo>
                    <a:cubicBezTo>
                      <a:pt x="87" y="45"/>
                      <a:pt x="87" y="51"/>
                      <a:pt x="85" y="51"/>
                    </a:cubicBezTo>
                    <a:cubicBezTo>
                      <a:pt x="84" y="50"/>
                      <a:pt x="82" y="50"/>
                      <a:pt x="81" y="52"/>
                    </a:cubicBezTo>
                    <a:cubicBezTo>
                      <a:pt x="75" y="50"/>
                      <a:pt x="77" y="59"/>
                      <a:pt x="72" y="58"/>
                    </a:cubicBezTo>
                    <a:cubicBezTo>
                      <a:pt x="70" y="63"/>
                      <a:pt x="62" y="63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6"/>
                      <a:pt x="58" y="67"/>
                      <a:pt x="57" y="68"/>
                    </a:cubicBezTo>
                    <a:cubicBezTo>
                      <a:pt x="61" y="71"/>
                      <a:pt x="54" y="73"/>
                      <a:pt x="56" y="7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8"/>
                      <a:pt x="52" y="75"/>
                      <a:pt x="51" y="76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2" y="79"/>
                      <a:pt x="51" y="77"/>
                      <a:pt x="49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50" y="81"/>
                      <a:pt x="51" y="80"/>
                      <a:pt x="51" y="81"/>
                    </a:cubicBezTo>
                    <a:cubicBezTo>
                      <a:pt x="51" y="81"/>
                      <a:pt x="50" y="82"/>
                      <a:pt x="50" y="82"/>
                    </a:cubicBezTo>
                    <a:cubicBezTo>
                      <a:pt x="48" y="82"/>
                      <a:pt x="46" y="84"/>
                      <a:pt x="47" y="86"/>
                    </a:cubicBezTo>
                    <a:cubicBezTo>
                      <a:pt x="42" y="85"/>
                      <a:pt x="45" y="90"/>
                      <a:pt x="41" y="90"/>
                    </a:cubicBezTo>
                    <a:cubicBezTo>
                      <a:pt x="43" y="93"/>
                      <a:pt x="38" y="93"/>
                      <a:pt x="39" y="96"/>
                    </a:cubicBezTo>
                    <a:cubicBezTo>
                      <a:pt x="39" y="96"/>
                      <a:pt x="40" y="96"/>
                      <a:pt x="40" y="96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9"/>
                      <a:pt x="38" y="97"/>
                      <a:pt x="37" y="97"/>
                    </a:cubicBezTo>
                    <a:cubicBezTo>
                      <a:pt x="36" y="98"/>
                      <a:pt x="37" y="98"/>
                      <a:pt x="37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6" y="99"/>
                      <a:pt x="37" y="99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0" y="105"/>
                      <a:pt x="33" y="106"/>
                      <a:pt x="31" y="107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10"/>
                      <a:pt x="27" y="108"/>
                      <a:pt x="27" y="110"/>
                    </a:cubicBezTo>
                    <a:cubicBezTo>
                      <a:pt x="24" y="111"/>
                      <a:pt x="24" y="115"/>
                      <a:pt x="23" y="11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21" y="117"/>
                      <a:pt x="22" y="117"/>
                      <a:pt x="22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18" y="121"/>
                      <a:pt x="16" y="123"/>
                      <a:pt x="15" y="127"/>
                    </a:cubicBezTo>
                    <a:cubicBezTo>
                      <a:pt x="18" y="131"/>
                      <a:pt x="13" y="127"/>
                      <a:pt x="13" y="130"/>
                    </a:cubicBezTo>
                    <a:cubicBezTo>
                      <a:pt x="13" y="131"/>
                      <a:pt x="15" y="131"/>
                      <a:pt x="14" y="133"/>
                    </a:cubicBezTo>
                    <a:cubicBezTo>
                      <a:pt x="13" y="134"/>
                      <a:pt x="13" y="132"/>
                      <a:pt x="12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8"/>
                      <a:pt x="10" y="141"/>
                      <a:pt x="12" y="141"/>
                    </a:cubicBezTo>
                    <a:cubicBezTo>
                      <a:pt x="11" y="142"/>
                      <a:pt x="11" y="142"/>
                      <a:pt x="10" y="142"/>
                    </a:cubicBezTo>
                    <a:cubicBezTo>
                      <a:pt x="12" y="145"/>
                      <a:pt x="6" y="150"/>
                      <a:pt x="12" y="151"/>
                    </a:cubicBezTo>
                    <a:cubicBezTo>
                      <a:pt x="12" y="152"/>
                      <a:pt x="12" y="153"/>
                      <a:pt x="11" y="153"/>
                    </a:cubicBezTo>
                    <a:cubicBezTo>
                      <a:pt x="6" y="149"/>
                      <a:pt x="9" y="157"/>
                      <a:pt x="8" y="157"/>
                    </a:cubicBezTo>
                    <a:cubicBezTo>
                      <a:pt x="12" y="156"/>
                      <a:pt x="13" y="161"/>
                      <a:pt x="14" y="162"/>
                    </a:cubicBezTo>
                    <a:cubicBezTo>
                      <a:pt x="14" y="163"/>
                      <a:pt x="13" y="164"/>
                      <a:pt x="13" y="164"/>
                    </a:cubicBezTo>
                    <a:cubicBezTo>
                      <a:pt x="13" y="164"/>
                      <a:pt x="14" y="164"/>
                      <a:pt x="15" y="164"/>
                    </a:cubicBezTo>
                    <a:cubicBezTo>
                      <a:pt x="14" y="165"/>
                      <a:pt x="13" y="166"/>
                      <a:pt x="13" y="165"/>
                    </a:cubicBezTo>
                    <a:cubicBezTo>
                      <a:pt x="13" y="166"/>
                      <a:pt x="16" y="169"/>
                      <a:pt x="14" y="171"/>
                    </a:cubicBezTo>
                    <a:cubicBezTo>
                      <a:pt x="15" y="171"/>
                      <a:pt x="16" y="171"/>
                      <a:pt x="16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5" y="168"/>
                      <a:pt x="16" y="168"/>
                    </a:cubicBezTo>
                    <a:cubicBezTo>
                      <a:pt x="17" y="167"/>
                      <a:pt x="17" y="168"/>
                      <a:pt x="17" y="169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1"/>
                      <a:pt x="16" y="161"/>
                      <a:pt x="17" y="159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4" y="160"/>
                      <a:pt x="15" y="158"/>
                      <a:pt x="15" y="158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4" y="155"/>
                      <a:pt x="17" y="154"/>
                      <a:pt x="18" y="154"/>
                    </a:cubicBezTo>
                    <a:cubicBezTo>
                      <a:pt x="17" y="154"/>
                      <a:pt x="17" y="154"/>
                      <a:pt x="16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2"/>
                      <a:pt x="22" y="150"/>
                      <a:pt x="20" y="149"/>
                    </a:cubicBezTo>
                    <a:cubicBezTo>
                      <a:pt x="17" y="144"/>
                      <a:pt x="23" y="144"/>
                      <a:pt x="22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1" y="138"/>
                      <a:pt x="20" y="136"/>
                      <a:pt x="21" y="134"/>
                    </a:cubicBezTo>
                    <a:cubicBezTo>
                      <a:pt x="23" y="133"/>
                      <a:pt x="24" y="135"/>
                      <a:pt x="25" y="135"/>
                    </a:cubicBezTo>
                    <a:cubicBezTo>
                      <a:pt x="24" y="134"/>
                      <a:pt x="24" y="132"/>
                      <a:pt x="25" y="13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0" y="127"/>
                      <a:pt x="29" y="129"/>
                      <a:pt x="26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24"/>
                      <a:pt x="28" y="123"/>
                      <a:pt x="28" y="122"/>
                    </a:cubicBezTo>
                    <a:cubicBezTo>
                      <a:pt x="28" y="122"/>
                      <a:pt x="28" y="123"/>
                      <a:pt x="29" y="122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1" y="121"/>
                      <a:pt x="34" y="121"/>
                      <a:pt x="35" y="123"/>
                    </a:cubicBezTo>
                    <a:cubicBezTo>
                      <a:pt x="36" y="123"/>
                      <a:pt x="37" y="123"/>
                      <a:pt x="38" y="122"/>
                    </a:cubicBezTo>
                    <a:cubicBezTo>
                      <a:pt x="38" y="122"/>
                      <a:pt x="37" y="122"/>
                      <a:pt x="38" y="122"/>
                    </a:cubicBezTo>
                    <a:cubicBezTo>
                      <a:pt x="44" y="120"/>
                      <a:pt x="34" y="115"/>
                      <a:pt x="39" y="113"/>
                    </a:cubicBezTo>
                    <a:cubicBezTo>
                      <a:pt x="35" y="108"/>
                      <a:pt x="44" y="111"/>
                      <a:pt x="44" y="108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5"/>
                      <a:pt x="46" y="106"/>
                      <a:pt x="47" y="104"/>
                    </a:cubicBezTo>
                    <a:cubicBezTo>
                      <a:pt x="47" y="104"/>
                      <a:pt x="46" y="103"/>
                      <a:pt x="46" y="103"/>
                    </a:cubicBezTo>
                    <a:cubicBezTo>
                      <a:pt x="45" y="101"/>
                      <a:pt x="42" y="97"/>
                      <a:pt x="45" y="98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6"/>
                      <a:pt x="45" y="96"/>
                    </a:cubicBezTo>
                    <a:cubicBezTo>
                      <a:pt x="48" y="97"/>
                      <a:pt x="50" y="94"/>
                      <a:pt x="54" y="9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4" y="89"/>
                      <a:pt x="56" y="89"/>
                      <a:pt x="59" y="88"/>
                    </a:cubicBezTo>
                    <a:cubicBezTo>
                      <a:pt x="59" y="88"/>
                      <a:pt x="60" y="89"/>
                      <a:pt x="60" y="89"/>
                    </a:cubicBezTo>
                    <a:cubicBezTo>
                      <a:pt x="61" y="90"/>
                      <a:pt x="63" y="89"/>
                      <a:pt x="63" y="87"/>
                    </a:cubicBezTo>
                    <a:cubicBezTo>
                      <a:pt x="65" y="87"/>
                      <a:pt x="64" y="89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8" y="92"/>
                      <a:pt x="68" y="92"/>
                    </a:cubicBezTo>
                    <a:cubicBezTo>
                      <a:pt x="68" y="92"/>
                      <a:pt x="69" y="92"/>
                      <a:pt x="69" y="93"/>
                    </a:cubicBezTo>
                    <a:cubicBezTo>
                      <a:pt x="69" y="94"/>
                      <a:pt x="69" y="94"/>
                      <a:pt x="68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7" y="93"/>
                      <a:pt x="64" y="96"/>
                      <a:pt x="65" y="95"/>
                    </a:cubicBezTo>
                    <a:cubicBezTo>
                      <a:pt x="66" y="95"/>
                      <a:pt x="68" y="95"/>
                      <a:pt x="68" y="96"/>
                    </a:cubicBezTo>
                    <a:cubicBezTo>
                      <a:pt x="68" y="96"/>
                      <a:pt x="68" y="97"/>
                      <a:pt x="68" y="9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98"/>
                      <a:pt x="65" y="99"/>
                    </a:cubicBezTo>
                    <a:cubicBezTo>
                      <a:pt x="66" y="101"/>
                      <a:pt x="63" y="101"/>
                      <a:pt x="64" y="103"/>
                    </a:cubicBezTo>
                    <a:cubicBezTo>
                      <a:pt x="63" y="103"/>
                      <a:pt x="62" y="104"/>
                      <a:pt x="61" y="103"/>
                    </a:cubicBezTo>
                    <a:cubicBezTo>
                      <a:pt x="58" y="106"/>
                      <a:pt x="63" y="107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59" y="113"/>
                      <a:pt x="58" y="115"/>
                      <a:pt x="56" y="113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6" y="116"/>
                      <a:pt x="56" y="115"/>
                      <a:pt x="55" y="114"/>
                    </a:cubicBezTo>
                    <a:cubicBezTo>
                      <a:pt x="54" y="116"/>
                      <a:pt x="57" y="117"/>
                      <a:pt x="54" y="119"/>
                    </a:cubicBezTo>
                    <a:cubicBezTo>
                      <a:pt x="52" y="118"/>
                      <a:pt x="52" y="121"/>
                      <a:pt x="52" y="122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6"/>
                      <a:pt x="55" y="127"/>
                      <a:pt x="54" y="127"/>
                    </a:cubicBezTo>
                    <a:cubicBezTo>
                      <a:pt x="53" y="128"/>
                      <a:pt x="51" y="128"/>
                      <a:pt x="50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5" y="132"/>
                      <a:pt x="46" y="134"/>
                    </a:cubicBezTo>
                    <a:cubicBezTo>
                      <a:pt x="43" y="135"/>
                      <a:pt x="48" y="138"/>
                      <a:pt x="46" y="138"/>
                    </a:cubicBezTo>
                    <a:cubicBezTo>
                      <a:pt x="47" y="141"/>
                      <a:pt x="40" y="142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2" y="149"/>
                      <a:pt x="38" y="147"/>
                      <a:pt x="36" y="150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1" y="151"/>
                      <a:pt x="36" y="152"/>
                      <a:pt x="39" y="154"/>
                    </a:cubicBezTo>
                    <a:cubicBezTo>
                      <a:pt x="36" y="155"/>
                      <a:pt x="39" y="160"/>
                      <a:pt x="34" y="160"/>
                    </a:cubicBezTo>
                    <a:cubicBezTo>
                      <a:pt x="36" y="161"/>
                      <a:pt x="35" y="163"/>
                      <a:pt x="35" y="165"/>
                    </a:cubicBezTo>
                    <a:cubicBezTo>
                      <a:pt x="33" y="167"/>
                      <a:pt x="32" y="163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2" y="165"/>
                      <a:pt x="33" y="166"/>
                      <a:pt x="33" y="166"/>
                    </a:cubicBezTo>
                    <a:cubicBezTo>
                      <a:pt x="32" y="168"/>
                      <a:pt x="31" y="16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2"/>
                      <a:pt x="33" y="173"/>
                      <a:pt x="31" y="175"/>
                    </a:cubicBezTo>
                    <a:cubicBezTo>
                      <a:pt x="32" y="175"/>
                      <a:pt x="32" y="175"/>
                      <a:pt x="33" y="176"/>
                    </a:cubicBezTo>
                    <a:cubicBezTo>
                      <a:pt x="33" y="178"/>
                      <a:pt x="34" y="179"/>
                      <a:pt x="32" y="181"/>
                    </a:cubicBezTo>
                    <a:cubicBezTo>
                      <a:pt x="32" y="180"/>
                      <a:pt x="31" y="180"/>
                      <a:pt x="30" y="18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5" y="185"/>
                      <a:pt x="35" y="187"/>
                      <a:pt x="37" y="187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3" y="188"/>
                      <a:pt x="36" y="190"/>
                      <a:pt x="36" y="191"/>
                    </a:cubicBezTo>
                    <a:cubicBezTo>
                      <a:pt x="36" y="192"/>
                      <a:pt x="37" y="193"/>
                      <a:pt x="35" y="194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6" y="196"/>
                      <a:pt x="36" y="197"/>
                      <a:pt x="35" y="19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3" y="195"/>
                      <a:pt x="34" y="195"/>
                      <a:pt x="34" y="196"/>
                    </a:cubicBezTo>
                    <a:cubicBezTo>
                      <a:pt x="33" y="194"/>
                      <a:pt x="33" y="194"/>
                      <a:pt x="33" y="194"/>
                    </a:cubicBezTo>
                    <a:cubicBezTo>
                      <a:pt x="30" y="194"/>
                      <a:pt x="28" y="190"/>
                      <a:pt x="25" y="188"/>
                    </a:cubicBezTo>
                    <a:cubicBezTo>
                      <a:pt x="22" y="187"/>
                      <a:pt x="23" y="183"/>
                      <a:pt x="20" y="182"/>
                    </a:cubicBezTo>
                    <a:cubicBezTo>
                      <a:pt x="20" y="181"/>
                      <a:pt x="20" y="180"/>
                      <a:pt x="21" y="179"/>
                    </a:cubicBezTo>
                    <a:cubicBezTo>
                      <a:pt x="19" y="179"/>
                      <a:pt x="18" y="177"/>
                      <a:pt x="16" y="175"/>
                    </a:cubicBezTo>
                    <a:cubicBezTo>
                      <a:pt x="15" y="177"/>
                      <a:pt x="13" y="173"/>
                      <a:pt x="12" y="175"/>
                    </a:cubicBezTo>
                    <a:cubicBezTo>
                      <a:pt x="12" y="177"/>
                      <a:pt x="14" y="178"/>
                      <a:pt x="15" y="179"/>
                    </a:cubicBezTo>
                    <a:cubicBezTo>
                      <a:pt x="16" y="180"/>
                      <a:pt x="19" y="183"/>
                      <a:pt x="18" y="185"/>
                    </a:cubicBezTo>
                    <a:cubicBezTo>
                      <a:pt x="19" y="185"/>
                      <a:pt x="19" y="186"/>
                      <a:pt x="19" y="186"/>
                    </a:cubicBezTo>
                    <a:cubicBezTo>
                      <a:pt x="16" y="191"/>
                      <a:pt x="15" y="185"/>
                      <a:pt x="12" y="184"/>
                    </a:cubicBezTo>
                    <a:cubicBezTo>
                      <a:pt x="13" y="183"/>
                      <a:pt x="11" y="180"/>
                      <a:pt x="13" y="180"/>
                    </a:cubicBezTo>
                    <a:cubicBezTo>
                      <a:pt x="10" y="181"/>
                      <a:pt x="7" y="180"/>
                      <a:pt x="3" y="179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4" y="184"/>
                      <a:pt x="4" y="187"/>
                      <a:pt x="2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3" y="189"/>
                      <a:pt x="3" y="190"/>
                    </a:cubicBezTo>
                    <a:cubicBezTo>
                      <a:pt x="5" y="191"/>
                      <a:pt x="2" y="192"/>
                      <a:pt x="1" y="193"/>
                    </a:cubicBezTo>
                    <a:cubicBezTo>
                      <a:pt x="3" y="192"/>
                      <a:pt x="4" y="193"/>
                      <a:pt x="5" y="194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9"/>
                      <a:pt x="0" y="201"/>
                      <a:pt x="2" y="203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4" y="208"/>
                      <a:pt x="4" y="205"/>
                      <a:pt x="6" y="205"/>
                    </a:cubicBezTo>
                    <a:cubicBezTo>
                      <a:pt x="7" y="206"/>
                      <a:pt x="10" y="207"/>
                      <a:pt x="9" y="209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2" y="211"/>
                      <a:pt x="12" y="214"/>
                      <a:pt x="13" y="216"/>
                    </a:cubicBezTo>
                    <a:cubicBezTo>
                      <a:pt x="12" y="218"/>
                      <a:pt x="11" y="215"/>
                      <a:pt x="11" y="216"/>
                    </a:cubicBezTo>
                    <a:cubicBezTo>
                      <a:pt x="12" y="216"/>
                      <a:pt x="12" y="217"/>
                      <a:pt x="13" y="217"/>
                    </a:cubicBezTo>
                    <a:cubicBezTo>
                      <a:pt x="12" y="217"/>
                      <a:pt x="12" y="218"/>
                      <a:pt x="11" y="218"/>
                    </a:cubicBezTo>
                    <a:cubicBezTo>
                      <a:pt x="10" y="220"/>
                      <a:pt x="12" y="221"/>
                      <a:pt x="13" y="222"/>
                    </a:cubicBezTo>
                    <a:cubicBezTo>
                      <a:pt x="15" y="224"/>
                      <a:pt x="17" y="228"/>
                      <a:pt x="18" y="230"/>
                    </a:cubicBezTo>
                    <a:cubicBezTo>
                      <a:pt x="18" y="231"/>
                      <a:pt x="17" y="232"/>
                      <a:pt x="16" y="232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5" y="234"/>
                      <a:pt x="16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9" y="236"/>
                      <a:pt x="19" y="237"/>
                      <a:pt x="18" y="237"/>
                    </a:cubicBezTo>
                    <a:cubicBezTo>
                      <a:pt x="18" y="237"/>
                      <a:pt x="17" y="236"/>
                      <a:pt x="16" y="236"/>
                    </a:cubicBezTo>
                    <a:cubicBezTo>
                      <a:pt x="19" y="239"/>
                      <a:pt x="19" y="239"/>
                      <a:pt x="19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40"/>
                      <a:pt x="21" y="241"/>
                      <a:pt x="19" y="241"/>
                    </a:cubicBezTo>
                    <a:cubicBezTo>
                      <a:pt x="20" y="242"/>
                      <a:pt x="22" y="242"/>
                      <a:pt x="22" y="243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5"/>
                      <a:pt x="20" y="244"/>
                      <a:pt x="21" y="245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48"/>
                      <a:pt x="18" y="249"/>
                    </a:cubicBezTo>
                    <a:cubicBezTo>
                      <a:pt x="20" y="252"/>
                      <a:pt x="20" y="252"/>
                      <a:pt x="20" y="252"/>
                    </a:cubicBezTo>
                    <a:cubicBezTo>
                      <a:pt x="21" y="252"/>
                      <a:pt x="21" y="251"/>
                      <a:pt x="21" y="252"/>
                    </a:cubicBezTo>
                    <a:cubicBezTo>
                      <a:pt x="22" y="252"/>
                      <a:pt x="22" y="252"/>
                      <a:pt x="22" y="253"/>
                    </a:cubicBezTo>
                    <a:cubicBezTo>
                      <a:pt x="22" y="253"/>
                      <a:pt x="22" y="254"/>
                      <a:pt x="21" y="254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8" y="258"/>
                      <a:pt x="26" y="259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5" y="261"/>
                      <a:pt x="25" y="261"/>
                    </a:cubicBezTo>
                    <a:cubicBezTo>
                      <a:pt x="25" y="262"/>
                      <a:pt x="25" y="263"/>
                      <a:pt x="24" y="263"/>
                    </a:cubicBezTo>
                    <a:cubicBezTo>
                      <a:pt x="21" y="260"/>
                      <a:pt x="21" y="266"/>
                      <a:pt x="21" y="266"/>
                    </a:cubicBezTo>
                    <a:cubicBezTo>
                      <a:pt x="20" y="268"/>
                      <a:pt x="22" y="270"/>
                      <a:pt x="23" y="272"/>
                    </a:cubicBezTo>
                    <a:cubicBezTo>
                      <a:pt x="22" y="273"/>
                      <a:pt x="21" y="273"/>
                      <a:pt x="20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22" y="275"/>
                      <a:pt x="22" y="275"/>
                      <a:pt x="21" y="275"/>
                    </a:cubicBezTo>
                    <a:cubicBezTo>
                      <a:pt x="23" y="278"/>
                      <a:pt x="18" y="279"/>
                      <a:pt x="19" y="280"/>
                    </a:cubicBezTo>
                    <a:cubicBezTo>
                      <a:pt x="19" y="282"/>
                      <a:pt x="19" y="282"/>
                      <a:pt x="19" y="282"/>
                    </a:cubicBezTo>
                    <a:cubicBezTo>
                      <a:pt x="21" y="283"/>
                      <a:pt x="22" y="281"/>
                      <a:pt x="23" y="279"/>
                    </a:cubicBezTo>
                    <a:cubicBezTo>
                      <a:pt x="28" y="279"/>
                      <a:pt x="28" y="282"/>
                      <a:pt x="32" y="283"/>
                    </a:cubicBezTo>
                    <a:cubicBezTo>
                      <a:pt x="30" y="285"/>
                      <a:pt x="29" y="285"/>
                      <a:pt x="27" y="283"/>
                    </a:cubicBezTo>
                    <a:cubicBezTo>
                      <a:pt x="24" y="284"/>
                      <a:pt x="27" y="286"/>
                      <a:pt x="26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8"/>
                      <a:pt x="31" y="289"/>
                      <a:pt x="30" y="289"/>
                    </a:cubicBezTo>
                    <a:cubicBezTo>
                      <a:pt x="31" y="290"/>
                      <a:pt x="31" y="290"/>
                      <a:pt x="31" y="290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3"/>
                      <a:pt x="32" y="293"/>
                      <a:pt x="32" y="293"/>
                    </a:cubicBezTo>
                    <a:cubicBezTo>
                      <a:pt x="31" y="293"/>
                      <a:pt x="31" y="293"/>
                      <a:pt x="31" y="292"/>
                    </a:cubicBezTo>
                    <a:cubicBezTo>
                      <a:pt x="31" y="293"/>
                      <a:pt x="31" y="294"/>
                      <a:pt x="30" y="294"/>
                    </a:cubicBezTo>
                    <a:cubicBezTo>
                      <a:pt x="31" y="294"/>
                      <a:pt x="31" y="294"/>
                      <a:pt x="31" y="294"/>
                    </a:cubicBezTo>
                    <a:cubicBezTo>
                      <a:pt x="30" y="297"/>
                      <a:pt x="30" y="297"/>
                      <a:pt x="30" y="297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36" y="301"/>
                      <a:pt x="38" y="301"/>
                      <a:pt x="39" y="303"/>
                    </a:cubicBezTo>
                    <a:cubicBezTo>
                      <a:pt x="38" y="303"/>
                      <a:pt x="35" y="302"/>
                      <a:pt x="36" y="303"/>
                    </a:cubicBezTo>
                    <a:cubicBezTo>
                      <a:pt x="36" y="304"/>
                      <a:pt x="35" y="304"/>
                      <a:pt x="35" y="304"/>
                    </a:cubicBezTo>
                    <a:cubicBezTo>
                      <a:pt x="38" y="306"/>
                      <a:pt x="38" y="306"/>
                      <a:pt x="38" y="306"/>
                    </a:cubicBezTo>
                    <a:cubicBezTo>
                      <a:pt x="37" y="307"/>
                      <a:pt x="36" y="307"/>
                      <a:pt x="36" y="308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3" y="309"/>
                      <a:pt x="37" y="308"/>
                      <a:pt x="38" y="310"/>
                    </a:cubicBezTo>
                    <a:cubicBezTo>
                      <a:pt x="37" y="308"/>
                      <a:pt x="42" y="307"/>
                      <a:pt x="40" y="304"/>
                    </a:cubicBezTo>
                    <a:cubicBezTo>
                      <a:pt x="40" y="304"/>
                      <a:pt x="39" y="305"/>
                      <a:pt x="39" y="305"/>
                    </a:cubicBezTo>
                    <a:cubicBezTo>
                      <a:pt x="38" y="304"/>
                      <a:pt x="38" y="304"/>
                      <a:pt x="38" y="304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3"/>
                      <a:pt x="42" y="301"/>
                      <a:pt x="43" y="303"/>
                    </a:cubicBezTo>
                    <a:cubicBezTo>
                      <a:pt x="43" y="305"/>
                      <a:pt x="43" y="306"/>
                      <a:pt x="41" y="308"/>
                    </a:cubicBezTo>
                    <a:cubicBezTo>
                      <a:pt x="45" y="308"/>
                      <a:pt x="45" y="308"/>
                      <a:pt x="45" y="308"/>
                    </a:cubicBezTo>
                    <a:cubicBezTo>
                      <a:pt x="45" y="313"/>
                      <a:pt x="49" y="307"/>
                      <a:pt x="51" y="311"/>
                    </a:cubicBezTo>
                    <a:cubicBezTo>
                      <a:pt x="51" y="311"/>
                      <a:pt x="50" y="312"/>
                      <a:pt x="50" y="312"/>
                    </a:cubicBezTo>
                    <a:cubicBezTo>
                      <a:pt x="47" y="315"/>
                      <a:pt x="46" y="310"/>
                      <a:pt x="44" y="311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3" y="312"/>
                      <a:pt x="39" y="311"/>
                      <a:pt x="39" y="312"/>
                    </a:cubicBezTo>
                    <a:cubicBezTo>
                      <a:pt x="40" y="313"/>
                      <a:pt x="40" y="313"/>
                      <a:pt x="40" y="313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2" y="313"/>
                      <a:pt x="43" y="313"/>
                      <a:pt x="44" y="314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7" y="316"/>
                      <a:pt x="46" y="318"/>
                      <a:pt x="47" y="319"/>
                    </a:cubicBezTo>
                    <a:cubicBezTo>
                      <a:pt x="47" y="320"/>
                      <a:pt x="46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0" y="322"/>
                      <a:pt x="40" y="322"/>
                      <a:pt x="40" y="322"/>
                    </a:cubicBezTo>
                    <a:cubicBezTo>
                      <a:pt x="41" y="323"/>
                      <a:pt x="42" y="323"/>
                      <a:pt x="43" y="324"/>
                    </a:cubicBezTo>
                    <a:cubicBezTo>
                      <a:pt x="43" y="324"/>
                      <a:pt x="42" y="324"/>
                      <a:pt x="42" y="325"/>
                    </a:cubicBezTo>
                    <a:cubicBezTo>
                      <a:pt x="46" y="323"/>
                      <a:pt x="43" y="321"/>
                      <a:pt x="47" y="320"/>
                    </a:cubicBezTo>
                    <a:cubicBezTo>
                      <a:pt x="47" y="322"/>
                      <a:pt x="47" y="322"/>
                      <a:pt x="47" y="322"/>
                    </a:cubicBezTo>
                    <a:cubicBezTo>
                      <a:pt x="48" y="321"/>
                      <a:pt x="48" y="321"/>
                      <a:pt x="48" y="321"/>
                    </a:cubicBezTo>
                    <a:cubicBezTo>
                      <a:pt x="49" y="324"/>
                      <a:pt x="52" y="321"/>
                      <a:pt x="53" y="321"/>
                    </a:cubicBezTo>
                    <a:cubicBezTo>
                      <a:pt x="52" y="323"/>
                      <a:pt x="51" y="324"/>
                      <a:pt x="48" y="324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5"/>
                      <a:pt x="49" y="325"/>
                      <a:pt x="50" y="325"/>
                    </a:cubicBezTo>
                    <a:cubicBezTo>
                      <a:pt x="51" y="322"/>
                      <a:pt x="56" y="324"/>
                      <a:pt x="57" y="321"/>
                    </a:cubicBezTo>
                    <a:cubicBezTo>
                      <a:pt x="59" y="320"/>
                      <a:pt x="63" y="321"/>
                      <a:pt x="64" y="323"/>
                    </a:cubicBezTo>
                    <a:cubicBezTo>
                      <a:pt x="63" y="324"/>
                      <a:pt x="61" y="326"/>
                      <a:pt x="58" y="325"/>
                    </a:cubicBezTo>
                    <a:cubicBezTo>
                      <a:pt x="58" y="324"/>
                      <a:pt x="59" y="323"/>
                      <a:pt x="60" y="323"/>
                    </a:cubicBezTo>
                    <a:cubicBezTo>
                      <a:pt x="58" y="322"/>
                      <a:pt x="58" y="322"/>
                      <a:pt x="58" y="322"/>
                    </a:cubicBezTo>
                    <a:cubicBezTo>
                      <a:pt x="58" y="323"/>
                      <a:pt x="58" y="323"/>
                      <a:pt x="59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6" y="323"/>
                      <a:pt x="55" y="324"/>
                      <a:pt x="54" y="325"/>
                    </a:cubicBezTo>
                    <a:cubicBezTo>
                      <a:pt x="55" y="326"/>
                      <a:pt x="56" y="323"/>
                      <a:pt x="57" y="326"/>
                    </a:cubicBezTo>
                    <a:cubicBezTo>
                      <a:pt x="57" y="326"/>
                      <a:pt x="56" y="326"/>
                      <a:pt x="55" y="326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5" y="330"/>
                      <a:pt x="55" y="330"/>
                      <a:pt x="55" y="330"/>
                    </a:cubicBezTo>
                    <a:cubicBezTo>
                      <a:pt x="56" y="330"/>
                      <a:pt x="57" y="330"/>
                      <a:pt x="57" y="331"/>
                    </a:cubicBezTo>
                    <a:cubicBezTo>
                      <a:pt x="57" y="331"/>
                      <a:pt x="57" y="332"/>
                      <a:pt x="57" y="332"/>
                    </a:cubicBezTo>
                    <a:cubicBezTo>
                      <a:pt x="57" y="332"/>
                      <a:pt x="58" y="332"/>
                      <a:pt x="58" y="332"/>
                    </a:cubicBezTo>
                    <a:cubicBezTo>
                      <a:pt x="59" y="332"/>
                      <a:pt x="59" y="333"/>
                      <a:pt x="59" y="334"/>
                    </a:cubicBezTo>
                    <a:cubicBezTo>
                      <a:pt x="61" y="334"/>
                      <a:pt x="61" y="334"/>
                      <a:pt x="61" y="334"/>
                    </a:cubicBezTo>
                    <a:cubicBezTo>
                      <a:pt x="64" y="335"/>
                      <a:pt x="62" y="338"/>
                      <a:pt x="63" y="340"/>
                    </a:cubicBezTo>
                    <a:cubicBezTo>
                      <a:pt x="65" y="339"/>
                      <a:pt x="63" y="336"/>
                      <a:pt x="65" y="334"/>
                    </a:cubicBezTo>
                    <a:cubicBezTo>
                      <a:pt x="66" y="334"/>
                      <a:pt x="67" y="333"/>
                      <a:pt x="68" y="335"/>
                    </a:cubicBezTo>
                    <a:cubicBezTo>
                      <a:pt x="69" y="337"/>
                      <a:pt x="66" y="336"/>
                      <a:pt x="66" y="338"/>
                    </a:cubicBezTo>
                    <a:cubicBezTo>
                      <a:pt x="67" y="337"/>
                      <a:pt x="68" y="337"/>
                      <a:pt x="68" y="338"/>
                    </a:cubicBezTo>
                    <a:cubicBezTo>
                      <a:pt x="68" y="339"/>
                      <a:pt x="67" y="339"/>
                      <a:pt x="66" y="339"/>
                    </a:cubicBezTo>
                    <a:cubicBezTo>
                      <a:pt x="68" y="341"/>
                      <a:pt x="68" y="341"/>
                      <a:pt x="68" y="341"/>
                    </a:cubicBezTo>
                    <a:cubicBezTo>
                      <a:pt x="67" y="343"/>
                      <a:pt x="65" y="341"/>
                      <a:pt x="63" y="342"/>
                    </a:cubicBezTo>
                    <a:cubicBezTo>
                      <a:pt x="63" y="341"/>
                      <a:pt x="63" y="341"/>
                      <a:pt x="63" y="341"/>
                    </a:cubicBezTo>
                    <a:cubicBezTo>
                      <a:pt x="63" y="341"/>
                      <a:pt x="63" y="342"/>
                      <a:pt x="63" y="341"/>
                    </a:cubicBezTo>
                    <a:cubicBezTo>
                      <a:pt x="62" y="343"/>
                      <a:pt x="63" y="343"/>
                      <a:pt x="64" y="344"/>
                    </a:cubicBezTo>
                    <a:cubicBezTo>
                      <a:pt x="67" y="343"/>
                      <a:pt x="66" y="346"/>
                      <a:pt x="69" y="345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70" y="342"/>
                      <a:pt x="70" y="345"/>
                      <a:pt x="71" y="345"/>
                    </a:cubicBezTo>
                    <a:cubicBezTo>
                      <a:pt x="73" y="343"/>
                      <a:pt x="69" y="343"/>
                      <a:pt x="68" y="342"/>
                    </a:cubicBezTo>
                    <a:cubicBezTo>
                      <a:pt x="71" y="340"/>
                      <a:pt x="72" y="344"/>
                      <a:pt x="74" y="344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5" y="347"/>
                      <a:pt x="75" y="347"/>
                      <a:pt x="75" y="347"/>
                    </a:cubicBezTo>
                    <a:cubicBezTo>
                      <a:pt x="77" y="348"/>
                      <a:pt x="78" y="346"/>
                      <a:pt x="79" y="348"/>
                    </a:cubicBezTo>
                    <a:cubicBezTo>
                      <a:pt x="79" y="348"/>
                      <a:pt x="79" y="349"/>
                      <a:pt x="79" y="349"/>
                    </a:cubicBezTo>
                    <a:cubicBezTo>
                      <a:pt x="77" y="349"/>
                      <a:pt x="76" y="351"/>
                      <a:pt x="75" y="349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76" y="352"/>
                      <a:pt x="71" y="349"/>
                      <a:pt x="70" y="352"/>
                    </a:cubicBezTo>
                    <a:cubicBezTo>
                      <a:pt x="73" y="352"/>
                      <a:pt x="70" y="352"/>
                      <a:pt x="74" y="351"/>
                    </a:cubicBezTo>
                    <a:cubicBezTo>
                      <a:pt x="74" y="351"/>
                      <a:pt x="75" y="352"/>
                      <a:pt x="75" y="353"/>
                    </a:cubicBezTo>
                    <a:cubicBezTo>
                      <a:pt x="75" y="353"/>
                      <a:pt x="76" y="353"/>
                      <a:pt x="76" y="352"/>
                    </a:cubicBezTo>
                    <a:cubicBezTo>
                      <a:pt x="77" y="353"/>
                      <a:pt x="77" y="353"/>
                      <a:pt x="77" y="353"/>
                    </a:cubicBezTo>
                    <a:cubicBezTo>
                      <a:pt x="78" y="351"/>
                      <a:pt x="78" y="351"/>
                      <a:pt x="78" y="351"/>
                    </a:cubicBezTo>
                    <a:cubicBezTo>
                      <a:pt x="78" y="353"/>
                      <a:pt x="80" y="351"/>
                      <a:pt x="81" y="353"/>
                    </a:cubicBezTo>
                    <a:cubicBezTo>
                      <a:pt x="80" y="354"/>
                      <a:pt x="80" y="354"/>
                      <a:pt x="80" y="354"/>
                    </a:cubicBezTo>
                    <a:cubicBezTo>
                      <a:pt x="79" y="355"/>
                      <a:pt x="79" y="354"/>
                      <a:pt x="78" y="353"/>
                    </a:cubicBezTo>
                    <a:cubicBezTo>
                      <a:pt x="76" y="355"/>
                      <a:pt x="78" y="356"/>
                      <a:pt x="77" y="358"/>
                    </a:cubicBezTo>
                    <a:cubicBezTo>
                      <a:pt x="78" y="358"/>
                      <a:pt x="77" y="358"/>
                      <a:pt x="78" y="357"/>
                    </a:cubicBezTo>
                    <a:cubicBezTo>
                      <a:pt x="82" y="360"/>
                      <a:pt x="82" y="360"/>
                      <a:pt x="82" y="360"/>
                    </a:cubicBezTo>
                    <a:cubicBezTo>
                      <a:pt x="84" y="358"/>
                      <a:pt x="86" y="362"/>
                      <a:pt x="87" y="360"/>
                    </a:cubicBezTo>
                    <a:cubicBezTo>
                      <a:pt x="88" y="362"/>
                      <a:pt x="95" y="361"/>
                      <a:pt x="92" y="365"/>
                    </a:cubicBezTo>
                    <a:cubicBezTo>
                      <a:pt x="90" y="363"/>
                      <a:pt x="89" y="361"/>
                      <a:pt x="85" y="362"/>
                    </a:cubicBezTo>
                    <a:cubicBezTo>
                      <a:pt x="83" y="363"/>
                      <a:pt x="86" y="365"/>
                      <a:pt x="87" y="364"/>
                    </a:cubicBezTo>
                    <a:cubicBezTo>
                      <a:pt x="87" y="365"/>
                      <a:pt x="87" y="365"/>
                      <a:pt x="86" y="366"/>
                    </a:cubicBezTo>
                    <a:cubicBezTo>
                      <a:pt x="88" y="365"/>
                      <a:pt x="90" y="364"/>
                      <a:pt x="92" y="366"/>
                    </a:cubicBezTo>
                    <a:cubicBezTo>
                      <a:pt x="91" y="367"/>
                      <a:pt x="91" y="367"/>
                      <a:pt x="91" y="367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69"/>
                      <a:pt x="90" y="369"/>
                      <a:pt x="90" y="369"/>
                    </a:cubicBezTo>
                    <a:cubicBezTo>
                      <a:pt x="90" y="369"/>
                      <a:pt x="89" y="369"/>
                      <a:pt x="90" y="368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7" y="368"/>
                      <a:pt x="87" y="368"/>
                      <a:pt x="87" y="368"/>
                    </a:cubicBezTo>
                    <a:cubicBezTo>
                      <a:pt x="85" y="369"/>
                      <a:pt x="89" y="370"/>
                      <a:pt x="87" y="371"/>
                    </a:cubicBezTo>
                    <a:cubicBezTo>
                      <a:pt x="87" y="371"/>
                      <a:pt x="87" y="371"/>
                      <a:pt x="87" y="371"/>
                    </a:cubicBezTo>
                    <a:cubicBezTo>
                      <a:pt x="87" y="373"/>
                      <a:pt x="90" y="374"/>
                      <a:pt x="88" y="375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97" y="372"/>
                      <a:pt x="96" y="380"/>
                      <a:pt x="101" y="377"/>
                    </a:cubicBezTo>
                    <a:cubicBezTo>
                      <a:pt x="103" y="374"/>
                      <a:pt x="103" y="374"/>
                      <a:pt x="103" y="374"/>
                    </a:cubicBezTo>
                    <a:cubicBezTo>
                      <a:pt x="101" y="377"/>
                      <a:pt x="100" y="371"/>
                      <a:pt x="99" y="371"/>
                    </a:cubicBezTo>
                    <a:cubicBezTo>
                      <a:pt x="103" y="371"/>
                      <a:pt x="103" y="371"/>
                      <a:pt x="103" y="371"/>
                    </a:cubicBezTo>
                    <a:cubicBezTo>
                      <a:pt x="103" y="373"/>
                      <a:pt x="103" y="373"/>
                      <a:pt x="103" y="373"/>
                    </a:cubicBezTo>
                    <a:cubicBezTo>
                      <a:pt x="104" y="371"/>
                      <a:pt x="104" y="371"/>
                      <a:pt x="104" y="371"/>
                    </a:cubicBezTo>
                    <a:cubicBezTo>
                      <a:pt x="104" y="371"/>
                      <a:pt x="105" y="371"/>
                      <a:pt x="105" y="372"/>
                    </a:cubicBezTo>
                    <a:cubicBezTo>
                      <a:pt x="105" y="372"/>
                      <a:pt x="104" y="373"/>
                      <a:pt x="104" y="374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8" y="374"/>
                      <a:pt x="107" y="376"/>
                      <a:pt x="107" y="377"/>
                    </a:cubicBezTo>
                    <a:cubicBezTo>
                      <a:pt x="112" y="378"/>
                      <a:pt x="107" y="381"/>
                      <a:pt x="108" y="383"/>
                    </a:cubicBezTo>
                    <a:cubicBezTo>
                      <a:pt x="110" y="383"/>
                      <a:pt x="110" y="383"/>
                      <a:pt x="110" y="383"/>
                    </a:cubicBezTo>
                    <a:cubicBezTo>
                      <a:pt x="109" y="382"/>
                      <a:pt x="109" y="382"/>
                      <a:pt x="109" y="382"/>
                    </a:cubicBezTo>
                    <a:cubicBezTo>
                      <a:pt x="109" y="381"/>
                      <a:pt x="110" y="380"/>
                      <a:pt x="110" y="380"/>
                    </a:cubicBezTo>
                    <a:cubicBezTo>
                      <a:pt x="113" y="376"/>
                      <a:pt x="108" y="376"/>
                      <a:pt x="108" y="373"/>
                    </a:cubicBezTo>
                    <a:cubicBezTo>
                      <a:pt x="110" y="374"/>
                      <a:pt x="110" y="374"/>
                      <a:pt x="110" y="374"/>
                    </a:cubicBezTo>
                    <a:cubicBezTo>
                      <a:pt x="109" y="373"/>
                      <a:pt x="109" y="373"/>
                      <a:pt x="109" y="373"/>
                    </a:cubicBezTo>
                    <a:cubicBezTo>
                      <a:pt x="110" y="372"/>
                      <a:pt x="110" y="372"/>
                      <a:pt x="111" y="372"/>
                    </a:cubicBezTo>
                    <a:cubicBezTo>
                      <a:pt x="110" y="376"/>
                      <a:pt x="113" y="374"/>
                      <a:pt x="112" y="377"/>
                    </a:cubicBezTo>
                    <a:cubicBezTo>
                      <a:pt x="114" y="376"/>
                      <a:pt x="111" y="374"/>
                      <a:pt x="114" y="374"/>
                    </a:cubicBezTo>
                    <a:cubicBezTo>
                      <a:pt x="117" y="378"/>
                      <a:pt x="112" y="378"/>
                      <a:pt x="112" y="381"/>
                    </a:cubicBezTo>
                    <a:cubicBezTo>
                      <a:pt x="116" y="380"/>
                      <a:pt x="113" y="382"/>
                      <a:pt x="112" y="382"/>
                    </a:cubicBezTo>
                    <a:cubicBezTo>
                      <a:pt x="113" y="383"/>
                      <a:pt x="113" y="383"/>
                      <a:pt x="113" y="383"/>
                    </a:cubicBezTo>
                    <a:cubicBezTo>
                      <a:pt x="112" y="384"/>
                      <a:pt x="112" y="386"/>
                      <a:pt x="111" y="386"/>
                    </a:cubicBezTo>
                    <a:cubicBezTo>
                      <a:pt x="113" y="388"/>
                      <a:pt x="113" y="383"/>
                      <a:pt x="115" y="383"/>
                    </a:cubicBezTo>
                    <a:cubicBezTo>
                      <a:pt x="114" y="384"/>
                      <a:pt x="117" y="383"/>
                      <a:pt x="116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9" y="385"/>
                      <a:pt x="119" y="385"/>
                      <a:pt x="119" y="385"/>
                    </a:cubicBezTo>
                    <a:cubicBezTo>
                      <a:pt x="117" y="389"/>
                      <a:pt x="122" y="386"/>
                      <a:pt x="122" y="387"/>
                    </a:cubicBezTo>
                    <a:cubicBezTo>
                      <a:pt x="121" y="388"/>
                      <a:pt x="121" y="388"/>
                      <a:pt x="121" y="388"/>
                    </a:cubicBezTo>
                    <a:cubicBezTo>
                      <a:pt x="123" y="388"/>
                      <a:pt x="123" y="388"/>
                      <a:pt x="123" y="388"/>
                    </a:cubicBezTo>
                    <a:cubicBezTo>
                      <a:pt x="124" y="389"/>
                      <a:pt x="121" y="389"/>
                      <a:pt x="122" y="390"/>
                    </a:cubicBezTo>
                    <a:cubicBezTo>
                      <a:pt x="123" y="389"/>
                      <a:pt x="124" y="390"/>
                      <a:pt x="125" y="390"/>
                    </a:cubicBezTo>
                    <a:cubicBezTo>
                      <a:pt x="123" y="392"/>
                      <a:pt x="121" y="394"/>
                      <a:pt x="119" y="395"/>
                    </a:cubicBezTo>
                    <a:cubicBezTo>
                      <a:pt x="119" y="395"/>
                      <a:pt x="118" y="394"/>
                      <a:pt x="118" y="393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20" y="396"/>
                      <a:pt x="122" y="396"/>
                      <a:pt x="123" y="394"/>
                    </a:cubicBezTo>
                    <a:cubicBezTo>
                      <a:pt x="123" y="394"/>
                      <a:pt x="122" y="394"/>
                      <a:pt x="122" y="394"/>
                    </a:cubicBezTo>
                    <a:cubicBezTo>
                      <a:pt x="123" y="392"/>
                      <a:pt x="125" y="392"/>
                      <a:pt x="127" y="391"/>
                    </a:cubicBezTo>
                    <a:cubicBezTo>
                      <a:pt x="127" y="392"/>
                      <a:pt x="127" y="392"/>
                      <a:pt x="127" y="392"/>
                    </a:cubicBezTo>
                    <a:cubicBezTo>
                      <a:pt x="127" y="393"/>
                      <a:pt x="125" y="393"/>
                      <a:pt x="126" y="393"/>
                    </a:cubicBezTo>
                    <a:cubicBezTo>
                      <a:pt x="127" y="393"/>
                      <a:pt x="127" y="393"/>
                      <a:pt x="127" y="393"/>
                    </a:cubicBezTo>
                    <a:cubicBezTo>
                      <a:pt x="125" y="394"/>
                      <a:pt x="124" y="396"/>
                      <a:pt x="126" y="398"/>
                    </a:cubicBezTo>
                    <a:cubicBezTo>
                      <a:pt x="128" y="396"/>
                      <a:pt x="128" y="396"/>
                      <a:pt x="128" y="396"/>
                    </a:cubicBezTo>
                    <a:cubicBezTo>
                      <a:pt x="127" y="395"/>
                      <a:pt x="127" y="395"/>
                      <a:pt x="127" y="395"/>
                    </a:cubicBezTo>
                    <a:cubicBezTo>
                      <a:pt x="129" y="394"/>
                      <a:pt x="129" y="392"/>
                      <a:pt x="128" y="391"/>
                    </a:cubicBezTo>
                    <a:cubicBezTo>
                      <a:pt x="129" y="392"/>
                      <a:pt x="131" y="390"/>
                      <a:pt x="132" y="392"/>
                    </a:cubicBezTo>
                    <a:cubicBezTo>
                      <a:pt x="132" y="393"/>
                      <a:pt x="132" y="393"/>
                      <a:pt x="131" y="394"/>
                    </a:cubicBezTo>
                    <a:cubicBezTo>
                      <a:pt x="134" y="395"/>
                      <a:pt x="133" y="394"/>
                      <a:pt x="136" y="394"/>
                    </a:cubicBezTo>
                    <a:cubicBezTo>
                      <a:pt x="136" y="396"/>
                      <a:pt x="136" y="398"/>
                      <a:pt x="140" y="399"/>
                    </a:cubicBezTo>
                    <a:cubicBezTo>
                      <a:pt x="137" y="401"/>
                      <a:pt x="135" y="398"/>
                      <a:pt x="132" y="398"/>
                    </a:cubicBezTo>
                    <a:cubicBezTo>
                      <a:pt x="131" y="398"/>
                      <a:pt x="130" y="397"/>
                      <a:pt x="129" y="398"/>
                    </a:cubicBezTo>
                    <a:cubicBezTo>
                      <a:pt x="129" y="397"/>
                      <a:pt x="128" y="398"/>
                      <a:pt x="128" y="398"/>
                    </a:cubicBezTo>
                    <a:cubicBezTo>
                      <a:pt x="129" y="398"/>
                      <a:pt x="130" y="399"/>
                      <a:pt x="130" y="398"/>
                    </a:cubicBezTo>
                    <a:cubicBezTo>
                      <a:pt x="131" y="399"/>
                      <a:pt x="131" y="399"/>
                      <a:pt x="131" y="399"/>
                    </a:cubicBezTo>
                    <a:cubicBezTo>
                      <a:pt x="133" y="401"/>
                      <a:pt x="131" y="403"/>
                      <a:pt x="129" y="403"/>
                    </a:cubicBezTo>
                    <a:cubicBezTo>
                      <a:pt x="130" y="404"/>
                      <a:pt x="130" y="404"/>
                      <a:pt x="130" y="405"/>
                    </a:cubicBezTo>
                    <a:cubicBezTo>
                      <a:pt x="131" y="402"/>
                      <a:pt x="133" y="406"/>
                      <a:pt x="135" y="405"/>
                    </a:cubicBezTo>
                    <a:cubicBezTo>
                      <a:pt x="135" y="406"/>
                      <a:pt x="134" y="407"/>
                      <a:pt x="134" y="408"/>
                    </a:cubicBezTo>
                    <a:cubicBezTo>
                      <a:pt x="134" y="408"/>
                      <a:pt x="135" y="408"/>
                      <a:pt x="135" y="407"/>
                    </a:cubicBezTo>
                    <a:cubicBezTo>
                      <a:pt x="135" y="407"/>
                      <a:pt x="135" y="407"/>
                      <a:pt x="135" y="407"/>
                    </a:cubicBezTo>
                    <a:cubicBezTo>
                      <a:pt x="135" y="406"/>
                      <a:pt x="135" y="406"/>
                      <a:pt x="136" y="405"/>
                    </a:cubicBezTo>
                    <a:cubicBezTo>
                      <a:pt x="137" y="405"/>
                      <a:pt x="137" y="405"/>
                      <a:pt x="138" y="406"/>
                    </a:cubicBezTo>
                    <a:cubicBezTo>
                      <a:pt x="138" y="406"/>
                      <a:pt x="138" y="407"/>
                      <a:pt x="137" y="407"/>
                    </a:cubicBezTo>
                    <a:cubicBezTo>
                      <a:pt x="139" y="407"/>
                      <a:pt x="139" y="407"/>
                      <a:pt x="139" y="407"/>
                    </a:cubicBezTo>
                    <a:cubicBezTo>
                      <a:pt x="137" y="408"/>
                      <a:pt x="140" y="410"/>
                      <a:pt x="141" y="410"/>
                    </a:cubicBezTo>
                    <a:cubicBezTo>
                      <a:pt x="141" y="412"/>
                      <a:pt x="140" y="411"/>
                      <a:pt x="139" y="411"/>
                    </a:cubicBezTo>
                    <a:cubicBezTo>
                      <a:pt x="138" y="413"/>
                      <a:pt x="138" y="413"/>
                      <a:pt x="138" y="413"/>
                    </a:cubicBezTo>
                    <a:cubicBezTo>
                      <a:pt x="139" y="412"/>
                      <a:pt x="142" y="414"/>
                      <a:pt x="141" y="414"/>
                    </a:cubicBezTo>
                    <a:cubicBezTo>
                      <a:pt x="141" y="414"/>
                      <a:pt x="141" y="414"/>
                      <a:pt x="142" y="414"/>
                    </a:cubicBezTo>
                    <a:cubicBezTo>
                      <a:pt x="140" y="413"/>
                      <a:pt x="140" y="413"/>
                      <a:pt x="140" y="413"/>
                    </a:cubicBezTo>
                    <a:cubicBezTo>
                      <a:pt x="141" y="412"/>
                      <a:pt x="144" y="413"/>
                      <a:pt x="144" y="411"/>
                    </a:cubicBezTo>
                    <a:cubicBezTo>
                      <a:pt x="145" y="412"/>
                      <a:pt x="147" y="410"/>
                      <a:pt x="149" y="410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7" y="408"/>
                      <a:pt x="147" y="407"/>
                      <a:pt x="147" y="407"/>
                    </a:cubicBezTo>
                    <a:cubicBezTo>
                      <a:pt x="147" y="407"/>
                      <a:pt x="147" y="407"/>
                      <a:pt x="147" y="407"/>
                    </a:cubicBezTo>
                    <a:cubicBezTo>
                      <a:pt x="146" y="408"/>
                      <a:pt x="144" y="407"/>
                      <a:pt x="143" y="406"/>
                    </a:cubicBezTo>
                    <a:cubicBezTo>
                      <a:pt x="145" y="405"/>
                      <a:pt x="146" y="405"/>
                      <a:pt x="148" y="405"/>
                    </a:cubicBezTo>
                    <a:cubicBezTo>
                      <a:pt x="147" y="404"/>
                      <a:pt x="147" y="401"/>
                      <a:pt x="144" y="403"/>
                    </a:cubicBezTo>
                    <a:cubicBezTo>
                      <a:pt x="145" y="397"/>
                      <a:pt x="149" y="404"/>
                      <a:pt x="151" y="399"/>
                    </a:cubicBezTo>
                    <a:cubicBezTo>
                      <a:pt x="152" y="400"/>
                      <a:pt x="153" y="402"/>
                      <a:pt x="152" y="402"/>
                    </a:cubicBezTo>
                    <a:cubicBezTo>
                      <a:pt x="152" y="402"/>
                      <a:pt x="151" y="402"/>
                      <a:pt x="150" y="402"/>
                    </a:cubicBezTo>
                    <a:cubicBezTo>
                      <a:pt x="149" y="404"/>
                      <a:pt x="150" y="406"/>
                      <a:pt x="149" y="407"/>
                    </a:cubicBezTo>
                    <a:cubicBezTo>
                      <a:pt x="152" y="407"/>
                      <a:pt x="152" y="407"/>
                      <a:pt x="152" y="407"/>
                    </a:cubicBezTo>
                    <a:cubicBezTo>
                      <a:pt x="152" y="407"/>
                      <a:pt x="151" y="407"/>
                      <a:pt x="151" y="407"/>
                    </a:cubicBezTo>
                    <a:cubicBezTo>
                      <a:pt x="151" y="406"/>
                      <a:pt x="151" y="406"/>
                      <a:pt x="152" y="405"/>
                    </a:cubicBezTo>
                    <a:cubicBezTo>
                      <a:pt x="151" y="404"/>
                      <a:pt x="151" y="404"/>
                      <a:pt x="151" y="404"/>
                    </a:cubicBezTo>
                    <a:cubicBezTo>
                      <a:pt x="151" y="403"/>
                      <a:pt x="152" y="403"/>
                      <a:pt x="153" y="403"/>
                    </a:cubicBezTo>
                    <a:cubicBezTo>
                      <a:pt x="155" y="404"/>
                      <a:pt x="153" y="406"/>
                      <a:pt x="154" y="407"/>
                    </a:cubicBezTo>
                    <a:cubicBezTo>
                      <a:pt x="158" y="404"/>
                      <a:pt x="161" y="408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6" y="409"/>
                      <a:pt x="166" y="411"/>
                      <a:pt x="167" y="411"/>
                    </a:cubicBezTo>
                    <a:cubicBezTo>
                      <a:pt x="168" y="409"/>
                      <a:pt x="168" y="409"/>
                      <a:pt x="168" y="409"/>
                    </a:cubicBezTo>
                    <a:cubicBezTo>
                      <a:pt x="170" y="408"/>
                      <a:pt x="171" y="409"/>
                      <a:pt x="173" y="410"/>
                    </a:cubicBezTo>
                    <a:cubicBezTo>
                      <a:pt x="170" y="413"/>
                      <a:pt x="170" y="413"/>
                      <a:pt x="170" y="413"/>
                    </a:cubicBezTo>
                    <a:cubicBezTo>
                      <a:pt x="172" y="415"/>
                      <a:pt x="173" y="412"/>
                      <a:pt x="173" y="410"/>
                    </a:cubicBezTo>
                    <a:cubicBezTo>
                      <a:pt x="175" y="411"/>
                      <a:pt x="175" y="411"/>
                      <a:pt x="175" y="411"/>
                    </a:cubicBezTo>
                    <a:cubicBezTo>
                      <a:pt x="174" y="410"/>
                      <a:pt x="174" y="410"/>
                      <a:pt x="174" y="410"/>
                    </a:cubicBezTo>
                    <a:cubicBezTo>
                      <a:pt x="176" y="408"/>
                      <a:pt x="176" y="408"/>
                      <a:pt x="176" y="405"/>
                    </a:cubicBezTo>
                    <a:cubicBezTo>
                      <a:pt x="178" y="406"/>
                      <a:pt x="179" y="406"/>
                      <a:pt x="181" y="407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80" y="407"/>
                      <a:pt x="182" y="409"/>
                      <a:pt x="182" y="407"/>
                    </a:cubicBezTo>
                    <a:cubicBezTo>
                      <a:pt x="184" y="409"/>
                      <a:pt x="184" y="409"/>
                      <a:pt x="184" y="409"/>
                    </a:cubicBezTo>
                    <a:cubicBezTo>
                      <a:pt x="183" y="409"/>
                      <a:pt x="181" y="410"/>
                      <a:pt x="180" y="410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5" y="405"/>
                      <a:pt x="187" y="417"/>
                      <a:pt x="190" y="410"/>
                    </a:cubicBezTo>
                    <a:cubicBezTo>
                      <a:pt x="191" y="410"/>
                      <a:pt x="191" y="411"/>
                      <a:pt x="191" y="411"/>
                    </a:cubicBezTo>
                    <a:cubicBezTo>
                      <a:pt x="191" y="412"/>
                      <a:pt x="190" y="411"/>
                      <a:pt x="189" y="411"/>
                    </a:cubicBezTo>
                    <a:cubicBezTo>
                      <a:pt x="190" y="413"/>
                      <a:pt x="190" y="413"/>
                      <a:pt x="190" y="413"/>
                    </a:cubicBezTo>
                    <a:cubicBezTo>
                      <a:pt x="192" y="413"/>
                      <a:pt x="191" y="412"/>
                      <a:pt x="192" y="410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0"/>
                      <a:pt x="195" y="410"/>
                      <a:pt x="196" y="409"/>
                    </a:cubicBezTo>
                    <a:cubicBezTo>
                      <a:pt x="196" y="410"/>
                      <a:pt x="198" y="412"/>
                      <a:pt x="197" y="413"/>
                    </a:cubicBezTo>
                    <a:cubicBezTo>
                      <a:pt x="198" y="413"/>
                      <a:pt x="199" y="413"/>
                      <a:pt x="200" y="413"/>
                    </a:cubicBezTo>
                    <a:cubicBezTo>
                      <a:pt x="201" y="414"/>
                      <a:pt x="199" y="414"/>
                      <a:pt x="200" y="414"/>
                    </a:cubicBezTo>
                    <a:cubicBezTo>
                      <a:pt x="201" y="415"/>
                      <a:pt x="203" y="414"/>
                      <a:pt x="202" y="414"/>
                    </a:cubicBezTo>
                    <a:cubicBezTo>
                      <a:pt x="201" y="413"/>
                      <a:pt x="201" y="413"/>
                      <a:pt x="201" y="413"/>
                    </a:cubicBezTo>
                    <a:cubicBezTo>
                      <a:pt x="203" y="412"/>
                      <a:pt x="204" y="410"/>
                      <a:pt x="206" y="412"/>
                    </a:cubicBezTo>
                    <a:cubicBezTo>
                      <a:pt x="205" y="413"/>
                      <a:pt x="205" y="414"/>
                      <a:pt x="204" y="413"/>
                    </a:cubicBezTo>
                    <a:cubicBezTo>
                      <a:pt x="206" y="414"/>
                      <a:pt x="205" y="417"/>
                      <a:pt x="207" y="417"/>
                    </a:cubicBezTo>
                    <a:cubicBezTo>
                      <a:pt x="206" y="415"/>
                      <a:pt x="206" y="415"/>
                      <a:pt x="206" y="415"/>
                    </a:cubicBezTo>
                    <a:cubicBezTo>
                      <a:pt x="206" y="414"/>
                      <a:pt x="206" y="414"/>
                      <a:pt x="206" y="414"/>
                    </a:cubicBezTo>
                    <a:cubicBezTo>
                      <a:pt x="207" y="414"/>
                      <a:pt x="208" y="415"/>
                      <a:pt x="209" y="415"/>
                    </a:cubicBezTo>
                    <a:cubicBezTo>
                      <a:pt x="209" y="416"/>
                      <a:pt x="208" y="416"/>
                      <a:pt x="209" y="416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6"/>
                      <a:pt x="211" y="416"/>
                      <a:pt x="211" y="416"/>
                    </a:cubicBezTo>
                    <a:cubicBezTo>
                      <a:pt x="212" y="417"/>
                      <a:pt x="212" y="419"/>
                      <a:pt x="212" y="420"/>
                    </a:cubicBezTo>
                    <a:cubicBezTo>
                      <a:pt x="209" y="419"/>
                      <a:pt x="207" y="417"/>
                      <a:pt x="205" y="418"/>
                    </a:cubicBezTo>
                    <a:cubicBezTo>
                      <a:pt x="206" y="418"/>
                      <a:pt x="207" y="418"/>
                      <a:pt x="208" y="419"/>
                    </a:cubicBezTo>
                    <a:cubicBezTo>
                      <a:pt x="206" y="420"/>
                      <a:pt x="206" y="420"/>
                      <a:pt x="206" y="420"/>
                    </a:cubicBezTo>
                    <a:cubicBezTo>
                      <a:pt x="208" y="420"/>
                      <a:pt x="208" y="420"/>
                      <a:pt x="209" y="419"/>
                    </a:cubicBezTo>
                    <a:cubicBezTo>
                      <a:pt x="210" y="419"/>
                      <a:pt x="209" y="420"/>
                      <a:pt x="210" y="421"/>
                    </a:cubicBezTo>
                    <a:cubicBezTo>
                      <a:pt x="211" y="418"/>
                      <a:pt x="214" y="423"/>
                      <a:pt x="215" y="419"/>
                    </a:cubicBezTo>
                    <a:cubicBezTo>
                      <a:pt x="216" y="420"/>
                      <a:pt x="217" y="420"/>
                      <a:pt x="217" y="421"/>
                    </a:cubicBezTo>
                    <a:cubicBezTo>
                      <a:pt x="216" y="422"/>
                      <a:pt x="216" y="422"/>
                      <a:pt x="216" y="422"/>
                    </a:cubicBezTo>
                    <a:cubicBezTo>
                      <a:pt x="217" y="421"/>
                      <a:pt x="219" y="420"/>
                      <a:pt x="220" y="422"/>
                    </a:cubicBezTo>
                    <a:cubicBezTo>
                      <a:pt x="220" y="421"/>
                      <a:pt x="220" y="421"/>
                      <a:pt x="220" y="421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22"/>
                      <a:pt x="224" y="422"/>
                      <a:pt x="224" y="422"/>
                    </a:cubicBezTo>
                    <a:cubicBezTo>
                      <a:pt x="225" y="422"/>
                      <a:pt x="225" y="422"/>
                      <a:pt x="225" y="422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8" y="421"/>
                      <a:pt x="228" y="421"/>
                      <a:pt x="228" y="421"/>
                    </a:cubicBezTo>
                    <a:cubicBezTo>
                      <a:pt x="227" y="421"/>
                      <a:pt x="227" y="421"/>
                      <a:pt x="227" y="421"/>
                    </a:cubicBezTo>
                    <a:cubicBezTo>
                      <a:pt x="228" y="422"/>
                      <a:pt x="228" y="422"/>
                      <a:pt x="228" y="422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1" y="420"/>
                      <a:pt x="233" y="419"/>
                      <a:pt x="235" y="421"/>
                    </a:cubicBezTo>
                    <a:cubicBezTo>
                      <a:pt x="234" y="421"/>
                      <a:pt x="234" y="421"/>
                      <a:pt x="233" y="421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3"/>
                      <a:pt x="237" y="422"/>
                      <a:pt x="239" y="423"/>
                    </a:cubicBezTo>
                    <a:cubicBezTo>
                      <a:pt x="239" y="424"/>
                      <a:pt x="238" y="424"/>
                      <a:pt x="238" y="424"/>
                    </a:cubicBezTo>
                    <a:cubicBezTo>
                      <a:pt x="240" y="426"/>
                      <a:pt x="241" y="425"/>
                      <a:pt x="242" y="425"/>
                    </a:cubicBezTo>
                    <a:cubicBezTo>
                      <a:pt x="239" y="425"/>
                      <a:pt x="239" y="425"/>
                      <a:pt x="239" y="425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40" y="422"/>
                      <a:pt x="241" y="422"/>
                      <a:pt x="242" y="422"/>
                    </a:cubicBezTo>
                    <a:cubicBezTo>
                      <a:pt x="242" y="423"/>
                      <a:pt x="242" y="423"/>
                      <a:pt x="242" y="423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4" y="422"/>
                      <a:pt x="247" y="424"/>
                      <a:pt x="249" y="424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49" y="423"/>
                      <a:pt x="251" y="421"/>
                      <a:pt x="252" y="423"/>
                    </a:cubicBezTo>
                    <a:cubicBezTo>
                      <a:pt x="250" y="424"/>
                      <a:pt x="250" y="425"/>
                      <a:pt x="249" y="426"/>
                    </a:cubicBezTo>
                    <a:cubicBezTo>
                      <a:pt x="250" y="426"/>
                      <a:pt x="250" y="427"/>
                      <a:pt x="250" y="427"/>
                    </a:cubicBezTo>
                    <a:cubicBezTo>
                      <a:pt x="251" y="426"/>
                      <a:pt x="251" y="426"/>
                      <a:pt x="251" y="426"/>
                    </a:cubicBezTo>
                    <a:cubicBezTo>
                      <a:pt x="249" y="424"/>
                      <a:pt x="254" y="425"/>
                      <a:pt x="253" y="422"/>
                    </a:cubicBezTo>
                    <a:cubicBezTo>
                      <a:pt x="255" y="422"/>
                      <a:pt x="257" y="421"/>
                      <a:pt x="258" y="423"/>
                    </a:cubicBezTo>
                    <a:cubicBezTo>
                      <a:pt x="255" y="424"/>
                      <a:pt x="255" y="424"/>
                      <a:pt x="255" y="424"/>
                    </a:cubicBezTo>
                    <a:cubicBezTo>
                      <a:pt x="256" y="425"/>
                      <a:pt x="256" y="425"/>
                      <a:pt x="256" y="425"/>
                    </a:cubicBezTo>
                    <a:cubicBezTo>
                      <a:pt x="256" y="425"/>
                      <a:pt x="255" y="426"/>
                      <a:pt x="255" y="426"/>
                    </a:cubicBezTo>
                    <a:cubicBezTo>
                      <a:pt x="256" y="426"/>
                      <a:pt x="259" y="427"/>
                      <a:pt x="260" y="427"/>
                    </a:cubicBezTo>
                    <a:cubicBezTo>
                      <a:pt x="262" y="424"/>
                      <a:pt x="265" y="422"/>
                      <a:pt x="263" y="419"/>
                    </a:cubicBezTo>
                    <a:cubicBezTo>
                      <a:pt x="265" y="418"/>
                      <a:pt x="265" y="421"/>
                      <a:pt x="266" y="422"/>
                    </a:cubicBezTo>
                    <a:cubicBezTo>
                      <a:pt x="265" y="422"/>
                      <a:pt x="265" y="422"/>
                      <a:pt x="264" y="422"/>
                    </a:cubicBezTo>
                    <a:cubicBezTo>
                      <a:pt x="268" y="422"/>
                      <a:pt x="268" y="422"/>
                      <a:pt x="268" y="422"/>
                    </a:cubicBezTo>
                    <a:cubicBezTo>
                      <a:pt x="266" y="423"/>
                      <a:pt x="267" y="427"/>
                      <a:pt x="267" y="427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66" y="426"/>
                      <a:pt x="264" y="425"/>
                      <a:pt x="266" y="424"/>
                    </a:cubicBezTo>
                    <a:cubicBezTo>
                      <a:pt x="265" y="424"/>
                      <a:pt x="265" y="425"/>
                      <a:pt x="265" y="424"/>
                    </a:cubicBezTo>
                    <a:cubicBezTo>
                      <a:pt x="265" y="426"/>
                      <a:pt x="267" y="428"/>
                      <a:pt x="265" y="429"/>
                    </a:cubicBezTo>
                    <a:cubicBezTo>
                      <a:pt x="266" y="427"/>
                      <a:pt x="269" y="429"/>
                      <a:pt x="270" y="429"/>
                    </a:cubicBezTo>
                    <a:cubicBezTo>
                      <a:pt x="268" y="427"/>
                      <a:pt x="267" y="426"/>
                      <a:pt x="268" y="424"/>
                    </a:cubicBezTo>
                    <a:cubicBezTo>
                      <a:pt x="270" y="422"/>
                      <a:pt x="271" y="426"/>
                      <a:pt x="273" y="425"/>
                    </a:cubicBezTo>
                    <a:cubicBezTo>
                      <a:pt x="274" y="427"/>
                      <a:pt x="271" y="425"/>
                      <a:pt x="271" y="427"/>
                    </a:cubicBezTo>
                    <a:cubicBezTo>
                      <a:pt x="272" y="429"/>
                      <a:pt x="274" y="427"/>
                      <a:pt x="276" y="427"/>
                    </a:cubicBezTo>
                    <a:cubicBezTo>
                      <a:pt x="274" y="425"/>
                      <a:pt x="277" y="424"/>
                      <a:pt x="275" y="422"/>
                    </a:cubicBezTo>
                    <a:cubicBezTo>
                      <a:pt x="276" y="423"/>
                      <a:pt x="278" y="423"/>
                      <a:pt x="278" y="424"/>
                    </a:cubicBezTo>
                    <a:cubicBezTo>
                      <a:pt x="280" y="426"/>
                      <a:pt x="283" y="424"/>
                      <a:pt x="282" y="427"/>
                    </a:cubicBezTo>
                    <a:cubicBezTo>
                      <a:pt x="283" y="426"/>
                      <a:pt x="284" y="428"/>
                      <a:pt x="284" y="428"/>
                    </a:cubicBezTo>
                    <a:cubicBezTo>
                      <a:pt x="284" y="429"/>
                      <a:pt x="284" y="429"/>
                      <a:pt x="284" y="429"/>
                    </a:cubicBezTo>
                    <a:cubicBezTo>
                      <a:pt x="285" y="429"/>
                      <a:pt x="286" y="430"/>
                      <a:pt x="286" y="430"/>
                    </a:cubicBezTo>
                    <a:cubicBezTo>
                      <a:pt x="286" y="430"/>
                      <a:pt x="286" y="430"/>
                      <a:pt x="286" y="429"/>
                    </a:cubicBezTo>
                    <a:cubicBezTo>
                      <a:pt x="287" y="429"/>
                      <a:pt x="288" y="428"/>
                      <a:pt x="288" y="429"/>
                    </a:cubicBezTo>
                    <a:cubicBezTo>
                      <a:pt x="289" y="428"/>
                      <a:pt x="291" y="428"/>
                      <a:pt x="290" y="428"/>
                    </a:cubicBezTo>
                    <a:cubicBezTo>
                      <a:pt x="287" y="427"/>
                      <a:pt x="287" y="427"/>
                      <a:pt x="287" y="427"/>
                    </a:cubicBezTo>
                    <a:cubicBezTo>
                      <a:pt x="287" y="428"/>
                      <a:pt x="287" y="428"/>
                      <a:pt x="287" y="428"/>
                    </a:cubicBezTo>
                    <a:cubicBezTo>
                      <a:pt x="285" y="429"/>
                      <a:pt x="285" y="427"/>
                      <a:pt x="284" y="426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8" y="423"/>
                      <a:pt x="288" y="423"/>
                      <a:pt x="288" y="423"/>
                    </a:cubicBezTo>
                    <a:cubicBezTo>
                      <a:pt x="289" y="422"/>
                      <a:pt x="289" y="422"/>
                      <a:pt x="289" y="422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9" y="421"/>
                      <a:pt x="293" y="420"/>
                      <a:pt x="294" y="421"/>
                    </a:cubicBezTo>
                    <a:cubicBezTo>
                      <a:pt x="294" y="420"/>
                      <a:pt x="294" y="420"/>
                      <a:pt x="294" y="420"/>
                    </a:cubicBezTo>
                    <a:cubicBezTo>
                      <a:pt x="293" y="420"/>
                      <a:pt x="292" y="420"/>
                      <a:pt x="292" y="420"/>
                    </a:cubicBezTo>
                    <a:cubicBezTo>
                      <a:pt x="293" y="419"/>
                      <a:pt x="293" y="418"/>
                      <a:pt x="294" y="417"/>
                    </a:cubicBezTo>
                    <a:cubicBezTo>
                      <a:pt x="294" y="418"/>
                      <a:pt x="294" y="418"/>
                      <a:pt x="294" y="419"/>
                    </a:cubicBezTo>
                    <a:cubicBezTo>
                      <a:pt x="295" y="419"/>
                      <a:pt x="295" y="419"/>
                      <a:pt x="295" y="419"/>
                    </a:cubicBezTo>
                    <a:cubicBezTo>
                      <a:pt x="297" y="419"/>
                      <a:pt x="297" y="422"/>
                      <a:pt x="296" y="423"/>
                    </a:cubicBezTo>
                    <a:cubicBezTo>
                      <a:pt x="295" y="422"/>
                      <a:pt x="295" y="422"/>
                      <a:pt x="295" y="422"/>
                    </a:cubicBezTo>
                    <a:cubicBezTo>
                      <a:pt x="293" y="421"/>
                      <a:pt x="292" y="423"/>
                      <a:pt x="292" y="424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2" y="423"/>
                      <a:pt x="290" y="424"/>
                      <a:pt x="290" y="424"/>
                    </a:cubicBezTo>
                    <a:cubicBezTo>
                      <a:pt x="292" y="424"/>
                      <a:pt x="293" y="426"/>
                      <a:pt x="295" y="425"/>
                    </a:cubicBezTo>
                    <a:cubicBezTo>
                      <a:pt x="295" y="423"/>
                      <a:pt x="298" y="423"/>
                      <a:pt x="299" y="423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301" y="420"/>
                      <a:pt x="301" y="420"/>
                      <a:pt x="301" y="420"/>
                    </a:cubicBezTo>
                    <a:cubicBezTo>
                      <a:pt x="301" y="421"/>
                      <a:pt x="303" y="422"/>
                      <a:pt x="301" y="423"/>
                    </a:cubicBezTo>
                    <a:cubicBezTo>
                      <a:pt x="303" y="422"/>
                      <a:pt x="303" y="420"/>
                      <a:pt x="303" y="420"/>
                    </a:cubicBezTo>
                    <a:cubicBezTo>
                      <a:pt x="304" y="420"/>
                      <a:pt x="305" y="421"/>
                      <a:pt x="306" y="420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5" y="418"/>
                      <a:pt x="309" y="419"/>
                      <a:pt x="311" y="419"/>
                    </a:cubicBezTo>
                    <a:cubicBezTo>
                      <a:pt x="309" y="417"/>
                      <a:pt x="309" y="417"/>
                      <a:pt x="309" y="417"/>
                    </a:cubicBezTo>
                    <a:cubicBezTo>
                      <a:pt x="310" y="417"/>
                      <a:pt x="311" y="416"/>
                      <a:pt x="312" y="415"/>
                    </a:cubicBezTo>
                    <a:cubicBezTo>
                      <a:pt x="314" y="414"/>
                      <a:pt x="316" y="413"/>
                      <a:pt x="317" y="415"/>
                    </a:cubicBezTo>
                    <a:cubicBezTo>
                      <a:pt x="317" y="415"/>
                      <a:pt x="317" y="415"/>
                      <a:pt x="317" y="415"/>
                    </a:cubicBezTo>
                    <a:cubicBezTo>
                      <a:pt x="318" y="415"/>
                      <a:pt x="321" y="416"/>
                      <a:pt x="321" y="416"/>
                    </a:cubicBezTo>
                    <a:cubicBezTo>
                      <a:pt x="321" y="414"/>
                      <a:pt x="317" y="416"/>
                      <a:pt x="317" y="413"/>
                    </a:cubicBezTo>
                    <a:cubicBezTo>
                      <a:pt x="317" y="413"/>
                      <a:pt x="318" y="413"/>
                      <a:pt x="319" y="413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22" y="411"/>
                      <a:pt x="322" y="412"/>
                      <a:pt x="322" y="413"/>
                    </a:cubicBezTo>
                    <a:cubicBezTo>
                      <a:pt x="325" y="413"/>
                      <a:pt x="325" y="413"/>
                      <a:pt x="325" y="413"/>
                    </a:cubicBezTo>
                    <a:cubicBezTo>
                      <a:pt x="325" y="409"/>
                      <a:pt x="327" y="414"/>
                      <a:pt x="328" y="412"/>
                    </a:cubicBezTo>
                    <a:cubicBezTo>
                      <a:pt x="328" y="412"/>
                      <a:pt x="328" y="412"/>
                      <a:pt x="328" y="412"/>
                    </a:cubicBezTo>
                    <a:cubicBezTo>
                      <a:pt x="329" y="411"/>
                      <a:pt x="330" y="412"/>
                      <a:pt x="331" y="411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30" y="408"/>
                      <a:pt x="331" y="409"/>
                      <a:pt x="332" y="407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5"/>
                      <a:pt x="329" y="405"/>
                      <a:pt x="330" y="405"/>
                    </a:cubicBezTo>
                    <a:cubicBezTo>
                      <a:pt x="332" y="404"/>
                      <a:pt x="335" y="406"/>
                      <a:pt x="335" y="405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8" y="403"/>
                      <a:pt x="337" y="401"/>
                      <a:pt x="341" y="401"/>
                    </a:cubicBezTo>
                    <a:cubicBezTo>
                      <a:pt x="341" y="401"/>
                      <a:pt x="342" y="402"/>
                      <a:pt x="342" y="403"/>
                    </a:cubicBezTo>
                    <a:cubicBezTo>
                      <a:pt x="342" y="403"/>
                      <a:pt x="342" y="402"/>
                      <a:pt x="343" y="402"/>
                    </a:cubicBezTo>
                    <a:cubicBezTo>
                      <a:pt x="341" y="400"/>
                      <a:pt x="341" y="400"/>
                      <a:pt x="341" y="400"/>
                    </a:cubicBezTo>
                    <a:cubicBezTo>
                      <a:pt x="344" y="398"/>
                      <a:pt x="347" y="398"/>
                      <a:pt x="349" y="397"/>
                    </a:cubicBezTo>
                    <a:cubicBezTo>
                      <a:pt x="353" y="399"/>
                      <a:pt x="353" y="399"/>
                      <a:pt x="353" y="399"/>
                    </a:cubicBezTo>
                    <a:cubicBezTo>
                      <a:pt x="354" y="399"/>
                      <a:pt x="350" y="398"/>
                      <a:pt x="352" y="397"/>
                    </a:cubicBezTo>
                    <a:cubicBezTo>
                      <a:pt x="346" y="396"/>
                      <a:pt x="346" y="396"/>
                      <a:pt x="346" y="396"/>
                    </a:cubicBezTo>
                    <a:cubicBezTo>
                      <a:pt x="348" y="394"/>
                      <a:pt x="351" y="396"/>
                      <a:pt x="351" y="393"/>
                    </a:cubicBezTo>
                    <a:cubicBezTo>
                      <a:pt x="350" y="393"/>
                      <a:pt x="350" y="392"/>
                      <a:pt x="349" y="392"/>
                    </a:cubicBezTo>
                    <a:cubicBezTo>
                      <a:pt x="350" y="391"/>
                      <a:pt x="350" y="391"/>
                      <a:pt x="351" y="391"/>
                    </a:cubicBezTo>
                    <a:cubicBezTo>
                      <a:pt x="353" y="391"/>
                      <a:pt x="353" y="393"/>
                      <a:pt x="353" y="395"/>
                    </a:cubicBezTo>
                    <a:cubicBezTo>
                      <a:pt x="354" y="395"/>
                      <a:pt x="354" y="391"/>
                      <a:pt x="355" y="392"/>
                    </a:cubicBezTo>
                    <a:cubicBezTo>
                      <a:pt x="353" y="392"/>
                      <a:pt x="351" y="390"/>
                      <a:pt x="352" y="389"/>
                    </a:cubicBezTo>
                    <a:cubicBezTo>
                      <a:pt x="352" y="388"/>
                      <a:pt x="353" y="388"/>
                      <a:pt x="355" y="388"/>
                    </a:cubicBezTo>
                    <a:cubicBezTo>
                      <a:pt x="355" y="388"/>
                      <a:pt x="356" y="389"/>
                      <a:pt x="355" y="389"/>
                    </a:cubicBezTo>
                    <a:cubicBezTo>
                      <a:pt x="355" y="390"/>
                      <a:pt x="354" y="390"/>
                      <a:pt x="354" y="390"/>
                    </a:cubicBezTo>
                    <a:cubicBezTo>
                      <a:pt x="355" y="391"/>
                      <a:pt x="356" y="390"/>
                      <a:pt x="356" y="390"/>
                    </a:cubicBezTo>
                    <a:cubicBezTo>
                      <a:pt x="355" y="388"/>
                      <a:pt x="355" y="388"/>
                      <a:pt x="355" y="388"/>
                    </a:cubicBezTo>
                    <a:cubicBezTo>
                      <a:pt x="356" y="388"/>
                      <a:pt x="357" y="388"/>
                      <a:pt x="358" y="387"/>
                    </a:cubicBezTo>
                    <a:cubicBezTo>
                      <a:pt x="358" y="389"/>
                      <a:pt x="358" y="389"/>
                      <a:pt x="358" y="389"/>
                    </a:cubicBezTo>
                    <a:cubicBezTo>
                      <a:pt x="363" y="387"/>
                      <a:pt x="363" y="387"/>
                      <a:pt x="363" y="387"/>
                    </a:cubicBezTo>
                    <a:cubicBezTo>
                      <a:pt x="360" y="388"/>
                      <a:pt x="358" y="387"/>
                      <a:pt x="356" y="386"/>
                    </a:cubicBezTo>
                    <a:cubicBezTo>
                      <a:pt x="359" y="384"/>
                      <a:pt x="362" y="387"/>
                      <a:pt x="364" y="384"/>
                    </a:cubicBezTo>
                    <a:cubicBezTo>
                      <a:pt x="365" y="386"/>
                      <a:pt x="365" y="386"/>
                      <a:pt x="365" y="386"/>
                    </a:cubicBezTo>
                    <a:cubicBezTo>
                      <a:pt x="365" y="385"/>
                      <a:pt x="365" y="385"/>
                      <a:pt x="365" y="385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64" y="384"/>
                      <a:pt x="364" y="383"/>
                      <a:pt x="365" y="383"/>
                    </a:cubicBezTo>
                    <a:cubicBezTo>
                      <a:pt x="365" y="385"/>
                      <a:pt x="368" y="385"/>
                      <a:pt x="370" y="385"/>
                    </a:cubicBezTo>
                    <a:cubicBezTo>
                      <a:pt x="369" y="385"/>
                      <a:pt x="369" y="385"/>
                      <a:pt x="369" y="385"/>
                    </a:cubicBezTo>
                    <a:cubicBezTo>
                      <a:pt x="370" y="384"/>
                      <a:pt x="370" y="384"/>
                      <a:pt x="370" y="384"/>
                    </a:cubicBezTo>
                    <a:cubicBezTo>
                      <a:pt x="369" y="383"/>
                      <a:pt x="369" y="383"/>
                      <a:pt x="369" y="383"/>
                    </a:cubicBezTo>
                    <a:cubicBezTo>
                      <a:pt x="368" y="384"/>
                      <a:pt x="368" y="384"/>
                      <a:pt x="368" y="384"/>
                    </a:cubicBezTo>
                    <a:cubicBezTo>
                      <a:pt x="367" y="384"/>
                      <a:pt x="367" y="383"/>
                      <a:pt x="366" y="383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5" y="381"/>
                      <a:pt x="365" y="380"/>
                      <a:pt x="366" y="378"/>
                    </a:cubicBezTo>
                    <a:cubicBezTo>
                      <a:pt x="369" y="378"/>
                      <a:pt x="370" y="383"/>
                      <a:pt x="372" y="384"/>
                    </a:cubicBezTo>
                    <a:cubicBezTo>
                      <a:pt x="374" y="384"/>
                      <a:pt x="378" y="387"/>
                      <a:pt x="378" y="383"/>
                    </a:cubicBezTo>
                    <a:cubicBezTo>
                      <a:pt x="376" y="382"/>
                      <a:pt x="374" y="381"/>
                      <a:pt x="372" y="383"/>
                    </a:cubicBezTo>
                    <a:cubicBezTo>
                      <a:pt x="372" y="382"/>
                      <a:pt x="371" y="381"/>
                      <a:pt x="372" y="380"/>
                    </a:cubicBezTo>
                    <a:cubicBezTo>
                      <a:pt x="378" y="380"/>
                      <a:pt x="378" y="380"/>
                      <a:pt x="378" y="380"/>
                    </a:cubicBezTo>
                    <a:cubicBezTo>
                      <a:pt x="379" y="382"/>
                      <a:pt x="381" y="381"/>
                      <a:pt x="382" y="382"/>
                    </a:cubicBezTo>
                    <a:cubicBezTo>
                      <a:pt x="380" y="384"/>
                      <a:pt x="380" y="384"/>
                      <a:pt x="380" y="384"/>
                    </a:cubicBezTo>
                    <a:cubicBezTo>
                      <a:pt x="385" y="382"/>
                      <a:pt x="385" y="382"/>
                      <a:pt x="385" y="382"/>
                    </a:cubicBezTo>
                    <a:cubicBezTo>
                      <a:pt x="382" y="381"/>
                      <a:pt x="382" y="381"/>
                      <a:pt x="382" y="381"/>
                    </a:cubicBezTo>
                    <a:cubicBezTo>
                      <a:pt x="382" y="380"/>
                      <a:pt x="382" y="380"/>
                      <a:pt x="382" y="380"/>
                    </a:cubicBezTo>
                    <a:cubicBezTo>
                      <a:pt x="382" y="379"/>
                      <a:pt x="383" y="380"/>
                      <a:pt x="384" y="380"/>
                    </a:cubicBezTo>
                    <a:cubicBezTo>
                      <a:pt x="382" y="380"/>
                      <a:pt x="381" y="379"/>
                      <a:pt x="379" y="381"/>
                    </a:cubicBezTo>
                    <a:cubicBezTo>
                      <a:pt x="379" y="380"/>
                      <a:pt x="379" y="380"/>
                      <a:pt x="379" y="379"/>
                    </a:cubicBezTo>
                    <a:cubicBezTo>
                      <a:pt x="378" y="381"/>
                      <a:pt x="377" y="378"/>
                      <a:pt x="377" y="376"/>
                    </a:cubicBezTo>
                    <a:cubicBezTo>
                      <a:pt x="378" y="376"/>
                      <a:pt x="380" y="375"/>
                      <a:pt x="380" y="377"/>
                    </a:cubicBezTo>
                    <a:cubicBezTo>
                      <a:pt x="381" y="377"/>
                      <a:pt x="380" y="378"/>
                      <a:pt x="380" y="378"/>
                    </a:cubicBezTo>
                    <a:cubicBezTo>
                      <a:pt x="380" y="378"/>
                      <a:pt x="379" y="377"/>
                      <a:pt x="379" y="377"/>
                    </a:cubicBezTo>
                    <a:cubicBezTo>
                      <a:pt x="381" y="378"/>
                      <a:pt x="381" y="378"/>
                      <a:pt x="381" y="378"/>
                    </a:cubicBezTo>
                    <a:cubicBezTo>
                      <a:pt x="381" y="375"/>
                      <a:pt x="378" y="375"/>
                      <a:pt x="376" y="374"/>
                    </a:cubicBezTo>
                    <a:cubicBezTo>
                      <a:pt x="377" y="374"/>
                      <a:pt x="377" y="374"/>
                      <a:pt x="377" y="374"/>
                    </a:cubicBezTo>
                    <a:cubicBezTo>
                      <a:pt x="375" y="371"/>
                      <a:pt x="370" y="370"/>
                      <a:pt x="373" y="367"/>
                    </a:cubicBezTo>
                    <a:cubicBezTo>
                      <a:pt x="371" y="368"/>
                      <a:pt x="369" y="369"/>
                      <a:pt x="368" y="367"/>
                    </a:cubicBezTo>
                    <a:cubicBezTo>
                      <a:pt x="370" y="366"/>
                      <a:pt x="370" y="366"/>
                      <a:pt x="370" y="366"/>
                    </a:cubicBezTo>
                    <a:cubicBezTo>
                      <a:pt x="372" y="366"/>
                      <a:pt x="377" y="364"/>
                      <a:pt x="377" y="365"/>
                    </a:cubicBezTo>
                    <a:cubicBezTo>
                      <a:pt x="377" y="365"/>
                      <a:pt x="377" y="365"/>
                      <a:pt x="377" y="365"/>
                    </a:cubicBezTo>
                    <a:cubicBezTo>
                      <a:pt x="378" y="363"/>
                      <a:pt x="378" y="363"/>
                      <a:pt x="378" y="363"/>
                    </a:cubicBezTo>
                    <a:cubicBezTo>
                      <a:pt x="379" y="365"/>
                      <a:pt x="379" y="365"/>
                      <a:pt x="379" y="365"/>
                    </a:cubicBezTo>
                    <a:cubicBezTo>
                      <a:pt x="380" y="366"/>
                      <a:pt x="378" y="367"/>
                      <a:pt x="379" y="368"/>
                    </a:cubicBezTo>
                    <a:cubicBezTo>
                      <a:pt x="381" y="365"/>
                      <a:pt x="381" y="365"/>
                      <a:pt x="381" y="365"/>
                    </a:cubicBezTo>
                    <a:cubicBezTo>
                      <a:pt x="380" y="364"/>
                      <a:pt x="377" y="363"/>
                      <a:pt x="378" y="362"/>
                    </a:cubicBezTo>
                    <a:cubicBezTo>
                      <a:pt x="378" y="362"/>
                      <a:pt x="379" y="361"/>
                      <a:pt x="379" y="361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382" y="362"/>
                      <a:pt x="383" y="361"/>
                      <a:pt x="383" y="360"/>
                    </a:cubicBezTo>
                    <a:cubicBezTo>
                      <a:pt x="380" y="361"/>
                      <a:pt x="380" y="361"/>
                      <a:pt x="380" y="361"/>
                    </a:cubicBezTo>
                    <a:cubicBezTo>
                      <a:pt x="378" y="362"/>
                      <a:pt x="380" y="358"/>
                      <a:pt x="379" y="358"/>
                    </a:cubicBezTo>
                    <a:cubicBezTo>
                      <a:pt x="380" y="356"/>
                      <a:pt x="380" y="356"/>
                      <a:pt x="380" y="356"/>
                    </a:cubicBezTo>
                    <a:cubicBezTo>
                      <a:pt x="383" y="356"/>
                      <a:pt x="383" y="359"/>
                      <a:pt x="385" y="359"/>
                    </a:cubicBezTo>
                    <a:cubicBezTo>
                      <a:pt x="386" y="358"/>
                      <a:pt x="384" y="353"/>
                      <a:pt x="387" y="353"/>
                    </a:cubicBezTo>
                    <a:cubicBezTo>
                      <a:pt x="386" y="353"/>
                      <a:pt x="386" y="352"/>
                      <a:pt x="385" y="353"/>
                    </a:cubicBezTo>
                    <a:cubicBezTo>
                      <a:pt x="382" y="352"/>
                      <a:pt x="386" y="352"/>
                      <a:pt x="385" y="350"/>
                    </a:cubicBezTo>
                    <a:cubicBezTo>
                      <a:pt x="387" y="351"/>
                      <a:pt x="389" y="352"/>
                      <a:pt x="390" y="350"/>
                    </a:cubicBezTo>
                    <a:cubicBezTo>
                      <a:pt x="390" y="350"/>
                      <a:pt x="389" y="351"/>
                      <a:pt x="389" y="350"/>
                    </a:cubicBezTo>
                    <a:cubicBezTo>
                      <a:pt x="389" y="349"/>
                      <a:pt x="391" y="349"/>
                      <a:pt x="391" y="349"/>
                    </a:cubicBezTo>
                    <a:cubicBezTo>
                      <a:pt x="391" y="350"/>
                      <a:pt x="391" y="350"/>
                      <a:pt x="391" y="350"/>
                    </a:cubicBezTo>
                    <a:cubicBezTo>
                      <a:pt x="392" y="350"/>
                      <a:pt x="392" y="350"/>
                      <a:pt x="392" y="350"/>
                    </a:cubicBezTo>
                    <a:cubicBezTo>
                      <a:pt x="392" y="349"/>
                      <a:pt x="392" y="349"/>
                      <a:pt x="392" y="349"/>
                    </a:cubicBezTo>
                    <a:cubicBezTo>
                      <a:pt x="392" y="349"/>
                      <a:pt x="391" y="348"/>
                      <a:pt x="391" y="348"/>
                    </a:cubicBezTo>
                    <a:cubicBezTo>
                      <a:pt x="392" y="347"/>
                      <a:pt x="393" y="346"/>
                      <a:pt x="393" y="348"/>
                    </a:cubicBezTo>
                    <a:cubicBezTo>
                      <a:pt x="394" y="347"/>
                      <a:pt x="394" y="347"/>
                      <a:pt x="394" y="347"/>
                    </a:cubicBezTo>
                    <a:cubicBezTo>
                      <a:pt x="395" y="346"/>
                      <a:pt x="396" y="347"/>
                      <a:pt x="397" y="348"/>
                    </a:cubicBezTo>
                    <a:cubicBezTo>
                      <a:pt x="396" y="345"/>
                      <a:pt x="399" y="344"/>
                      <a:pt x="400" y="343"/>
                    </a:cubicBezTo>
                    <a:cubicBezTo>
                      <a:pt x="400" y="342"/>
                      <a:pt x="400" y="341"/>
                      <a:pt x="401" y="341"/>
                    </a:cubicBezTo>
                    <a:cubicBezTo>
                      <a:pt x="403" y="342"/>
                      <a:pt x="406" y="340"/>
                      <a:pt x="407" y="339"/>
                    </a:cubicBezTo>
                    <a:cubicBezTo>
                      <a:pt x="407" y="340"/>
                      <a:pt x="406" y="339"/>
                      <a:pt x="406" y="338"/>
                    </a:cubicBezTo>
                    <a:cubicBezTo>
                      <a:pt x="406" y="338"/>
                      <a:pt x="407" y="337"/>
                      <a:pt x="408" y="338"/>
                    </a:cubicBezTo>
                    <a:cubicBezTo>
                      <a:pt x="409" y="336"/>
                      <a:pt x="411" y="338"/>
                      <a:pt x="411" y="339"/>
                    </a:cubicBezTo>
                    <a:cubicBezTo>
                      <a:pt x="410" y="335"/>
                      <a:pt x="410" y="335"/>
                      <a:pt x="410" y="335"/>
                    </a:cubicBezTo>
                    <a:cubicBezTo>
                      <a:pt x="411" y="334"/>
                      <a:pt x="411" y="335"/>
                      <a:pt x="412" y="336"/>
                    </a:cubicBezTo>
                    <a:cubicBezTo>
                      <a:pt x="411" y="333"/>
                      <a:pt x="411" y="333"/>
                      <a:pt x="411" y="333"/>
                    </a:cubicBezTo>
                    <a:cubicBezTo>
                      <a:pt x="412" y="333"/>
                      <a:pt x="412" y="333"/>
                      <a:pt x="412" y="333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11" y="331"/>
                      <a:pt x="411" y="329"/>
                      <a:pt x="413" y="329"/>
                    </a:cubicBezTo>
                    <a:cubicBezTo>
                      <a:pt x="413" y="330"/>
                      <a:pt x="414" y="330"/>
                      <a:pt x="414" y="330"/>
                    </a:cubicBezTo>
                    <a:cubicBezTo>
                      <a:pt x="413" y="331"/>
                      <a:pt x="413" y="331"/>
                      <a:pt x="412" y="331"/>
                    </a:cubicBezTo>
                    <a:cubicBezTo>
                      <a:pt x="414" y="332"/>
                      <a:pt x="414" y="332"/>
                      <a:pt x="414" y="332"/>
                    </a:cubicBezTo>
                    <a:cubicBezTo>
                      <a:pt x="415" y="331"/>
                      <a:pt x="415" y="331"/>
                      <a:pt x="415" y="331"/>
                    </a:cubicBezTo>
                    <a:cubicBezTo>
                      <a:pt x="416" y="333"/>
                      <a:pt x="416" y="333"/>
                      <a:pt x="416" y="333"/>
                    </a:cubicBezTo>
                    <a:cubicBezTo>
                      <a:pt x="418" y="331"/>
                      <a:pt x="416" y="328"/>
                      <a:pt x="415" y="327"/>
                    </a:cubicBezTo>
                    <a:cubicBezTo>
                      <a:pt x="420" y="329"/>
                      <a:pt x="422" y="325"/>
                      <a:pt x="427" y="323"/>
                    </a:cubicBezTo>
                    <a:cubicBezTo>
                      <a:pt x="426" y="321"/>
                      <a:pt x="426" y="320"/>
                      <a:pt x="425" y="320"/>
                    </a:cubicBezTo>
                    <a:cubicBezTo>
                      <a:pt x="423" y="321"/>
                      <a:pt x="421" y="325"/>
                      <a:pt x="418" y="324"/>
                    </a:cubicBezTo>
                    <a:cubicBezTo>
                      <a:pt x="418" y="324"/>
                      <a:pt x="418" y="323"/>
                      <a:pt x="418" y="323"/>
                    </a:cubicBezTo>
                    <a:cubicBezTo>
                      <a:pt x="417" y="324"/>
                      <a:pt x="417" y="322"/>
                      <a:pt x="416" y="322"/>
                    </a:cubicBezTo>
                    <a:cubicBezTo>
                      <a:pt x="417" y="322"/>
                      <a:pt x="418" y="319"/>
                      <a:pt x="420" y="319"/>
                    </a:cubicBezTo>
                    <a:cubicBezTo>
                      <a:pt x="419" y="318"/>
                      <a:pt x="419" y="318"/>
                      <a:pt x="419" y="318"/>
                    </a:cubicBezTo>
                    <a:cubicBezTo>
                      <a:pt x="421" y="317"/>
                      <a:pt x="423" y="319"/>
                      <a:pt x="424" y="319"/>
                    </a:cubicBezTo>
                    <a:cubicBezTo>
                      <a:pt x="423" y="318"/>
                      <a:pt x="426" y="316"/>
                      <a:pt x="427" y="317"/>
                    </a:cubicBezTo>
                    <a:cubicBezTo>
                      <a:pt x="426" y="317"/>
                      <a:pt x="425" y="316"/>
                      <a:pt x="425" y="314"/>
                    </a:cubicBezTo>
                    <a:cubicBezTo>
                      <a:pt x="425" y="313"/>
                      <a:pt x="427" y="312"/>
                      <a:pt x="428" y="312"/>
                    </a:cubicBezTo>
                    <a:cubicBezTo>
                      <a:pt x="429" y="313"/>
                      <a:pt x="428" y="315"/>
                      <a:pt x="427" y="315"/>
                    </a:cubicBezTo>
                    <a:cubicBezTo>
                      <a:pt x="428" y="315"/>
                      <a:pt x="429" y="316"/>
                      <a:pt x="430" y="316"/>
                    </a:cubicBezTo>
                    <a:cubicBezTo>
                      <a:pt x="429" y="314"/>
                      <a:pt x="429" y="314"/>
                      <a:pt x="429" y="314"/>
                    </a:cubicBezTo>
                    <a:cubicBezTo>
                      <a:pt x="430" y="313"/>
                      <a:pt x="431" y="315"/>
                      <a:pt x="432" y="314"/>
                    </a:cubicBezTo>
                    <a:cubicBezTo>
                      <a:pt x="431" y="314"/>
                      <a:pt x="431" y="314"/>
                      <a:pt x="431" y="314"/>
                    </a:cubicBezTo>
                    <a:cubicBezTo>
                      <a:pt x="431" y="311"/>
                      <a:pt x="433" y="310"/>
                      <a:pt x="434" y="309"/>
                    </a:cubicBezTo>
                    <a:cubicBezTo>
                      <a:pt x="436" y="311"/>
                      <a:pt x="436" y="311"/>
                      <a:pt x="436" y="311"/>
                    </a:cubicBezTo>
                    <a:cubicBezTo>
                      <a:pt x="436" y="311"/>
                      <a:pt x="436" y="308"/>
                      <a:pt x="434" y="309"/>
                    </a:cubicBezTo>
                    <a:cubicBezTo>
                      <a:pt x="436" y="307"/>
                      <a:pt x="434" y="305"/>
                      <a:pt x="437" y="307"/>
                    </a:cubicBezTo>
                    <a:cubicBezTo>
                      <a:pt x="439" y="305"/>
                      <a:pt x="437" y="305"/>
                      <a:pt x="435" y="304"/>
                    </a:cubicBezTo>
                    <a:cubicBezTo>
                      <a:pt x="435" y="304"/>
                      <a:pt x="435" y="305"/>
                      <a:pt x="434" y="304"/>
                    </a:cubicBezTo>
                    <a:cubicBezTo>
                      <a:pt x="434" y="304"/>
                      <a:pt x="434" y="304"/>
                      <a:pt x="434" y="303"/>
                    </a:cubicBezTo>
                    <a:cubicBezTo>
                      <a:pt x="430" y="304"/>
                      <a:pt x="433" y="299"/>
                      <a:pt x="428" y="299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1" y="299"/>
                      <a:pt x="434" y="299"/>
                      <a:pt x="433" y="301"/>
                    </a:cubicBezTo>
                    <a:cubicBezTo>
                      <a:pt x="440" y="301"/>
                      <a:pt x="440" y="301"/>
                      <a:pt x="440" y="301"/>
                    </a:cubicBezTo>
                    <a:cubicBezTo>
                      <a:pt x="440" y="299"/>
                      <a:pt x="443" y="297"/>
                      <a:pt x="444" y="299"/>
                    </a:cubicBezTo>
                    <a:cubicBezTo>
                      <a:pt x="445" y="298"/>
                      <a:pt x="444" y="297"/>
                      <a:pt x="443" y="296"/>
                    </a:cubicBezTo>
                    <a:cubicBezTo>
                      <a:pt x="446" y="294"/>
                      <a:pt x="446" y="294"/>
                      <a:pt x="446" y="294"/>
                    </a:cubicBezTo>
                    <a:cubicBezTo>
                      <a:pt x="446" y="294"/>
                      <a:pt x="445" y="294"/>
                      <a:pt x="445" y="294"/>
                    </a:cubicBezTo>
                    <a:cubicBezTo>
                      <a:pt x="447" y="292"/>
                      <a:pt x="444" y="290"/>
                      <a:pt x="446" y="289"/>
                    </a:cubicBezTo>
                    <a:cubicBezTo>
                      <a:pt x="446" y="289"/>
                      <a:pt x="445" y="289"/>
                      <a:pt x="445" y="288"/>
                    </a:cubicBezTo>
                    <a:cubicBezTo>
                      <a:pt x="443" y="287"/>
                      <a:pt x="444" y="286"/>
                      <a:pt x="445" y="285"/>
                    </a:cubicBezTo>
                    <a:cubicBezTo>
                      <a:pt x="448" y="285"/>
                      <a:pt x="445" y="282"/>
                      <a:pt x="447" y="282"/>
                    </a:cubicBezTo>
                    <a:cubicBezTo>
                      <a:pt x="447" y="283"/>
                      <a:pt x="448" y="283"/>
                      <a:pt x="448" y="283"/>
                    </a:cubicBezTo>
                    <a:cubicBezTo>
                      <a:pt x="449" y="283"/>
                      <a:pt x="450" y="281"/>
                      <a:pt x="451" y="282"/>
                    </a:cubicBezTo>
                    <a:cubicBezTo>
                      <a:pt x="447" y="277"/>
                      <a:pt x="457" y="279"/>
                      <a:pt x="455" y="275"/>
                    </a:cubicBezTo>
                    <a:cubicBezTo>
                      <a:pt x="459" y="275"/>
                      <a:pt x="455" y="272"/>
                      <a:pt x="458" y="273"/>
                    </a:cubicBezTo>
                    <a:cubicBezTo>
                      <a:pt x="457" y="269"/>
                      <a:pt x="457" y="269"/>
                      <a:pt x="457" y="269"/>
                    </a:cubicBezTo>
                    <a:cubicBezTo>
                      <a:pt x="459" y="266"/>
                      <a:pt x="463" y="265"/>
                      <a:pt x="459" y="261"/>
                    </a:cubicBezTo>
                    <a:cubicBezTo>
                      <a:pt x="460" y="259"/>
                      <a:pt x="462" y="260"/>
                      <a:pt x="461" y="258"/>
                    </a:cubicBezTo>
                    <a:lnTo>
                      <a:pt x="460" y="259"/>
                    </a:lnTo>
                    <a:close/>
                    <a:moveTo>
                      <a:pt x="384" y="72"/>
                    </a:moveTo>
                    <a:cubicBezTo>
                      <a:pt x="385" y="73"/>
                      <a:pt x="385" y="73"/>
                      <a:pt x="385" y="73"/>
                    </a:cubicBezTo>
                    <a:cubicBezTo>
                      <a:pt x="383" y="74"/>
                      <a:pt x="383" y="74"/>
                      <a:pt x="383" y="74"/>
                    </a:cubicBezTo>
                    <a:lnTo>
                      <a:pt x="384" y="72"/>
                    </a:lnTo>
                    <a:close/>
                    <a:moveTo>
                      <a:pt x="12" y="156"/>
                    </a:moveTo>
                    <a:cubicBezTo>
                      <a:pt x="11" y="156"/>
                      <a:pt x="10" y="156"/>
                      <a:pt x="10" y="155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12" y="156"/>
                    </a:lnTo>
                    <a:close/>
                    <a:moveTo>
                      <a:pt x="1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0"/>
                      <a:pt x="12" y="150"/>
                      <a:pt x="12" y="150"/>
                    </a:cubicBezTo>
                    <a:lnTo>
                      <a:pt x="10" y="149"/>
                    </a:lnTo>
                    <a:close/>
                    <a:moveTo>
                      <a:pt x="11" y="146"/>
                    </a:moveTo>
                    <a:cubicBezTo>
                      <a:pt x="11" y="144"/>
                      <a:pt x="11" y="144"/>
                      <a:pt x="11" y="144"/>
                    </a:cubicBezTo>
                    <a:cubicBezTo>
                      <a:pt x="11" y="145"/>
                      <a:pt x="12" y="145"/>
                      <a:pt x="13" y="145"/>
                    </a:cubicBezTo>
                    <a:lnTo>
                      <a:pt x="11" y="146"/>
                    </a:lnTo>
                    <a:close/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61" y="82"/>
                    </a:lnTo>
                    <a:close/>
                    <a:moveTo>
                      <a:pt x="56" y="7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9"/>
                      <a:pt x="56" y="79"/>
                      <a:pt x="56" y="79"/>
                    </a:cubicBezTo>
                    <a:lnTo>
                      <a:pt x="56" y="78"/>
                    </a:lnTo>
                    <a:close/>
                    <a:moveTo>
                      <a:pt x="55" y="85"/>
                    </a:moveTo>
                    <a:cubicBezTo>
                      <a:pt x="56" y="85"/>
                      <a:pt x="56" y="84"/>
                      <a:pt x="56" y="84"/>
                    </a:cubicBezTo>
                    <a:cubicBezTo>
                      <a:pt x="56" y="82"/>
                      <a:pt x="55" y="82"/>
                      <a:pt x="54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5" y="81"/>
                    </a:cubicBezTo>
                    <a:cubicBezTo>
                      <a:pt x="54" y="81"/>
                      <a:pt x="56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3"/>
                      <a:pt x="56" y="85"/>
                      <a:pt x="55" y="85"/>
                    </a:cubicBezTo>
                    <a:close/>
                    <a:moveTo>
                      <a:pt x="56" y="87"/>
                    </a:moveTo>
                    <a:cubicBezTo>
                      <a:pt x="56" y="88"/>
                      <a:pt x="55" y="88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cubicBezTo>
                      <a:pt x="58" y="86"/>
                      <a:pt x="60" y="84"/>
                      <a:pt x="62" y="86"/>
                    </a:cubicBezTo>
                    <a:lnTo>
                      <a:pt x="56" y="87"/>
                    </a:lnTo>
                    <a:close/>
                    <a:moveTo>
                      <a:pt x="63" y="86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5" y="85"/>
                      <a:pt x="65" y="86"/>
                    </a:cubicBezTo>
                    <a:lnTo>
                      <a:pt x="63" y="86"/>
                    </a:lnTo>
                    <a:close/>
                    <a:moveTo>
                      <a:pt x="4" y="192"/>
                    </a:move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0"/>
                      <a:pt x="5" y="190"/>
                    </a:cubicBezTo>
                    <a:cubicBezTo>
                      <a:pt x="6" y="191"/>
                      <a:pt x="5" y="192"/>
                      <a:pt x="4" y="192"/>
                    </a:cubicBezTo>
                    <a:close/>
                    <a:moveTo>
                      <a:pt x="27" y="286"/>
                    </a:move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6"/>
                      <a:pt x="28" y="286"/>
                      <a:pt x="28" y="286"/>
                    </a:cubicBezTo>
                    <a:lnTo>
                      <a:pt x="27" y="286"/>
                    </a:lnTo>
                    <a:close/>
                    <a:moveTo>
                      <a:pt x="46" y="314"/>
                    </a:moveTo>
                    <a:cubicBezTo>
                      <a:pt x="46" y="313"/>
                      <a:pt x="46" y="313"/>
                      <a:pt x="46" y="313"/>
                    </a:cubicBezTo>
                    <a:cubicBezTo>
                      <a:pt x="46" y="313"/>
                      <a:pt x="47" y="313"/>
                      <a:pt x="48" y="314"/>
                    </a:cubicBezTo>
                    <a:lnTo>
                      <a:pt x="46" y="314"/>
                    </a:lnTo>
                    <a:close/>
                    <a:moveTo>
                      <a:pt x="47" y="316"/>
                    </a:moveTo>
                    <a:cubicBezTo>
                      <a:pt x="49" y="314"/>
                      <a:pt x="49" y="314"/>
                      <a:pt x="49" y="314"/>
                    </a:cubicBezTo>
                    <a:cubicBezTo>
                      <a:pt x="51" y="315"/>
                      <a:pt x="51" y="315"/>
                      <a:pt x="51" y="315"/>
                    </a:cubicBezTo>
                    <a:cubicBezTo>
                      <a:pt x="49" y="315"/>
                      <a:pt x="48" y="318"/>
                      <a:pt x="47" y="316"/>
                    </a:cubicBezTo>
                    <a:close/>
                    <a:moveTo>
                      <a:pt x="60" y="313"/>
                    </a:moveTo>
                    <a:cubicBezTo>
                      <a:pt x="60" y="313"/>
                      <a:pt x="59" y="313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9" y="313"/>
                      <a:pt x="60" y="313"/>
                    </a:cubicBezTo>
                    <a:close/>
                    <a:moveTo>
                      <a:pt x="54" y="128"/>
                    </a:moveTo>
                    <a:cubicBezTo>
                      <a:pt x="55" y="129"/>
                      <a:pt x="54" y="129"/>
                      <a:pt x="53" y="130"/>
                    </a:cubicBezTo>
                    <a:cubicBezTo>
                      <a:pt x="53" y="130"/>
                      <a:pt x="53" y="129"/>
                      <a:pt x="52" y="129"/>
                    </a:cubicBezTo>
                    <a:cubicBezTo>
                      <a:pt x="53" y="129"/>
                      <a:pt x="53" y="128"/>
                      <a:pt x="54" y="128"/>
                    </a:cubicBezTo>
                    <a:close/>
                    <a:moveTo>
                      <a:pt x="41" y="288"/>
                    </a:moveTo>
                    <a:cubicBezTo>
                      <a:pt x="39" y="289"/>
                      <a:pt x="39" y="289"/>
                      <a:pt x="39" y="289"/>
                    </a:cubicBezTo>
                    <a:cubicBezTo>
                      <a:pt x="39" y="288"/>
                      <a:pt x="40" y="286"/>
                      <a:pt x="41" y="288"/>
                    </a:cubicBezTo>
                    <a:close/>
                    <a:moveTo>
                      <a:pt x="38" y="247"/>
                    </a:moveTo>
                    <a:cubicBezTo>
                      <a:pt x="35" y="248"/>
                      <a:pt x="35" y="248"/>
                      <a:pt x="35" y="248"/>
                    </a:cubicBezTo>
                    <a:cubicBezTo>
                      <a:pt x="37" y="247"/>
                      <a:pt x="37" y="247"/>
                      <a:pt x="37" y="247"/>
                    </a:cubicBezTo>
                    <a:lnTo>
                      <a:pt x="38" y="247"/>
                    </a:lnTo>
                    <a:close/>
                    <a:moveTo>
                      <a:pt x="32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39"/>
                      <a:pt x="32" y="240"/>
                      <a:pt x="32" y="240"/>
                    </a:cubicBezTo>
                    <a:cubicBezTo>
                      <a:pt x="33" y="240"/>
                      <a:pt x="35" y="239"/>
                      <a:pt x="35" y="239"/>
                    </a:cubicBezTo>
                    <a:cubicBezTo>
                      <a:pt x="34" y="240"/>
                      <a:pt x="33" y="240"/>
                      <a:pt x="32" y="240"/>
                    </a:cubicBezTo>
                    <a:close/>
                    <a:moveTo>
                      <a:pt x="35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5" y="208"/>
                      <a:pt x="35" y="208"/>
                      <a:pt x="35" y="208"/>
                    </a:cubicBezTo>
                    <a:cubicBezTo>
                      <a:pt x="35" y="207"/>
                      <a:pt x="33" y="206"/>
                      <a:pt x="33" y="205"/>
                    </a:cubicBezTo>
                    <a:lnTo>
                      <a:pt x="35" y="208"/>
                    </a:lnTo>
                    <a:close/>
                    <a:moveTo>
                      <a:pt x="34" y="230"/>
                    </a:moveTo>
                    <a:cubicBezTo>
                      <a:pt x="34" y="230"/>
                      <a:pt x="34" y="230"/>
                      <a:pt x="34" y="230"/>
                    </a:cubicBezTo>
                    <a:cubicBezTo>
                      <a:pt x="31" y="230"/>
                      <a:pt x="31" y="230"/>
                      <a:pt x="31" y="230"/>
                    </a:cubicBezTo>
                    <a:cubicBezTo>
                      <a:pt x="31" y="230"/>
                      <a:pt x="33" y="228"/>
                      <a:pt x="34" y="230"/>
                    </a:cubicBezTo>
                    <a:close/>
                    <a:moveTo>
                      <a:pt x="21" y="186"/>
                    </a:moveTo>
                    <a:cubicBezTo>
                      <a:pt x="23" y="187"/>
                      <a:pt x="23" y="187"/>
                      <a:pt x="23" y="187"/>
                    </a:cubicBezTo>
                    <a:cubicBezTo>
                      <a:pt x="23" y="188"/>
                      <a:pt x="20" y="186"/>
                      <a:pt x="20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8" y="189"/>
                      <a:pt x="20" y="187"/>
                      <a:pt x="21" y="186"/>
                    </a:cubicBezTo>
                    <a:close/>
                    <a:moveTo>
                      <a:pt x="10" y="181"/>
                    </a:move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8" y="180"/>
                      <a:pt x="9" y="182"/>
                      <a:pt x="10" y="181"/>
                    </a:cubicBezTo>
                    <a:close/>
                    <a:moveTo>
                      <a:pt x="7" y="188"/>
                    </a:moveTo>
                    <a:cubicBezTo>
                      <a:pt x="7" y="185"/>
                      <a:pt x="7" y="185"/>
                      <a:pt x="7" y="185"/>
                    </a:cubicBezTo>
                    <a:cubicBezTo>
                      <a:pt x="9" y="188"/>
                      <a:pt x="10" y="188"/>
                      <a:pt x="13" y="187"/>
                    </a:cubicBezTo>
                    <a:cubicBezTo>
                      <a:pt x="13" y="189"/>
                      <a:pt x="10" y="189"/>
                      <a:pt x="11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7" y="192"/>
                      <a:pt x="8" y="189"/>
                      <a:pt x="6" y="188"/>
                    </a:cubicBezTo>
                    <a:lnTo>
                      <a:pt x="7" y="188"/>
                    </a:lnTo>
                    <a:close/>
                    <a:moveTo>
                      <a:pt x="6" y="196"/>
                    </a:move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8" y="196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198"/>
                      <a:pt x="8" y="198"/>
                      <a:pt x="8" y="199"/>
                    </a:cubicBezTo>
                    <a:cubicBezTo>
                      <a:pt x="5" y="198"/>
                      <a:pt x="7" y="199"/>
                      <a:pt x="6" y="196"/>
                    </a:cubicBezTo>
                    <a:close/>
                    <a:moveTo>
                      <a:pt x="11" y="206"/>
                    </a:moveTo>
                    <a:cubicBezTo>
                      <a:pt x="10" y="206"/>
                      <a:pt x="10" y="205"/>
                      <a:pt x="10" y="204"/>
                    </a:cubicBezTo>
                    <a:cubicBezTo>
                      <a:pt x="8" y="202"/>
                      <a:pt x="5" y="201"/>
                      <a:pt x="9" y="200"/>
                    </a:cubicBezTo>
                    <a:cubicBezTo>
                      <a:pt x="9" y="201"/>
                      <a:pt x="9" y="201"/>
                      <a:pt x="9" y="201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2"/>
                      <a:pt x="9" y="203"/>
                      <a:pt x="10" y="204"/>
                    </a:cubicBezTo>
                    <a:cubicBezTo>
                      <a:pt x="10" y="205"/>
                      <a:pt x="11" y="205"/>
                      <a:pt x="11" y="206"/>
                    </a:cubicBezTo>
                    <a:close/>
                    <a:moveTo>
                      <a:pt x="11" y="195"/>
                    </a:move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5"/>
                      <a:pt x="13" y="195"/>
                      <a:pt x="13" y="195"/>
                    </a:cubicBezTo>
                    <a:lnTo>
                      <a:pt x="11" y="195"/>
                    </a:lnTo>
                    <a:close/>
                    <a:moveTo>
                      <a:pt x="12" y="218"/>
                    </a:moveTo>
                    <a:cubicBezTo>
                      <a:pt x="13" y="217"/>
                      <a:pt x="13" y="217"/>
                      <a:pt x="13" y="217"/>
                    </a:cubicBezTo>
                    <a:cubicBezTo>
                      <a:pt x="14" y="219"/>
                      <a:pt x="17" y="220"/>
                      <a:pt x="18" y="223"/>
                    </a:cubicBezTo>
                    <a:cubicBezTo>
                      <a:pt x="15" y="223"/>
                      <a:pt x="16" y="218"/>
                      <a:pt x="12" y="218"/>
                    </a:cubicBezTo>
                    <a:close/>
                    <a:moveTo>
                      <a:pt x="21" y="232"/>
                    </a:moveTo>
                    <a:cubicBezTo>
                      <a:pt x="21" y="232"/>
                      <a:pt x="21" y="232"/>
                      <a:pt x="21" y="232"/>
                    </a:cubicBezTo>
                    <a:cubicBezTo>
                      <a:pt x="21" y="233"/>
                      <a:pt x="21" y="233"/>
                      <a:pt x="21" y="232"/>
                    </a:cubicBezTo>
                    <a:cubicBezTo>
                      <a:pt x="21" y="232"/>
                      <a:pt x="21" y="231"/>
                      <a:pt x="20" y="231"/>
                    </a:cubicBezTo>
                    <a:cubicBezTo>
                      <a:pt x="20" y="231"/>
                      <a:pt x="20" y="231"/>
                      <a:pt x="20" y="231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1"/>
                      <a:pt x="21" y="231"/>
                      <a:pt x="21" y="231"/>
                    </a:cubicBezTo>
                    <a:lnTo>
                      <a:pt x="21" y="232"/>
                    </a:lnTo>
                    <a:close/>
                    <a:moveTo>
                      <a:pt x="24" y="249"/>
                    </a:moveTo>
                    <a:cubicBezTo>
                      <a:pt x="23" y="248"/>
                      <a:pt x="23" y="248"/>
                      <a:pt x="23" y="248"/>
                    </a:cubicBezTo>
                    <a:cubicBezTo>
                      <a:pt x="24" y="248"/>
                      <a:pt x="24" y="248"/>
                      <a:pt x="24" y="248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2" y="230"/>
                    </a:moveTo>
                    <a:cubicBezTo>
                      <a:pt x="22" y="228"/>
                      <a:pt x="21" y="225"/>
                      <a:pt x="20" y="222"/>
                    </a:cubicBezTo>
                    <a:cubicBezTo>
                      <a:pt x="18" y="220"/>
                      <a:pt x="23" y="218"/>
                      <a:pt x="20" y="215"/>
                    </a:cubicBezTo>
                    <a:cubicBezTo>
                      <a:pt x="19" y="216"/>
                      <a:pt x="19" y="216"/>
                      <a:pt x="19" y="216"/>
                    </a:cubicBezTo>
                    <a:cubicBezTo>
                      <a:pt x="18" y="215"/>
                      <a:pt x="21" y="213"/>
                      <a:pt x="18" y="212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7"/>
                      <a:pt x="20" y="205"/>
                      <a:pt x="18" y="204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1" y="199"/>
                      <a:pt x="23" y="205"/>
                      <a:pt x="26" y="201"/>
                    </a:cubicBezTo>
                    <a:cubicBezTo>
                      <a:pt x="28" y="202"/>
                      <a:pt x="26" y="206"/>
                      <a:pt x="30" y="207"/>
                    </a:cubicBezTo>
                    <a:cubicBezTo>
                      <a:pt x="31" y="211"/>
                      <a:pt x="31" y="211"/>
                      <a:pt x="31" y="211"/>
                    </a:cubicBezTo>
                    <a:cubicBezTo>
                      <a:pt x="28" y="209"/>
                      <a:pt x="28" y="214"/>
                      <a:pt x="29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28" y="218"/>
                      <a:pt x="28" y="218"/>
                      <a:pt x="28" y="218"/>
                    </a:cubicBezTo>
                    <a:cubicBezTo>
                      <a:pt x="30" y="219"/>
                      <a:pt x="30" y="219"/>
                      <a:pt x="30" y="219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8" y="222"/>
                      <a:pt x="31" y="222"/>
                      <a:pt x="32" y="223"/>
                    </a:cubicBezTo>
                    <a:cubicBezTo>
                      <a:pt x="30" y="223"/>
                      <a:pt x="30" y="225"/>
                      <a:pt x="29" y="225"/>
                    </a:cubicBezTo>
                    <a:cubicBezTo>
                      <a:pt x="29" y="224"/>
                      <a:pt x="28" y="224"/>
                      <a:pt x="27" y="224"/>
                    </a:cubicBezTo>
                    <a:cubicBezTo>
                      <a:pt x="25" y="226"/>
                      <a:pt x="28" y="225"/>
                      <a:pt x="28" y="226"/>
                    </a:cubicBezTo>
                    <a:cubicBezTo>
                      <a:pt x="27" y="226"/>
                      <a:pt x="26" y="226"/>
                      <a:pt x="26" y="225"/>
                    </a:cubicBezTo>
                    <a:cubicBezTo>
                      <a:pt x="24" y="230"/>
                      <a:pt x="29" y="225"/>
                      <a:pt x="30" y="229"/>
                    </a:cubicBezTo>
                    <a:cubicBezTo>
                      <a:pt x="29" y="228"/>
                      <a:pt x="28" y="230"/>
                      <a:pt x="27" y="229"/>
                    </a:cubicBezTo>
                    <a:cubicBezTo>
                      <a:pt x="27" y="231"/>
                      <a:pt x="27" y="231"/>
                      <a:pt x="27" y="231"/>
                    </a:cubicBezTo>
                    <a:cubicBezTo>
                      <a:pt x="26" y="231"/>
                      <a:pt x="26" y="231"/>
                      <a:pt x="26" y="232"/>
                    </a:cubicBezTo>
                    <a:cubicBezTo>
                      <a:pt x="27" y="235"/>
                      <a:pt x="31" y="232"/>
                      <a:pt x="32" y="234"/>
                    </a:cubicBezTo>
                    <a:cubicBezTo>
                      <a:pt x="30" y="236"/>
                      <a:pt x="29" y="236"/>
                      <a:pt x="27" y="236"/>
                    </a:cubicBezTo>
                    <a:cubicBezTo>
                      <a:pt x="23" y="236"/>
                      <a:pt x="24" y="232"/>
                      <a:pt x="22" y="230"/>
                    </a:cubicBezTo>
                    <a:close/>
                    <a:moveTo>
                      <a:pt x="28" y="252"/>
                    </a:move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9" y="251"/>
                      <a:pt x="28" y="251"/>
                      <a:pt x="28" y="252"/>
                    </a:cubicBezTo>
                    <a:close/>
                    <a:moveTo>
                      <a:pt x="28" y="246"/>
                    </a:moveTo>
                    <a:cubicBezTo>
                      <a:pt x="28" y="245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5"/>
                    </a:cubicBezTo>
                    <a:cubicBezTo>
                      <a:pt x="29" y="246"/>
                      <a:pt x="29" y="246"/>
                      <a:pt x="29" y="246"/>
                    </a:cubicBezTo>
                    <a:lnTo>
                      <a:pt x="28" y="246"/>
                    </a:lnTo>
                    <a:close/>
                    <a:moveTo>
                      <a:pt x="27" y="274"/>
                    </a:moveTo>
                    <a:cubicBezTo>
                      <a:pt x="26" y="273"/>
                      <a:pt x="26" y="273"/>
                      <a:pt x="26" y="273"/>
                    </a:cubicBezTo>
                    <a:cubicBezTo>
                      <a:pt x="27" y="274"/>
                      <a:pt x="27" y="274"/>
                      <a:pt x="27" y="274"/>
                    </a:cubicBezTo>
                    <a:close/>
                    <a:moveTo>
                      <a:pt x="30" y="279"/>
                    </a:moveTo>
                    <a:cubicBezTo>
                      <a:pt x="29" y="278"/>
                      <a:pt x="31" y="277"/>
                      <a:pt x="29" y="276"/>
                    </a:cubicBezTo>
                    <a:cubicBezTo>
                      <a:pt x="30" y="276"/>
                      <a:pt x="30" y="275"/>
                      <a:pt x="31" y="275"/>
                    </a:cubicBezTo>
                    <a:cubicBezTo>
                      <a:pt x="30" y="274"/>
                      <a:pt x="29" y="274"/>
                      <a:pt x="28" y="274"/>
                    </a:cubicBezTo>
                    <a:cubicBezTo>
                      <a:pt x="28" y="272"/>
                      <a:pt x="24" y="271"/>
                      <a:pt x="24" y="268"/>
                    </a:cubicBezTo>
                    <a:cubicBezTo>
                      <a:pt x="26" y="268"/>
                      <a:pt x="28" y="270"/>
                      <a:pt x="29" y="270"/>
                    </a:cubicBezTo>
                    <a:cubicBezTo>
                      <a:pt x="31" y="269"/>
                      <a:pt x="31" y="269"/>
                      <a:pt x="31" y="269"/>
                    </a:cubicBezTo>
                    <a:cubicBezTo>
                      <a:pt x="30" y="270"/>
                      <a:pt x="30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1" y="274"/>
                      <a:pt x="31" y="274"/>
                      <a:pt x="31" y="274"/>
                    </a:cubicBezTo>
                    <a:cubicBezTo>
                      <a:pt x="34" y="272"/>
                      <a:pt x="34" y="277"/>
                      <a:pt x="37" y="274"/>
                    </a:cubicBezTo>
                    <a:cubicBezTo>
                      <a:pt x="37" y="275"/>
                      <a:pt x="35" y="277"/>
                      <a:pt x="38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8" y="279"/>
                      <a:pt x="39" y="279"/>
                      <a:pt x="40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6" y="280"/>
                      <a:pt x="36" y="280"/>
                      <a:pt x="36" y="280"/>
                    </a:cubicBezTo>
                    <a:cubicBezTo>
                      <a:pt x="34" y="279"/>
                      <a:pt x="33" y="280"/>
                      <a:pt x="30" y="279"/>
                    </a:cubicBezTo>
                    <a:close/>
                    <a:moveTo>
                      <a:pt x="33" y="290"/>
                    </a:moveTo>
                    <a:cubicBezTo>
                      <a:pt x="33" y="288"/>
                      <a:pt x="33" y="288"/>
                      <a:pt x="33" y="288"/>
                    </a:cubicBezTo>
                    <a:cubicBezTo>
                      <a:pt x="33" y="288"/>
                      <a:pt x="34" y="288"/>
                      <a:pt x="34" y="288"/>
                    </a:cubicBezTo>
                    <a:cubicBezTo>
                      <a:pt x="34" y="289"/>
                      <a:pt x="34" y="290"/>
                      <a:pt x="33" y="290"/>
                    </a:cubicBezTo>
                    <a:close/>
                    <a:moveTo>
                      <a:pt x="35" y="282"/>
                    </a:moveTo>
                    <a:cubicBezTo>
                      <a:pt x="38" y="281"/>
                      <a:pt x="38" y="281"/>
                      <a:pt x="38" y="281"/>
                    </a:cubicBezTo>
                    <a:cubicBezTo>
                      <a:pt x="38" y="282"/>
                      <a:pt x="38" y="283"/>
                      <a:pt x="39" y="283"/>
                    </a:cubicBezTo>
                    <a:cubicBezTo>
                      <a:pt x="39" y="284"/>
                      <a:pt x="37" y="284"/>
                      <a:pt x="36" y="283"/>
                    </a:cubicBezTo>
                    <a:lnTo>
                      <a:pt x="35" y="282"/>
                    </a:lnTo>
                    <a:close/>
                    <a:moveTo>
                      <a:pt x="37" y="292"/>
                    </a:moveTo>
                    <a:cubicBezTo>
                      <a:pt x="38" y="292"/>
                      <a:pt x="38" y="291"/>
                      <a:pt x="39" y="291"/>
                    </a:cubicBezTo>
                    <a:cubicBezTo>
                      <a:pt x="37" y="293"/>
                      <a:pt x="37" y="293"/>
                      <a:pt x="37" y="293"/>
                    </a:cubicBezTo>
                    <a:cubicBezTo>
                      <a:pt x="36" y="291"/>
                      <a:pt x="36" y="291"/>
                      <a:pt x="36" y="291"/>
                    </a:cubicBezTo>
                    <a:lnTo>
                      <a:pt x="37" y="292"/>
                    </a:lnTo>
                    <a:close/>
                    <a:moveTo>
                      <a:pt x="37" y="299"/>
                    </a:moveTo>
                    <a:cubicBezTo>
                      <a:pt x="38" y="299"/>
                      <a:pt x="39" y="299"/>
                      <a:pt x="40" y="299"/>
                    </a:cubicBezTo>
                    <a:cubicBezTo>
                      <a:pt x="40" y="300"/>
                      <a:pt x="37" y="300"/>
                      <a:pt x="37" y="299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9" y="302"/>
                      <a:pt x="39" y="302"/>
                    </a:cubicBezTo>
                    <a:cubicBezTo>
                      <a:pt x="38" y="301"/>
                      <a:pt x="41" y="299"/>
                      <a:pt x="42" y="301"/>
                    </a:cubicBezTo>
                    <a:cubicBezTo>
                      <a:pt x="41" y="301"/>
                      <a:pt x="40" y="300"/>
                      <a:pt x="39" y="302"/>
                    </a:cubicBezTo>
                    <a:close/>
                    <a:moveTo>
                      <a:pt x="42" y="295"/>
                    </a:moveTo>
                    <a:cubicBezTo>
                      <a:pt x="43" y="294"/>
                      <a:pt x="41" y="290"/>
                      <a:pt x="44" y="292"/>
                    </a:cubicBezTo>
                    <a:cubicBezTo>
                      <a:pt x="44" y="293"/>
                      <a:pt x="42" y="294"/>
                      <a:pt x="43" y="295"/>
                    </a:cubicBezTo>
                    <a:lnTo>
                      <a:pt x="42" y="295"/>
                    </a:lnTo>
                    <a:close/>
                    <a:moveTo>
                      <a:pt x="44" y="304"/>
                    </a:moveTo>
                    <a:cubicBezTo>
                      <a:pt x="45" y="304"/>
                      <a:pt x="47" y="306"/>
                      <a:pt x="48" y="306"/>
                    </a:cubicBezTo>
                    <a:cubicBezTo>
                      <a:pt x="46" y="307"/>
                      <a:pt x="44" y="306"/>
                      <a:pt x="44" y="304"/>
                    </a:cubicBezTo>
                    <a:close/>
                    <a:moveTo>
                      <a:pt x="43" y="302"/>
                    </a:moveTo>
                    <a:cubicBezTo>
                      <a:pt x="43" y="301"/>
                      <a:pt x="43" y="301"/>
                      <a:pt x="43" y="301"/>
                    </a:cubicBezTo>
                    <a:cubicBezTo>
                      <a:pt x="49" y="302"/>
                      <a:pt x="49" y="302"/>
                      <a:pt x="49" y="302"/>
                    </a:cubicBezTo>
                    <a:lnTo>
                      <a:pt x="43" y="302"/>
                    </a:lnTo>
                    <a:close/>
                    <a:moveTo>
                      <a:pt x="50" y="305"/>
                    </a:moveTo>
                    <a:cubicBezTo>
                      <a:pt x="50" y="305"/>
                      <a:pt x="51" y="305"/>
                      <a:pt x="51" y="306"/>
                    </a:cubicBezTo>
                    <a:cubicBezTo>
                      <a:pt x="50" y="307"/>
                      <a:pt x="50" y="306"/>
                      <a:pt x="50" y="305"/>
                    </a:cubicBezTo>
                    <a:close/>
                    <a:moveTo>
                      <a:pt x="52" y="309"/>
                    </a:moveTo>
                    <a:cubicBezTo>
                      <a:pt x="54" y="308"/>
                      <a:pt x="56" y="310"/>
                      <a:pt x="56" y="311"/>
                    </a:cubicBezTo>
                    <a:cubicBezTo>
                      <a:pt x="55" y="310"/>
                      <a:pt x="55" y="310"/>
                      <a:pt x="55" y="310"/>
                    </a:cubicBezTo>
                    <a:cubicBezTo>
                      <a:pt x="54" y="311"/>
                      <a:pt x="54" y="311"/>
                      <a:pt x="54" y="311"/>
                    </a:cubicBezTo>
                    <a:cubicBezTo>
                      <a:pt x="55" y="312"/>
                      <a:pt x="56" y="311"/>
                      <a:pt x="56" y="313"/>
                    </a:cubicBezTo>
                    <a:cubicBezTo>
                      <a:pt x="55" y="313"/>
                      <a:pt x="55" y="313"/>
                      <a:pt x="54" y="313"/>
                    </a:cubicBezTo>
                    <a:cubicBezTo>
                      <a:pt x="54" y="311"/>
                      <a:pt x="50" y="311"/>
                      <a:pt x="52" y="309"/>
                    </a:cubicBezTo>
                    <a:close/>
                    <a:moveTo>
                      <a:pt x="54" y="317"/>
                    </a:moveTo>
                    <a:cubicBezTo>
                      <a:pt x="54" y="315"/>
                      <a:pt x="53" y="317"/>
                      <a:pt x="52" y="316"/>
                    </a:cubicBezTo>
                    <a:cubicBezTo>
                      <a:pt x="53" y="315"/>
                      <a:pt x="53" y="315"/>
                      <a:pt x="54" y="315"/>
                    </a:cubicBezTo>
                    <a:cubicBezTo>
                      <a:pt x="54" y="315"/>
                      <a:pt x="54" y="315"/>
                      <a:pt x="55" y="315"/>
                    </a:cubicBezTo>
                    <a:cubicBezTo>
                      <a:pt x="55" y="315"/>
                      <a:pt x="55" y="315"/>
                      <a:pt x="56" y="314"/>
                    </a:cubicBezTo>
                    <a:cubicBezTo>
                      <a:pt x="56" y="316"/>
                      <a:pt x="55" y="315"/>
                      <a:pt x="55" y="315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4" y="316"/>
                      <a:pt x="57" y="318"/>
                      <a:pt x="57" y="315"/>
                    </a:cubicBezTo>
                    <a:cubicBezTo>
                      <a:pt x="57" y="317"/>
                      <a:pt x="56" y="319"/>
                      <a:pt x="54" y="317"/>
                    </a:cubicBezTo>
                    <a:close/>
                    <a:moveTo>
                      <a:pt x="62" y="320"/>
                    </a:moveTo>
                    <a:cubicBezTo>
                      <a:pt x="62" y="320"/>
                      <a:pt x="57" y="321"/>
                      <a:pt x="57" y="319"/>
                    </a:cubicBezTo>
                    <a:cubicBezTo>
                      <a:pt x="58" y="320"/>
                      <a:pt x="60" y="319"/>
                      <a:pt x="61" y="317"/>
                    </a:cubicBezTo>
                    <a:cubicBezTo>
                      <a:pt x="61" y="318"/>
                      <a:pt x="62" y="318"/>
                      <a:pt x="62" y="319"/>
                    </a:cubicBezTo>
                    <a:cubicBezTo>
                      <a:pt x="61" y="320"/>
                      <a:pt x="61" y="320"/>
                      <a:pt x="61" y="320"/>
                    </a:cubicBezTo>
                    <a:lnTo>
                      <a:pt x="62" y="320"/>
                    </a:lnTo>
                    <a:close/>
                    <a:moveTo>
                      <a:pt x="82" y="76"/>
                    </a:moveTo>
                    <a:cubicBezTo>
                      <a:pt x="83" y="77"/>
                      <a:pt x="83" y="77"/>
                      <a:pt x="83" y="77"/>
                    </a:cubicBezTo>
                    <a:cubicBezTo>
                      <a:pt x="81" y="77"/>
                      <a:pt x="81" y="77"/>
                      <a:pt x="81" y="77"/>
                    </a:cubicBezTo>
                    <a:lnTo>
                      <a:pt x="82" y="76"/>
                    </a:lnTo>
                    <a:close/>
                    <a:moveTo>
                      <a:pt x="81" y="82"/>
                    </a:moveTo>
                    <a:cubicBezTo>
                      <a:pt x="80" y="81"/>
                      <a:pt x="80" y="81"/>
                      <a:pt x="79" y="80"/>
                    </a:cubicBezTo>
                    <a:cubicBezTo>
                      <a:pt x="80" y="80"/>
                      <a:pt x="82" y="80"/>
                      <a:pt x="81" y="82"/>
                    </a:cubicBezTo>
                    <a:close/>
                    <a:moveTo>
                      <a:pt x="68" y="70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70" y="70"/>
                      <a:pt x="72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1" y="70"/>
                      <a:pt x="70" y="73"/>
                      <a:pt x="68" y="70"/>
                    </a:cubicBezTo>
                    <a:close/>
                    <a:moveTo>
                      <a:pt x="63" y="325"/>
                    </a:moveTo>
                    <a:cubicBezTo>
                      <a:pt x="65" y="324"/>
                      <a:pt x="65" y="324"/>
                      <a:pt x="65" y="324"/>
                    </a:cubicBezTo>
                    <a:cubicBezTo>
                      <a:pt x="65" y="326"/>
                      <a:pt x="65" y="326"/>
                      <a:pt x="65" y="326"/>
                    </a:cubicBezTo>
                    <a:cubicBezTo>
                      <a:pt x="64" y="326"/>
                      <a:pt x="64" y="326"/>
                      <a:pt x="63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3" y="327"/>
                      <a:pt x="63" y="326"/>
                      <a:pt x="63" y="326"/>
                    </a:cubicBezTo>
                    <a:cubicBezTo>
                      <a:pt x="64" y="326"/>
                      <a:pt x="63" y="325"/>
                      <a:pt x="63" y="325"/>
                    </a:cubicBezTo>
                    <a:close/>
                    <a:moveTo>
                      <a:pt x="58" y="331"/>
                    </a:moveTo>
                    <a:cubicBezTo>
                      <a:pt x="58" y="330"/>
                      <a:pt x="59" y="330"/>
                      <a:pt x="59" y="330"/>
                    </a:cubicBezTo>
                    <a:cubicBezTo>
                      <a:pt x="59" y="329"/>
                      <a:pt x="58" y="327"/>
                      <a:pt x="57" y="326"/>
                    </a:cubicBezTo>
                    <a:cubicBezTo>
                      <a:pt x="58" y="326"/>
                      <a:pt x="59" y="326"/>
                      <a:pt x="60" y="327"/>
                    </a:cubicBezTo>
                    <a:cubicBezTo>
                      <a:pt x="59" y="328"/>
                      <a:pt x="59" y="328"/>
                      <a:pt x="59" y="328"/>
                    </a:cubicBezTo>
                    <a:cubicBezTo>
                      <a:pt x="60" y="330"/>
                      <a:pt x="62" y="328"/>
                      <a:pt x="63" y="328"/>
                    </a:cubicBezTo>
                    <a:cubicBezTo>
                      <a:pt x="63" y="330"/>
                      <a:pt x="64" y="329"/>
                      <a:pt x="65" y="330"/>
                    </a:cubicBezTo>
                    <a:cubicBezTo>
                      <a:pt x="63" y="332"/>
                      <a:pt x="61" y="328"/>
                      <a:pt x="59" y="330"/>
                    </a:cubicBezTo>
                    <a:cubicBezTo>
                      <a:pt x="59" y="330"/>
                      <a:pt x="59" y="331"/>
                      <a:pt x="58" y="331"/>
                    </a:cubicBezTo>
                    <a:close/>
                    <a:moveTo>
                      <a:pt x="60" y="332"/>
                    </a:moveTo>
                    <a:cubicBezTo>
                      <a:pt x="61" y="332"/>
                      <a:pt x="61" y="332"/>
                      <a:pt x="61" y="332"/>
                    </a:cubicBezTo>
                    <a:cubicBezTo>
                      <a:pt x="60" y="331"/>
                      <a:pt x="60" y="331"/>
                      <a:pt x="60" y="331"/>
                    </a:cubicBezTo>
                    <a:cubicBezTo>
                      <a:pt x="61" y="331"/>
                      <a:pt x="61" y="331"/>
                      <a:pt x="61" y="331"/>
                    </a:cubicBezTo>
                    <a:cubicBezTo>
                      <a:pt x="62" y="330"/>
                      <a:pt x="63" y="335"/>
                      <a:pt x="65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5" y="335"/>
                      <a:pt x="61" y="333"/>
                      <a:pt x="60" y="332"/>
                    </a:cubicBezTo>
                    <a:close/>
                    <a:moveTo>
                      <a:pt x="67" y="327"/>
                    </a:moveTo>
                    <a:cubicBezTo>
                      <a:pt x="68" y="326"/>
                      <a:pt x="68" y="326"/>
                      <a:pt x="68" y="326"/>
                    </a:cubicBezTo>
                    <a:cubicBezTo>
                      <a:pt x="68" y="326"/>
                      <a:pt x="69" y="326"/>
                      <a:pt x="69" y="326"/>
                    </a:cubicBezTo>
                    <a:cubicBezTo>
                      <a:pt x="69" y="327"/>
                      <a:pt x="68" y="327"/>
                      <a:pt x="67" y="327"/>
                    </a:cubicBezTo>
                    <a:close/>
                    <a:moveTo>
                      <a:pt x="71" y="336"/>
                    </a:moveTo>
                    <a:cubicBezTo>
                      <a:pt x="69" y="338"/>
                      <a:pt x="73" y="339"/>
                      <a:pt x="71" y="339"/>
                    </a:cubicBezTo>
                    <a:cubicBezTo>
                      <a:pt x="70" y="337"/>
                      <a:pt x="68" y="334"/>
                      <a:pt x="69" y="332"/>
                    </a:cubicBezTo>
                    <a:cubicBezTo>
                      <a:pt x="70" y="332"/>
                      <a:pt x="71" y="332"/>
                      <a:pt x="72" y="331"/>
                    </a:cubicBezTo>
                    <a:cubicBezTo>
                      <a:pt x="72" y="333"/>
                      <a:pt x="70" y="332"/>
                      <a:pt x="69" y="333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72" y="337"/>
                      <a:pt x="71" y="334"/>
                      <a:pt x="71" y="336"/>
                    </a:cubicBezTo>
                    <a:close/>
                    <a:moveTo>
                      <a:pt x="69" y="88"/>
                    </a:moveTo>
                    <a:cubicBezTo>
                      <a:pt x="70" y="88"/>
                      <a:pt x="70" y="89"/>
                      <a:pt x="71" y="88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5"/>
                      <a:pt x="70" y="85"/>
                      <a:pt x="71" y="86"/>
                    </a:cubicBezTo>
                    <a:cubicBezTo>
                      <a:pt x="71" y="85"/>
                      <a:pt x="72" y="85"/>
                      <a:pt x="72" y="84"/>
                    </a:cubicBezTo>
                    <a:cubicBezTo>
                      <a:pt x="71" y="82"/>
                      <a:pt x="69" y="85"/>
                      <a:pt x="70" y="82"/>
                    </a:cubicBezTo>
                    <a:cubicBezTo>
                      <a:pt x="71" y="84"/>
                      <a:pt x="73" y="81"/>
                      <a:pt x="74" y="84"/>
                    </a:cubicBezTo>
                    <a:cubicBezTo>
                      <a:pt x="74" y="84"/>
                      <a:pt x="74" y="83"/>
                      <a:pt x="75" y="84"/>
                    </a:cubicBezTo>
                    <a:cubicBezTo>
                      <a:pt x="75" y="84"/>
                      <a:pt x="75" y="85"/>
                      <a:pt x="75" y="85"/>
                    </a:cubicBezTo>
                    <a:cubicBezTo>
                      <a:pt x="75" y="85"/>
                      <a:pt x="74" y="84"/>
                      <a:pt x="74" y="85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86"/>
                      <a:pt x="74" y="88"/>
                      <a:pt x="75" y="89"/>
                    </a:cubicBezTo>
                    <a:cubicBezTo>
                      <a:pt x="74" y="90"/>
                      <a:pt x="71" y="89"/>
                      <a:pt x="69" y="88"/>
                    </a:cubicBezTo>
                    <a:close/>
                    <a:moveTo>
                      <a:pt x="77" y="92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5" y="91"/>
                      <a:pt x="75" y="91"/>
                      <a:pt x="75" y="91"/>
                    </a:cubicBezTo>
                    <a:lnTo>
                      <a:pt x="77" y="92"/>
                    </a:lnTo>
                    <a:close/>
                    <a:moveTo>
                      <a:pt x="76" y="338"/>
                    </a:moveTo>
                    <a:cubicBezTo>
                      <a:pt x="78" y="338"/>
                      <a:pt x="78" y="338"/>
                      <a:pt x="78" y="338"/>
                    </a:cubicBezTo>
                    <a:cubicBezTo>
                      <a:pt x="78" y="338"/>
                      <a:pt x="77" y="340"/>
                      <a:pt x="76" y="338"/>
                    </a:cubicBezTo>
                    <a:close/>
                    <a:moveTo>
                      <a:pt x="79" y="107"/>
                    </a:move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9"/>
                      <a:pt x="78" y="109"/>
                      <a:pt x="78" y="109"/>
                    </a:cubicBezTo>
                    <a:lnTo>
                      <a:pt x="79" y="107"/>
                    </a:lnTo>
                    <a:close/>
                    <a:moveTo>
                      <a:pt x="79" y="347"/>
                    </a:moveTo>
                    <a:cubicBezTo>
                      <a:pt x="79" y="347"/>
                      <a:pt x="79" y="347"/>
                      <a:pt x="79" y="347"/>
                    </a:cubicBezTo>
                    <a:cubicBezTo>
                      <a:pt x="81" y="348"/>
                      <a:pt x="81" y="348"/>
                      <a:pt x="81" y="348"/>
                    </a:cubicBezTo>
                    <a:lnTo>
                      <a:pt x="79" y="347"/>
                    </a:lnTo>
                    <a:close/>
                    <a:moveTo>
                      <a:pt x="82" y="358"/>
                    </a:moveTo>
                    <a:cubicBezTo>
                      <a:pt x="80" y="358"/>
                      <a:pt x="80" y="358"/>
                      <a:pt x="80" y="358"/>
                    </a:cubicBezTo>
                    <a:cubicBezTo>
                      <a:pt x="81" y="357"/>
                      <a:pt x="80" y="356"/>
                      <a:pt x="82" y="356"/>
                    </a:cubicBezTo>
                    <a:lnTo>
                      <a:pt x="82" y="358"/>
                    </a:lnTo>
                    <a:close/>
                    <a:moveTo>
                      <a:pt x="82" y="352"/>
                    </a:moveTo>
                    <a:cubicBezTo>
                      <a:pt x="82" y="352"/>
                      <a:pt x="82" y="352"/>
                      <a:pt x="82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3" y="351"/>
                      <a:pt x="83" y="351"/>
                      <a:pt x="85" y="352"/>
                    </a:cubicBezTo>
                    <a:cubicBezTo>
                      <a:pt x="85" y="353"/>
                      <a:pt x="85" y="353"/>
                      <a:pt x="85" y="353"/>
                    </a:cubicBezTo>
                    <a:cubicBezTo>
                      <a:pt x="84" y="352"/>
                      <a:pt x="83" y="351"/>
                      <a:pt x="82" y="352"/>
                    </a:cubicBezTo>
                    <a:close/>
                    <a:moveTo>
                      <a:pt x="85" y="358"/>
                    </a:moveTo>
                    <a:cubicBezTo>
                      <a:pt x="84" y="358"/>
                      <a:pt x="84" y="358"/>
                      <a:pt x="84" y="358"/>
                    </a:cubicBezTo>
                    <a:cubicBezTo>
                      <a:pt x="83" y="358"/>
                      <a:pt x="83" y="358"/>
                      <a:pt x="83" y="358"/>
                    </a:cubicBezTo>
                    <a:cubicBezTo>
                      <a:pt x="84" y="357"/>
                      <a:pt x="87" y="356"/>
                      <a:pt x="86" y="354"/>
                    </a:cubicBezTo>
                    <a:cubicBezTo>
                      <a:pt x="88" y="355"/>
                      <a:pt x="86" y="356"/>
                      <a:pt x="85" y="358"/>
                    </a:cubicBezTo>
                    <a:close/>
                    <a:moveTo>
                      <a:pt x="90" y="373"/>
                    </a:moveTo>
                    <a:cubicBezTo>
                      <a:pt x="89" y="373"/>
                      <a:pt x="88" y="373"/>
                      <a:pt x="88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0" y="373"/>
                      <a:pt x="90" y="373"/>
                    </a:cubicBezTo>
                    <a:close/>
                    <a:moveTo>
                      <a:pt x="98" y="356"/>
                    </a:moveTo>
                    <a:cubicBezTo>
                      <a:pt x="97" y="356"/>
                      <a:pt x="97" y="356"/>
                      <a:pt x="97" y="356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6" y="355"/>
                      <a:pt x="96" y="355"/>
                      <a:pt x="96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6"/>
                      <a:pt x="98" y="356"/>
                      <a:pt x="98" y="356"/>
                    </a:cubicBezTo>
                    <a:close/>
                    <a:moveTo>
                      <a:pt x="92" y="359"/>
                    </a:moveTo>
                    <a:cubicBezTo>
                      <a:pt x="91" y="359"/>
                      <a:pt x="91" y="357"/>
                      <a:pt x="90" y="357"/>
                    </a:cubicBezTo>
                    <a:cubicBezTo>
                      <a:pt x="89" y="357"/>
                      <a:pt x="89" y="357"/>
                      <a:pt x="89" y="357"/>
                    </a:cubicBezTo>
                    <a:cubicBezTo>
                      <a:pt x="90" y="357"/>
                      <a:pt x="90" y="357"/>
                      <a:pt x="90" y="357"/>
                    </a:cubicBezTo>
                    <a:cubicBezTo>
                      <a:pt x="92" y="357"/>
                      <a:pt x="92" y="357"/>
                      <a:pt x="92" y="357"/>
                    </a:cubicBezTo>
                    <a:cubicBezTo>
                      <a:pt x="91" y="358"/>
                      <a:pt x="92" y="358"/>
                      <a:pt x="92" y="359"/>
                    </a:cubicBezTo>
                    <a:close/>
                    <a:moveTo>
                      <a:pt x="92" y="9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92" y="92"/>
                    </a:lnTo>
                    <a:close/>
                    <a:moveTo>
                      <a:pt x="92" y="370"/>
                    </a:moveTo>
                    <a:cubicBezTo>
                      <a:pt x="94" y="369"/>
                      <a:pt x="94" y="369"/>
                      <a:pt x="94" y="369"/>
                    </a:cubicBezTo>
                    <a:cubicBezTo>
                      <a:pt x="92" y="367"/>
                      <a:pt x="92" y="367"/>
                      <a:pt x="92" y="367"/>
                    </a:cubicBezTo>
                    <a:cubicBezTo>
                      <a:pt x="94" y="367"/>
                      <a:pt x="94" y="367"/>
                      <a:pt x="94" y="367"/>
                    </a:cubicBezTo>
                    <a:cubicBezTo>
                      <a:pt x="94" y="368"/>
                      <a:pt x="94" y="369"/>
                      <a:pt x="94" y="369"/>
                    </a:cubicBezTo>
                    <a:cubicBezTo>
                      <a:pt x="95" y="370"/>
                      <a:pt x="95" y="371"/>
                      <a:pt x="96" y="371"/>
                    </a:cubicBezTo>
                    <a:cubicBezTo>
                      <a:pt x="96" y="369"/>
                      <a:pt x="96" y="369"/>
                      <a:pt x="96" y="369"/>
                    </a:cubicBezTo>
                    <a:cubicBezTo>
                      <a:pt x="97" y="370"/>
                      <a:pt x="99" y="370"/>
                      <a:pt x="97" y="372"/>
                    </a:cubicBezTo>
                    <a:lnTo>
                      <a:pt x="92" y="370"/>
                    </a:lnTo>
                    <a:close/>
                    <a:moveTo>
                      <a:pt x="100" y="375"/>
                    </a:moveTo>
                    <a:cubicBezTo>
                      <a:pt x="100" y="376"/>
                      <a:pt x="100" y="376"/>
                      <a:pt x="99" y="376"/>
                    </a:cubicBezTo>
                    <a:cubicBezTo>
                      <a:pt x="98" y="376"/>
                      <a:pt x="98" y="376"/>
                      <a:pt x="98" y="376"/>
                    </a:cubicBezTo>
                    <a:cubicBezTo>
                      <a:pt x="100" y="374"/>
                      <a:pt x="96" y="374"/>
                      <a:pt x="96" y="373"/>
                    </a:cubicBezTo>
                    <a:cubicBezTo>
                      <a:pt x="96" y="374"/>
                      <a:pt x="95" y="373"/>
                      <a:pt x="94" y="374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6" y="373"/>
                      <a:pt x="98" y="374"/>
                      <a:pt x="100" y="375"/>
                    </a:cubicBezTo>
                    <a:close/>
                    <a:moveTo>
                      <a:pt x="98" y="368"/>
                    </a:moveTo>
                    <a:cubicBezTo>
                      <a:pt x="97" y="367"/>
                      <a:pt x="100" y="365"/>
                      <a:pt x="98" y="363"/>
                    </a:cubicBezTo>
                    <a:cubicBezTo>
                      <a:pt x="97" y="364"/>
                      <a:pt x="96" y="363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5" y="365"/>
                      <a:pt x="95" y="365"/>
                      <a:pt x="95" y="365"/>
                    </a:cubicBezTo>
                    <a:cubicBezTo>
                      <a:pt x="93" y="365"/>
                      <a:pt x="94" y="362"/>
                      <a:pt x="94" y="362"/>
                    </a:cubicBezTo>
                    <a:cubicBezTo>
                      <a:pt x="94" y="362"/>
                      <a:pt x="94" y="363"/>
                      <a:pt x="94" y="363"/>
                    </a:cubicBezTo>
                    <a:cubicBezTo>
                      <a:pt x="95" y="364"/>
                      <a:pt x="95" y="363"/>
                      <a:pt x="96" y="362"/>
                    </a:cubicBezTo>
                    <a:cubicBezTo>
                      <a:pt x="96" y="361"/>
                      <a:pt x="95" y="360"/>
                      <a:pt x="95" y="359"/>
                    </a:cubicBezTo>
                    <a:cubicBezTo>
                      <a:pt x="94" y="358"/>
                      <a:pt x="94" y="359"/>
                      <a:pt x="94" y="359"/>
                    </a:cubicBezTo>
                    <a:cubicBezTo>
                      <a:pt x="93" y="358"/>
                      <a:pt x="93" y="358"/>
                      <a:pt x="93" y="358"/>
                    </a:cubicBezTo>
                    <a:cubicBezTo>
                      <a:pt x="95" y="358"/>
                      <a:pt x="97" y="359"/>
                      <a:pt x="99" y="358"/>
                    </a:cubicBezTo>
                    <a:cubicBezTo>
                      <a:pt x="98" y="359"/>
                      <a:pt x="94" y="359"/>
                      <a:pt x="96" y="362"/>
                    </a:cubicBezTo>
                    <a:cubicBezTo>
                      <a:pt x="96" y="364"/>
                      <a:pt x="98" y="362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4"/>
                      <a:pt x="100" y="367"/>
                      <a:pt x="98" y="368"/>
                    </a:cubicBezTo>
                    <a:close/>
                    <a:moveTo>
                      <a:pt x="100" y="358"/>
                    </a:moveTo>
                    <a:cubicBezTo>
                      <a:pt x="101" y="357"/>
                      <a:pt x="101" y="357"/>
                      <a:pt x="101" y="357"/>
                    </a:cubicBezTo>
                    <a:cubicBezTo>
                      <a:pt x="102" y="358"/>
                      <a:pt x="102" y="358"/>
                      <a:pt x="102" y="358"/>
                    </a:cubicBezTo>
                    <a:lnTo>
                      <a:pt x="100" y="358"/>
                    </a:lnTo>
                    <a:close/>
                    <a:moveTo>
                      <a:pt x="104" y="69"/>
                    </a:moveTo>
                    <a:cubicBezTo>
                      <a:pt x="105" y="69"/>
                      <a:pt x="106" y="69"/>
                      <a:pt x="106" y="70"/>
                    </a:cubicBezTo>
                    <a:cubicBezTo>
                      <a:pt x="104" y="70"/>
                      <a:pt x="104" y="70"/>
                      <a:pt x="104" y="70"/>
                    </a:cubicBezTo>
                    <a:lnTo>
                      <a:pt x="104" y="69"/>
                    </a:lnTo>
                    <a:close/>
                    <a:moveTo>
                      <a:pt x="108" y="372"/>
                    </a:moveTo>
                    <a:cubicBezTo>
                      <a:pt x="108" y="371"/>
                      <a:pt x="108" y="372"/>
                      <a:pt x="107" y="372"/>
                    </a:cubicBezTo>
                    <a:cubicBezTo>
                      <a:pt x="106" y="371"/>
                      <a:pt x="108" y="370"/>
                      <a:pt x="106" y="370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4" y="370"/>
                      <a:pt x="104" y="370"/>
                      <a:pt x="104" y="370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5" y="369"/>
                      <a:pt x="105" y="369"/>
                      <a:pt x="105" y="369"/>
                    </a:cubicBezTo>
                    <a:cubicBezTo>
                      <a:pt x="108" y="368"/>
                      <a:pt x="106" y="371"/>
                      <a:pt x="108" y="371"/>
                    </a:cubicBezTo>
                    <a:lnTo>
                      <a:pt x="108" y="372"/>
                    </a:lnTo>
                    <a:close/>
                    <a:moveTo>
                      <a:pt x="110" y="369"/>
                    </a:moveTo>
                    <a:cubicBezTo>
                      <a:pt x="109" y="369"/>
                      <a:pt x="109" y="369"/>
                      <a:pt x="109" y="369"/>
                    </a:cubicBezTo>
                    <a:cubicBezTo>
                      <a:pt x="111" y="368"/>
                      <a:pt x="111" y="368"/>
                      <a:pt x="111" y="368"/>
                    </a:cubicBezTo>
                    <a:cubicBezTo>
                      <a:pt x="110" y="368"/>
                      <a:pt x="111" y="370"/>
                      <a:pt x="110" y="369"/>
                    </a:cubicBezTo>
                    <a:close/>
                    <a:moveTo>
                      <a:pt x="119" y="376"/>
                    </a:moveTo>
                    <a:cubicBezTo>
                      <a:pt x="120" y="376"/>
                      <a:pt x="120" y="376"/>
                      <a:pt x="120" y="376"/>
                    </a:cubicBezTo>
                    <a:cubicBezTo>
                      <a:pt x="119" y="376"/>
                      <a:pt x="119" y="376"/>
                      <a:pt x="119" y="376"/>
                    </a:cubicBezTo>
                    <a:cubicBezTo>
                      <a:pt x="118" y="376"/>
                      <a:pt x="117" y="375"/>
                      <a:pt x="116" y="375"/>
                    </a:cubicBezTo>
                    <a:cubicBezTo>
                      <a:pt x="117" y="373"/>
                      <a:pt x="118" y="375"/>
                      <a:pt x="119" y="376"/>
                    </a:cubicBezTo>
                    <a:close/>
                    <a:moveTo>
                      <a:pt x="117" y="384"/>
                    </a:moveTo>
                    <a:cubicBezTo>
                      <a:pt x="117" y="383"/>
                      <a:pt x="116" y="383"/>
                      <a:pt x="116" y="382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5" y="382"/>
                      <a:pt x="115" y="382"/>
                      <a:pt x="115" y="382"/>
                    </a:cubicBezTo>
                    <a:cubicBezTo>
                      <a:pt x="116" y="382"/>
                      <a:pt x="117" y="381"/>
                      <a:pt x="116" y="380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2"/>
                      <a:pt x="117" y="382"/>
                      <a:pt x="117" y="383"/>
                    </a:cubicBezTo>
                    <a:cubicBezTo>
                      <a:pt x="120" y="384"/>
                      <a:pt x="120" y="384"/>
                      <a:pt x="120" y="384"/>
                    </a:cubicBezTo>
                    <a:lnTo>
                      <a:pt x="117" y="384"/>
                    </a:lnTo>
                    <a:close/>
                    <a:moveTo>
                      <a:pt x="137" y="395"/>
                    </a:moveTo>
                    <a:cubicBezTo>
                      <a:pt x="138" y="395"/>
                      <a:pt x="140" y="393"/>
                      <a:pt x="141" y="395"/>
                    </a:cubicBezTo>
                    <a:cubicBezTo>
                      <a:pt x="140" y="395"/>
                      <a:pt x="138" y="396"/>
                      <a:pt x="137" y="395"/>
                    </a:cubicBezTo>
                    <a:close/>
                    <a:moveTo>
                      <a:pt x="140" y="408"/>
                    </a:move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40" y="406"/>
                      <a:pt x="141" y="405"/>
                      <a:pt x="142" y="406"/>
                    </a:cubicBezTo>
                    <a:cubicBezTo>
                      <a:pt x="143" y="408"/>
                      <a:pt x="141" y="407"/>
                      <a:pt x="140" y="408"/>
                    </a:cubicBezTo>
                    <a:close/>
                    <a:moveTo>
                      <a:pt x="144" y="408"/>
                    </a:moveTo>
                    <a:cubicBezTo>
                      <a:pt x="145" y="409"/>
                      <a:pt x="145" y="409"/>
                      <a:pt x="145" y="409"/>
                    </a:cubicBezTo>
                    <a:cubicBezTo>
                      <a:pt x="145" y="408"/>
                      <a:pt x="146" y="408"/>
                      <a:pt x="146" y="408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6" y="410"/>
                      <a:pt x="144" y="410"/>
                      <a:pt x="142" y="410"/>
                    </a:cubicBezTo>
                    <a:lnTo>
                      <a:pt x="144" y="408"/>
                    </a:lnTo>
                    <a:close/>
                    <a:moveTo>
                      <a:pt x="142" y="401"/>
                    </a:moveTo>
                    <a:cubicBezTo>
                      <a:pt x="144" y="401"/>
                      <a:pt x="143" y="400"/>
                      <a:pt x="143" y="398"/>
                    </a:cubicBezTo>
                    <a:cubicBezTo>
                      <a:pt x="143" y="399"/>
                      <a:pt x="144" y="400"/>
                      <a:pt x="144" y="401"/>
                    </a:cubicBezTo>
                    <a:lnTo>
                      <a:pt x="142" y="401"/>
                    </a:lnTo>
                    <a:close/>
                    <a:moveTo>
                      <a:pt x="152" y="399"/>
                    </a:moveTo>
                    <a:cubicBezTo>
                      <a:pt x="152" y="398"/>
                      <a:pt x="152" y="398"/>
                      <a:pt x="152" y="398"/>
                    </a:cubicBezTo>
                    <a:cubicBezTo>
                      <a:pt x="153" y="399"/>
                      <a:pt x="153" y="399"/>
                      <a:pt x="153" y="399"/>
                    </a:cubicBezTo>
                    <a:lnTo>
                      <a:pt x="152" y="399"/>
                    </a:lnTo>
                    <a:close/>
                    <a:moveTo>
                      <a:pt x="153" y="402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6" y="402"/>
                      <a:pt x="156" y="402"/>
                      <a:pt x="156" y="402"/>
                    </a:cubicBezTo>
                    <a:lnTo>
                      <a:pt x="153" y="402"/>
                    </a:lnTo>
                    <a:close/>
                    <a:moveTo>
                      <a:pt x="158" y="404"/>
                    </a:moveTo>
                    <a:cubicBezTo>
                      <a:pt x="157" y="404"/>
                      <a:pt x="157" y="404"/>
                      <a:pt x="157" y="404"/>
                    </a:cubicBezTo>
                    <a:cubicBezTo>
                      <a:pt x="157" y="402"/>
                      <a:pt x="159" y="403"/>
                      <a:pt x="160" y="402"/>
                    </a:cubicBezTo>
                    <a:cubicBezTo>
                      <a:pt x="160" y="403"/>
                      <a:pt x="158" y="403"/>
                      <a:pt x="158" y="404"/>
                    </a:cubicBezTo>
                    <a:close/>
                    <a:moveTo>
                      <a:pt x="162" y="405"/>
                    </a:moveTo>
                    <a:cubicBezTo>
                      <a:pt x="163" y="405"/>
                      <a:pt x="163" y="405"/>
                      <a:pt x="163" y="405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1" y="403"/>
                      <a:pt x="165" y="404"/>
                      <a:pt x="165" y="407"/>
                    </a:cubicBezTo>
                    <a:lnTo>
                      <a:pt x="162" y="405"/>
                    </a:lnTo>
                    <a:close/>
                    <a:moveTo>
                      <a:pt x="173" y="408"/>
                    </a:moveTo>
                    <a:cubicBezTo>
                      <a:pt x="171" y="407"/>
                      <a:pt x="170" y="409"/>
                      <a:pt x="168" y="407"/>
                    </a:cubicBezTo>
                    <a:cubicBezTo>
                      <a:pt x="169" y="406"/>
                      <a:pt x="171" y="406"/>
                      <a:pt x="173" y="407"/>
                    </a:cubicBezTo>
                    <a:lnTo>
                      <a:pt x="173" y="408"/>
                    </a:lnTo>
                    <a:close/>
                    <a:moveTo>
                      <a:pt x="211" y="408"/>
                    </a:move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8"/>
                      <a:pt x="211" y="408"/>
                      <a:pt x="211" y="408"/>
                    </a:cubicBezTo>
                    <a:close/>
                    <a:moveTo>
                      <a:pt x="212" y="414"/>
                    </a:moveTo>
                    <a:cubicBezTo>
                      <a:pt x="211" y="414"/>
                      <a:pt x="211" y="414"/>
                      <a:pt x="211" y="414"/>
                    </a:cubicBezTo>
                    <a:cubicBezTo>
                      <a:pt x="212" y="411"/>
                      <a:pt x="212" y="411"/>
                      <a:pt x="212" y="411"/>
                    </a:cubicBezTo>
                    <a:cubicBezTo>
                      <a:pt x="212" y="411"/>
                      <a:pt x="213" y="412"/>
                      <a:pt x="213" y="412"/>
                    </a:cubicBezTo>
                    <a:cubicBezTo>
                      <a:pt x="212" y="413"/>
                      <a:pt x="212" y="413"/>
                      <a:pt x="212" y="413"/>
                    </a:cubicBezTo>
                    <a:cubicBezTo>
                      <a:pt x="212" y="413"/>
                      <a:pt x="212" y="413"/>
                      <a:pt x="212" y="414"/>
                    </a:cubicBezTo>
                    <a:close/>
                    <a:moveTo>
                      <a:pt x="217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6" y="413"/>
                      <a:pt x="216" y="413"/>
                      <a:pt x="216" y="413"/>
                    </a:cubicBezTo>
                    <a:cubicBezTo>
                      <a:pt x="216" y="414"/>
                      <a:pt x="216" y="414"/>
                      <a:pt x="216" y="414"/>
                    </a:cubicBezTo>
                    <a:cubicBezTo>
                      <a:pt x="214" y="413"/>
                      <a:pt x="214" y="413"/>
                      <a:pt x="214" y="413"/>
                    </a:cubicBezTo>
                    <a:cubicBezTo>
                      <a:pt x="215" y="413"/>
                      <a:pt x="216" y="413"/>
                      <a:pt x="216" y="413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5" y="411"/>
                      <a:pt x="215" y="411"/>
                      <a:pt x="215" y="411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14" y="408"/>
                      <a:pt x="214" y="408"/>
                      <a:pt x="214" y="408"/>
                    </a:cubicBezTo>
                    <a:cubicBezTo>
                      <a:pt x="214" y="408"/>
                      <a:pt x="215" y="408"/>
                      <a:pt x="216" y="408"/>
                    </a:cubicBezTo>
                    <a:cubicBezTo>
                      <a:pt x="216" y="407"/>
                      <a:pt x="216" y="407"/>
                      <a:pt x="216" y="407"/>
                    </a:cubicBezTo>
                    <a:cubicBezTo>
                      <a:pt x="216" y="407"/>
                      <a:pt x="216" y="407"/>
                      <a:pt x="216" y="408"/>
                    </a:cubicBezTo>
                    <a:cubicBezTo>
                      <a:pt x="216" y="409"/>
                      <a:pt x="218" y="409"/>
                      <a:pt x="217" y="411"/>
                    </a:cubicBezTo>
                    <a:close/>
                    <a:moveTo>
                      <a:pt x="224" y="419"/>
                    </a:moveTo>
                    <a:cubicBezTo>
                      <a:pt x="223" y="419"/>
                      <a:pt x="223" y="419"/>
                      <a:pt x="223" y="419"/>
                    </a:cubicBezTo>
                    <a:cubicBezTo>
                      <a:pt x="224" y="418"/>
                      <a:pt x="224" y="418"/>
                      <a:pt x="224" y="418"/>
                    </a:cubicBezTo>
                    <a:lnTo>
                      <a:pt x="224" y="419"/>
                    </a:lnTo>
                    <a:close/>
                    <a:moveTo>
                      <a:pt x="224" y="416"/>
                    </a:moveTo>
                    <a:cubicBezTo>
                      <a:pt x="224" y="416"/>
                      <a:pt x="225" y="415"/>
                      <a:pt x="225" y="415"/>
                    </a:cubicBezTo>
                    <a:cubicBezTo>
                      <a:pt x="225" y="415"/>
                      <a:pt x="224" y="416"/>
                      <a:pt x="224" y="416"/>
                    </a:cubicBezTo>
                    <a:close/>
                    <a:moveTo>
                      <a:pt x="242" y="2"/>
                    </a:moveTo>
                    <a:cubicBezTo>
                      <a:pt x="243" y="3"/>
                      <a:pt x="243" y="3"/>
                      <a:pt x="243" y="3"/>
                    </a:cubicBezTo>
                    <a:cubicBezTo>
                      <a:pt x="240" y="3"/>
                      <a:pt x="240" y="3"/>
                      <a:pt x="240" y="3"/>
                    </a:cubicBezTo>
                    <a:lnTo>
                      <a:pt x="242" y="2"/>
                    </a:lnTo>
                    <a:close/>
                    <a:moveTo>
                      <a:pt x="244" y="420"/>
                    </a:moveTo>
                    <a:cubicBezTo>
                      <a:pt x="242" y="421"/>
                      <a:pt x="242" y="418"/>
                      <a:pt x="241" y="418"/>
                    </a:cubicBezTo>
                    <a:cubicBezTo>
                      <a:pt x="242" y="418"/>
                      <a:pt x="242" y="418"/>
                      <a:pt x="242" y="417"/>
                    </a:cubicBezTo>
                    <a:cubicBezTo>
                      <a:pt x="239" y="418"/>
                      <a:pt x="239" y="416"/>
                      <a:pt x="237" y="415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6" y="416"/>
                      <a:pt x="236" y="416"/>
                      <a:pt x="236" y="416"/>
                    </a:cubicBezTo>
                    <a:cubicBezTo>
                      <a:pt x="236" y="415"/>
                      <a:pt x="237" y="415"/>
                      <a:pt x="236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5"/>
                      <a:pt x="237" y="415"/>
                      <a:pt x="237" y="415"/>
                    </a:cubicBezTo>
                    <a:cubicBezTo>
                      <a:pt x="239" y="415"/>
                      <a:pt x="240" y="416"/>
                      <a:pt x="241" y="414"/>
                    </a:cubicBezTo>
                    <a:cubicBezTo>
                      <a:pt x="240" y="412"/>
                      <a:pt x="240" y="412"/>
                      <a:pt x="240" y="412"/>
                    </a:cubicBezTo>
                    <a:cubicBezTo>
                      <a:pt x="241" y="414"/>
                      <a:pt x="242" y="415"/>
                      <a:pt x="243" y="413"/>
                    </a:cubicBezTo>
                    <a:cubicBezTo>
                      <a:pt x="244" y="412"/>
                      <a:pt x="244" y="412"/>
                      <a:pt x="244" y="412"/>
                    </a:cubicBezTo>
                    <a:cubicBezTo>
                      <a:pt x="244" y="414"/>
                      <a:pt x="246" y="416"/>
                      <a:pt x="243" y="416"/>
                    </a:cubicBezTo>
                    <a:cubicBezTo>
                      <a:pt x="242" y="417"/>
                      <a:pt x="242" y="417"/>
                      <a:pt x="242" y="417"/>
                    </a:cubicBezTo>
                    <a:cubicBezTo>
                      <a:pt x="243" y="418"/>
                      <a:pt x="244" y="420"/>
                      <a:pt x="244" y="420"/>
                    </a:cubicBezTo>
                    <a:close/>
                    <a:moveTo>
                      <a:pt x="246" y="421"/>
                    </a:moveTo>
                    <a:cubicBezTo>
                      <a:pt x="246" y="419"/>
                      <a:pt x="247" y="419"/>
                      <a:pt x="248" y="419"/>
                    </a:cubicBezTo>
                    <a:lnTo>
                      <a:pt x="246" y="421"/>
                    </a:lnTo>
                    <a:close/>
                    <a:moveTo>
                      <a:pt x="248" y="416"/>
                    </a:moveTo>
                    <a:cubicBezTo>
                      <a:pt x="248" y="415"/>
                      <a:pt x="248" y="415"/>
                      <a:pt x="248" y="415"/>
                    </a:cubicBezTo>
                    <a:cubicBezTo>
                      <a:pt x="250" y="415"/>
                      <a:pt x="250" y="415"/>
                      <a:pt x="250" y="415"/>
                    </a:cubicBezTo>
                    <a:cubicBezTo>
                      <a:pt x="249" y="415"/>
                      <a:pt x="249" y="415"/>
                      <a:pt x="248" y="416"/>
                    </a:cubicBezTo>
                    <a:close/>
                    <a:moveTo>
                      <a:pt x="254" y="421"/>
                    </a:moveTo>
                    <a:cubicBezTo>
                      <a:pt x="254" y="421"/>
                      <a:pt x="254" y="421"/>
                      <a:pt x="254" y="421"/>
                    </a:cubicBezTo>
                    <a:cubicBezTo>
                      <a:pt x="256" y="421"/>
                      <a:pt x="256" y="421"/>
                      <a:pt x="256" y="421"/>
                    </a:cubicBezTo>
                    <a:lnTo>
                      <a:pt x="254" y="421"/>
                    </a:lnTo>
                    <a:close/>
                    <a:moveTo>
                      <a:pt x="255" y="416"/>
                    </a:moveTo>
                    <a:cubicBezTo>
                      <a:pt x="256" y="413"/>
                      <a:pt x="256" y="413"/>
                      <a:pt x="256" y="413"/>
                    </a:cubicBezTo>
                    <a:cubicBezTo>
                      <a:pt x="256" y="415"/>
                      <a:pt x="256" y="415"/>
                      <a:pt x="256" y="415"/>
                    </a:cubicBezTo>
                    <a:lnTo>
                      <a:pt x="255" y="416"/>
                    </a:lnTo>
                    <a:close/>
                    <a:moveTo>
                      <a:pt x="262" y="412"/>
                    </a:moveTo>
                    <a:cubicBezTo>
                      <a:pt x="262" y="412"/>
                      <a:pt x="262" y="411"/>
                      <a:pt x="262" y="411"/>
                    </a:cubicBezTo>
                    <a:cubicBezTo>
                      <a:pt x="263" y="412"/>
                      <a:pt x="263" y="412"/>
                      <a:pt x="262" y="412"/>
                    </a:cubicBezTo>
                    <a:cubicBezTo>
                      <a:pt x="262" y="412"/>
                      <a:pt x="262" y="412"/>
                      <a:pt x="262" y="412"/>
                    </a:cubicBezTo>
                    <a:cubicBezTo>
                      <a:pt x="262" y="412"/>
                      <a:pt x="261" y="413"/>
                      <a:pt x="260" y="413"/>
                    </a:cubicBezTo>
                    <a:cubicBezTo>
                      <a:pt x="261" y="412"/>
                      <a:pt x="262" y="412"/>
                      <a:pt x="262" y="412"/>
                    </a:cubicBezTo>
                    <a:close/>
                    <a:moveTo>
                      <a:pt x="259" y="425"/>
                    </a:moveTo>
                    <a:cubicBezTo>
                      <a:pt x="257" y="425"/>
                      <a:pt x="257" y="425"/>
                      <a:pt x="257" y="425"/>
                    </a:cubicBezTo>
                    <a:cubicBezTo>
                      <a:pt x="257" y="425"/>
                      <a:pt x="258" y="424"/>
                      <a:pt x="259" y="425"/>
                    </a:cubicBezTo>
                    <a:close/>
                    <a:moveTo>
                      <a:pt x="261" y="423"/>
                    </a:moveTo>
                    <a:cubicBezTo>
                      <a:pt x="260" y="422"/>
                      <a:pt x="260" y="424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61" y="422"/>
                      <a:pt x="262" y="422"/>
                    </a:cubicBezTo>
                    <a:lnTo>
                      <a:pt x="261" y="423"/>
                    </a:lnTo>
                    <a:close/>
                    <a:moveTo>
                      <a:pt x="262" y="419"/>
                    </a:moveTo>
                    <a:cubicBezTo>
                      <a:pt x="261" y="419"/>
                      <a:pt x="261" y="419"/>
                      <a:pt x="261" y="419"/>
                    </a:cubicBezTo>
                    <a:cubicBezTo>
                      <a:pt x="261" y="416"/>
                      <a:pt x="263" y="418"/>
                      <a:pt x="264" y="416"/>
                    </a:cubicBezTo>
                    <a:cubicBezTo>
                      <a:pt x="263" y="415"/>
                      <a:pt x="263" y="415"/>
                      <a:pt x="263" y="415"/>
                    </a:cubicBezTo>
                    <a:cubicBezTo>
                      <a:pt x="265" y="415"/>
                      <a:pt x="265" y="415"/>
                      <a:pt x="265" y="415"/>
                    </a:cubicBezTo>
                    <a:cubicBezTo>
                      <a:pt x="265" y="416"/>
                      <a:pt x="263" y="418"/>
                      <a:pt x="262" y="419"/>
                    </a:cubicBezTo>
                    <a:close/>
                    <a:moveTo>
                      <a:pt x="266" y="419"/>
                    </a:moveTo>
                    <a:cubicBezTo>
                      <a:pt x="268" y="421"/>
                      <a:pt x="268" y="421"/>
                      <a:pt x="268" y="421"/>
                    </a:cubicBezTo>
                    <a:cubicBezTo>
                      <a:pt x="267" y="421"/>
                      <a:pt x="265" y="420"/>
                      <a:pt x="266" y="419"/>
                    </a:cubicBezTo>
                    <a:close/>
                    <a:moveTo>
                      <a:pt x="268" y="418"/>
                    </a:move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8" y="417"/>
                      <a:pt x="268" y="417"/>
                      <a:pt x="268" y="417"/>
                    </a:cubicBezTo>
                    <a:cubicBezTo>
                      <a:pt x="267" y="416"/>
                      <a:pt x="266" y="415"/>
                      <a:pt x="267" y="414"/>
                    </a:cubicBezTo>
                    <a:cubicBezTo>
                      <a:pt x="268" y="414"/>
                      <a:pt x="267" y="416"/>
                      <a:pt x="269" y="416"/>
                    </a:cubicBezTo>
                    <a:cubicBezTo>
                      <a:pt x="269" y="417"/>
                      <a:pt x="268" y="417"/>
                      <a:pt x="268" y="418"/>
                    </a:cubicBezTo>
                    <a:close/>
                    <a:moveTo>
                      <a:pt x="270" y="422"/>
                    </a:moveTo>
                    <a:cubicBezTo>
                      <a:pt x="270" y="419"/>
                      <a:pt x="270" y="419"/>
                      <a:pt x="270" y="419"/>
                    </a:cubicBezTo>
                    <a:cubicBezTo>
                      <a:pt x="272" y="421"/>
                      <a:pt x="272" y="421"/>
                      <a:pt x="272" y="421"/>
                    </a:cubicBezTo>
                    <a:lnTo>
                      <a:pt x="270" y="422"/>
                    </a:lnTo>
                    <a:close/>
                    <a:moveTo>
                      <a:pt x="284" y="425"/>
                    </a:moveTo>
                    <a:cubicBezTo>
                      <a:pt x="283" y="425"/>
                      <a:pt x="283" y="425"/>
                      <a:pt x="283" y="425"/>
                    </a:cubicBezTo>
                    <a:cubicBezTo>
                      <a:pt x="282" y="424"/>
                      <a:pt x="283" y="423"/>
                      <a:pt x="284" y="424"/>
                    </a:cubicBezTo>
                    <a:cubicBezTo>
                      <a:pt x="284" y="425"/>
                      <a:pt x="284" y="425"/>
                      <a:pt x="284" y="425"/>
                    </a:cubicBezTo>
                    <a:close/>
                    <a:moveTo>
                      <a:pt x="294" y="424"/>
                    </a:moveTo>
                    <a:cubicBezTo>
                      <a:pt x="293" y="423"/>
                      <a:pt x="293" y="423"/>
                      <a:pt x="293" y="423"/>
                    </a:cubicBezTo>
                    <a:cubicBezTo>
                      <a:pt x="294" y="423"/>
                      <a:pt x="294" y="423"/>
                      <a:pt x="294" y="423"/>
                    </a:cubicBezTo>
                    <a:cubicBezTo>
                      <a:pt x="294" y="423"/>
                      <a:pt x="294" y="424"/>
                      <a:pt x="295" y="424"/>
                    </a:cubicBezTo>
                    <a:lnTo>
                      <a:pt x="294" y="424"/>
                    </a:lnTo>
                    <a:close/>
                    <a:moveTo>
                      <a:pt x="299" y="419"/>
                    </a:moveTo>
                    <a:cubicBezTo>
                      <a:pt x="298" y="420"/>
                      <a:pt x="297" y="420"/>
                      <a:pt x="296" y="420"/>
                    </a:cubicBezTo>
                    <a:cubicBezTo>
                      <a:pt x="298" y="419"/>
                      <a:pt x="298" y="419"/>
                      <a:pt x="298" y="419"/>
                    </a:cubicBezTo>
                    <a:cubicBezTo>
                      <a:pt x="297" y="418"/>
                      <a:pt x="297" y="418"/>
                      <a:pt x="297" y="418"/>
                    </a:cubicBezTo>
                    <a:cubicBezTo>
                      <a:pt x="299" y="417"/>
                      <a:pt x="299" y="417"/>
                      <a:pt x="299" y="417"/>
                    </a:cubicBezTo>
                    <a:cubicBezTo>
                      <a:pt x="298" y="418"/>
                      <a:pt x="298" y="418"/>
                      <a:pt x="298" y="418"/>
                    </a:cubicBezTo>
                    <a:lnTo>
                      <a:pt x="299" y="419"/>
                    </a:lnTo>
                    <a:close/>
                    <a:moveTo>
                      <a:pt x="307" y="417"/>
                    </a:moveTo>
                    <a:cubicBezTo>
                      <a:pt x="306" y="416"/>
                      <a:pt x="306" y="416"/>
                      <a:pt x="306" y="416"/>
                    </a:cubicBezTo>
                    <a:cubicBezTo>
                      <a:pt x="307" y="416"/>
                      <a:pt x="307" y="416"/>
                      <a:pt x="307" y="417"/>
                    </a:cubicBezTo>
                    <a:cubicBezTo>
                      <a:pt x="307" y="417"/>
                      <a:pt x="307" y="417"/>
                      <a:pt x="307" y="417"/>
                    </a:cubicBezTo>
                    <a:cubicBezTo>
                      <a:pt x="305" y="418"/>
                      <a:pt x="306" y="417"/>
                      <a:pt x="307" y="417"/>
                    </a:cubicBezTo>
                    <a:close/>
                    <a:moveTo>
                      <a:pt x="307" y="413"/>
                    </a:moveTo>
                    <a:cubicBezTo>
                      <a:pt x="307" y="413"/>
                      <a:pt x="307" y="413"/>
                      <a:pt x="307" y="413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5" y="412"/>
                      <a:pt x="305" y="412"/>
                      <a:pt x="305" y="412"/>
                    </a:cubicBezTo>
                    <a:cubicBezTo>
                      <a:pt x="306" y="412"/>
                      <a:pt x="306" y="412"/>
                      <a:pt x="306" y="412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6" y="413"/>
                      <a:pt x="307" y="413"/>
                      <a:pt x="307" y="413"/>
                    </a:cubicBezTo>
                    <a:cubicBezTo>
                      <a:pt x="308" y="412"/>
                      <a:pt x="308" y="412"/>
                      <a:pt x="308" y="412"/>
                    </a:cubicBezTo>
                    <a:cubicBezTo>
                      <a:pt x="308" y="413"/>
                      <a:pt x="308" y="413"/>
                      <a:pt x="308" y="413"/>
                    </a:cubicBezTo>
                    <a:cubicBezTo>
                      <a:pt x="310" y="413"/>
                      <a:pt x="310" y="413"/>
                      <a:pt x="310" y="413"/>
                    </a:cubicBezTo>
                    <a:cubicBezTo>
                      <a:pt x="309" y="413"/>
                      <a:pt x="310" y="414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07" y="415"/>
                      <a:pt x="307" y="414"/>
                      <a:pt x="307" y="413"/>
                    </a:cubicBezTo>
                    <a:close/>
                    <a:moveTo>
                      <a:pt x="314" y="412"/>
                    </a:moveTo>
                    <a:cubicBezTo>
                      <a:pt x="313" y="413"/>
                      <a:pt x="313" y="413"/>
                      <a:pt x="312" y="413"/>
                    </a:cubicBezTo>
                    <a:cubicBezTo>
                      <a:pt x="312" y="412"/>
                      <a:pt x="313" y="413"/>
                      <a:pt x="314" y="412"/>
                    </a:cubicBezTo>
                    <a:cubicBezTo>
                      <a:pt x="315" y="412"/>
                      <a:pt x="315" y="412"/>
                      <a:pt x="315" y="412"/>
                    </a:cubicBezTo>
                    <a:lnTo>
                      <a:pt x="314" y="412"/>
                    </a:lnTo>
                    <a:close/>
                    <a:moveTo>
                      <a:pt x="319" y="405"/>
                    </a:moveTo>
                    <a:cubicBezTo>
                      <a:pt x="318" y="403"/>
                      <a:pt x="318" y="403"/>
                      <a:pt x="318" y="403"/>
                    </a:cubicBezTo>
                    <a:cubicBezTo>
                      <a:pt x="321" y="404"/>
                      <a:pt x="321" y="404"/>
                      <a:pt x="321" y="404"/>
                    </a:cubicBezTo>
                    <a:lnTo>
                      <a:pt x="319" y="405"/>
                    </a:lnTo>
                    <a:close/>
                    <a:moveTo>
                      <a:pt x="365" y="52"/>
                    </a:moveTo>
                    <a:cubicBezTo>
                      <a:pt x="363" y="52"/>
                      <a:pt x="363" y="52"/>
                      <a:pt x="363" y="52"/>
                    </a:cubicBezTo>
                    <a:cubicBezTo>
                      <a:pt x="363" y="52"/>
                      <a:pt x="364" y="52"/>
                      <a:pt x="365" y="52"/>
                    </a:cubicBezTo>
                    <a:close/>
                    <a:moveTo>
                      <a:pt x="364" y="347"/>
                    </a:moveTo>
                    <a:cubicBezTo>
                      <a:pt x="364" y="348"/>
                      <a:pt x="364" y="348"/>
                      <a:pt x="364" y="348"/>
                    </a:cubicBezTo>
                    <a:cubicBezTo>
                      <a:pt x="363" y="346"/>
                      <a:pt x="363" y="346"/>
                      <a:pt x="363" y="346"/>
                    </a:cubicBezTo>
                    <a:lnTo>
                      <a:pt x="364" y="347"/>
                    </a:lnTo>
                    <a:close/>
                    <a:moveTo>
                      <a:pt x="361" y="353"/>
                    </a:moveTo>
                    <a:cubicBezTo>
                      <a:pt x="361" y="354"/>
                      <a:pt x="361" y="354"/>
                      <a:pt x="361" y="354"/>
                    </a:cubicBez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1" y="352"/>
                      <a:pt x="361" y="352"/>
                      <a:pt x="361" y="352"/>
                    </a:cubicBezTo>
                    <a:cubicBezTo>
                      <a:pt x="361" y="352"/>
                      <a:pt x="361" y="353"/>
                      <a:pt x="361" y="353"/>
                    </a:cubicBezTo>
                    <a:close/>
                    <a:moveTo>
                      <a:pt x="363" y="374"/>
                    </a:moveTo>
                    <a:cubicBezTo>
                      <a:pt x="359" y="374"/>
                      <a:pt x="359" y="374"/>
                      <a:pt x="359" y="374"/>
                    </a:cubicBezTo>
                    <a:cubicBezTo>
                      <a:pt x="361" y="373"/>
                      <a:pt x="362" y="374"/>
                      <a:pt x="363" y="374"/>
                    </a:cubicBezTo>
                    <a:close/>
                    <a:moveTo>
                      <a:pt x="365" y="49"/>
                    </a:moveTo>
                    <a:cubicBezTo>
                      <a:pt x="365" y="49"/>
                      <a:pt x="364" y="48"/>
                      <a:pt x="364" y="49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3" y="49"/>
                      <a:pt x="361" y="50"/>
                      <a:pt x="360" y="49"/>
                    </a:cubicBezTo>
                    <a:cubicBezTo>
                      <a:pt x="362" y="49"/>
                      <a:pt x="363" y="46"/>
                      <a:pt x="365" y="49"/>
                    </a:cubicBezTo>
                    <a:close/>
                    <a:moveTo>
                      <a:pt x="357" y="303"/>
                    </a:moveTo>
                    <a:cubicBezTo>
                      <a:pt x="361" y="305"/>
                      <a:pt x="360" y="302"/>
                      <a:pt x="361" y="301"/>
                    </a:cubicBezTo>
                    <a:cubicBezTo>
                      <a:pt x="361" y="304"/>
                      <a:pt x="359" y="304"/>
                      <a:pt x="356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6" y="305"/>
                      <a:pt x="357" y="305"/>
                      <a:pt x="357" y="305"/>
                    </a:cubicBezTo>
                    <a:lnTo>
                      <a:pt x="357" y="303"/>
                    </a:lnTo>
                    <a:close/>
                    <a:moveTo>
                      <a:pt x="355" y="47"/>
                    </a:moveTo>
                    <a:cubicBezTo>
                      <a:pt x="356" y="48"/>
                      <a:pt x="356" y="48"/>
                      <a:pt x="356" y="48"/>
                    </a:cubicBezTo>
                    <a:cubicBezTo>
                      <a:pt x="358" y="49"/>
                      <a:pt x="354" y="47"/>
                      <a:pt x="355" y="47"/>
                    </a:cubicBezTo>
                    <a:close/>
                    <a:moveTo>
                      <a:pt x="352" y="350"/>
                    </a:moveTo>
                    <a:cubicBezTo>
                      <a:pt x="353" y="350"/>
                      <a:pt x="353" y="350"/>
                      <a:pt x="353" y="350"/>
                    </a:cubicBezTo>
                    <a:cubicBezTo>
                      <a:pt x="351" y="351"/>
                      <a:pt x="351" y="351"/>
                      <a:pt x="351" y="351"/>
                    </a:cubicBezTo>
                    <a:lnTo>
                      <a:pt x="352" y="350"/>
                    </a:lnTo>
                    <a:close/>
                    <a:moveTo>
                      <a:pt x="345" y="308"/>
                    </a:moveTo>
                    <a:cubicBezTo>
                      <a:pt x="346" y="309"/>
                      <a:pt x="346" y="309"/>
                      <a:pt x="346" y="309"/>
                    </a:cubicBezTo>
                    <a:cubicBezTo>
                      <a:pt x="345" y="310"/>
                      <a:pt x="345" y="310"/>
                      <a:pt x="345" y="310"/>
                    </a:cubicBezTo>
                    <a:lnTo>
                      <a:pt x="345" y="308"/>
                    </a:lnTo>
                    <a:close/>
                    <a:moveTo>
                      <a:pt x="347" y="313"/>
                    </a:moveTo>
                    <a:cubicBezTo>
                      <a:pt x="348" y="313"/>
                      <a:pt x="348" y="313"/>
                      <a:pt x="348" y="313"/>
                    </a:cubicBezTo>
                    <a:cubicBezTo>
                      <a:pt x="344" y="312"/>
                      <a:pt x="344" y="312"/>
                      <a:pt x="344" y="312"/>
                    </a:cubicBezTo>
                    <a:lnTo>
                      <a:pt x="347" y="313"/>
                    </a:lnTo>
                    <a:close/>
                    <a:moveTo>
                      <a:pt x="346" y="314"/>
                    </a:moveTo>
                    <a:cubicBezTo>
                      <a:pt x="345" y="314"/>
                      <a:pt x="345" y="314"/>
                      <a:pt x="345" y="314"/>
                    </a:cubicBezTo>
                    <a:cubicBezTo>
                      <a:pt x="345" y="314"/>
                      <a:pt x="345" y="314"/>
                      <a:pt x="345" y="314"/>
                    </a:cubicBezTo>
                    <a:lnTo>
                      <a:pt x="346" y="314"/>
                    </a:lnTo>
                    <a:close/>
                    <a:moveTo>
                      <a:pt x="354" y="358"/>
                    </a:moveTo>
                    <a:cubicBezTo>
                      <a:pt x="350" y="359"/>
                      <a:pt x="344" y="357"/>
                      <a:pt x="343" y="358"/>
                    </a:cubicBezTo>
                    <a:cubicBezTo>
                      <a:pt x="346" y="356"/>
                      <a:pt x="350" y="359"/>
                      <a:pt x="354" y="358"/>
                    </a:cubicBezTo>
                    <a:close/>
                    <a:moveTo>
                      <a:pt x="347" y="372"/>
                    </a:moveTo>
                    <a:cubicBezTo>
                      <a:pt x="350" y="374"/>
                      <a:pt x="350" y="374"/>
                      <a:pt x="350" y="374"/>
                    </a:cubicBezTo>
                    <a:cubicBezTo>
                      <a:pt x="350" y="374"/>
                      <a:pt x="346" y="373"/>
                      <a:pt x="347" y="372"/>
                    </a:cubicBezTo>
                    <a:close/>
                    <a:moveTo>
                      <a:pt x="347" y="378"/>
                    </a:moveTo>
                    <a:cubicBezTo>
                      <a:pt x="347" y="379"/>
                      <a:pt x="347" y="379"/>
                      <a:pt x="347" y="379"/>
                    </a:cubicBezTo>
                    <a:cubicBezTo>
                      <a:pt x="347" y="378"/>
                      <a:pt x="346" y="378"/>
                      <a:pt x="345" y="378"/>
                    </a:cubicBezTo>
                    <a:cubicBezTo>
                      <a:pt x="346" y="378"/>
                      <a:pt x="347" y="377"/>
                      <a:pt x="347" y="378"/>
                    </a:cubicBezTo>
                    <a:close/>
                    <a:moveTo>
                      <a:pt x="347" y="370"/>
                    </a:move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8" y="369"/>
                      <a:pt x="348" y="369"/>
                      <a:pt x="348" y="369"/>
                    </a:cubicBezTo>
                    <a:cubicBezTo>
                      <a:pt x="347" y="368"/>
                      <a:pt x="347" y="368"/>
                      <a:pt x="346" y="368"/>
                    </a:cubicBezTo>
                    <a:cubicBezTo>
                      <a:pt x="347" y="367"/>
                      <a:pt x="347" y="367"/>
                      <a:pt x="347" y="367"/>
                    </a:cubicBezTo>
                    <a:cubicBezTo>
                      <a:pt x="348" y="367"/>
                      <a:pt x="348" y="367"/>
                      <a:pt x="348" y="367"/>
                    </a:cubicBezTo>
                    <a:cubicBezTo>
                      <a:pt x="349" y="367"/>
                      <a:pt x="349" y="367"/>
                      <a:pt x="349" y="367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7" y="366"/>
                      <a:pt x="347" y="366"/>
                      <a:pt x="347" y="365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8" y="365"/>
                      <a:pt x="349" y="364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49" y="366"/>
                      <a:pt x="348" y="368"/>
                      <a:pt x="351" y="369"/>
                    </a:cubicBezTo>
                    <a:cubicBezTo>
                      <a:pt x="350" y="369"/>
                      <a:pt x="350" y="369"/>
                      <a:pt x="350" y="369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1" y="371"/>
                      <a:pt x="350" y="371"/>
                      <a:pt x="350" y="369"/>
                    </a:cubicBezTo>
                    <a:cubicBezTo>
                      <a:pt x="349" y="370"/>
                      <a:pt x="348" y="370"/>
                      <a:pt x="347" y="370"/>
                    </a:cubicBezTo>
                    <a:close/>
                    <a:moveTo>
                      <a:pt x="340" y="327"/>
                    </a:moveTo>
                    <a:cubicBezTo>
                      <a:pt x="340" y="328"/>
                      <a:pt x="340" y="328"/>
                      <a:pt x="340" y="328"/>
                    </a:cubicBezTo>
                    <a:cubicBezTo>
                      <a:pt x="338" y="327"/>
                      <a:pt x="338" y="327"/>
                      <a:pt x="338" y="327"/>
                    </a:cubicBezTo>
                    <a:lnTo>
                      <a:pt x="340" y="327"/>
                    </a:lnTo>
                    <a:close/>
                    <a:moveTo>
                      <a:pt x="324" y="399"/>
                    </a:moveTo>
                    <a:cubicBezTo>
                      <a:pt x="326" y="397"/>
                      <a:pt x="326" y="397"/>
                      <a:pt x="326" y="397"/>
                    </a:cubicBezTo>
                    <a:cubicBezTo>
                      <a:pt x="326" y="397"/>
                      <a:pt x="327" y="398"/>
                      <a:pt x="327" y="398"/>
                    </a:cubicBezTo>
                    <a:lnTo>
                      <a:pt x="324" y="399"/>
                    </a:lnTo>
                    <a:close/>
                    <a:moveTo>
                      <a:pt x="328" y="406"/>
                    </a:move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6" y="405"/>
                      <a:pt x="325" y="405"/>
                      <a:pt x="325" y="404"/>
                    </a:cubicBez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7" y="405"/>
                      <a:pt x="328" y="405"/>
                      <a:pt x="329" y="405"/>
                    </a:cubicBezTo>
                    <a:cubicBezTo>
                      <a:pt x="328" y="405"/>
                      <a:pt x="328" y="406"/>
                      <a:pt x="328" y="406"/>
                    </a:cubicBezTo>
                    <a:close/>
                    <a:moveTo>
                      <a:pt x="332" y="393"/>
                    </a:moveTo>
                    <a:cubicBezTo>
                      <a:pt x="332" y="392"/>
                      <a:pt x="332" y="392"/>
                      <a:pt x="332" y="392"/>
                    </a:cubicBezTo>
                    <a:cubicBezTo>
                      <a:pt x="333" y="392"/>
                      <a:pt x="333" y="392"/>
                      <a:pt x="333" y="392"/>
                    </a:cubicBezTo>
                    <a:lnTo>
                      <a:pt x="332" y="393"/>
                    </a:lnTo>
                    <a:close/>
                    <a:moveTo>
                      <a:pt x="332" y="390"/>
                    </a:moveTo>
                    <a:cubicBezTo>
                      <a:pt x="332" y="388"/>
                      <a:pt x="332" y="388"/>
                      <a:pt x="332" y="388"/>
                    </a:cubicBezTo>
                    <a:cubicBezTo>
                      <a:pt x="333" y="388"/>
                      <a:pt x="333" y="388"/>
                      <a:pt x="333" y="388"/>
                    </a:cubicBezTo>
                    <a:lnTo>
                      <a:pt x="332" y="390"/>
                    </a:lnTo>
                    <a:close/>
                    <a:moveTo>
                      <a:pt x="336" y="393"/>
                    </a:moveTo>
                    <a:cubicBezTo>
                      <a:pt x="335" y="394"/>
                      <a:pt x="335" y="395"/>
                      <a:pt x="334" y="394"/>
                    </a:cubicBezTo>
                    <a:cubicBezTo>
                      <a:pt x="334" y="394"/>
                      <a:pt x="335" y="393"/>
                      <a:pt x="336" y="393"/>
                    </a:cubicBezTo>
                    <a:cubicBezTo>
                      <a:pt x="336" y="393"/>
                      <a:pt x="336" y="392"/>
                      <a:pt x="336" y="393"/>
                    </a:cubicBezTo>
                    <a:close/>
                    <a:moveTo>
                      <a:pt x="336" y="385"/>
                    </a:moveTo>
                    <a:cubicBezTo>
                      <a:pt x="336" y="384"/>
                      <a:pt x="336" y="384"/>
                      <a:pt x="336" y="384"/>
                    </a:cubicBezTo>
                    <a:cubicBezTo>
                      <a:pt x="338" y="385"/>
                      <a:pt x="338" y="385"/>
                      <a:pt x="338" y="385"/>
                    </a:cubicBezTo>
                    <a:lnTo>
                      <a:pt x="336" y="385"/>
                    </a:lnTo>
                    <a:close/>
                    <a:moveTo>
                      <a:pt x="337" y="331"/>
                    </a:moveTo>
                    <a:cubicBezTo>
                      <a:pt x="337" y="330"/>
                      <a:pt x="337" y="330"/>
                      <a:pt x="337" y="330"/>
                    </a:cubicBezTo>
                    <a:cubicBezTo>
                      <a:pt x="338" y="330"/>
                      <a:pt x="338" y="330"/>
                      <a:pt x="339" y="330"/>
                    </a:cubicBezTo>
                    <a:cubicBezTo>
                      <a:pt x="338" y="331"/>
                      <a:pt x="338" y="331"/>
                      <a:pt x="337" y="331"/>
                    </a:cubicBezTo>
                    <a:close/>
                    <a:moveTo>
                      <a:pt x="339" y="392"/>
                    </a:moveTo>
                    <a:cubicBezTo>
                      <a:pt x="340" y="393"/>
                      <a:pt x="340" y="391"/>
                      <a:pt x="341" y="392"/>
                    </a:cubicBezTo>
                    <a:cubicBezTo>
                      <a:pt x="339" y="392"/>
                      <a:pt x="340" y="394"/>
                      <a:pt x="339" y="392"/>
                    </a:cubicBezTo>
                    <a:close/>
                    <a:moveTo>
                      <a:pt x="341" y="375"/>
                    </a:move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3" y="375"/>
                      <a:pt x="343" y="375"/>
                    </a:cubicBezTo>
                    <a:cubicBezTo>
                      <a:pt x="345" y="374"/>
                      <a:pt x="345" y="374"/>
                      <a:pt x="345" y="374"/>
                    </a:cubicBezTo>
                    <a:cubicBezTo>
                      <a:pt x="344" y="374"/>
                      <a:pt x="346" y="375"/>
                      <a:pt x="345" y="376"/>
                    </a:cubicBezTo>
                    <a:cubicBezTo>
                      <a:pt x="345" y="376"/>
                      <a:pt x="344" y="375"/>
                      <a:pt x="343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lnTo>
                      <a:pt x="341" y="375"/>
                    </a:lnTo>
                    <a:close/>
                    <a:moveTo>
                      <a:pt x="343" y="386"/>
                    </a:moveTo>
                    <a:cubicBezTo>
                      <a:pt x="343" y="385"/>
                      <a:pt x="344" y="385"/>
                      <a:pt x="345" y="385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5"/>
                      <a:pt x="345" y="385"/>
                      <a:pt x="345" y="385"/>
                    </a:cubicBezTo>
                    <a:cubicBezTo>
                      <a:pt x="344" y="385"/>
                      <a:pt x="344" y="387"/>
                      <a:pt x="343" y="386"/>
                    </a:cubicBezTo>
                    <a:close/>
                    <a:moveTo>
                      <a:pt x="345" y="393"/>
                    </a:moveTo>
                    <a:cubicBezTo>
                      <a:pt x="346" y="392"/>
                      <a:pt x="346" y="392"/>
                      <a:pt x="346" y="392"/>
                    </a:cubicBezTo>
                    <a:cubicBezTo>
                      <a:pt x="349" y="394"/>
                      <a:pt x="349" y="394"/>
                      <a:pt x="349" y="394"/>
                    </a:cubicBezTo>
                    <a:lnTo>
                      <a:pt x="345" y="393"/>
                    </a:lnTo>
                    <a:close/>
                    <a:moveTo>
                      <a:pt x="349" y="381"/>
                    </a:move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2"/>
                      <a:pt x="349" y="382"/>
                      <a:pt x="349" y="382"/>
                    </a:cubicBezTo>
                    <a:cubicBezTo>
                      <a:pt x="351" y="382"/>
                      <a:pt x="349" y="382"/>
                      <a:pt x="349" y="381"/>
                    </a:cubicBezTo>
                    <a:close/>
                    <a:moveTo>
                      <a:pt x="350" y="390"/>
                    </a:moveTo>
                    <a:cubicBezTo>
                      <a:pt x="350" y="389"/>
                      <a:pt x="350" y="389"/>
                      <a:pt x="350" y="389"/>
                    </a:cubicBezTo>
                    <a:cubicBezTo>
                      <a:pt x="350" y="390"/>
                      <a:pt x="350" y="390"/>
                      <a:pt x="350" y="390"/>
                    </a:cubicBezTo>
                    <a:close/>
                    <a:moveTo>
                      <a:pt x="349" y="379"/>
                    </a:moveTo>
                    <a:cubicBezTo>
                      <a:pt x="350" y="378"/>
                      <a:pt x="349" y="377"/>
                      <a:pt x="348" y="377"/>
                    </a:cubicBezTo>
                    <a:cubicBezTo>
                      <a:pt x="351" y="377"/>
                      <a:pt x="351" y="382"/>
                      <a:pt x="354" y="380"/>
                    </a:cubicBezTo>
                    <a:cubicBezTo>
                      <a:pt x="352" y="383"/>
                      <a:pt x="351" y="378"/>
                      <a:pt x="349" y="379"/>
                    </a:cubicBezTo>
                    <a:close/>
                    <a:moveTo>
                      <a:pt x="352" y="373"/>
                    </a:moveTo>
                    <a:cubicBezTo>
                      <a:pt x="352" y="374"/>
                      <a:pt x="353" y="375"/>
                      <a:pt x="355" y="375"/>
                    </a:cubicBezTo>
                    <a:cubicBezTo>
                      <a:pt x="356" y="376"/>
                      <a:pt x="355" y="377"/>
                      <a:pt x="356" y="377"/>
                    </a:cubicBezTo>
                    <a:cubicBezTo>
                      <a:pt x="356" y="378"/>
                      <a:pt x="349" y="375"/>
                      <a:pt x="352" y="373"/>
                    </a:cubicBezTo>
                    <a:close/>
                    <a:moveTo>
                      <a:pt x="355" y="373"/>
                    </a:moveTo>
                    <a:cubicBezTo>
                      <a:pt x="355" y="374"/>
                      <a:pt x="355" y="374"/>
                      <a:pt x="355" y="374"/>
                    </a:cubicBezTo>
                    <a:cubicBezTo>
                      <a:pt x="354" y="373"/>
                      <a:pt x="354" y="373"/>
                      <a:pt x="354" y="373"/>
                    </a:cubicBezTo>
                    <a:cubicBezTo>
                      <a:pt x="357" y="373"/>
                      <a:pt x="359" y="374"/>
                      <a:pt x="360" y="376"/>
                    </a:cubicBezTo>
                    <a:cubicBezTo>
                      <a:pt x="358" y="377"/>
                      <a:pt x="356" y="374"/>
                      <a:pt x="355" y="373"/>
                    </a:cubicBezTo>
                    <a:close/>
                    <a:moveTo>
                      <a:pt x="357" y="378"/>
                    </a:moveTo>
                    <a:cubicBezTo>
                      <a:pt x="358" y="376"/>
                      <a:pt x="359" y="377"/>
                      <a:pt x="361" y="378"/>
                    </a:cubicBezTo>
                    <a:cubicBezTo>
                      <a:pt x="361" y="377"/>
                      <a:pt x="362" y="377"/>
                      <a:pt x="362" y="377"/>
                    </a:cubicBezTo>
                    <a:cubicBezTo>
                      <a:pt x="362" y="378"/>
                      <a:pt x="361" y="378"/>
                      <a:pt x="361" y="378"/>
                    </a:cubicBezTo>
                    <a:cubicBezTo>
                      <a:pt x="360" y="378"/>
                      <a:pt x="359" y="379"/>
                      <a:pt x="357" y="378"/>
                    </a:cubicBezTo>
                    <a:close/>
                    <a:moveTo>
                      <a:pt x="358" y="381"/>
                    </a:moveTo>
                    <a:cubicBezTo>
                      <a:pt x="358" y="380"/>
                      <a:pt x="358" y="380"/>
                      <a:pt x="358" y="380"/>
                    </a:cubicBezTo>
                    <a:cubicBezTo>
                      <a:pt x="359" y="380"/>
                      <a:pt x="360" y="381"/>
                      <a:pt x="361" y="381"/>
                    </a:cubicBezTo>
                    <a:lnTo>
                      <a:pt x="358" y="381"/>
                    </a:lnTo>
                    <a:close/>
                    <a:moveTo>
                      <a:pt x="362" y="384"/>
                    </a:moveTo>
                    <a:cubicBezTo>
                      <a:pt x="361" y="382"/>
                      <a:pt x="361" y="382"/>
                      <a:pt x="361" y="382"/>
                    </a:cubicBezTo>
                    <a:cubicBezTo>
                      <a:pt x="362" y="382"/>
                      <a:pt x="362" y="382"/>
                      <a:pt x="362" y="382"/>
                    </a:cubicBezTo>
                    <a:lnTo>
                      <a:pt x="362" y="384"/>
                    </a:lnTo>
                    <a:close/>
                    <a:moveTo>
                      <a:pt x="362" y="376"/>
                    </a:moveTo>
                    <a:cubicBezTo>
                      <a:pt x="362" y="376"/>
                      <a:pt x="361" y="376"/>
                      <a:pt x="361" y="376"/>
                    </a:cubicBezTo>
                    <a:cubicBezTo>
                      <a:pt x="361" y="376"/>
                      <a:pt x="362" y="376"/>
                      <a:pt x="362" y="376"/>
                    </a:cubicBezTo>
                    <a:cubicBezTo>
                      <a:pt x="363" y="376"/>
                      <a:pt x="365" y="376"/>
                      <a:pt x="365" y="376"/>
                    </a:cubicBezTo>
                    <a:cubicBezTo>
                      <a:pt x="364" y="378"/>
                      <a:pt x="363" y="376"/>
                      <a:pt x="362" y="376"/>
                    </a:cubicBezTo>
                    <a:close/>
                    <a:moveTo>
                      <a:pt x="442" y="163"/>
                    </a:moveTo>
                    <a:cubicBezTo>
                      <a:pt x="442" y="164"/>
                      <a:pt x="442" y="164"/>
                      <a:pt x="442" y="164"/>
                    </a:cubicBezTo>
                    <a:cubicBezTo>
                      <a:pt x="440" y="162"/>
                      <a:pt x="440" y="162"/>
                      <a:pt x="440" y="162"/>
                    </a:cubicBezTo>
                    <a:lnTo>
                      <a:pt x="442" y="163"/>
                    </a:lnTo>
                    <a:close/>
                    <a:moveTo>
                      <a:pt x="438" y="195"/>
                    </a:moveTo>
                    <a:cubicBezTo>
                      <a:pt x="437" y="197"/>
                      <a:pt x="440" y="198"/>
                      <a:pt x="440" y="198"/>
                    </a:cubicBezTo>
                    <a:cubicBezTo>
                      <a:pt x="439" y="198"/>
                      <a:pt x="436" y="198"/>
                      <a:pt x="438" y="195"/>
                    </a:cubicBezTo>
                    <a:close/>
                    <a:moveTo>
                      <a:pt x="434" y="196"/>
                    </a:moveTo>
                    <a:cubicBezTo>
                      <a:pt x="434" y="196"/>
                      <a:pt x="434" y="196"/>
                      <a:pt x="434" y="196"/>
                    </a:cubicBezTo>
                    <a:cubicBezTo>
                      <a:pt x="435" y="197"/>
                      <a:pt x="435" y="197"/>
                      <a:pt x="435" y="197"/>
                    </a:cubicBezTo>
                    <a:cubicBezTo>
                      <a:pt x="436" y="198"/>
                      <a:pt x="434" y="197"/>
                      <a:pt x="434" y="196"/>
                    </a:cubicBezTo>
                    <a:cubicBezTo>
                      <a:pt x="433" y="196"/>
                      <a:pt x="433" y="196"/>
                      <a:pt x="433" y="196"/>
                    </a:cubicBezTo>
                    <a:lnTo>
                      <a:pt x="434" y="196"/>
                    </a:lnTo>
                    <a:close/>
                    <a:moveTo>
                      <a:pt x="427" y="189"/>
                    </a:moveTo>
                    <a:cubicBezTo>
                      <a:pt x="427" y="188"/>
                      <a:pt x="429" y="188"/>
                      <a:pt x="430" y="189"/>
                    </a:cubicBezTo>
                    <a:cubicBezTo>
                      <a:pt x="428" y="189"/>
                      <a:pt x="431" y="191"/>
                      <a:pt x="430" y="192"/>
                    </a:cubicBezTo>
                    <a:cubicBezTo>
                      <a:pt x="430" y="193"/>
                      <a:pt x="430" y="193"/>
                      <a:pt x="430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5"/>
                      <a:pt x="429" y="196"/>
                    </a:cubicBezTo>
                    <a:cubicBezTo>
                      <a:pt x="430" y="197"/>
                      <a:pt x="430" y="197"/>
                      <a:pt x="430" y="197"/>
                    </a:cubicBezTo>
                    <a:cubicBezTo>
                      <a:pt x="428" y="199"/>
                      <a:pt x="428" y="194"/>
                      <a:pt x="425" y="196"/>
                    </a:cubicBezTo>
                    <a:cubicBezTo>
                      <a:pt x="426" y="196"/>
                      <a:pt x="427" y="195"/>
                      <a:pt x="427" y="194"/>
                    </a:cubicBezTo>
                    <a:cubicBezTo>
                      <a:pt x="425" y="194"/>
                      <a:pt x="423" y="196"/>
                      <a:pt x="421" y="194"/>
                    </a:cubicBezTo>
                    <a:cubicBezTo>
                      <a:pt x="422" y="193"/>
                      <a:pt x="424" y="196"/>
                      <a:pt x="425" y="194"/>
                    </a:cubicBezTo>
                    <a:cubicBezTo>
                      <a:pt x="424" y="193"/>
                      <a:pt x="424" y="193"/>
                      <a:pt x="424" y="193"/>
                    </a:cubicBezTo>
                    <a:cubicBezTo>
                      <a:pt x="424" y="193"/>
                      <a:pt x="423" y="193"/>
                      <a:pt x="423" y="193"/>
                    </a:cubicBezTo>
                    <a:cubicBezTo>
                      <a:pt x="423" y="193"/>
                      <a:pt x="423" y="192"/>
                      <a:pt x="423" y="192"/>
                    </a:cubicBezTo>
                    <a:cubicBezTo>
                      <a:pt x="420" y="192"/>
                      <a:pt x="420" y="192"/>
                      <a:pt x="420" y="192"/>
                    </a:cubicBezTo>
                    <a:cubicBezTo>
                      <a:pt x="422" y="192"/>
                      <a:pt x="421" y="189"/>
                      <a:pt x="422" y="188"/>
                    </a:cubicBezTo>
                    <a:cubicBezTo>
                      <a:pt x="424" y="187"/>
                      <a:pt x="427" y="187"/>
                      <a:pt x="429" y="187"/>
                    </a:cubicBezTo>
                    <a:cubicBezTo>
                      <a:pt x="427" y="187"/>
                      <a:pt x="426" y="187"/>
                      <a:pt x="426" y="188"/>
                    </a:cubicBezTo>
                    <a:lnTo>
                      <a:pt x="427" y="189"/>
                    </a:lnTo>
                    <a:close/>
                    <a:moveTo>
                      <a:pt x="427" y="209"/>
                    </a:move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08"/>
                      <a:pt x="424" y="210"/>
                      <a:pt x="424" y="211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1"/>
                      <a:pt x="425" y="203"/>
                      <a:pt x="426" y="198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7" y="199"/>
                      <a:pt x="427" y="199"/>
                      <a:pt x="427" y="199"/>
                    </a:cubicBezTo>
                    <a:cubicBezTo>
                      <a:pt x="429" y="201"/>
                      <a:pt x="429" y="201"/>
                      <a:pt x="429" y="201"/>
                    </a:cubicBezTo>
                    <a:cubicBezTo>
                      <a:pt x="429" y="204"/>
                      <a:pt x="424" y="202"/>
                      <a:pt x="428" y="205"/>
                    </a:cubicBezTo>
                    <a:cubicBezTo>
                      <a:pt x="427" y="205"/>
                      <a:pt x="427" y="206"/>
                      <a:pt x="426" y="20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9"/>
                      <a:pt x="428" y="209"/>
                      <a:pt x="427" y="209"/>
                    </a:cubicBezTo>
                    <a:close/>
                    <a:moveTo>
                      <a:pt x="418" y="225"/>
                    </a:moveTo>
                    <a:cubicBezTo>
                      <a:pt x="420" y="223"/>
                      <a:pt x="419" y="222"/>
                      <a:pt x="419" y="220"/>
                    </a:cubicBezTo>
                    <a:cubicBezTo>
                      <a:pt x="421" y="221"/>
                      <a:pt x="422" y="221"/>
                      <a:pt x="422" y="220"/>
                    </a:cubicBezTo>
                    <a:cubicBezTo>
                      <a:pt x="422" y="221"/>
                      <a:pt x="422" y="221"/>
                      <a:pt x="422" y="221"/>
                    </a:cubicBezTo>
                    <a:cubicBezTo>
                      <a:pt x="422" y="221"/>
                      <a:pt x="423" y="221"/>
                      <a:pt x="423" y="221"/>
                    </a:cubicBezTo>
                    <a:cubicBezTo>
                      <a:pt x="422" y="223"/>
                      <a:pt x="422" y="222"/>
                      <a:pt x="421" y="221"/>
                    </a:cubicBezTo>
                    <a:cubicBezTo>
                      <a:pt x="421" y="222"/>
                      <a:pt x="420" y="225"/>
                      <a:pt x="418" y="225"/>
                    </a:cubicBezTo>
                    <a:close/>
                    <a:moveTo>
                      <a:pt x="422" y="212"/>
                    </a:moveTo>
                    <a:cubicBezTo>
                      <a:pt x="420" y="211"/>
                      <a:pt x="418" y="214"/>
                      <a:pt x="415" y="213"/>
                    </a:cubicBezTo>
                    <a:cubicBezTo>
                      <a:pt x="419" y="213"/>
                      <a:pt x="419" y="210"/>
                      <a:pt x="422" y="212"/>
                    </a:cubicBezTo>
                    <a:close/>
                    <a:moveTo>
                      <a:pt x="417" y="195"/>
                    </a:move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6" y="194"/>
                      <a:pt x="417" y="193"/>
                      <a:pt x="417" y="194"/>
                    </a:cubicBezTo>
                    <a:lnTo>
                      <a:pt x="417" y="195"/>
                    </a:lnTo>
                    <a:close/>
                    <a:moveTo>
                      <a:pt x="421" y="208"/>
                    </a:move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3" y="208"/>
                      <a:pt x="423" y="208"/>
                      <a:pt x="423" y="208"/>
                    </a:cubicBezTo>
                    <a:lnTo>
                      <a:pt x="421" y="208"/>
                    </a:lnTo>
                    <a:close/>
                    <a:moveTo>
                      <a:pt x="429" y="224"/>
                    </a:moveTo>
                    <a:cubicBezTo>
                      <a:pt x="430" y="224"/>
                      <a:pt x="430" y="225"/>
                      <a:pt x="431" y="225"/>
                    </a:cubicBezTo>
                    <a:cubicBezTo>
                      <a:pt x="431" y="226"/>
                      <a:pt x="429" y="226"/>
                      <a:pt x="428" y="227"/>
                    </a:cubicBezTo>
                    <a:lnTo>
                      <a:pt x="429" y="224"/>
                    </a:lnTo>
                    <a:close/>
                    <a:moveTo>
                      <a:pt x="414" y="187"/>
                    </a:moveTo>
                    <a:cubicBezTo>
                      <a:pt x="414" y="187"/>
                      <a:pt x="415" y="187"/>
                      <a:pt x="416" y="186"/>
                    </a:cubicBezTo>
                    <a:cubicBezTo>
                      <a:pt x="416" y="185"/>
                      <a:pt x="416" y="185"/>
                      <a:pt x="415" y="184"/>
                    </a:cubicBezTo>
                    <a:cubicBezTo>
                      <a:pt x="419" y="183"/>
                      <a:pt x="419" y="183"/>
                      <a:pt x="419" y="183"/>
                    </a:cubicBezTo>
                    <a:cubicBezTo>
                      <a:pt x="416" y="181"/>
                      <a:pt x="421" y="180"/>
                      <a:pt x="418" y="178"/>
                    </a:cubicBezTo>
                    <a:cubicBezTo>
                      <a:pt x="415" y="178"/>
                      <a:pt x="415" y="178"/>
                      <a:pt x="415" y="178"/>
                    </a:cubicBezTo>
                    <a:cubicBezTo>
                      <a:pt x="416" y="176"/>
                      <a:pt x="417" y="177"/>
                      <a:pt x="418" y="177"/>
                    </a:cubicBezTo>
                    <a:cubicBezTo>
                      <a:pt x="418" y="178"/>
                      <a:pt x="419" y="178"/>
                      <a:pt x="419" y="179"/>
                    </a:cubicBezTo>
                    <a:cubicBezTo>
                      <a:pt x="422" y="180"/>
                      <a:pt x="422" y="175"/>
                      <a:pt x="424" y="177"/>
                    </a:cubicBezTo>
                    <a:cubicBezTo>
                      <a:pt x="423" y="177"/>
                      <a:pt x="422" y="177"/>
                      <a:pt x="422" y="178"/>
                    </a:cubicBezTo>
                    <a:cubicBezTo>
                      <a:pt x="424" y="180"/>
                      <a:pt x="426" y="177"/>
                      <a:pt x="428" y="177"/>
                    </a:cubicBezTo>
                    <a:cubicBezTo>
                      <a:pt x="423" y="178"/>
                      <a:pt x="425" y="183"/>
                      <a:pt x="420" y="184"/>
                    </a:cubicBezTo>
                    <a:cubicBezTo>
                      <a:pt x="422" y="186"/>
                      <a:pt x="424" y="185"/>
                      <a:pt x="425" y="184"/>
                    </a:cubicBezTo>
                    <a:cubicBezTo>
                      <a:pt x="427" y="187"/>
                      <a:pt x="422" y="185"/>
                      <a:pt x="421" y="186"/>
                    </a:cubicBezTo>
                    <a:cubicBezTo>
                      <a:pt x="421" y="189"/>
                      <a:pt x="418" y="187"/>
                      <a:pt x="416" y="189"/>
                    </a:cubicBezTo>
                    <a:cubicBezTo>
                      <a:pt x="416" y="186"/>
                      <a:pt x="413" y="191"/>
                      <a:pt x="414" y="187"/>
                    </a:cubicBezTo>
                    <a:close/>
                    <a:moveTo>
                      <a:pt x="416" y="196"/>
                    </a:moveTo>
                    <a:cubicBezTo>
                      <a:pt x="416" y="196"/>
                      <a:pt x="416" y="196"/>
                      <a:pt x="416" y="196"/>
                    </a:cubicBezTo>
                    <a:cubicBezTo>
                      <a:pt x="415" y="199"/>
                      <a:pt x="415" y="199"/>
                      <a:pt x="415" y="199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4" y="198"/>
                      <a:pt x="414" y="198"/>
                      <a:pt x="414" y="198"/>
                    </a:cubicBezTo>
                    <a:cubicBezTo>
                      <a:pt x="413" y="198"/>
                      <a:pt x="415" y="197"/>
                      <a:pt x="416" y="196"/>
                    </a:cubicBezTo>
                    <a:close/>
                    <a:moveTo>
                      <a:pt x="413" y="190"/>
                    </a:moveTo>
                    <a:cubicBezTo>
                      <a:pt x="414" y="190"/>
                      <a:pt x="412" y="190"/>
                      <a:pt x="411" y="190"/>
                    </a:cubicBezTo>
                    <a:cubicBezTo>
                      <a:pt x="412" y="190"/>
                      <a:pt x="412" y="189"/>
                      <a:pt x="413" y="190"/>
                    </a:cubicBezTo>
                    <a:close/>
                    <a:moveTo>
                      <a:pt x="393" y="304"/>
                    </a:moveTo>
                    <a:cubicBezTo>
                      <a:pt x="392" y="306"/>
                      <a:pt x="392" y="306"/>
                      <a:pt x="392" y="306"/>
                    </a:cubicBezTo>
                    <a:cubicBezTo>
                      <a:pt x="391" y="304"/>
                      <a:pt x="391" y="304"/>
                      <a:pt x="391" y="304"/>
                    </a:cubicBezTo>
                    <a:lnTo>
                      <a:pt x="393" y="304"/>
                    </a:lnTo>
                    <a:close/>
                    <a:moveTo>
                      <a:pt x="396" y="319"/>
                    </a:moveTo>
                    <a:cubicBezTo>
                      <a:pt x="396" y="319"/>
                      <a:pt x="396" y="319"/>
                      <a:pt x="396" y="318"/>
                    </a:cubicBezTo>
                    <a:cubicBezTo>
                      <a:pt x="393" y="319"/>
                      <a:pt x="393" y="319"/>
                      <a:pt x="393" y="319"/>
                    </a:cubicBezTo>
                    <a:cubicBezTo>
                      <a:pt x="395" y="316"/>
                      <a:pt x="395" y="316"/>
                      <a:pt x="395" y="316"/>
                    </a:cubicBezTo>
                    <a:cubicBezTo>
                      <a:pt x="401" y="318"/>
                      <a:pt x="401" y="318"/>
                      <a:pt x="401" y="318"/>
                    </a:cubicBezTo>
                    <a:cubicBezTo>
                      <a:pt x="401" y="319"/>
                      <a:pt x="397" y="318"/>
                      <a:pt x="396" y="319"/>
                    </a:cubicBezTo>
                    <a:close/>
                    <a:moveTo>
                      <a:pt x="396" y="322"/>
                    </a:moveTo>
                    <a:cubicBezTo>
                      <a:pt x="396" y="320"/>
                      <a:pt x="396" y="320"/>
                      <a:pt x="396" y="320"/>
                    </a:cubicBezTo>
                    <a:cubicBezTo>
                      <a:pt x="397" y="320"/>
                      <a:pt x="397" y="321"/>
                      <a:pt x="398" y="320"/>
                    </a:cubicBezTo>
                    <a:cubicBezTo>
                      <a:pt x="398" y="322"/>
                      <a:pt x="397" y="322"/>
                      <a:pt x="396" y="322"/>
                    </a:cubicBezTo>
                    <a:close/>
                    <a:moveTo>
                      <a:pt x="394" y="320"/>
                    </a:moveTo>
                    <a:cubicBezTo>
                      <a:pt x="394" y="321"/>
                      <a:pt x="394" y="321"/>
                      <a:pt x="392" y="321"/>
                    </a:cubicBezTo>
                    <a:cubicBezTo>
                      <a:pt x="392" y="319"/>
                      <a:pt x="392" y="319"/>
                      <a:pt x="392" y="319"/>
                    </a:cubicBezTo>
                    <a:cubicBezTo>
                      <a:pt x="392" y="320"/>
                      <a:pt x="393" y="321"/>
                      <a:pt x="394" y="320"/>
                    </a:cubicBezTo>
                    <a:close/>
                    <a:moveTo>
                      <a:pt x="383" y="311"/>
                    </a:moveTo>
                    <a:cubicBezTo>
                      <a:pt x="384" y="311"/>
                      <a:pt x="384" y="311"/>
                      <a:pt x="384" y="311"/>
                    </a:cubicBezTo>
                    <a:cubicBezTo>
                      <a:pt x="388" y="312"/>
                      <a:pt x="388" y="312"/>
                      <a:pt x="388" y="312"/>
                    </a:cubicBezTo>
                    <a:lnTo>
                      <a:pt x="383" y="311"/>
                    </a:lnTo>
                    <a:close/>
                    <a:moveTo>
                      <a:pt x="384" y="313"/>
                    </a:moveTo>
                    <a:cubicBezTo>
                      <a:pt x="384" y="314"/>
                      <a:pt x="384" y="314"/>
                      <a:pt x="384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lnTo>
                      <a:pt x="384" y="313"/>
                    </a:lnTo>
                    <a:close/>
                    <a:moveTo>
                      <a:pt x="383" y="139"/>
                    </a:move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85" y="138"/>
                      <a:pt x="385" y="138"/>
                      <a:pt x="385" y="138"/>
                    </a:cubicBezTo>
                    <a:cubicBezTo>
                      <a:pt x="385" y="138"/>
                      <a:pt x="384" y="139"/>
                      <a:pt x="383" y="139"/>
                    </a:cubicBezTo>
                    <a:close/>
                    <a:moveTo>
                      <a:pt x="389" y="314"/>
                    </a:moveTo>
                    <a:cubicBezTo>
                      <a:pt x="388" y="314"/>
                      <a:pt x="387" y="315"/>
                      <a:pt x="386" y="314"/>
                    </a:cubicBezTo>
                    <a:lnTo>
                      <a:pt x="389" y="314"/>
                    </a:lnTo>
                    <a:close/>
                    <a:moveTo>
                      <a:pt x="391" y="322"/>
                    </a:moveTo>
                    <a:cubicBezTo>
                      <a:pt x="391" y="322"/>
                      <a:pt x="391" y="323"/>
                      <a:pt x="390" y="323"/>
                    </a:cubicBezTo>
                    <a:cubicBezTo>
                      <a:pt x="389" y="321"/>
                      <a:pt x="389" y="321"/>
                      <a:pt x="389" y="321"/>
                    </a:cubicBezTo>
                    <a:lnTo>
                      <a:pt x="391" y="322"/>
                    </a:lnTo>
                    <a:close/>
                    <a:moveTo>
                      <a:pt x="391" y="232"/>
                    </a:moveTo>
                    <a:cubicBezTo>
                      <a:pt x="390" y="234"/>
                      <a:pt x="390" y="234"/>
                      <a:pt x="390" y="234"/>
                    </a:cubicBezTo>
                    <a:cubicBezTo>
                      <a:pt x="389" y="233"/>
                      <a:pt x="389" y="233"/>
                      <a:pt x="389" y="233"/>
                    </a:cubicBezTo>
                    <a:lnTo>
                      <a:pt x="391" y="232"/>
                    </a:lnTo>
                    <a:close/>
                    <a:moveTo>
                      <a:pt x="390" y="184"/>
                    </a:moveTo>
                    <a:cubicBezTo>
                      <a:pt x="389" y="186"/>
                      <a:pt x="389" y="186"/>
                      <a:pt x="389" y="186"/>
                    </a:cubicBezTo>
                    <a:cubicBezTo>
                      <a:pt x="388" y="184"/>
                      <a:pt x="388" y="184"/>
                      <a:pt x="388" y="184"/>
                    </a:cubicBezTo>
                    <a:lnTo>
                      <a:pt x="390" y="184"/>
                    </a:lnTo>
                    <a:close/>
                    <a:moveTo>
                      <a:pt x="390" y="307"/>
                    </a:moveTo>
                    <a:cubicBezTo>
                      <a:pt x="389" y="308"/>
                      <a:pt x="386" y="307"/>
                      <a:pt x="386" y="307"/>
                    </a:cubicBezTo>
                    <a:lnTo>
                      <a:pt x="390" y="307"/>
                    </a:lnTo>
                    <a:close/>
                    <a:moveTo>
                      <a:pt x="386" y="305"/>
                    </a:moveTo>
                    <a:cubicBezTo>
                      <a:pt x="385" y="305"/>
                      <a:pt x="385" y="305"/>
                      <a:pt x="385" y="305"/>
                    </a:cubicBezTo>
                    <a:cubicBezTo>
                      <a:pt x="385" y="304"/>
                      <a:pt x="386" y="304"/>
                      <a:pt x="386" y="304"/>
                    </a:cubicBezTo>
                    <a:cubicBezTo>
                      <a:pt x="386" y="304"/>
                      <a:pt x="386" y="305"/>
                      <a:pt x="386" y="305"/>
                    </a:cubicBezTo>
                    <a:close/>
                    <a:moveTo>
                      <a:pt x="386" y="136"/>
                    </a:move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4" y="137"/>
                      <a:pt x="383" y="137"/>
                      <a:pt x="381" y="136"/>
                    </a:cubicBezTo>
                    <a:cubicBezTo>
                      <a:pt x="383" y="134"/>
                      <a:pt x="384" y="136"/>
                      <a:pt x="386" y="136"/>
                    </a:cubicBezTo>
                    <a:close/>
                    <a:moveTo>
                      <a:pt x="383" y="343"/>
                    </a:moveTo>
                    <a:cubicBezTo>
                      <a:pt x="383" y="344"/>
                      <a:pt x="382" y="344"/>
                      <a:pt x="381" y="344"/>
                    </a:cubicBezTo>
                    <a:cubicBezTo>
                      <a:pt x="381" y="343"/>
                      <a:pt x="381" y="343"/>
                      <a:pt x="381" y="343"/>
                    </a:cubicBezTo>
                    <a:cubicBezTo>
                      <a:pt x="382" y="343"/>
                      <a:pt x="383" y="342"/>
                      <a:pt x="383" y="343"/>
                    </a:cubicBezTo>
                    <a:close/>
                    <a:moveTo>
                      <a:pt x="381" y="71"/>
                    </a:moveTo>
                    <a:cubicBezTo>
                      <a:pt x="381" y="71"/>
                      <a:pt x="380" y="72"/>
                      <a:pt x="380" y="72"/>
                    </a:cubicBezTo>
                    <a:cubicBezTo>
                      <a:pt x="380" y="72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79" y="72"/>
                      <a:pt x="382" y="71"/>
                      <a:pt x="379" y="70"/>
                    </a:cubicBezTo>
                    <a:cubicBezTo>
                      <a:pt x="379" y="71"/>
                      <a:pt x="377" y="69"/>
                      <a:pt x="377" y="71"/>
                    </a:cubicBezTo>
                    <a:cubicBezTo>
                      <a:pt x="378" y="72"/>
                      <a:pt x="378" y="72"/>
                      <a:pt x="378" y="72"/>
                    </a:cubicBezTo>
                    <a:cubicBezTo>
                      <a:pt x="377" y="72"/>
                      <a:pt x="377" y="72"/>
                      <a:pt x="377" y="72"/>
                    </a:cubicBezTo>
                    <a:cubicBezTo>
                      <a:pt x="376" y="67"/>
                      <a:pt x="382" y="69"/>
                      <a:pt x="381" y="71"/>
                    </a:cubicBezTo>
                    <a:close/>
                    <a:moveTo>
                      <a:pt x="377" y="339"/>
                    </a:moveTo>
                    <a:cubicBezTo>
                      <a:pt x="378" y="340"/>
                      <a:pt x="378" y="340"/>
                      <a:pt x="378" y="340"/>
                    </a:cubicBezTo>
                    <a:cubicBezTo>
                      <a:pt x="378" y="338"/>
                      <a:pt x="382" y="337"/>
                      <a:pt x="382" y="338"/>
                    </a:cubicBezTo>
                    <a:cubicBezTo>
                      <a:pt x="382" y="340"/>
                      <a:pt x="380" y="340"/>
                      <a:pt x="378" y="340"/>
                    </a:cubicBezTo>
                    <a:cubicBezTo>
                      <a:pt x="379" y="340"/>
                      <a:pt x="379" y="340"/>
                      <a:pt x="379" y="340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6" y="339"/>
                      <a:pt x="376" y="339"/>
                      <a:pt x="376" y="339"/>
                    </a:cubicBezTo>
                    <a:lnTo>
                      <a:pt x="377" y="339"/>
                    </a:lnTo>
                    <a:close/>
                    <a:moveTo>
                      <a:pt x="375" y="339"/>
                    </a:moveTo>
                    <a:cubicBezTo>
                      <a:pt x="375" y="339"/>
                      <a:pt x="376" y="340"/>
                      <a:pt x="376" y="340"/>
                    </a:cubicBezTo>
                    <a:cubicBezTo>
                      <a:pt x="374" y="340"/>
                      <a:pt x="374" y="340"/>
                      <a:pt x="374" y="340"/>
                    </a:cubicBezTo>
                    <a:lnTo>
                      <a:pt x="375" y="339"/>
                    </a:lnTo>
                    <a:close/>
                    <a:moveTo>
                      <a:pt x="373" y="286"/>
                    </a:moveTo>
                    <a:cubicBezTo>
                      <a:pt x="370" y="286"/>
                      <a:pt x="370" y="286"/>
                      <a:pt x="370" y="286"/>
                    </a:cubicBezTo>
                    <a:cubicBezTo>
                      <a:pt x="371" y="285"/>
                      <a:pt x="372" y="285"/>
                      <a:pt x="373" y="286"/>
                    </a:cubicBezTo>
                    <a:close/>
                    <a:moveTo>
                      <a:pt x="368" y="357"/>
                    </a:moveTo>
                    <a:cubicBezTo>
                      <a:pt x="368" y="357"/>
                      <a:pt x="368" y="357"/>
                      <a:pt x="367" y="358"/>
                    </a:cubicBezTo>
                    <a:cubicBezTo>
                      <a:pt x="367" y="357"/>
                      <a:pt x="367" y="357"/>
                      <a:pt x="367" y="357"/>
                    </a:cubicBezTo>
                    <a:lnTo>
                      <a:pt x="368" y="357"/>
                    </a:lnTo>
                    <a:close/>
                    <a:moveTo>
                      <a:pt x="368" y="360"/>
                    </a:moveTo>
                    <a:cubicBezTo>
                      <a:pt x="367" y="360"/>
                      <a:pt x="367" y="360"/>
                      <a:pt x="367" y="360"/>
                    </a:cubicBezTo>
                    <a:cubicBezTo>
                      <a:pt x="366" y="359"/>
                      <a:pt x="369" y="358"/>
                      <a:pt x="369" y="358"/>
                    </a:cubicBezTo>
                    <a:cubicBezTo>
                      <a:pt x="369" y="359"/>
                      <a:pt x="368" y="359"/>
                      <a:pt x="368" y="360"/>
                    </a:cubicBezTo>
                    <a:close/>
                    <a:moveTo>
                      <a:pt x="371" y="349"/>
                    </a:move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69" y="348"/>
                      <a:pt x="369" y="348"/>
                      <a:pt x="369" y="348"/>
                    </a:cubicBez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lnTo>
                      <a:pt x="371" y="349"/>
                    </a:lnTo>
                    <a:close/>
                    <a:moveTo>
                      <a:pt x="373" y="357"/>
                    </a:moveTo>
                    <a:cubicBezTo>
                      <a:pt x="371" y="355"/>
                      <a:pt x="371" y="355"/>
                      <a:pt x="371" y="355"/>
                    </a:cubicBezTo>
                    <a:cubicBezTo>
                      <a:pt x="373" y="355"/>
                      <a:pt x="373" y="355"/>
                      <a:pt x="373" y="355"/>
                    </a:cubicBezTo>
                    <a:cubicBezTo>
                      <a:pt x="373" y="356"/>
                      <a:pt x="373" y="356"/>
                      <a:pt x="373" y="356"/>
                    </a:cubicBezTo>
                    <a:lnTo>
                      <a:pt x="373" y="357"/>
                    </a:lnTo>
                    <a:close/>
                    <a:moveTo>
                      <a:pt x="375" y="352"/>
                    </a:moveTo>
                    <a:cubicBezTo>
                      <a:pt x="375" y="351"/>
                      <a:pt x="374" y="352"/>
                      <a:pt x="373" y="351"/>
                    </a:cubicBezTo>
                    <a:cubicBezTo>
                      <a:pt x="377" y="351"/>
                      <a:pt x="376" y="348"/>
                      <a:pt x="377" y="347"/>
                    </a:cubicBezTo>
                    <a:cubicBezTo>
                      <a:pt x="379" y="350"/>
                      <a:pt x="380" y="344"/>
                      <a:pt x="382" y="347"/>
                    </a:cubicBezTo>
                    <a:cubicBezTo>
                      <a:pt x="382" y="350"/>
                      <a:pt x="376" y="346"/>
                      <a:pt x="378" y="350"/>
                    </a:cubicBezTo>
                    <a:cubicBezTo>
                      <a:pt x="377" y="350"/>
                      <a:pt x="375" y="351"/>
                      <a:pt x="375" y="352"/>
                    </a:cubicBezTo>
                    <a:close/>
                    <a:moveTo>
                      <a:pt x="379" y="357"/>
                    </a:move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8" y="355"/>
                      <a:pt x="378" y="355"/>
                      <a:pt x="378" y="355"/>
                    </a:cubicBez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9" y="356"/>
                      <a:pt x="380" y="355"/>
                      <a:pt x="380" y="356"/>
                    </a:cubicBezTo>
                    <a:lnTo>
                      <a:pt x="379" y="357"/>
                    </a:lnTo>
                    <a:close/>
                    <a:moveTo>
                      <a:pt x="385" y="356"/>
                    </a:moveTo>
                    <a:cubicBezTo>
                      <a:pt x="384" y="358"/>
                      <a:pt x="383" y="356"/>
                      <a:pt x="382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2" y="355"/>
                      <a:pt x="382" y="355"/>
                      <a:pt x="382" y="355"/>
                    </a:cubicBezTo>
                    <a:lnTo>
                      <a:pt x="385" y="356"/>
                    </a:lnTo>
                    <a:close/>
                    <a:moveTo>
                      <a:pt x="383" y="354"/>
                    </a:move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3" y="354"/>
                      <a:pt x="382" y="353"/>
                      <a:pt x="381" y="352"/>
                    </a:cubicBezTo>
                    <a:cubicBezTo>
                      <a:pt x="381" y="353"/>
                      <a:pt x="380" y="354"/>
                      <a:pt x="379" y="353"/>
                    </a:cubicBezTo>
                    <a:cubicBezTo>
                      <a:pt x="380" y="352"/>
                      <a:pt x="382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1" y="352"/>
                      <a:pt x="382" y="353"/>
                    </a:cubicBez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4" y="354"/>
                      <a:pt x="384" y="354"/>
                      <a:pt x="383" y="354"/>
                    </a:cubicBezTo>
                    <a:close/>
                    <a:moveTo>
                      <a:pt x="388" y="346"/>
                    </a:moveTo>
                    <a:cubicBezTo>
                      <a:pt x="384" y="345"/>
                      <a:pt x="384" y="345"/>
                      <a:pt x="384" y="345"/>
                    </a:cubicBezTo>
                    <a:cubicBezTo>
                      <a:pt x="386" y="342"/>
                      <a:pt x="386" y="342"/>
                      <a:pt x="386" y="342"/>
                    </a:cubicBezTo>
                    <a:cubicBezTo>
                      <a:pt x="386" y="343"/>
                      <a:pt x="389" y="345"/>
                      <a:pt x="390" y="343"/>
                    </a:cubicBezTo>
                    <a:cubicBezTo>
                      <a:pt x="390" y="345"/>
                      <a:pt x="388" y="345"/>
                      <a:pt x="388" y="346"/>
                    </a:cubicBezTo>
                    <a:close/>
                    <a:moveTo>
                      <a:pt x="394" y="343"/>
                    </a:moveTo>
                    <a:cubicBezTo>
                      <a:pt x="393" y="343"/>
                      <a:pt x="393" y="343"/>
                      <a:pt x="393" y="343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4" y="342"/>
                      <a:pt x="394" y="342"/>
                      <a:pt x="394" y="341"/>
                    </a:cubicBezTo>
                    <a:cubicBezTo>
                      <a:pt x="392" y="339"/>
                      <a:pt x="392" y="339"/>
                      <a:pt x="392" y="339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4" y="342"/>
                      <a:pt x="394" y="342"/>
                      <a:pt x="394" y="343"/>
                    </a:cubicBezTo>
                    <a:close/>
                    <a:moveTo>
                      <a:pt x="396" y="345"/>
                    </a:moveTo>
                    <a:cubicBezTo>
                      <a:pt x="396" y="344"/>
                      <a:pt x="397" y="343"/>
                      <a:pt x="398" y="342"/>
                    </a:cubicBezTo>
                    <a:cubicBezTo>
                      <a:pt x="399" y="344"/>
                      <a:pt x="396" y="343"/>
                      <a:pt x="396" y="345"/>
                    </a:cubicBezTo>
                    <a:close/>
                    <a:moveTo>
                      <a:pt x="399" y="341"/>
                    </a:moveTo>
                    <a:cubicBezTo>
                      <a:pt x="397" y="341"/>
                      <a:pt x="397" y="341"/>
                      <a:pt x="397" y="341"/>
                    </a:cubicBezTo>
                    <a:cubicBezTo>
                      <a:pt x="399" y="339"/>
                      <a:pt x="399" y="339"/>
                      <a:pt x="399" y="339"/>
                    </a:cubicBezTo>
                    <a:lnTo>
                      <a:pt x="399" y="341"/>
                    </a:lnTo>
                    <a:close/>
                    <a:moveTo>
                      <a:pt x="401" y="325"/>
                    </a:moveTo>
                    <a:cubicBezTo>
                      <a:pt x="394" y="324"/>
                      <a:pt x="398" y="329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1"/>
                      <a:pt x="394" y="331"/>
                    </a:cubicBezTo>
                    <a:cubicBezTo>
                      <a:pt x="394" y="330"/>
                      <a:pt x="393" y="329"/>
                      <a:pt x="392" y="329"/>
                    </a:cubicBezTo>
                    <a:cubicBezTo>
                      <a:pt x="391" y="330"/>
                      <a:pt x="391" y="330"/>
                      <a:pt x="391" y="330"/>
                    </a:cubicBezTo>
                    <a:cubicBezTo>
                      <a:pt x="391" y="330"/>
                      <a:pt x="391" y="330"/>
                      <a:pt x="390" y="330"/>
                    </a:cubicBezTo>
                    <a:cubicBezTo>
                      <a:pt x="389" y="331"/>
                      <a:pt x="389" y="331"/>
                      <a:pt x="389" y="331"/>
                    </a:cubicBezTo>
                    <a:cubicBezTo>
                      <a:pt x="393" y="334"/>
                      <a:pt x="393" y="334"/>
                      <a:pt x="393" y="334"/>
                    </a:cubicBezTo>
                    <a:cubicBezTo>
                      <a:pt x="392" y="336"/>
                      <a:pt x="391" y="334"/>
                      <a:pt x="390" y="334"/>
                    </a:cubicBezTo>
                    <a:cubicBezTo>
                      <a:pt x="388" y="332"/>
                      <a:pt x="386" y="334"/>
                      <a:pt x="385" y="334"/>
                    </a:cubicBezTo>
                    <a:cubicBezTo>
                      <a:pt x="384" y="334"/>
                      <a:pt x="384" y="334"/>
                      <a:pt x="383" y="335"/>
                    </a:cubicBezTo>
                    <a:cubicBezTo>
                      <a:pt x="386" y="333"/>
                      <a:pt x="386" y="329"/>
                      <a:pt x="390" y="329"/>
                    </a:cubicBezTo>
                    <a:cubicBezTo>
                      <a:pt x="391" y="327"/>
                      <a:pt x="395" y="328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3" y="325"/>
                      <a:pt x="393" y="325"/>
                      <a:pt x="393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6" y="325"/>
                      <a:pt x="397" y="326"/>
                      <a:pt x="397" y="324"/>
                    </a:cubicBezTo>
                    <a:cubicBezTo>
                      <a:pt x="399" y="323"/>
                      <a:pt x="399" y="320"/>
                      <a:pt x="401" y="320"/>
                    </a:cubicBezTo>
                    <a:cubicBezTo>
                      <a:pt x="401" y="321"/>
                      <a:pt x="401" y="321"/>
                      <a:pt x="401" y="321"/>
                    </a:cubicBezTo>
                    <a:cubicBezTo>
                      <a:pt x="403" y="321"/>
                      <a:pt x="403" y="321"/>
                      <a:pt x="403" y="321"/>
                    </a:cubicBezTo>
                    <a:cubicBezTo>
                      <a:pt x="403" y="323"/>
                      <a:pt x="400" y="322"/>
                      <a:pt x="401" y="325"/>
                    </a:cubicBezTo>
                    <a:close/>
                    <a:moveTo>
                      <a:pt x="404" y="340"/>
                    </a:moveTo>
                    <a:cubicBezTo>
                      <a:pt x="404" y="340"/>
                      <a:pt x="404" y="340"/>
                      <a:pt x="404" y="340"/>
                    </a:cubicBezTo>
                    <a:cubicBezTo>
                      <a:pt x="404" y="340"/>
                      <a:pt x="402" y="340"/>
                      <a:pt x="402" y="341"/>
                    </a:cubicBezTo>
                    <a:cubicBezTo>
                      <a:pt x="402" y="340"/>
                      <a:pt x="404" y="339"/>
                      <a:pt x="403" y="338"/>
                    </a:cubicBezTo>
                    <a:cubicBezTo>
                      <a:pt x="405" y="338"/>
                      <a:pt x="405" y="338"/>
                      <a:pt x="405" y="338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4" y="340"/>
                      <a:pt x="404" y="340"/>
                      <a:pt x="404" y="340"/>
                    </a:cubicBezTo>
                    <a:close/>
                    <a:moveTo>
                      <a:pt x="411" y="329"/>
                    </a:moveTo>
                    <a:cubicBezTo>
                      <a:pt x="411" y="328"/>
                      <a:pt x="411" y="328"/>
                      <a:pt x="411" y="328"/>
                    </a:cubicBezTo>
                    <a:cubicBezTo>
                      <a:pt x="415" y="329"/>
                      <a:pt x="415" y="329"/>
                      <a:pt x="415" y="329"/>
                    </a:cubicBezTo>
                    <a:lnTo>
                      <a:pt x="411" y="329"/>
                    </a:lnTo>
                    <a:close/>
                    <a:moveTo>
                      <a:pt x="426" y="312"/>
                    </a:moveTo>
                    <a:cubicBezTo>
                      <a:pt x="426" y="312"/>
                      <a:pt x="426" y="312"/>
                      <a:pt x="426" y="312"/>
                    </a:cubicBezTo>
                    <a:cubicBezTo>
                      <a:pt x="422" y="313"/>
                      <a:pt x="423" y="316"/>
                      <a:pt x="417" y="315"/>
                    </a:cubicBezTo>
                    <a:cubicBezTo>
                      <a:pt x="415" y="313"/>
                      <a:pt x="415" y="313"/>
                      <a:pt x="415" y="313"/>
                    </a:cubicBezTo>
                    <a:cubicBezTo>
                      <a:pt x="416" y="313"/>
                      <a:pt x="417" y="314"/>
                      <a:pt x="418" y="314"/>
                    </a:cubicBezTo>
                    <a:cubicBezTo>
                      <a:pt x="419" y="311"/>
                      <a:pt x="420" y="310"/>
                      <a:pt x="422" y="308"/>
                    </a:cubicBezTo>
                    <a:cubicBezTo>
                      <a:pt x="424" y="308"/>
                      <a:pt x="424" y="312"/>
                      <a:pt x="427" y="311"/>
                    </a:cubicBezTo>
                    <a:lnTo>
                      <a:pt x="426" y="312"/>
                    </a:lnTo>
                    <a:close/>
                    <a:moveTo>
                      <a:pt x="431" y="282"/>
                    </a:moveTo>
                    <a:cubicBezTo>
                      <a:pt x="425" y="283"/>
                      <a:pt x="423" y="289"/>
                      <a:pt x="419" y="291"/>
                    </a:cubicBezTo>
                    <a:cubicBezTo>
                      <a:pt x="419" y="293"/>
                      <a:pt x="419" y="294"/>
                      <a:pt x="417" y="295"/>
                    </a:cubicBezTo>
                    <a:cubicBezTo>
                      <a:pt x="414" y="295"/>
                      <a:pt x="416" y="293"/>
                      <a:pt x="414" y="294"/>
                    </a:cubicBezTo>
                    <a:cubicBezTo>
                      <a:pt x="415" y="297"/>
                      <a:pt x="415" y="297"/>
                      <a:pt x="415" y="297"/>
                    </a:cubicBezTo>
                    <a:cubicBezTo>
                      <a:pt x="413" y="296"/>
                      <a:pt x="411" y="297"/>
                      <a:pt x="412" y="298"/>
                    </a:cubicBezTo>
                    <a:cubicBezTo>
                      <a:pt x="410" y="297"/>
                      <a:pt x="407" y="299"/>
                      <a:pt x="405" y="298"/>
                    </a:cubicBezTo>
                    <a:cubicBezTo>
                      <a:pt x="410" y="301"/>
                      <a:pt x="410" y="301"/>
                      <a:pt x="410" y="301"/>
                    </a:cubicBezTo>
                    <a:cubicBezTo>
                      <a:pt x="408" y="302"/>
                      <a:pt x="408" y="304"/>
                      <a:pt x="408" y="304"/>
                    </a:cubicBezTo>
                    <a:cubicBezTo>
                      <a:pt x="408" y="304"/>
                      <a:pt x="406" y="304"/>
                      <a:pt x="406" y="305"/>
                    </a:cubicBezTo>
                    <a:cubicBezTo>
                      <a:pt x="407" y="307"/>
                      <a:pt x="403" y="307"/>
                      <a:pt x="403" y="308"/>
                    </a:cubicBezTo>
                    <a:cubicBezTo>
                      <a:pt x="400" y="308"/>
                      <a:pt x="401" y="311"/>
                      <a:pt x="397" y="310"/>
                    </a:cubicBezTo>
                    <a:cubicBezTo>
                      <a:pt x="395" y="312"/>
                      <a:pt x="394" y="312"/>
                      <a:pt x="393" y="312"/>
                    </a:cubicBezTo>
                    <a:cubicBezTo>
                      <a:pt x="394" y="312"/>
                      <a:pt x="394" y="311"/>
                      <a:pt x="395" y="311"/>
                    </a:cubicBezTo>
                    <a:cubicBezTo>
                      <a:pt x="393" y="310"/>
                      <a:pt x="393" y="310"/>
                      <a:pt x="393" y="310"/>
                    </a:cubicBezTo>
                    <a:cubicBezTo>
                      <a:pt x="394" y="310"/>
                      <a:pt x="395" y="311"/>
                      <a:pt x="395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6" y="308"/>
                      <a:pt x="397" y="308"/>
                    </a:cubicBezTo>
                    <a:cubicBezTo>
                      <a:pt x="397" y="306"/>
                      <a:pt x="392" y="305"/>
                      <a:pt x="395" y="303"/>
                    </a:cubicBezTo>
                    <a:cubicBezTo>
                      <a:pt x="398" y="305"/>
                      <a:pt x="398" y="303"/>
                      <a:pt x="400" y="302"/>
                    </a:cubicBezTo>
                    <a:cubicBezTo>
                      <a:pt x="401" y="302"/>
                      <a:pt x="401" y="302"/>
                      <a:pt x="401" y="302"/>
                    </a:cubicBezTo>
                    <a:cubicBezTo>
                      <a:pt x="400" y="301"/>
                      <a:pt x="400" y="302"/>
                      <a:pt x="399" y="302"/>
                    </a:cubicBezTo>
                    <a:cubicBezTo>
                      <a:pt x="401" y="300"/>
                      <a:pt x="401" y="300"/>
                      <a:pt x="401" y="300"/>
                    </a:cubicBezTo>
                    <a:cubicBezTo>
                      <a:pt x="400" y="299"/>
                      <a:pt x="400" y="299"/>
                      <a:pt x="400" y="299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400" y="297"/>
                      <a:pt x="400" y="297"/>
                      <a:pt x="400" y="297"/>
                    </a:cubicBezTo>
                    <a:cubicBezTo>
                      <a:pt x="402" y="299"/>
                      <a:pt x="403" y="296"/>
                      <a:pt x="404" y="296"/>
                    </a:cubicBezTo>
                    <a:cubicBezTo>
                      <a:pt x="403" y="295"/>
                      <a:pt x="403" y="295"/>
                      <a:pt x="403" y="295"/>
                    </a:cubicBezTo>
                    <a:cubicBezTo>
                      <a:pt x="405" y="294"/>
                      <a:pt x="407" y="294"/>
                      <a:pt x="409" y="292"/>
                    </a:cubicBezTo>
                    <a:cubicBezTo>
                      <a:pt x="407" y="291"/>
                      <a:pt x="406" y="289"/>
                      <a:pt x="404" y="290"/>
                    </a:cubicBezTo>
                    <a:cubicBezTo>
                      <a:pt x="403" y="290"/>
                      <a:pt x="403" y="290"/>
                      <a:pt x="403" y="290"/>
                    </a:cubicBezTo>
                    <a:cubicBezTo>
                      <a:pt x="403" y="289"/>
                      <a:pt x="403" y="289"/>
                      <a:pt x="403" y="289"/>
                    </a:cubicBezTo>
                    <a:cubicBezTo>
                      <a:pt x="404" y="289"/>
                      <a:pt x="404" y="289"/>
                      <a:pt x="404" y="289"/>
                    </a:cubicBezTo>
                    <a:cubicBezTo>
                      <a:pt x="404" y="290"/>
                      <a:pt x="404" y="290"/>
                      <a:pt x="404" y="290"/>
                    </a:cubicBezTo>
                    <a:cubicBezTo>
                      <a:pt x="407" y="288"/>
                      <a:pt x="410" y="292"/>
                      <a:pt x="410" y="287"/>
                    </a:cubicBezTo>
                    <a:cubicBezTo>
                      <a:pt x="409" y="285"/>
                      <a:pt x="409" y="288"/>
                      <a:pt x="407" y="287"/>
                    </a:cubicBezTo>
                    <a:cubicBezTo>
                      <a:pt x="409" y="285"/>
                      <a:pt x="409" y="285"/>
                      <a:pt x="409" y="285"/>
                    </a:cubicBezTo>
                    <a:cubicBezTo>
                      <a:pt x="409" y="284"/>
                      <a:pt x="408" y="283"/>
                      <a:pt x="407" y="284"/>
                    </a:cubicBezTo>
                    <a:cubicBezTo>
                      <a:pt x="409" y="283"/>
                      <a:pt x="411" y="281"/>
                      <a:pt x="412" y="282"/>
                    </a:cubicBezTo>
                    <a:cubicBezTo>
                      <a:pt x="409" y="279"/>
                      <a:pt x="416" y="279"/>
                      <a:pt x="416" y="277"/>
                    </a:cubicBezTo>
                    <a:cubicBezTo>
                      <a:pt x="415" y="277"/>
                      <a:pt x="415" y="275"/>
                      <a:pt x="414" y="275"/>
                    </a:cubicBezTo>
                    <a:cubicBezTo>
                      <a:pt x="419" y="274"/>
                      <a:pt x="415" y="268"/>
                      <a:pt x="419" y="268"/>
                    </a:cubicBezTo>
                    <a:cubicBezTo>
                      <a:pt x="420" y="269"/>
                      <a:pt x="419" y="270"/>
                      <a:pt x="418" y="270"/>
                    </a:cubicBezTo>
                    <a:cubicBezTo>
                      <a:pt x="420" y="274"/>
                      <a:pt x="425" y="268"/>
                      <a:pt x="423" y="274"/>
                    </a:cubicBezTo>
                    <a:cubicBezTo>
                      <a:pt x="423" y="274"/>
                      <a:pt x="422" y="274"/>
                      <a:pt x="421" y="273"/>
                    </a:cubicBezTo>
                    <a:cubicBezTo>
                      <a:pt x="421" y="274"/>
                      <a:pt x="420" y="274"/>
                      <a:pt x="420" y="275"/>
                    </a:cubicBezTo>
                    <a:cubicBezTo>
                      <a:pt x="422" y="274"/>
                      <a:pt x="426" y="279"/>
                      <a:pt x="429" y="277"/>
                    </a:cubicBezTo>
                    <a:cubicBezTo>
                      <a:pt x="429" y="277"/>
                      <a:pt x="429" y="277"/>
                      <a:pt x="429" y="277"/>
                    </a:cubicBezTo>
                    <a:cubicBezTo>
                      <a:pt x="430" y="276"/>
                      <a:pt x="430" y="276"/>
                      <a:pt x="430" y="276"/>
                    </a:cubicBezTo>
                    <a:cubicBezTo>
                      <a:pt x="430" y="276"/>
                      <a:pt x="430" y="276"/>
                      <a:pt x="429" y="277"/>
                    </a:cubicBezTo>
                    <a:cubicBezTo>
                      <a:pt x="432" y="278"/>
                      <a:pt x="430" y="280"/>
                      <a:pt x="431" y="282"/>
                    </a:cubicBezTo>
                    <a:close/>
                    <a:moveTo>
                      <a:pt x="413" y="266"/>
                    </a:moveTo>
                    <a:cubicBezTo>
                      <a:pt x="413" y="265"/>
                      <a:pt x="413" y="265"/>
                      <a:pt x="413" y="265"/>
                    </a:cubicBezTo>
                    <a:cubicBezTo>
                      <a:pt x="415" y="265"/>
                      <a:pt x="415" y="265"/>
                      <a:pt x="415" y="265"/>
                    </a:cubicBezTo>
                    <a:lnTo>
                      <a:pt x="413" y="266"/>
                    </a:lnTo>
                    <a:close/>
                    <a:moveTo>
                      <a:pt x="427" y="235"/>
                    </a:moveTo>
                    <a:cubicBezTo>
                      <a:pt x="427" y="235"/>
                      <a:pt x="426" y="236"/>
                      <a:pt x="427" y="237"/>
                    </a:cubicBezTo>
                    <a:cubicBezTo>
                      <a:pt x="427" y="237"/>
                      <a:pt x="428" y="237"/>
                      <a:pt x="428" y="236"/>
                    </a:cubicBezTo>
                    <a:cubicBezTo>
                      <a:pt x="429" y="237"/>
                      <a:pt x="429" y="237"/>
                      <a:pt x="429" y="237"/>
                    </a:cubicBezTo>
                    <a:cubicBezTo>
                      <a:pt x="427" y="238"/>
                      <a:pt x="427" y="238"/>
                      <a:pt x="427" y="238"/>
                    </a:cubicBezTo>
                    <a:cubicBezTo>
                      <a:pt x="428" y="239"/>
                      <a:pt x="428" y="239"/>
                      <a:pt x="428" y="239"/>
                    </a:cubicBezTo>
                    <a:cubicBezTo>
                      <a:pt x="429" y="238"/>
                      <a:pt x="430" y="239"/>
                      <a:pt x="430" y="239"/>
                    </a:cubicBezTo>
                    <a:cubicBezTo>
                      <a:pt x="430" y="239"/>
                      <a:pt x="430" y="239"/>
                      <a:pt x="430" y="239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28" y="241"/>
                      <a:pt x="428" y="241"/>
                      <a:pt x="428" y="241"/>
                    </a:cubicBezTo>
                    <a:cubicBezTo>
                      <a:pt x="431" y="242"/>
                      <a:pt x="431" y="242"/>
                      <a:pt x="431" y="242"/>
                    </a:cubicBezTo>
                    <a:cubicBezTo>
                      <a:pt x="429" y="242"/>
                      <a:pt x="429" y="242"/>
                      <a:pt x="429" y="242"/>
                    </a:cubicBezTo>
                    <a:cubicBezTo>
                      <a:pt x="433" y="244"/>
                      <a:pt x="428" y="248"/>
                      <a:pt x="429" y="249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3" y="253"/>
                      <a:pt x="423" y="253"/>
                      <a:pt x="424" y="253"/>
                    </a:cubicBezTo>
                    <a:cubicBezTo>
                      <a:pt x="424" y="253"/>
                      <a:pt x="425" y="252"/>
                      <a:pt x="425" y="252"/>
                    </a:cubicBezTo>
                    <a:cubicBezTo>
                      <a:pt x="424" y="251"/>
                      <a:pt x="422" y="252"/>
                      <a:pt x="421" y="252"/>
                    </a:cubicBezTo>
                    <a:cubicBezTo>
                      <a:pt x="422" y="253"/>
                      <a:pt x="415" y="255"/>
                      <a:pt x="420" y="255"/>
                    </a:cubicBezTo>
                    <a:cubicBezTo>
                      <a:pt x="421" y="255"/>
                      <a:pt x="421" y="255"/>
                      <a:pt x="421" y="255"/>
                    </a:cubicBezTo>
                    <a:cubicBezTo>
                      <a:pt x="421" y="258"/>
                      <a:pt x="416" y="257"/>
                      <a:pt x="415" y="260"/>
                    </a:cubicBezTo>
                    <a:cubicBezTo>
                      <a:pt x="415" y="261"/>
                      <a:pt x="413" y="260"/>
                      <a:pt x="413" y="261"/>
                    </a:cubicBezTo>
                    <a:cubicBezTo>
                      <a:pt x="412" y="260"/>
                      <a:pt x="412" y="260"/>
                      <a:pt x="412" y="260"/>
                    </a:cubicBezTo>
                    <a:cubicBezTo>
                      <a:pt x="414" y="259"/>
                      <a:pt x="411" y="256"/>
                      <a:pt x="414" y="255"/>
                    </a:cubicBezTo>
                    <a:cubicBezTo>
                      <a:pt x="414" y="251"/>
                      <a:pt x="411" y="255"/>
                      <a:pt x="409" y="254"/>
                    </a:cubicBezTo>
                    <a:cubicBezTo>
                      <a:pt x="411" y="251"/>
                      <a:pt x="415" y="252"/>
                      <a:pt x="417" y="250"/>
                    </a:cubicBezTo>
                    <a:cubicBezTo>
                      <a:pt x="414" y="249"/>
                      <a:pt x="414" y="249"/>
                      <a:pt x="414" y="249"/>
                    </a:cubicBezTo>
                    <a:cubicBezTo>
                      <a:pt x="415" y="248"/>
                      <a:pt x="415" y="248"/>
                      <a:pt x="415" y="248"/>
                    </a:cubicBezTo>
                    <a:cubicBezTo>
                      <a:pt x="416" y="252"/>
                      <a:pt x="419" y="248"/>
                      <a:pt x="421" y="247"/>
                    </a:cubicBezTo>
                    <a:cubicBezTo>
                      <a:pt x="421" y="248"/>
                      <a:pt x="423" y="246"/>
                      <a:pt x="424" y="245"/>
                    </a:cubicBezTo>
                    <a:cubicBezTo>
                      <a:pt x="425" y="246"/>
                      <a:pt x="425" y="246"/>
                      <a:pt x="425" y="246"/>
                    </a:cubicBezTo>
                    <a:cubicBezTo>
                      <a:pt x="425" y="246"/>
                      <a:pt x="425" y="245"/>
                      <a:pt x="425" y="245"/>
                    </a:cubicBezTo>
                    <a:cubicBezTo>
                      <a:pt x="425" y="244"/>
                      <a:pt x="425" y="244"/>
                      <a:pt x="425" y="244"/>
                    </a:cubicBezTo>
                    <a:cubicBezTo>
                      <a:pt x="426" y="245"/>
                      <a:pt x="428" y="245"/>
                      <a:pt x="429" y="244"/>
                    </a:cubicBezTo>
                    <a:cubicBezTo>
                      <a:pt x="428" y="243"/>
                      <a:pt x="426" y="241"/>
                      <a:pt x="424" y="242"/>
                    </a:cubicBezTo>
                    <a:cubicBezTo>
                      <a:pt x="424" y="242"/>
                      <a:pt x="424" y="242"/>
                      <a:pt x="424" y="242"/>
                    </a:cubicBezTo>
                    <a:cubicBezTo>
                      <a:pt x="425" y="242"/>
                      <a:pt x="422" y="243"/>
                      <a:pt x="421" y="242"/>
                    </a:cubicBezTo>
                    <a:cubicBezTo>
                      <a:pt x="423" y="242"/>
                      <a:pt x="425" y="241"/>
                      <a:pt x="426" y="240"/>
                    </a:cubicBezTo>
                    <a:cubicBezTo>
                      <a:pt x="424" y="236"/>
                      <a:pt x="422" y="241"/>
                      <a:pt x="419" y="239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1"/>
                      <a:pt x="417" y="241"/>
                      <a:pt x="417" y="241"/>
                    </a:cubicBezTo>
                    <a:cubicBezTo>
                      <a:pt x="418" y="243"/>
                      <a:pt x="419" y="244"/>
                      <a:pt x="419" y="246"/>
                    </a:cubicBezTo>
                    <a:cubicBezTo>
                      <a:pt x="416" y="248"/>
                      <a:pt x="412" y="243"/>
                      <a:pt x="409" y="245"/>
                    </a:cubicBezTo>
                    <a:cubicBezTo>
                      <a:pt x="409" y="246"/>
                      <a:pt x="409" y="246"/>
                      <a:pt x="409" y="246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8" y="246"/>
                      <a:pt x="408" y="246"/>
                      <a:pt x="407" y="247"/>
                    </a:cubicBezTo>
                    <a:cubicBezTo>
                      <a:pt x="408" y="245"/>
                      <a:pt x="408" y="245"/>
                      <a:pt x="408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9" y="245"/>
                      <a:pt x="409" y="245"/>
                      <a:pt x="409" y="245"/>
                    </a:cubicBezTo>
                    <a:cubicBezTo>
                      <a:pt x="410" y="241"/>
                      <a:pt x="414" y="246"/>
                      <a:pt x="416" y="243"/>
                    </a:cubicBezTo>
                    <a:cubicBezTo>
                      <a:pt x="413" y="240"/>
                      <a:pt x="409" y="243"/>
                      <a:pt x="406" y="242"/>
                    </a:cubicBezTo>
                    <a:cubicBezTo>
                      <a:pt x="405" y="242"/>
                      <a:pt x="405" y="242"/>
                      <a:pt x="405" y="242"/>
                    </a:cubicBezTo>
                    <a:cubicBezTo>
                      <a:pt x="407" y="240"/>
                      <a:pt x="408" y="239"/>
                      <a:pt x="410" y="239"/>
                    </a:cubicBezTo>
                    <a:cubicBezTo>
                      <a:pt x="409" y="237"/>
                      <a:pt x="412" y="238"/>
                      <a:pt x="413" y="237"/>
                    </a:cubicBezTo>
                    <a:cubicBezTo>
                      <a:pt x="413" y="237"/>
                      <a:pt x="413" y="237"/>
                      <a:pt x="414" y="238"/>
                    </a:cubicBezTo>
                    <a:cubicBezTo>
                      <a:pt x="414" y="238"/>
                      <a:pt x="415" y="237"/>
                      <a:pt x="415" y="237"/>
                    </a:cubicBezTo>
                    <a:cubicBezTo>
                      <a:pt x="415" y="236"/>
                      <a:pt x="413" y="234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4" y="234"/>
                      <a:pt x="415" y="234"/>
                      <a:pt x="415" y="231"/>
                    </a:cubicBezTo>
                    <a:cubicBezTo>
                      <a:pt x="412" y="230"/>
                      <a:pt x="412" y="230"/>
                      <a:pt x="412" y="230"/>
                    </a:cubicBezTo>
                    <a:cubicBezTo>
                      <a:pt x="411" y="229"/>
                      <a:pt x="413" y="226"/>
                      <a:pt x="414" y="226"/>
                    </a:cubicBezTo>
                    <a:cubicBezTo>
                      <a:pt x="416" y="228"/>
                      <a:pt x="421" y="227"/>
                      <a:pt x="423" y="225"/>
                    </a:cubicBezTo>
                    <a:cubicBezTo>
                      <a:pt x="421" y="227"/>
                      <a:pt x="426" y="228"/>
                      <a:pt x="427" y="229"/>
                    </a:cubicBezTo>
                    <a:cubicBezTo>
                      <a:pt x="424" y="232"/>
                      <a:pt x="424" y="232"/>
                      <a:pt x="424" y="232"/>
                    </a:cubicBezTo>
                    <a:cubicBezTo>
                      <a:pt x="425" y="233"/>
                      <a:pt x="426" y="234"/>
                      <a:pt x="427" y="233"/>
                    </a:cubicBezTo>
                    <a:cubicBezTo>
                      <a:pt x="428" y="230"/>
                      <a:pt x="430" y="233"/>
                      <a:pt x="432" y="233"/>
                    </a:cubicBezTo>
                    <a:cubicBezTo>
                      <a:pt x="432" y="233"/>
                      <a:pt x="432" y="234"/>
                      <a:pt x="432" y="234"/>
                    </a:cubicBezTo>
                    <a:cubicBezTo>
                      <a:pt x="430" y="235"/>
                      <a:pt x="429" y="233"/>
                      <a:pt x="427" y="235"/>
                    </a:cubicBezTo>
                    <a:close/>
                    <a:moveTo>
                      <a:pt x="420" y="245"/>
                    </a:moveTo>
                    <a:cubicBezTo>
                      <a:pt x="421" y="245"/>
                      <a:pt x="422" y="243"/>
                      <a:pt x="424" y="243"/>
                    </a:cubicBezTo>
                    <a:cubicBezTo>
                      <a:pt x="423" y="244"/>
                      <a:pt x="421" y="244"/>
                      <a:pt x="420" y="245"/>
                    </a:cubicBezTo>
                    <a:close/>
                    <a:moveTo>
                      <a:pt x="433" y="201"/>
                    </a:moveTo>
                    <a:cubicBezTo>
                      <a:pt x="432" y="201"/>
                      <a:pt x="432" y="201"/>
                      <a:pt x="432" y="201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6" y="200"/>
                      <a:pt x="433" y="199"/>
                      <a:pt x="433" y="201"/>
                    </a:cubicBezTo>
                    <a:close/>
                    <a:moveTo>
                      <a:pt x="435" y="297"/>
                    </a:move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4" y="297"/>
                      <a:pt x="435" y="296"/>
                      <a:pt x="435" y="296"/>
                    </a:cubicBezTo>
                    <a:lnTo>
                      <a:pt x="435" y="297"/>
                    </a:lnTo>
                    <a:close/>
                    <a:moveTo>
                      <a:pt x="435" y="191"/>
                    </a:moveTo>
                    <a:cubicBezTo>
                      <a:pt x="435" y="190"/>
                      <a:pt x="435" y="190"/>
                      <a:pt x="435" y="190"/>
                    </a:cubicBezTo>
                    <a:cubicBezTo>
                      <a:pt x="435" y="190"/>
                      <a:pt x="436" y="190"/>
                      <a:pt x="437" y="191"/>
                    </a:cubicBezTo>
                    <a:lnTo>
                      <a:pt x="435" y="191"/>
                    </a:lnTo>
                    <a:close/>
                    <a:moveTo>
                      <a:pt x="437" y="299"/>
                    </a:moveTo>
                    <a:cubicBezTo>
                      <a:pt x="438" y="299"/>
                      <a:pt x="439" y="298"/>
                      <a:pt x="439" y="298"/>
                    </a:cubicBezTo>
                    <a:cubicBezTo>
                      <a:pt x="439" y="299"/>
                      <a:pt x="438" y="299"/>
                      <a:pt x="437" y="299"/>
                    </a:cubicBezTo>
                    <a:close/>
                    <a:moveTo>
                      <a:pt x="439" y="295"/>
                    </a:moveTo>
                    <a:cubicBezTo>
                      <a:pt x="439" y="295"/>
                      <a:pt x="439" y="295"/>
                      <a:pt x="439" y="295"/>
                    </a:cubicBezTo>
                    <a:cubicBezTo>
                      <a:pt x="439" y="295"/>
                      <a:pt x="439" y="295"/>
                      <a:pt x="439" y="295"/>
                    </a:cubicBezTo>
                    <a:close/>
                    <a:moveTo>
                      <a:pt x="440" y="290"/>
                    </a:moveTo>
                    <a:cubicBezTo>
                      <a:pt x="441" y="290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39" y="291"/>
                      <a:pt x="440" y="290"/>
                    </a:cubicBezTo>
                    <a:close/>
                    <a:moveTo>
                      <a:pt x="442" y="165"/>
                    </a:moveTo>
                    <a:cubicBezTo>
                      <a:pt x="443" y="165"/>
                      <a:pt x="443" y="166"/>
                      <a:pt x="443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lnTo>
                      <a:pt x="442" y="165"/>
                    </a:lnTo>
                    <a:close/>
                    <a:moveTo>
                      <a:pt x="449" y="181"/>
                    </a:move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7" y="180"/>
                      <a:pt x="448" y="180"/>
                      <a:pt x="449" y="181"/>
                    </a:cubicBezTo>
                    <a:close/>
                    <a:moveTo>
                      <a:pt x="450" y="174"/>
                    </a:moveTo>
                    <a:cubicBezTo>
                      <a:pt x="449" y="175"/>
                      <a:pt x="449" y="175"/>
                      <a:pt x="449" y="175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50" y="174"/>
                      <a:pt x="45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8" name="Freeform 4854"/>
              <p:cNvSpPr/>
              <p:nvPr/>
            </p:nvSpPr>
            <p:spPr bwMode="auto">
              <a:xfrm>
                <a:off x="5884864" y="3406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89" name="Freeform 4855"/>
              <p:cNvSpPr/>
              <p:nvPr/>
            </p:nvSpPr>
            <p:spPr bwMode="auto">
              <a:xfrm>
                <a:off x="6070601" y="3678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0" name="Freeform 4856"/>
              <p:cNvSpPr/>
              <p:nvPr/>
            </p:nvSpPr>
            <p:spPr bwMode="auto">
              <a:xfrm>
                <a:off x="6051551" y="3605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1" name="Freeform 4857"/>
              <p:cNvSpPr/>
              <p:nvPr/>
            </p:nvSpPr>
            <p:spPr bwMode="auto">
              <a:xfrm>
                <a:off x="5508626" y="3824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2" name="Freeform 4858"/>
              <p:cNvSpPr/>
              <p:nvPr/>
            </p:nvSpPr>
            <p:spPr bwMode="auto">
              <a:xfrm>
                <a:off x="5480051" y="3811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3" name="Freeform 4859"/>
              <p:cNvSpPr/>
              <p:nvPr/>
            </p:nvSpPr>
            <p:spPr bwMode="auto">
              <a:xfrm>
                <a:off x="5453064" y="373221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4" name="Freeform 4860"/>
              <p:cNvSpPr/>
              <p:nvPr/>
            </p:nvSpPr>
            <p:spPr bwMode="auto">
              <a:xfrm>
                <a:off x="5518151" y="3857626"/>
                <a:ext cx="9525" cy="7938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2 h 5"/>
                  <a:gd name="T4" fmla="*/ 0 w 7"/>
                  <a:gd name="T5" fmla="*/ 4 h 5"/>
                  <a:gd name="T6" fmla="*/ 1 w 7"/>
                  <a:gd name="T7" fmla="*/ 3 h 5"/>
                  <a:gd name="T8" fmla="*/ 7 w 7"/>
                  <a:gd name="T9" fmla="*/ 1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1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5" y="2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5" name="Freeform 4861"/>
              <p:cNvSpPr/>
              <p:nvPr/>
            </p:nvSpPr>
            <p:spPr bwMode="auto">
              <a:xfrm>
                <a:off x="5527676" y="38592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6" name="Freeform 4862"/>
              <p:cNvSpPr/>
              <p:nvPr/>
            </p:nvSpPr>
            <p:spPr bwMode="auto">
              <a:xfrm>
                <a:off x="6035676" y="35655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7" name="Freeform 4863"/>
              <p:cNvSpPr/>
              <p:nvPr/>
            </p:nvSpPr>
            <p:spPr bwMode="auto">
              <a:xfrm>
                <a:off x="5478464" y="38115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8" name="Freeform 4864"/>
              <p:cNvSpPr/>
              <p:nvPr/>
            </p:nvSpPr>
            <p:spPr bwMode="auto">
              <a:xfrm>
                <a:off x="5808664" y="33718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499" name="Freeform 4865"/>
              <p:cNvSpPr/>
              <p:nvPr/>
            </p:nvSpPr>
            <p:spPr bwMode="auto">
              <a:xfrm>
                <a:off x="5816601" y="33718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0" name="Freeform 4866"/>
              <p:cNvSpPr/>
              <p:nvPr/>
            </p:nvSpPr>
            <p:spPr bwMode="auto">
              <a:xfrm>
                <a:off x="5872164" y="3381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1" name="Freeform 4867"/>
              <p:cNvSpPr/>
              <p:nvPr/>
            </p:nvSpPr>
            <p:spPr bwMode="auto">
              <a:xfrm>
                <a:off x="5832476" y="3381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2" name="Freeform 4868"/>
              <p:cNvSpPr/>
              <p:nvPr/>
            </p:nvSpPr>
            <p:spPr bwMode="auto">
              <a:xfrm>
                <a:off x="5873751" y="3382964"/>
                <a:ext cx="7938" cy="317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0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3" name="Freeform 4869"/>
              <p:cNvSpPr/>
              <p:nvPr/>
            </p:nvSpPr>
            <p:spPr bwMode="auto">
              <a:xfrm>
                <a:off x="5859464" y="3386139"/>
                <a:ext cx="1588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4" name="Freeform 4870"/>
              <p:cNvSpPr/>
              <p:nvPr/>
            </p:nvSpPr>
            <p:spPr bwMode="auto">
              <a:xfrm>
                <a:off x="5881689" y="3390901"/>
                <a:ext cx="4763" cy="3175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5" name="Freeform 4871"/>
              <p:cNvSpPr/>
              <p:nvPr/>
            </p:nvSpPr>
            <p:spPr bwMode="auto">
              <a:xfrm>
                <a:off x="5848351" y="3392489"/>
                <a:ext cx="4763" cy="0"/>
              </a:xfrm>
              <a:custGeom>
                <a:avLst/>
                <a:gdLst>
                  <a:gd name="T0" fmla="*/ 2 w 3"/>
                  <a:gd name="T1" fmla="*/ 0 w 3"/>
                  <a:gd name="T2" fmla="*/ 3 w 3"/>
                  <a:gd name="T3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6" name="Freeform 4872"/>
              <p:cNvSpPr/>
              <p:nvPr/>
            </p:nvSpPr>
            <p:spPr bwMode="auto">
              <a:xfrm>
                <a:off x="5862639" y="3392489"/>
                <a:ext cx="3175" cy="317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7" name="Freeform 4873"/>
              <p:cNvSpPr/>
              <p:nvPr/>
            </p:nvSpPr>
            <p:spPr bwMode="auto">
              <a:xfrm>
                <a:off x="5897564" y="3392489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8" name="Freeform 4874"/>
              <p:cNvSpPr/>
              <p:nvPr/>
            </p:nvSpPr>
            <p:spPr bwMode="auto">
              <a:xfrm>
                <a:off x="5875339" y="3392489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09" name="Freeform 4875"/>
              <p:cNvSpPr/>
              <p:nvPr/>
            </p:nvSpPr>
            <p:spPr bwMode="auto">
              <a:xfrm>
                <a:off x="5886451" y="339566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0" name="Freeform 4876"/>
              <p:cNvSpPr/>
              <p:nvPr/>
            </p:nvSpPr>
            <p:spPr bwMode="auto">
              <a:xfrm>
                <a:off x="5875339" y="3397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3 h 4"/>
                  <a:gd name="T4" fmla="*/ 5 w 6"/>
                  <a:gd name="T5" fmla="*/ 1 h 4"/>
                  <a:gd name="T6" fmla="*/ 4 w 6"/>
                  <a:gd name="T7" fmla="*/ 1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4"/>
                      <a:pt x="6" y="3"/>
                    </a:cubicBezTo>
                    <a:cubicBezTo>
                      <a:pt x="5" y="3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1" name="Freeform 4877"/>
              <p:cNvSpPr/>
              <p:nvPr/>
            </p:nvSpPr>
            <p:spPr bwMode="auto">
              <a:xfrm>
                <a:off x="5872164" y="3402014"/>
                <a:ext cx="7938" cy="3175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3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3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2" name="Freeform 4878"/>
              <p:cNvSpPr/>
              <p:nvPr/>
            </p:nvSpPr>
            <p:spPr bwMode="auto">
              <a:xfrm>
                <a:off x="5916614" y="340360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3" name="Rectangle 4879"/>
              <p:cNvSpPr>
                <a:spLocks noChangeArrowheads="1"/>
              </p:cNvSpPr>
              <p:nvPr/>
            </p:nvSpPr>
            <p:spPr bwMode="auto">
              <a:xfrm>
                <a:off x="5908676" y="34051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4" name="Freeform 4880"/>
              <p:cNvSpPr/>
              <p:nvPr/>
            </p:nvSpPr>
            <p:spPr bwMode="auto">
              <a:xfrm>
                <a:off x="5908676" y="34051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5" name="Freeform 4881"/>
              <p:cNvSpPr/>
              <p:nvPr/>
            </p:nvSpPr>
            <p:spPr bwMode="auto">
              <a:xfrm>
                <a:off x="5908676" y="3405189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6" name="Freeform 4882"/>
              <p:cNvSpPr/>
              <p:nvPr/>
            </p:nvSpPr>
            <p:spPr bwMode="auto">
              <a:xfrm>
                <a:off x="5897564" y="3405189"/>
                <a:ext cx="9525" cy="3175"/>
              </a:xfrm>
              <a:custGeom>
                <a:avLst/>
                <a:gdLst>
                  <a:gd name="T0" fmla="*/ 0 w 6"/>
                  <a:gd name="T1" fmla="*/ 1 h 3"/>
                  <a:gd name="T2" fmla="*/ 1 w 6"/>
                  <a:gd name="T3" fmla="*/ 1 h 3"/>
                  <a:gd name="T4" fmla="*/ 2 w 6"/>
                  <a:gd name="T5" fmla="*/ 3 h 3"/>
                  <a:gd name="T6" fmla="*/ 5 w 6"/>
                  <a:gd name="T7" fmla="*/ 2 h 3"/>
                  <a:gd name="T8" fmla="*/ 4 w 6"/>
                  <a:gd name="T9" fmla="*/ 1 h 3"/>
                  <a:gd name="T10" fmla="*/ 6 w 6"/>
                  <a:gd name="T11" fmla="*/ 0 h 3"/>
                  <a:gd name="T12" fmla="*/ 0 w 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7" name="Freeform 4883"/>
              <p:cNvSpPr/>
              <p:nvPr/>
            </p:nvSpPr>
            <p:spPr bwMode="auto">
              <a:xfrm>
                <a:off x="5889626" y="34067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8" name="Freeform 4884"/>
              <p:cNvSpPr/>
              <p:nvPr/>
            </p:nvSpPr>
            <p:spPr bwMode="auto">
              <a:xfrm>
                <a:off x="5888039" y="3406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19" name="Freeform 4885"/>
              <p:cNvSpPr/>
              <p:nvPr/>
            </p:nvSpPr>
            <p:spPr bwMode="auto">
              <a:xfrm>
                <a:off x="5943601" y="3405189"/>
                <a:ext cx="4763" cy="7938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4 h 5"/>
                  <a:gd name="T4" fmla="*/ 0 w 4"/>
                  <a:gd name="T5" fmla="*/ 5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0"/>
                      <a:pt x="3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0" name="Freeform 4886"/>
              <p:cNvSpPr/>
              <p:nvPr/>
            </p:nvSpPr>
            <p:spPr bwMode="auto">
              <a:xfrm>
                <a:off x="5894389" y="3408364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1" name="Freeform 4887"/>
              <p:cNvSpPr/>
              <p:nvPr/>
            </p:nvSpPr>
            <p:spPr bwMode="auto">
              <a:xfrm>
                <a:off x="5989639" y="34083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2" name="Freeform 4888"/>
              <p:cNvSpPr/>
              <p:nvPr/>
            </p:nvSpPr>
            <p:spPr bwMode="auto">
              <a:xfrm>
                <a:off x="5918201" y="34147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3" name="Freeform 4889"/>
              <p:cNvSpPr/>
              <p:nvPr/>
            </p:nvSpPr>
            <p:spPr bwMode="auto">
              <a:xfrm>
                <a:off x="5916614" y="3411539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4" name="Freeform 4890"/>
              <p:cNvSpPr/>
              <p:nvPr/>
            </p:nvSpPr>
            <p:spPr bwMode="auto">
              <a:xfrm>
                <a:off x="5949951" y="3411539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5" name="Freeform 4891"/>
              <p:cNvSpPr/>
              <p:nvPr/>
            </p:nvSpPr>
            <p:spPr bwMode="auto">
              <a:xfrm>
                <a:off x="5910264" y="3416301"/>
                <a:ext cx="14288" cy="4763"/>
              </a:xfrm>
              <a:custGeom>
                <a:avLst/>
                <a:gdLst>
                  <a:gd name="T0" fmla="*/ 2 w 10"/>
                  <a:gd name="T1" fmla="*/ 2 h 4"/>
                  <a:gd name="T2" fmla="*/ 2 w 10"/>
                  <a:gd name="T3" fmla="*/ 4 h 4"/>
                  <a:gd name="T4" fmla="*/ 10 w 10"/>
                  <a:gd name="T5" fmla="*/ 1 h 4"/>
                  <a:gd name="T6" fmla="*/ 1 w 10"/>
                  <a:gd name="T7" fmla="*/ 0 h 4"/>
                  <a:gd name="T8" fmla="*/ 0 w 10"/>
                  <a:gd name="T9" fmla="*/ 1 h 4"/>
                  <a:gd name="T10" fmla="*/ 2 w 10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1"/>
                      <a:pt x="8" y="4"/>
                      <a:pt x="10" y="1"/>
                    </a:cubicBezTo>
                    <a:cubicBezTo>
                      <a:pt x="8" y="2"/>
                      <a:pt x="4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6" name="Freeform 4892"/>
              <p:cNvSpPr/>
              <p:nvPr/>
            </p:nvSpPr>
            <p:spPr bwMode="auto">
              <a:xfrm>
                <a:off x="5935664" y="34163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7" name="Freeform 4893"/>
              <p:cNvSpPr/>
              <p:nvPr/>
            </p:nvSpPr>
            <p:spPr bwMode="auto">
              <a:xfrm>
                <a:off x="5905501" y="3417889"/>
                <a:ext cx="4763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8" name="Freeform 4894"/>
              <p:cNvSpPr/>
              <p:nvPr/>
            </p:nvSpPr>
            <p:spPr bwMode="auto">
              <a:xfrm>
                <a:off x="5930901" y="3417889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29" name="Freeform 4895"/>
              <p:cNvSpPr/>
              <p:nvPr/>
            </p:nvSpPr>
            <p:spPr bwMode="auto">
              <a:xfrm>
                <a:off x="5975351" y="34210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0" name="Freeform 4896"/>
              <p:cNvSpPr/>
              <p:nvPr/>
            </p:nvSpPr>
            <p:spPr bwMode="auto">
              <a:xfrm>
                <a:off x="5937251" y="3422651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1" name="Freeform 4897"/>
              <p:cNvSpPr/>
              <p:nvPr/>
            </p:nvSpPr>
            <p:spPr bwMode="auto">
              <a:xfrm>
                <a:off x="5957889" y="3424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2" name="Freeform 4898"/>
              <p:cNvSpPr/>
              <p:nvPr/>
            </p:nvSpPr>
            <p:spPr bwMode="auto">
              <a:xfrm>
                <a:off x="5956301" y="34242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3" name="Freeform 4899"/>
              <p:cNvSpPr/>
              <p:nvPr/>
            </p:nvSpPr>
            <p:spPr bwMode="auto">
              <a:xfrm>
                <a:off x="5948364" y="3424239"/>
                <a:ext cx="1588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4" name="Freeform 4900"/>
              <p:cNvSpPr/>
              <p:nvPr/>
            </p:nvSpPr>
            <p:spPr bwMode="auto">
              <a:xfrm>
                <a:off x="5929314" y="34242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5" name="Freeform 4901"/>
              <p:cNvSpPr/>
              <p:nvPr/>
            </p:nvSpPr>
            <p:spPr bwMode="auto">
              <a:xfrm>
                <a:off x="5961064" y="34258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6" name="Freeform 4902"/>
              <p:cNvSpPr/>
              <p:nvPr/>
            </p:nvSpPr>
            <p:spPr bwMode="auto">
              <a:xfrm>
                <a:off x="5962651" y="3425826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7" name="Freeform 4903"/>
              <p:cNvSpPr/>
              <p:nvPr/>
            </p:nvSpPr>
            <p:spPr bwMode="auto">
              <a:xfrm>
                <a:off x="6000751" y="34274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8" name="Freeform 4904"/>
              <p:cNvSpPr/>
              <p:nvPr/>
            </p:nvSpPr>
            <p:spPr bwMode="auto">
              <a:xfrm>
                <a:off x="5935664" y="342900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3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39" name="Freeform 4905"/>
              <p:cNvSpPr/>
              <p:nvPr/>
            </p:nvSpPr>
            <p:spPr bwMode="auto">
              <a:xfrm>
                <a:off x="5932489" y="342900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0" name="Freeform 4906"/>
              <p:cNvSpPr/>
              <p:nvPr/>
            </p:nvSpPr>
            <p:spPr bwMode="auto">
              <a:xfrm>
                <a:off x="5935664" y="3429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1" name="Freeform 4907"/>
              <p:cNvSpPr/>
              <p:nvPr/>
            </p:nvSpPr>
            <p:spPr bwMode="auto">
              <a:xfrm>
                <a:off x="5548314" y="3429001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2" name="Freeform 4908"/>
              <p:cNvSpPr/>
              <p:nvPr/>
            </p:nvSpPr>
            <p:spPr bwMode="auto">
              <a:xfrm>
                <a:off x="5927726" y="342900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3" name="Freeform 4909"/>
              <p:cNvSpPr/>
              <p:nvPr/>
            </p:nvSpPr>
            <p:spPr bwMode="auto">
              <a:xfrm>
                <a:off x="5945189" y="3429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4" name="Freeform 4910"/>
              <p:cNvSpPr/>
              <p:nvPr/>
            </p:nvSpPr>
            <p:spPr bwMode="auto">
              <a:xfrm>
                <a:off x="5948364" y="343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5" name="Freeform 4911"/>
              <p:cNvSpPr/>
              <p:nvPr/>
            </p:nvSpPr>
            <p:spPr bwMode="auto">
              <a:xfrm>
                <a:off x="5948364" y="3430589"/>
                <a:ext cx="3175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6" name="Freeform 4912"/>
              <p:cNvSpPr/>
              <p:nvPr/>
            </p:nvSpPr>
            <p:spPr bwMode="auto">
              <a:xfrm>
                <a:off x="5953126" y="3432176"/>
                <a:ext cx="4763" cy="7938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2 w 3"/>
                  <a:gd name="T5" fmla="*/ 4 h 5"/>
                  <a:gd name="T6" fmla="*/ 2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5"/>
                      <a:pt x="2" y="4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7" name="Freeform 4913"/>
              <p:cNvSpPr/>
              <p:nvPr/>
            </p:nvSpPr>
            <p:spPr bwMode="auto">
              <a:xfrm>
                <a:off x="5942014" y="3440114"/>
                <a:ext cx="6350" cy="1588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3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8" name="Rectangle 4914"/>
              <p:cNvSpPr>
                <a:spLocks noChangeArrowheads="1"/>
              </p:cNvSpPr>
              <p:nvPr/>
            </p:nvSpPr>
            <p:spPr bwMode="auto">
              <a:xfrm>
                <a:off x="5962651" y="34417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49" name="Freeform 4915"/>
              <p:cNvSpPr/>
              <p:nvPr/>
            </p:nvSpPr>
            <p:spPr bwMode="auto">
              <a:xfrm>
                <a:off x="5948364" y="344170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0" name="Freeform 4916"/>
              <p:cNvSpPr/>
              <p:nvPr/>
            </p:nvSpPr>
            <p:spPr bwMode="auto">
              <a:xfrm>
                <a:off x="5983289" y="34432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1" name="Freeform 4917"/>
              <p:cNvSpPr/>
              <p:nvPr/>
            </p:nvSpPr>
            <p:spPr bwMode="auto">
              <a:xfrm>
                <a:off x="5949951" y="3446464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2" y="4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2" name="Freeform 4918"/>
              <p:cNvSpPr/>
              <p:nvPr/>
            </p:nvSpPr>
            <p:spPr bwMode="auto">
              <a:xfrm>
                <a:off x="5989639" y="3451226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3" name="Freeform 4919"/>
              <p:cNvSpPr/>
              <p:nvPr/>
            </p:nvSpPr>
            <p:spPr bwMode="auto">
              <a:xfrm>
                <a:off x="5980114" y="34512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4" name="Freeform 4920"/>
              <p:cNvSpPr/>
              <p:nvPr/>
            </p:nvSpPr>
            <p:spPr bwMode="auto">
              <a:xfrm>
                <a:off x="5975351" y="34512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5" name="Freeform 4921"/>
              <p:cNvSpPr/>
              <p:nvPr/>
            </p:nvSpPr>
            <p:spPr bwMode="auto">
              <a:xfrm>
                <a:off x="5984876" y="34544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6" name="Freeform 4922"/>
              <p:cNvSpPr/>
              <p:nvPr/>
            </p:nvSpPr>
            <p:spPr bwMode="auto">
              <a:xfrm>
                <a:off x="5956301" y="34607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7" name="Freeform 4923"/>
              <p:cNvSpPr/>
              <p:nvPr/>
            </p:nvSpPr>
            <p:spPr bwMode="auto">
              <a:xfrm>
                <a:off x="5989639" y="34607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8" name="Freeform 4924"/>
              <p:cNvSpPr/>
              <p:nvPr/>
            </p:nvSpPr>
            <p:spPr bwMode="auto">
              <a:xfrm>
                <a:off x="5994401" y="34607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59" name="Freeform 4925"/>
              <p:cNvSpPr/>
              <p:nvPr/>
            </p:nvSpPr>
            <p:spPr bwMode="auto">
              <a:xfrm>
                <a:off x="5999164" y="3463926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0" name="Freeform 4926"/>
              <p:cNvSpPr/>
              <p:nvPr/>
            </p:nvSpPr>
            <p:spPr bwMode="auto">
              <a:xfrm>
                <a:off x="6008689" y="3465514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1" name="Freeform 4927"/>
              <p:cNvSpPr/>
              <p:nvPr/>
            </p:nvSpPr>
            <p:spPr bwMode="auto">
              <a:xfrm>
                <a:off x="5981701" y="34702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2" name="Freeform 4928"/>
              <p:cNvSpPr/>
              <p:nvPr/>
            </p:nvSpPr>
            <p:spPr bwMode="auto">
              <a:xfrm>
                <a:off x="5975351" y="34718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3" name="Freeform 4929"/>
              <p:cNvSpPr/>
              <p:nvPr/>
            </p:nvSpPr>
            <p:spPr bwMode="auto">
              <a:xfrm>
                <a:off x="5986464" y="3473451"/>
                <a:ext cx="3175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4" name="Freeform 4930"/>
              <p:cNvSpPr/>
              <p:nvPr/>
            </p:nvSpPr>
            <p:spPr bwMode="auto">
              <a:xfrm>
                <a:off x="6002339" y="34734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5" name="Freeform 4931"/>
              <p:cNvSpPr/>
              <p:nvPr/>
            </p:nvSpPr>
            <p:spPr bwMode="auto">
              <a:xfrm>
                <a:off x="5984876" y="34750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6" name="Freeform 4932"/>
              <p:cNvSpPr/>
              <p:nvPr/>
            </p:nvSpPr>
            <p:spPr bwMode="auto">
              <a:xfrm>
                <a:off x="5980114" y="3479801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4" y="1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7" name="Freeform 4933"/>
              <p:cNvSpPr/>
              <p:nvPr/>
            </p:nvSpPr>
            <p:spPr bwMode="auto">
              <a:xfrm>
                <a:off x="5988051" y="34813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8" name="Freeform 4934"/>
              <p:cNvSpPr/>
              <p:nvPr/>
            </p:nvSpPr>
            <p:spPr bwMode="auto">
              <a:xfrm>
                <a:off x="5986464" y="3478214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69" name="Freeform 4935"/>
              <p:cNvSpPr/>
              <p:nvPr/>
            </p:nvSpPr>
            <p:spPr bwMode="auto">
              <a:xfrm>
                <a:off x="6019801" y="3479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0" name="Freeform 4936"/>
              <p:cNvSpPr/>
              <p:nvPr/>
            </p:nvSpPr>
            <p:spPr bwMode="auto">
              <a:xfrm>
                <a:off x="5997576" y="34829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1" name="Freeform 4937"/>
              <p:cNvSpPr/>
              <p:nvPr/>
            </p:nvSpPr>
            <p:spPr bwMode="auto">
              <a:xfrm>
                <a:off x="5992814" y="3486151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2" name="Freeform 4938"/>
              <p:cNvSpPr/>
              <p:nvPr/>
            </p:nvSpPr>
            <p:spPr bwMode="auto">
              <a:xfrm>
                <a:off x="6005514" y="34861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3" name="Freeform 4939"/>
              <p:cNvSpPr/>
              <p:nvPr/>
            </p:nvSpPr>
            <p:spPr bwMode="auto">
              <a:xfrm>
                <a:off x="5986464" y="3487739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4" name="Freeform 4940"/>
              <p:cNvSpPr/>
              <p:nvPr/>
            </p:nvSpPr>
            <p:spPr bwMode="auto">
              <a:xfrm>
                <a:off x="5994401" y="3492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5" name="Freeform 4941"/>
              <p:cNvSpPr/>
              <p:nvPr/>
            </p:nvSpPr>
            <p:spPr bwMode="auto">
              <a:xfrm>
                <a:off x="6002339" y="34940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6" name="Freeform 4942"/>
              <p:cNvSpPr/>
              <p:nvPr/>
            </p:nvSpPr>
            <p:spPr bwMode="auto">
              <a:xfrm>
                <a:off x="5508626" y="3495676"/>
                <a:ext cx="4763" cy="4763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3 w 4"/>
                  <a:gd name="T9" fmla="*/ 2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7" name="Freeform 4943"/>
              <p:cNvSpPr/>
              <p:nvPr/>
            </p:nvSpPr>
            <p:spPr bwMode="auto">
              <a:xfrm>
                <a:off x="6010276" y="3498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8" name="Freeform 4944"/>
              <p:cNvSpPr/>
              <p:nvPr/>
            </p:nvSpPr>
            <p:spPr bwMode="auto">
              <a:xfrm>
                <a:off x="6002339" y="35020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79" name="Freeform 4945"/>
              <p:cNvSpPr/>
              <p:nvPr/>
            </p:nvSpPr>
            <p:spPr bwMode="auto">
              <a:xfrm>
                <a:off x="5489576" y="35052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0" name="Freeform 4946"/>
              <p:cNvSpPr/>
              <p:nvPr/>
            </p:nvSpPr>
            <p:spPr bwMode="auto">
              <a:xfrm>
                <a:off x="6010276" y="35067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1" name="Freeform 4947"/>
              <p:cNvSpPr/>
              <p:nvPr/>
            </p:nvSpPr>
            <p:spPr bwMode="auto">
              <a:xfrm>
                <a:off x="6010276" y="35067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2" name="Freeform 4948"/>
              <p:cNvSpPr/>
              <p:nvPr/>
            </p:nvSpPr>
            <p:spPr bwMode="auto">
              <a:xfrm>
                <a:off x="5464176" y="354330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3" name="Freeform 4949"/>
              <p:cNvSpPr/>
              <p:nvPr/>
            </p:nvSpPr>
            <p:spPr bwMode="auto">
              <a:xfrm>
                <a:off x="6049964" y="3592514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4" name="Freeform 4950"/>
              <p:cNvSpPr/>
              <p:nvPr/>
            </p:nvSpPr>
            <p:spPr bwMode="auto">
              <a:xfrm>
                <a:off x="5424489" y="3594101"/>
                <a:ext cx="14288" cy="28575"/>
              </a:xfrm>
              <a:custGeom>
                <a:avLst/>
                <a:gdLst>
                  <a:gd name="T0" fmla="*/ 4 w 10"/>
                  <a:gd name="T1" fmla="*/ 15 h 20"/>
                  <a:gd name="T2" fmla="*/ 3 w 10"/>
                  <a:gd name="T3" fmla="*/ 16 h 20"/>
                  <a:gd name="T4" fmla="*/ 7 w 10"/>
                  <a:gd name="T5" fmla="*/ 18 h 20"/>
                  <a:gd name="T6" fmla="*/ 5 w 10"/>
                  <a:gd name="T7" fmla="*/ 17 h 20"/>
                  <a:gd name="T8" fmla="*/ 7 w 10"/>
                  <a:gd name="T9" fmla="*/ 15 h 20"/>
                  <a:gd name="T10" fmla="*/ 7 w 10"/>
                  <a:gd name="T11" fmla="*/ 16 h 20"/>
                  <a:gd name="T12" fmla="*/ 8 w 10"/>
                  <a:gd name="T13" fmla="*/ 13 h 20"/>
                  <a:gd name="T14" fmla="*/ 6 w 10"/>
                  <a:gd name="T15" fmla="*/ 13 h 20"/>
                  <a:gd name="T16" fmla="*/ 5 w 10"/>
                  <a:gd name="T17" fmla="*/ 10 h 20"/>
                  <a:gd name="T18" fmla="*/ 7 w 10"/>
                  <a:gd name="T19" fmla="*/ 9 h 20"/>
                  <a:gd name="T20" fmla="*/ 8 w 10"/>
                  <a:gd name="T21" fmla="*/ 6 h 20"/>
                  <a:gd name="T22" fmla="*/ 9 w 10"/>
                  <a:gd name="T23" fmla="*/ 3 h 20"/>
                  <a:gd name="T24" fmla="*/ 7 w 10"/>
                  <a:gd name="T25" fmla="*/ 2 h 20"/>
                  <a:gd name="T26" fmla="*/ 9 w 10"/>
                  <a:gd name="T27" fmla="*/ 1 h 20"/>
                  <a:gd name="T28" fmla="*/ 3 w 10"/>
                  <a:gd name="T29" fmla="*/ 6 h 20"/>
                  <a:gd name="T30" fmla="*/ 4 w 10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0">
                    <a:moveTo>
                      <a:pt x="4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6" y="16"/>
                      <a:pt x="3" y="20"/>
                      <a:pt x="7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6" y="13"/>
                    </a:cubicBezTo>
                    <a:cubicBezTo>
                      <a:pt x="8" y="11"/>
                      <a:pt x="5" y="12"/>
                      <a:pt x="5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4" y="6"/>
                      <a:pt x="9" y="6"/>
                      <a:pt x="8" y="6"/>
                    </a:cubicBezTo>
                    <a:cubicBezTo>
                      <a:pt x="6" y="5"/>
                      <a:pt x="10" y="4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7" y="5"/>
                      <a:pt x="3" y="6"/>
                    </a:cubicBezTo>
                    <a:cubicBezTo>
                      <a:pt x="10" y="8"/>
                      <a:pt x="0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5" name="Freeform 4951"/>
              <p:cNvSpPr/>
              <p:nvPr/>
            </p:nvSpPr>
            <p:spPr bwMode="auto">
              <a:xfrm>
                <a:off x="5437189" y="36083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6" name="Freeform 4952"/>
              <p:cNvSpPr/>
              <p:nvPr/>
            </p:nvSpPr>
            <p:spPr bwMode="auto">
              <a:xfrm>
                <a:off x="5462589" y="3619501"/>
                <a:ext cx="3175" cy="317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7" name="Freeform 4953"/>
              <p:cNvSpPr/>
              <p:nvPr/>
            </p:nvSpPr>
            <p:spPr bwMode="auto">
              <a:xfrm>
                <a:off x="5462589" y="3617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8" name="Freeform 4954"/>
              <p:cNvSpPr/>
              <p:nvPr/>
            </p:nvSpPr>
            <p:spPr bwMode="auto">
              <a:xfrm>
                <a:off x="5426076" y="3665539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89" name="Freeform 4955"/>
              <p:cNvSpPr/>
              <p:nvPr/>
            </p:nvSpPr>
            <p:spPr bwMode="auto">
              <a:xfrm>
                <a:off x="6011864" y="3694114"/>
                <a:ext cx="3175" cy="1588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1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0" name="Freeform 4956"/>
              <p:cNvSpPr/>
              <p:nvPr/>
            </p:nvSpPr>
            <p:spPr bwMode="auto">
              <a:xfrm>
                <a:off x="6013451" y="3697289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0 w 5"/>
                  <a:gd name="T7" fmla="*/ 2 h 3"/>
                  <a:gd name="T8" fmla="*/ 2 w 5"/>
                  <a:gd name="T9" fmla="*/ 1 h 3"/>
                  <a:gd name="T10" fmla="*/ 4 w 5"/>
                  <a:gd name="T11" fmla="*/ 3 h 3"/>
                  <a:gd name="T12" fmla="*/ 5 w 5"/>
                  <a:gd name="T13" fmla="*/ 2 h 3"/>
                  <a:gd name="T14" fmla="*/ 5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1" name="Freeform 4957"/>
              <p:cNvSpPr/>
              <p:nvPr/>
            </p:nvSpPr>
            <p:spPr bwMode="auto">
              <a:xfrm>
                <a:off x="6010276" y="3700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2" name="Freeform 4958"/>
              <p:cNvSpPr/>
              <p:nvPr/>
            </p:nvSpPr>
            <p:spPr bwMode="auto">
              <a:xfrm>
                <a:off x="6019801" y="370205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1 h 2"/>
                  <a:gd name="T8" fmla="*/ 1 w 4"/>
                  <a:gd name="T9" fmla="*/ 0 h 2"/>
                  <a:gd name="T10" fmla="*/ 1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3" name="Freeform 4959"/>
              <p:cNvSpPr/>
              <p:nvPr/>
            </p:nvSpPr>
            <p:spPr bwMode="auto">
              <a:xfrm>
                <a:off x="6026151" y="370681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4" name="Freeform 4960"/>
              <p:cNvSpPr/>
              <p:nvPr/>
            </p:nvSpPr>
            <p:spPr bwMode="auto">
              <a:xfrm>
                <a:off x="6027739" y="37068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5" name="Freeform 4961"/>
              <p:cNvSpPr/>
              <p:nvPr/>
            </p:nvSpPr>
            <p:spPr bwMode="auto">
              <a:xfrm>
                <a:off x="6026151" y="3719514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6" name="Freeform 4962"/>
              <p:cNvSpPr/>
              <p:nvPr/>
            </p:nvSpPr>
            <p:spPr bwMode="auto">
              <a:xfrm>
                <a:off x="6019801" y="3719514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7" name="Freeform 4963"/>
              <p:cNvSpPr/>
              <p:nvPr/>
            </p:nvSpPr>
            <p:spPr bwMode="auto">
              <a:xfrm>
                <a:off x="5448301" y="3775076"/>
                <a:ext cx="20638" cy="36513"/>
              </a:xfrm>
              <a:custGeom>
                <a:avLst/>
                <a:gdLst>
                  <a:gd name="T0" fmla="*/ 15 w 15"/>
                  <a:gd name="T1" fmla="*/ 25 h 26"/>
                  <a:gd name="T2" fmla="*/ 12 w 15"/>
                  <a:gd name="T3" fmla="*/ 19 h 26"/>
                  <a:gd name="T4" fmla="*/ 13 w 15"/>
                  <a:gd name="T5" fmla="*/ 19 h 26"/>
                  <a:gd name="T6" fmla="*/ 12 w 15"/>
                  <a:gd name="T7" fmla="*/ 18 h 26"/>
                  <a:gd name="T8" fmla="*/ 12 w 15"/>
                  <a:gd name="T9" fmla="*/ 17 h 26"/>
                  <a:gd name="T10" fmla="*/ 7 w 15"/>
                  <a:gd name="T11" fmla="*/ 12 h 26"/>
                  <a:gd name="T12" fmla="*/ 8 w 15"/>
                  <a:gd name="T13" fmla="*/ 10 h 26"/>
                  <a:gd name="T14" fmla="*/ 7 w 15"/>
                  <a:gd name="T15" fmla="*/ 5 h 26"/>
                  <a:gd name="T16" fmla="*/ 5 w 15"/>
                  <a:gd name="T17" fmla="*/ 5 h 26"/>
                  <a:gd name="T18" fmla="*/ 4 w 15"/>
                  <a:gd name="T19" fmla="*/ 3 h 26"/>
                  <a:gd name="T20" fmla="*/ 4 w 15"/>
                  <a:gd name="T21" fmla="*/ 0 h 26"/>
                  <a:gd name="T22" fmla="*/ 2 w 15"/>
                  <a:gd name="T23" fmla="*/ 2 h 26"/>
                  <a:gd name="T24" fmla="*/ 6 w 15"/>
                  <a:gd name="T25" fmla="*/ 7 h 26"/>
                  <a:gd name="T26" fmla="*/ 6 w 15"/>
                  <a:gd name="T27" fmla="*/ 12 h 26"/>
                  <a:gd name="T28" fmla="*/ 10 w 15"/>
                  <a:gd name="T29" fmla="*/ 20 h 26"/>
                  <a:gd name="T30" fmla="*/ 10 w 15"/>
                  <a:gd name="T31" fmla="*/ 19 h 26"/>
                  <a:gd name="T32" fmla="*/ 10 w 15"/>
                  <a:gd name="T33" fmla="*/ 21 h 26"/>
                  <a:gd name="T34" fmla="*/ 14 w 15"/>
                  <a:gd name="T35" fmla="*/ 26 h 26"/>
                  <a:gd name="T36" fmla="*/ 15 w 15"/>
                  <a:gd name="T37" fmla="*/ 26 h 26"/>
                  <a:gd name="T38" fmla="*/ 15 w 15"/>
                  <a:gd name="T3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4" y="23"/>
                      <a:pt x="13" y="20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6" y="19"/>
                      <a:pt x="11" y="11"/>
                      <a:pt x="7" y="12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8"/>
                      <a:pt x="4" y="7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8" y="2"/>
                      <a:pt x="5" y="2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5" y="3"/>
                      <a:pt x="0" y="7"/>
                      <a:pt x="6" y="7"/>
                    </a:cubicBezTo>
                    <a:cubicBezTo>
                      <a:pt x="4" y="9"/>
                      <a:pt x="6" y="10"/>
                      <a:pt x="6" y="12"/>
                    </a:cubicBezTo>
                    <a:cubicBezTo>
                      <a:pt x="6" y="15"/>
                      <a:pt x="8" y="16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2"/>
                      <a:pt x="13" y="24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lnTo>
                      <a:pt x="1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8" name="Freeform 4964"/>
              <p:cNvSpPr/>
              <p:nvPr/>
            </p:nvSpPr>
            <p:spPr bwMode="auto">
              <a:xfrm>
                <a:off x="5449889" y="3768726"/>
                <a:ext cx="4763" cy="4763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1"/>
                      <a:pt x="1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599" name="Freeform 4965"/>
              <p:cNvSpPr/>
              <p:nvPr/>
            </p:nvSpPr>
            <p:spPr bwMode="auto">
              <a:xfrm>
                <a:off x="5453064" y="3773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0" name="Freeform 4966"/>
              <p:cNvSpPr/>
              <p:nvPr/>
            </p:nvSpPr>
            <p:spPr bwMode="auto">
              <a:xfrm>
                <a:off x="6015039" y="37719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0"/>
                      <a:pt x="2" y="4"/>
                      <a:pt x="3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1" name="Freeform 4967"/>
              <p:cNvSpPr/>
              <p:nvPr/>
            </p:nvSpPr>
            <p:spPr bwMode="auto">
              <a:xfrm>
                <a:off x="5457826" y="37830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2" name="Freeform 4968"/>
              <p:cNvSpPr/>
              <p:nvPr/>
            </p:nvSpPr>
            <p:spPr bwMode="auto">
              <a:xfrm>
                <a:off x="6035676" y="38084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3" name="Freeform 4969"/>
              <p:cNvSpPr/>
              <p:nvPr/>
            </p:nvSpPr>
            <p:spPr bwMode="auto">
              <a:xfrm>
                <a:off x="5467351" y="3814764"/>
                <a:ext cx="12700" cy="17463"/>
              </a:xfrm>
              <a:custGeom>
                <a:avLst/>
                <a:gdLst>
                  <a:gd name="T0" fmla="*/ 7 w 9"/>
                  <a:gd name="T1" fmla="*/ 11 h 12"/>
                  <a:gd name="T2" fmla="*/ 8 w 9"/>
                  <a:gd name="T3" fmla="*/ 12 h 12"/>
                  <a:gd name="T4" fmla="*/ 9 w 9"/>
                  <a:gd name="T5" fmla="*/ 9 h 12"/>
                  <a:gd name="T6" fmla="*/ 4 w 9"/>
                  <a:gd name="T7" fmla="*/ 7 h 12"/>
                  <a:gd name="T8" fmla="*/ 5 w 9"/>
                  <a:gd name="T9" fmla="*/ 5 h 12"/>
                  <a:gd name="T10" fmla="*/ 1 w 9"/>
                  <a:gd name="T11" fmla="*/ 0 h 12"/>
                  <a:gd name="T12" fmla="*/ 2 w 9"/>
                  <a:gd name="T13" fmla="*/ 2 h 12"/>
                  <a:gd name="T14" fmla="*/ 6 w 9"/>
                  <a:gd name="T15" fmla="*/ 8 h 12"/>
                  <a:gd name="T16" fmla="*/ 7 w 9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11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9" y="9"/>
                    </a:cubicBezTo>
                    <a:cubicBezTo>
                      <a:pt x="8" y="6"/>
                      <a:pt x="6" y="8"/>
                      <a:pt x="4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0" y="10"/>
                      <a:pt x="6" y="8"/>
                    </a:cubicBezTo>
                    <a:cubicBezTo>
                      <a:pt x="6" y="10"/>
                      <a:pt x="9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4" name="Freeform 4970"/>
              <p:cNvSpPr/>
              <p:nvPr/>
            </p:nvSpPr>
            <p:spPr bwMode="auto">
              <a:xfrm>
                <a:off x="5483226" y="38163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5" name="Freeform 4971"/>
              <p:cNvSpPr/>
              <p:nvPr/>
            </p:nvSpPr>
            <p:spPr bwMode="auto">
              <a:xfrm>
                <a:off x="6026151" y="3817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6" name="Freeform 4972"/>
              <p:cNvSpPr/>
              <p:nvPr/>
            </p:nvSpPr>
            <p:spPr bwMode="auto">
              <a:xfrm>
                <a:off x="6027739" y="38195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7" name="Freeform 4973"/>
              <p:cNvSpPr/>
              <p:nvPr/>
            </p:nvSpPr>
            <p:spPr bwMode="auto">
              <a:xfrm>
                <a:off x="5499101" y="38338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8" name="Freeform 4974"/>
              <p:cNvSpPr/>
              <p:nvPr/>
            </p:nvSpPr>
            <p:spPr bwMode="auto">
              <a:xfrm>
                <a:off x="5495926" y="3829051"/>
                <a:ext cx="3175" cy="4763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09" name="Freeform 4975"/>
              <p:cNvSpPr/>
              <p:nvPr/>
            </p:nvSpPr>
            <p:spPr bwMode="auto">
              <a:xfrm>
                <a:off x="6018214" y="38306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0" name="Freeform 4976"/>
              <p:cNvSpPr/>
              <p:nvPr/>
            </p:nvSpPr>
            <p:spPr bwMode="auto">
              <a:xfrm>
                <a:off x="5478464" y="3832226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0 h 4"/>
                  <a:gd name="T4" fmla="*/ 0 w 3"/>
                  <a:gd name="T5" fmla="*/ 3 h 4"/>
                  <a:gd name="T6" fmla="*/ 2 w 3"/>
                  <a:gd name="T7" fmla="*/ 4 h 4"/>
                  <a:gd name="T8" fmla="*/ 0 w 3"/>
                  <a:gd name="T9" fmla="*/ 3 h 4"/>
                  <a:gd name="T10" fmla="*/ 3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1" name="Freeform 4977"/>
              <p:cNvSpPr/>
              <p:nvPr/>
            </p:nvSpPr>
            <p:spPr bwMode="auto">
              <a:xfrm>
                <a:off x="5483226" y="38338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2" name="Freeform 4978"/>
              <p:cNvSpPr/>
              <p:nvPr/>
            </p:nvSpPr>
            <p:spPr bwMode="auto">
              <a:xfrm>
                <a:off x="6013451" y="38322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3" name="Freeform 4979"/>
              <p:cNvSpPr/>
              <p:nvPr/>
            </p:nvSpPr>
            <p:spPr bwMode="auto">
              <a:xfrm>
                <a:off x="5500689" y="3835401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4" name="Freeform 4980"/>
              <p:cNvSpPr/>
              <p:nvPr/>
            </p:nvSpPr>
            <p:spPr bwMode="auto">
              <a:xfrm>
                <a:off x="5480051" y="384016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5" name="Freeform 4981"/>
              <p:cNvSpPr/>
              <p:nvPr/>
            </p:nvSpPr>
            <p:spPr bwMode="auto">
              <a:xfrm>
                <a:off x="6013451" y="38401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6" name="Freeform 4982"/>
              <p:cNvSpPr/>
              <p:nvPr/>
            </p:nvSpPr>
            <p:spPr bwMode="auto">
              <a:xfrm>
                <a:off x="5492751" y="3841751"/>
                <a:ext cx="4763" cy="317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2 h 3"/>
                  <a:gd name="T6" fmla="*/ 3 w 3"/>
                  <a:gd name="T7" fmla="*/ 2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7" name="Freeform 4983"/>
              <p:cNvSpPr/>
              <p:nvPr/>
            </p:nvSpPr>
            <p:spPr bwMode="auto">
              <a:xfrm>
                <a:off x="6005514" y="384175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8" name="Freeform 4984"/>
              <p:cNvSpPr/>
              <p:nvPr/>
            </p:nvSpPr>
            <p:spPr bwMode="auto">
              <a:xfrm>
                <a:off x="5494339" y="3844926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0 w 4"/>
                  <a:gd name="T5" fmla="*/ 4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19" name="Freeform 4985"/>
              <p:cNvSpPr/>
              <p:nvPr/>
            </p:nvSpPr>
            <p:spPr bwMode="auto">
              <a:xfrm>
                <a:off x="6007101" y="38449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0" name="Freeform 4986"/>
              <p:cNvSpPr/>
              <p:nvPr/>
            </p:nvSpPr>
            <p:spPr bwMode="auto">
              <a:xfrm>
                <a:off x="5484814" y="3844926"/>
                <a:ext cx="7938" cy="12700"/>
              </a:xfrm>
              <a:custGeom>
                <a:avLst/>
                <a:gdLst>
                  <a:gd name="T0" fmla="*/ 0 w 6"/>
                  <a:gd name="T1" fmla="*/ 0 h 8"/>
                  <a:gd name="T2" fmla="*/ 4 w 6"/>
                  <a:gd name="T3" fmla="*/ 5 h 8"/>
                  <a:gd name="T4" fmla="*/ 1 w 6"/>
                  <a:gd name="T5" fmla="*/ 7 h 8"/>
                  <a:gd name="T6" fmla="*/ 2 w 6"/>
                  <a:gd name="T7" fmla="*/ 8 h 8"/>
                  <a:gd name="T8" fmla="*/ 6 w 6"/>
                  <a:gd name="T9" fmla="*/ 5 h 8"/>
                  <a:gd name="T10" fmla="*/ 5 w 6"/>
                  <a:gd name="T11" fmla="*/ 6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1"/>
                      <a:pt x="3" y="3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1" name="Freeform 4987"/>
              <p:cNvSpPr/>
              <p:nvPr/>
            </p:nvSpPr>
            <p:spPr bwMode="auto">
              <a:xfrm>
                <a:off x="5500689" y="3852864"/>
                <a:ext cx="4763" cy="4763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1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2" name="Line 4988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3" name="Line 4989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4" name="Freeform 4990"/>
              <p:cNvSpPr/>
              <p:nvPr/>
            </p:nvSpPr>
            <p:spPr bwMode="auto">
              <a:xfrm>
                <a:off x="5986464" y="3852864"/>
                <a:ext cx="7938" cy="7938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3 h 6"/>
                  <a:gd name="T4" fmla="*/ 4 w 6"/>
                  <a:gd name="T5" fmla="*/ 3 h 6"/>
                  <a:gd name="T6" fmla="*/ 3 w 6"/>
                  <a:gd name="T7" fmla="*/ 2 h 6"/>
                  <a:gd name="T8" fmla="*/ 3 w 6"/>
                  <a:gd name="T9" fmla="*/ 1 h 6"/>
                  <a:gd name="T10" fmla="*/ 4 w 6"/>
                  <a:gd name="T11" fmla="*/ 2 h 6"/>
                  <a:gd name="T12" fmla="*/ 4 w 6"/>
                  <a:gd name="T13" fmla="*/ 0 h 6"/>
                  <a:gd name="T14" fmla="*/ 1 w 6"/>
                  <a:gd name="T15" fmla="*/ 2 h 6"/>
                  <a:gd name="T16" fmla="*/ 2 w 6"/>
                  <a:gd name="T17" fmla="*/ 2 h 6"/>
                  <a:gd name="T18" fmla="*/ 0 w 6"/>
                  <a:gd name="T19" fmla="*/ 4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6 h 6"/>
                  <a:gd name="T28" fmla="*/ 5 w 6"/>
                  <a:gd name="T29" fmla="*/ 4 h 6"/>
                  <a:gd name="T30" fmla="*/ 4 w 6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3" y="4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5"/>
                      <a:pt x="1" y="2"/>
                      <a:pt x="0" y="4"/>
                    </a:cubicBezTo>
                    <a:cubicBezTo>
                      <a:pt x="2" y="3"/>
                      <a:pt x="4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4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5" name="Freeform 4991"/>
              <p:cNvSpPr/>
              <p:nvPr/>
            </p:nvSpPr>
            <p:spPr bwMode="auto">
              <a:xfrm>
                <a:off x="5505451" y="3860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6" name="Freeform 4992"/>
              <p:cNvSpPr/>
              <p:nvPr/>
            </p:nvSpPr>
            <p:spPr bwMode="auto">
              <a:xfrm>
                <a:off x="5503864" y="3857626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7" name="Freeform 4993"/>
              <p:cNvSpPr/>
              <p:nvPr/>
            </p:nvSpPr>
            <p:spPr bwMode="auto">
              <a:xfrm>
                <a:off x="5976939" y="3860801"/>
                <a:ext cx="9525" cy="4763"/>
              </a:xfrm>
              <a:custGeom>
                <a:avLst/>
                <a:gdLst>
                  <a:gd name="T0" fmla="*/ 2 w 6"/>
                  <a:gd name="T1" fmla="*/ 1 h 3"/>
                  <a:gd name="T2" fmla="*/ 0 w 6"/>
                  <a:gd name="T3" fmla="*/ 2 h 3"/>
                  <a:gd name="T4" fmla="*/ 0 w 6"/>
                  <a:gd name="T5" fmla="*/ 3 h 3"/>
                  <a:gd name="T6" fmla="*/ 5 w 6"/>
                  <a:gd name="T7" fmla="*/ 1 h 3"/>
                  <a:gd name="T8" fmla="*/ 2 w 6"/>
                  <a:gd name="T9" fmla="*/ 0 h 3"/>
                  <a:gd name="T10" fmla="*/ 2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8" name="Freeform 4994"/>
              <p:cNvSpPr/>
              <p:nvPr/>
            </p:nvSpPr>
            <p:spPr bwMode="auto">
              <a:xfrm>
                <a:off x="5492751" y="3863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3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29" name="Freeform 4995"/>
              <p:cNvSpPr/>
              <p:nvPr/>
            </p:nvSpPr>
            <p:spPr bwMode="auto">
              <a:xfrm>
                <a:off x="5972176" y="3863976"/>
                <a:ext cx="3175" cy="6350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1 h 5"/>
                  <a:gd name="T4" fmla="*/ 2 w 3"/>
                  <a:gd name="T5" fmla="*/ 5 h 5"/>
                  <a:gd name="T6" fmla="*/ 2 w 3"/>
                  <a:gd name="T7" fmla="*/ 2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0"/>
                      <a:pt x="2" y="4"/>
                      <a:pt x="0" y="1"/>
                    </a:cubicBezTo>
                    <a:cubicBezTo>
                      <a:pt x="0" y="2"/>
                      <a:pt x="2" y="5"/>
                      <a:pt x="2" y="5"/>
                    </a:cubicBezTo>
                    <a:cubicBezTo>
                      <a:pt x="3" y="3"/>
                      <a:pt x="2" y="4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0" name="Freeform 4996"/>
              <p:cNvSpPr/>
              <p:nvPr/>
            </p:nvSpPr>
            <p:spPr bwMode="auto">
              <a:xfrm>
                <a:off x="5497514" y="3867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1" name="Freeform 4997"/>
              <p:cNvSpPr/>
              <p:nvPr/>
            </p:nvSpPr>
            <p:spPr bwMode="auto">
              <a:xfrm>
                <a:off x="5519739" y="3870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2" name="Freeform 4998"/>
              <p:cNvSpPr/>
              <p:nvPr/>
            </p:nvSpPr>
            <p:spPr bwMode="auto">
              <a:xfrm>
                <a:off x="5524501" y="3871914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2" y="1"/>
                      <a:pt x="2" y="0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3" name="Freeform 4999"/>
              <p:cNvSpPr/>
              <p:nvPr/>
            </p:nvSpPr>
            <p:spPr bwMode="auto">
              <a:xfrm>
                <a:off x="5534026" y="3875089"/>
                <a:ext cx="6350" cy="6350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5 h 5"/>
                  <a:gd name="T4" fmla="*/ 0 w 5"/>
                  <a:gd name="T5" fmla="*/ 0 h 5"/>
                  <a:gd name="T6" fmla="*/ 0 w 5"/>
                  <a:gd name="T7" fmla="*/ 2 h 5"/>
                  <a:gd name="T8" fmla="*/ 2 w 5"/>
                  <a:gd name="T9" fmla="*/ 2 h 5"/>
                  <a:gd name="T10" fmla="*/ 1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3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4" name="Freeform 5000"/>
              <p:cNvSpPr/>
              <p:nvPr/>
            </p:nvSpPr>
            <p:spPr bwMode="auto">
              <a:xfrm>
                <a:off x="5965826" y="38782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5" name="Rectangle 5001"/>
              <p:cNvSpPr>
                <a:spLocks noChangeArrowheads="1"/>
              </p:cNvSpPr>
              <p:nvPr/>
            </p:nvSpPr>
            <p:spPr bwMode="auto">
              <a:xfrm>
                <a:off x="5964239" y="38814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6" name="Freeform 5002"/>
              <p:cNvSpPr/>
              <p:nvPr/>
            </p:nvSpPr>
            <p:spPr bwMode="auto">
              <a:xfrm>
                <a:off x="5964239" y="3879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7" name="Freeform 5003"/>
              <p:cNvSpPr/>
              <p:nvPr/>
            </p:nvSpPr>
            <p:spPr bwMode="auto">
              <a:xfrm>
                <a:off x="5530851" y="38830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8" name="Freeform 5004"/>
              <p:cNvSpPr/>
              <p:nvPr/>
            </p:nvSpPr>
            <p:spPr bwMode="auto">
              <a:xfrm>
                <a:off x="5537201" y="3883026"/>
                <a:ext cx="7938" cy="635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1 w 6"/>
                  <a:gd name="T5" fmla="*/ 2 h 4"/>
                  <a:gd name="T6" fmla="*/ 2 w 6"/>
                  <a:gd name="T7" fmla="*/ 4 h 4"/>
                  <a:gd name="T8" fmla="*/ 2 w 6"/>
                  <a:gd name="T9" fmla="*/ 3 h 4"/>
                  <a:gd name="T10" fmla="*/ 5 w 6"/>
                  <a:gd name="T11" fmla="*/ 3 h 4"/>
                  <a:gd name="T12" fmla="*/ 4 w 6"/>
                  <a:gd name="T13" fmla="*/ 4 h 4"/>
                  <a:gd name="T14" fmla="*/ 5 w 6"/>
                  <a:gd name="T15" fmla="*/ 4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4" y="2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39" name="Freeform 5005"/>
              <p:cNvSpPr/>
              <p:nvPr/>
            </p:nvSpPr>
            <p:spPr bwMode="auto">
              <a:xfrm>
                <a:off x="5954714" y="3892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0" name="Freeform 5006"/>
              <p:cNvSpPr/>
              <p:nvPr/>
            </p:nvSpPr>
            <p:spPr bwMode="auto">
              <a:xfrm>
                <a:off x="5527676" y="3895726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1" name="Freeform 5007"/>
              <p:cNvSpPr/>
              <p:nvPr/>
            </p:nvSpPr>
            <p:spPr bwMode="auto">
              <a:xfrm>
                <a:off x="5535614" y="38973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2" name="Rectangle 5008"/>
              <p:cNvSpPr>
                <a:spLocks noChangeArrowheads="1"/>
              </p:cNvSpPr>
              <p:nvPr/>
            </p:nvSpPr>
            <p:spPr bwMode="auto">
              <a:xfrm>
                <a:off x="5554664" y="3898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3" name="Freeform 5009"/>
              <p:cNvSpPr/>
              <p:nvPr/>
            </p:nvSpPr>
            <p:spPr bwMode="auto">
              <a:xfrm>
                <a:off x="5516564" y="3900489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4" name="Freeform 5010"/>
              <p:cNvSpPr/>
              <p:nvPr/>
            </p:nvSpPr>
            <p:spPr bwMode="auto">
              <a:xfrm>
                <a:off x="5565776" y="39084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5 w 7"/>
                  <a:gd name="T3" fmla="*/ 4 h 4"/>
                  <a:gd name="T4" fmla="*/ 3 w 7"/>
                  <a:gd name="T5" fmla="*/ 2 h 4"/>
                  <a:gd name="T6" fmla="*/ 5 w 7"/>
                  <a:gd name="T7" fmla="*/ 0 h 4"/>
                  <a:gd name="T8" fmla="*/ 2 w 7"/>
                  <a:gd name="T9" fmla="*/ 1 h 4"/>
                  <a:gd name="T10" fmla="*/ 2 w 7"/>
                  <a:gd name="T11" fmla="*/ 1 h 4"/>
                  <a:gd name="T12" fmla="*/ 0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4"/>
                      <a:pt x="6" y="3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3" y="3"/>
                      <a:pt x="5" y="4"/>
                      <a:pt x="7" y="4"/>
                    </a:cubicBez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5" name="Freeform 5011"/>
              <p:cNvSpPr/>
              <p:nvPr/>
            </p:nvSpPr>
            <p:spPr bwMode="auto">
              <a:xfrm>
                <a:off x="5584826" y="3913189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3 h 3"/>
                  <a:gd name="T12" fmla="*/ 2 w 4"/>
                  <a:gd name="T13" fmla="*/ 1 h 3"/>
                  <a:gd name="T14" fmla="*/ 4 w 4"/>
                  <a:gd name="T15" fmla="*/ 0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6" name="Freeform 5012"/>
              <p:cNvSpPr/>
              <p:nvPr/>
            </p:nvSpPr>
            <p:spPr bwMode="auto">
              <a:xfrm>
                <a:off x="5581651" y="3917951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7" name="Freeform 5013"/>
              <p:cNvSpPr/>
              <p:nvPr/>
            </p:nvSpPr>
            <p:spPr bwMode="auto">
              <a:xfrm>
                <a:off x="5576889" y="39179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8" name="Rectangle 5014"/>
              <p:cNvSpPr>
                <a:spLocks noChangeArrowheads="1"/>
              </p:cNvSpPr>
              <p:nvPr/>
            </p:nvSpPr>
            <p:spPr bwMode="auto">
              <a:xfrm>
                <a:off x="5589589" y="39195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49" name="Freeform 5015"/>
              <p:cNvSpPr/>
              <p:nvPr/>
            </p:nvSpPr>
            <p:spPr bwMode="auto">
              <a:xfrm>
                <a:off x="5572126" y="39211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0" name="Freeform 5016"/>
              <p:cNvSpPr/>
              <p:nvPr/>
            </p:nvSpPr>
            <p:spPr bwMode="auto">
              <a:xfrm>
                <a:off x="5576889" y="3924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1" name="Freeform 5017"/>
              <p:cNvSpPr/>
              <p:nvPr/>
            </p:nvSpPr>
            <p:spPr bwMode="auto">
              <a:xfrm>
                <a:off x="5934076" y="3921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2" name="Freeform 5018"/>
              <p:cNvSpPr/>
              <p:nvPr/>
            </p:nvSpPr>
            <p:spPr bwMode="auto">
              <a:xfrm>
                <a:off x="5605464" y="39211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3" name="Freeform 5019"/>
              <p:cNvSpPr/>
              <p:nvPr/>
            </p:nvSpPr>
            <p:spPr bwMode="auto">
              <a:xfrm>
                <a:off x="5576889" y="392430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3" y="1"/>
                      <a:pt x="4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4" name="Freeform 5020"/>
              <p:cNvSpPr/>
              <p:nvPr/>
            </p:nvSpPr>
            <p:spPr bwMode="auto">
              <a:xfrm>
                <a:off x="5592764" y="3929064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5" name="Freeform 5021"/>
              <p:cNvSpPr/>
              <p:nvPr/>
            </p:nvSpPr>
            <p:spPr bwMode="auto">
              <a:xfrm>
                <a:off x="5597526" y="39290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6" name="Freeform 5022"/>
              <p:cNvSpPr/>
              <p:nvPr/>
            </p:nvSpPr>
            <p:spPr bwMode="auto">
              <a:xfrm>
                <a:off x="5588001" y="3932239"/>
                <a:ext cx="1588" cy="158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7" name="Rectangle 5023"/>
              <p:cNvSpPr>
                <a:spLocks noChangeArrowheads="1"/>
              </p:cNvSpPr>
              <p:nvPr/>
            </p:nvSpPr>
            <p:spPr bwMode="auto">
              <a:xfrm>
                <a:off x="5599114" y="3932239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8" name="Freeform 5024"/>
              <p:cNvSpPr/>
              <p:nvPr/>
            </p:nvSpPr>
            <p:spPr bwMode="auto">
              <a:xfrm>
                <a:off x="5554664" y="393382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59" name="Freeform 5025"/>
              <p:cNvSpPr/>
              <p:nvPr/>
            </p:nvSpPr>
            <p:spPr bwMode="auto">
              <a:xfrm>
                <a:off x="5594351" y="3933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60" name="Freeform 5026"/>
              <p:cNvSpPr/>
              <p:nvPr/>
            </p:nvSpPr>
            <p:spPr bwMode="auto">
              <a:xfrm>
                <a:off x="5595939" y="3935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61" name="Freeform 5027"/>
              <p:cNvSpPr/>
              <p:nvPr/>
            </p:nvSpPr>
            <p:spPr bwMode="auto">
              <a:xfrm>
                <a:off x="5900739" y="3938589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  <p:sp>
            <p:nvSpPr>
              <p:cNvPr id="662" name="Freeform 5028"/>
              <p:cNvSpPr/>
              <p:nvPr/>
            </p:nvSpPr>
            <p:spPr bwMode="auto">
              <a:xfrm>
                <a:off x="5629276" y="3957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/>
              </a:p>
            </p:txBody>
          </p:sp>
        </p:grpSp>
        <p:sp>
          <p:nvSpPr>
            <p:cNvPr id="59" name="TextBox 56"/>
            <p:cNvSpPr txBox="1"/>
            <p:nvPr/>
          </p:nvSpPr>
          <p:spPr>
            <a:xfrm>
              <a:off x="6402434" y="3573085"/>
              <a:ext cx="27583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charset="-122"/>
                  <a:ea typeface="楷体" panose="02010609060101010101" charset="-122"/>
                </a:rPr>
                <a:t>3×5×1×4=60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64" name="组合 6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5" name="图片 66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31" grpId="0"/>
      <p:bldP spid="38" grpId="0"/>
      <p:bldP spid="41" grpId="0"/>
      <p:bldP spid="42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tags/tag1.xml><?xml version="1.0" encoding="utf-8"?>
<p:tagLst xmlns:p="http://schemas.openxmlformats.org/presentationml/2006/main">
  <p:tag name="MH" val="20180814172244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814172244"/>
  <p:tag name="MH_LIBRARY" val="GRAPHIC"/>
  <p:tag name="MH_TYPE" val="Other"/>
  <p:tag name="MH_ORDER" val="8"/>
</p:tagLst>
</file>

<file path=ppt/tags/tag11.xml><?xml version="1.0" encoding="utf-8"?>
<p:tagLst xmlns:p="http://schemas.openxmlformats.org/presentationml/2006/main">
  <p:tag name="MH" val="20180814172244"/>
  <p:tag name="MH_LIBRARY" val="GRAPHIC"/>
  <p:tag name="MH_TYPE" val="Other"/>
  <p:tag name="MH_ORDER" val="9"/>
</p:tagLst>
</file>

<file path=ppt/tags/tag12.xml><?xml version="1.0" encoding="utf-8"?>
<p:tagLst xmlns:p="http://schemas.openxmlformats.org/presentationml/2006/main">
  <p:tag name="MH" val="20180814172244"/>
  <p:tag name="MH_LIBRARY" val="GRAPHIC"/>
  <p:tag name="MH_TYPE" val="SubTitle"/>
  <p:tag name="MH_ORDER" val="3"/>
</p:tagLst>
</file>

<file path=ppt/tags/tag13.xml><?xml version="1.0" encoding="utf-8"?>
<p:tagLst xmlns:p="http://schemas.openxmlformats.org/presentationml/2006/main">
  <p:tag name="MH" val="20180814172244"/>
  <p:tag name="MH_LIBRARY" val="GRAPHIC"/>
  <p:tag name="MH_TYPE" val="Other"/>
  <p:tag name="MH_ORDER" val="7"/>
</p:tagLst>
</file>

<file path=ppt/tags/tag14.xml><?xml version="1.0" encoding="utf-8"?>
<p:tagLst xmlns:p="http://schemas.openxmlformats.org/presentationml/2006/main">
  <p:tag name="MH" val="20180814172244"/>
  <p:tag name="MH_LIBRARY" val="GRAPHIC"/>
  <p:tag name="MH_TYPE" val="Other"/>
  <p:tag name="MH_ORDER" val="8"/>
</p:tagLst>
</file>

<file path=ppt/tags/tag15.xml><?xml version="1.0" encoding="utf-8"?>
<p:tagLst xmlns:p="http://schemas.openxmlformats.org/presentationml/2006/main">
  <p:tag name="MH" val="20180814172244"/>
  <p:tag name="MH_LIBRARY" val="GRAPHIC"/>
  <p:tag name="MH_TYPE" val="Other"/>
  <p:tag name="MH_ORDER" val="9"/>
</p:tagLst>
</file>

<file path=ppt/tags/tag16.xml><?xml version="1.0" encoding="utf-8"?>
<p:tagLst xmlns:p="http://schemas.openxmlformats.org/presentationml/2006/main">
  <p:tag name="MH" val="20180814172244"/>
  <p:tag name="MH_LIBRARY" val="GRAPHIC"/>
  <p:tag name="MH_TYPE" val="SubTitle"/>
  <p:tag name="MH_ORDER" val="3"/>
</p:tagLst>
</file>

<file path=ppt/tags/tag2.xml><?xml version="1.0" encoding="utf-8"?>
<p:tagLst xmlns:p="http://schemas.openxmlformats.org/presentationml/2006/main">
  <p:tag name="MH" val="20180814172244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814172244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814172244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14172244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814172244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MH" val="20180814172244"/>
  <p:tag name="MH_LIBRARY" val="GRAPHIC"/>
  <p:tag name="MH_TYPE" val="Other"/>
  <p:tag name="MH_ORDER" val="6"/>
</p:tagLst>
</file>

<file path=ppt/tags/tag8.xml><?xml version="1.0" encoding="utf-8"?>
<p:tagLst xmlns:p="http://schemas.openxmlformats.org/presentationml/2006/main">
  <p:tag name="MH" val="20180814172244"/>
  <p:tag name="MH_LIBRARY" val="GRAPHIC"/>
  <p:tag name="MH_TYPE" val="SubTitle"/>
  <p:tag name="MH_ORDER" val="2"/>
</p:tagLst>
</file>

<file path=ppt/tags/tag9.xml><?xml version="1.0" encoding="utf-8"?>
<p:tagLst xmlns:p="http://schemas.openxmlformats.org/presentationml/2006/main">
  <p:tag name="MH" val="20180814172244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WPS 演示</Application>
  <PresentationFormat>全屏显示(16:9)</PresentationFormat>
  <Paragraphs>354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等线</vt:lpstr>
      <vt:lpstr>幼圆</vt:lpstr>
      <vt:lpstr>Times New Roman</vt:lpstr>
      <vt:lpstr>Arial Narrow</vt:lpstr>
      <vt:lpstr>Calibri</vt:lpstr>
      <vt:lpstr>方正舒体</vt:lpstr>
      <vt:lpstr>微软雅黑</vt:lpstr>
      <vt:lpstr>楷体_GB2312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SaveFontToCloudKey">
    <vt:lpwstr>331312020_cloud</vt:lpwstr>
  </property>
</Properties>
</file>