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9"/>
  </p:notesMasterIdLst>
  <p:handoutMasterIdLst>
    <p:handoutMasterId r:id="rId20"/>
  </p:handoutMasterIdLst>
  <p:sldIdLst>
    <p:sldId id="644" r:id="rId4"/>
    <p:sldId id="642" r:id="rId5"/>
    <p:sldId id="627" r:id="rId6"/>
    <p:sldId id="629" r:id="rId7"/>
    <p:sldId id="632" r:id="rId8"/>
    <p:sldId id="634" r:id="rId10"/>
    <p:sldId id="635" r:id="rId11"/>
    <p:sldId id="633" r:id="rId12"/>
    <p:sldId id="636" r:id="rId13"/>
    <p:sldId id="639" r:id="rId14"/>
    <p:sldId id="637" r:id="rId15"/>
    <p:sldId id="640" r:id="rId16"/>
    <p:sldId id="643" r:id="rId17"/>
    <p:sldId id="620" r:id="rId18"/>
    <p:sldId id="645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楷体" panose="02010609060101010101" pitchFamily="49" charset="-122"/>
      <p:regular r:id="rId29"/>
    </p:embeddedFont>
    <p:embeddedFont>
      <p:font typeface="幼圆" panose="02010509060101010101" pitchFamily="49" charset="-122"/>
      <p:regular r:id="rId30"/>
    </p:embeddedFont>
    <p:embeddedFont>
      <p:font typeface="微软雅黑" panose="020B0503020204020204" pitchFamily="34" charset="-122"/>
      <p:regular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E0076"/>
    <a:srgbClr val="E64823"/>
    <a:srgbClr val="229A8F"/>
    <a:srgbClr val="886594"/>
    <a:srgbClr val="FB9E00"/>
    <a:srgbClr val="00ABBB"/>
    <a:srgbClr val="F37543"/>
    <a:srgbClr val="C0E9F6"/>
    <a:srgbClr val="065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1756"/>
        <p:guide orient="horz" pos="1166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980×75%=735(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到苹果园采摘的有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735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人。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266700">
              <a:lnSpc>
                <a:spcPts val="1420"/>
              </a:lnSpc>
              <a:spcAft>
                <a:spcPts val="0"/>
              </a:spcAft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96BA7-6C3E-480F-BF5D-B7541555A1C7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92978"/>
            <a:ext cx="5652120" cy="2465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异分母分数加减法 连减和简便运算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6.xml"/><Relationship Id="rId5" Type="http://schemas.openxmlformats.org/officeDocument/2006/relationships/slide" Target="slide15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microsoft.com/office/2007/relationships/hdphoto" Target="../media/image29.wdp"/><Relationship Id="rId1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microsoft.com/office/2007/relationships/hdphoto" Target="../media/image31.wdp"/><Relationship Id="rId1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31.wdp"/><Relationship Id="rId3" Type="http://schemas.openxmlformats.org/officeDocument/2006/relationships/image" Target="../media/image30.jpe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32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slide" Target="slide1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8.xml"/><Relationship Id="rId11" Type="http://schemas.openxmlformats.org/officeDocument/2006/relationships/image" Target="../media/image6.png"/><Relationship Id="rId10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microsoft.com/office/2007/relationships/hdphoto" Target="../media/image29.wdp"/><Relationship Id="rId1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3937" y="1435155"/>
            <a:ext cx="608564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减和简便运算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异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分母分数加减法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96520" y="66537"/>
            <a:ext cx="196756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67544" y="1347614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剩下这筐草莓的几分之几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7543" y="2931790"/>
            <a:ext cx="81116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比中班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多分去这筐草莓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的几分之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4" name="组合 133"/>
          <p:cNvGrpSpPr/>
          <p:nvPr/>
        </p:nvGrpSpPr>
        <p:grpSpPr>
          <a:xfrm>
            <a:off x="1554213" y="1695359"/>
            <a:ext cx="1406856" cy="801758"/>
            <a:chOff x="3184" y="126"/>
            <a:chExt cx="2857" cy="1488"/>
          </a:xfrm>
        </p:grpSpPr>
        <p:grpSp>
          <p:nvGrpSpPr>
            <p:cNvPr id="136" name="组合 3"/>
            <p:cNvGrpSpPr/>
            <p:nvPr/>
          </p:nvGrpSpPr>
          <p:grpSpPr bwMode="auto">
            <a:xfrm>
              <a:off x="4414" y="126"/>
              <a:ext cx="1627" cy="1488"/>
              <a:chOff x="-5036" y="-174931"/>
              <a:chExt cx="886741" cy="1262655"/>
            </a:xfrm>
          </p:grpSpPr>
          <p:sp>
            <p:nvSpPr>
              <p:cNvPr id="137" name="TextBox 8"/>
              <p:cNvSpPr txBox="1">
                <a:spLocks noChangeArrowheads="1"/>
              </p:cNvSpPr>
              <p:nvPr/>
            </p:nvSpPr>
            <p:spPr bwMode="auto">
              <a:xfrm>
                <a:off x="6889" y="-174931"/>
                <a:ext cx="874816" cy="726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37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8" name="TextBox 8"/>
              <p:cNvSpPr txBox="1">
                <a:spLocks noChangeArrowheads="1"/>
              </p:cNvSpPr>
              <p:nvPr/>
            </p:nvSpPr>
            <p:spPr bwMode="auto">
              <a:xfrm>
                <a:off x="-5036" y="360860"/>
                <a:ext cx="639252" cy="726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60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9" name="直接连接符 11"/>
              <p:cNvCxnSpPr>
                <a:cxnSpLocks noChangeShapeType="1"/>
              </p:cNvCxnSpPr>
              <p:nvPr/>
            </p:nvCxnSpPr>
            <p:spPr bwMode="auto">
              <a:xfrm>
                <a:off x="-118" y="452331"/>
                <a:ext cx="482197" cy="0"/>
              </a:xfrm>
              <a:prstGeom prst="line">
                <a:avLst/>
              </a:prstGeom>
              <a:noFill/>
              <a:ln w="2540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48" name="文本框 147"/>
            <p:cNvSpPr txBox="1"/>
            <p:nvPr/>
          </p:nvSpPr>
          <p:spPr>
            <a:xfrm>
              <a:off x="3184" y="473"/>
              <a:ext cx="1157" cy="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1-             </a:t>
              </a:r>
              <a:endParaRPr lang="en-US" altLang="zh-CN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665486" y="1683473"/>
            <a:ext cx="1053049" cy="816269"/>
            <a:chOff x="5194" y="99"/>
            <a:chExt cx="2099" cy="1515"/>
          </a:xfrm>
        </p:grpSpPr>
        <p:grpSp>
          <p:nvGrpSpPr>
            <p:cNvPr id="65" name="组合 3"/>
            <p:cNvGrpSpPr/>
            <p:nvPr/>
          </p:nvGrpSpPr>
          <p:grpSpPr bwMode="auto">
            <a:xfrm>
              <a:off x="6095" y="99"/>
              <a:ext cx="1198" cy="1515"/>
              <a:chOff x="-25751" y="-193414"/>
              <a:chExt cx="652614" cy="1285393"/>
            </a:xfrm>
          </p:grpSpPr>
          <p:sp>
            <p:nvSpPr>
              <p:cNvPr id="66" name="TextBox 8"/>
              <p:cNvSpPr txBox="1">
                <a:spLocks noChangeArrowheads="1"/>
              </p:cNvSpPr>
              <p:nvPr/>
            </p:nvSpPr>
            <p:spPr bwMode="auto">
              <a:xfrm>
                <a:off x="-25751" y="-193414"/>
                <a:ext cx="639781" cy="726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23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TextBox 8"/>
              <p:cNvSpPr txBox="1">
                <a:spLocks noChangeArrowheads="1"/>
              </p:cNvSpPr>
              <p:nvPr/>
            </p:nvSpPr>
            <p:spPr bwMode="auto">
              <a:xfrm>
                <a:off x="-25751" y="365145"/>
                <a:ext cx="652614" cy="726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60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8" name="直接连接符 8"/>
              <p:cNvCxnSpPr>
                <a:cxnSpLocks noChangeShapeType="1"/>
              </p:cNvCxnSpPr>
              <p:nvPr/>
            </p:nvCxnSpPr>
            <p:spPr bwMode="auto">
              <a:xfrm>
                <a:off x="-461" y="451770"/>
                <a:ext cx="482197" cy="0"/>
              </a:xfrm>
              <a:prstGeom prst="line">
                <a:avLst/>
              </a:prstGeom>
              <a:noFill/>
              <a:ln w="2540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3" name="文本框 72"/>
            <p:cNvSpPr txBox="1"/>
            <p:nvPr/>
          </p:nvSpPr>
          <p:spPr>
            <a:xfrm>
              <a:off x="5194" y="436"/>
              <a:ext cx="851" cy="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=</a:t>
              </a:r>
              <a:endParaRPr lang="en-US" altLang="zh-CN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" name="TextBox 14"/>
          <p:cNvSpPr txBox="1"/>
          <p:nvPr/>
        </p:nvSpPr>
        <p:spPr>
          <a:xfrm>
            <a:off x="901760" y="2355726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答：还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剩下这筐草莓的    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3"/>
          <p:cNvGrpSpPr/>
          <p:nvPr/>
        </p:nvGrpSpPr>
        <p:grpSpPr bwMode="auto">
          <a:xfrm>
            <a:off x="4110364" y="2179071"/>
            <a:ext cx="605652" cy="752719"/>
            <a:chOff x="-25751" y="-190021"/>
            <a:chExt cx="657749" cy="1185118"/>
          </a:xfrm>
        </p:grpSpPr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-7783" y="-190021"/>
              <a:ext cx="639781" cy="629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23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TextBox 8"/>
            <p:cNvSpPr txBox="1">
              <a:spLocks noChangeArrowheads="1"/>
            </p:cNvSpPr>
            <p:nvPr/>
          </p:nvSpPr>
          <p:spPr bwMode="auto">
            <a:xfrm>
              <a:off x="-25751" y="365144"/>
              <a:ext cx="652614" cy="629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60</a:t>
              </a:r>
              <a:endParaRPr lang="en-US" altLang="zh-CN" sz="20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" name="直接连接符 8"/>
            <p:cNvCxnSpPr>
              <a:cxnSpLocks noChangeShapeType="1"/>
            </p:cNvCxnSpPr>
            <p:nvPr/>
          </p:nvCxnSpPr>
          <p:spPr bwMode="auto">
            <a:xfrm>
              <a:off x="-461" y="451770"/>
              <a:ext cx="482197" cy="0"/>
            </a:xfrm>
            <a:prstGeom prst="line">
              <a:avLst/>
            </a:prstGeom>
            <a:noFill/>
            <a:ln w="25400">
              <a:solidFill>
                <a:srgbClr val="EE007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组合 3"/>
          <p:cNvGrpSpPr/>
          <p:nvPr/>
        </p:nvGrpSpPr>
        <p:grpSpPr>
          <a:xfrm>
            <a:off x="1259632" y="3310935"/>
            <a:ext cx="2797731" cy="844991"/>
            <a:chOff x="2332340" y="3554139"/>
            <a:chExt cx="2797731" cy="844991"/>
          </a:xfrm>
        </p:grpSpPr>
        <p:grpSp>
          <p:nvGrpSpPr>
            <p:cNvPr id="70" name="组合 69"/>
            <p:cNvGrpSpPr/>
            <p:nvPr/>
          </p:nvGrpSpPr>
          <p:grpSpPr>
            <a:xfrm>
              <a:off x="2332340" y="3678817"/>
              <a:ext cx="2797731" cy="612775"/>
              <a:chOff x="3632677" y="3593943"/>
              <a:chExt cx="1004888" cy="612775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71" name="Freeform 1768"/>
              <p:cNvSpPr/>
              <p:nvPr/>
            </p:nvSpPr>
            <p:spPr bwMode="auto">
              <a:xfrm>
                <a:off x="4375627" y="3593943"/>
                <a:ext cx="23813" cy="23813"/>
              </a:xfrm>
              <a:custGeom>
                <a:avLst/>
                <a:gdLst>
                  <a:gd name="T0" fmla="*/ 5 w 14"/>
                  <a:gd name="T1" fmla="*/ 0 h 14"/>
                  <a:gd name="T2" fmla="*/ 3 w 14"/>
                  <a:gd name="T3" fmla="*/ 14 h 14"/>
                  <a:gd name="T4" fmla="*/ 5 w 14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4">
                    <a:moveTo>
                      <a:pt x="5" y="0"/>
                    </a:moveTo>
                    <a:cubicBezTo>
                      <a:pt x="0" y="0"/>
                      <a:pt x="4" y="10"/>
                      <a:pt x="3" y="14"/>
                    </a:cubicBezTo>
                    <a:cubicBezTo>
                      <a:pt x="14" y="12"/>
                      <a:pt x="6" y="7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2" name="Freeform 1769"/>
              <p:cNvSpPr/>
              <p:nvPr/>
            </p:nvSpPr>
            <p:spPr bwMode="auto">
              <a:xfrm>
                <a:off x="4380389" y="3655856"/>
                <a:ext cx="15875" cy="25400"/>
              </a:xfrm>
              <a:custGeom>
                <a:avLst/>
                <a:gdLst>
                  <a:gd name="T0" fmla="*/ 9 w 9"/>
                  <a:gd name="T1" fmla="*/ 3 h 15"/>
                  <a:gd name="T2" fmla="*/ 0 w 9"/>
                  <a:gd name="T3" fmla="*/ 1 h 15"/>
                  <a:gd name="T4" fmla="*/ 0 w 9"/>
                  <a:gd name="T5" fmla="*/ 13 h 15"/>
                  <a:gd name="T6" fmla="*/ 9 w 9"/>
                  <a:gd name="T7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9" y="3"/>
                    </a:moveTo>
                    <a:cubicBezTo>
                      <a:pt x="9" y="0"/>
                      <a:pt x="3" y="1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9" y="15"/>
                      <a:pt x="2" y="2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4" name="Freeform 1770"/>
              <p:cNvSpPr/>
              <p:nvPr/>
            </p:nvSpPr>
            <p:spPr bwMode="auto">
              <a:xfrm>
                <a:off x="3697764" y="3703481"/>
                <a:ext cx="20638" cy="25400"/>
              </a:xfrm>
              <a:custGeom>
                <a:avLst/>
                <a:gdLst>
                  <a:gd name="T0" fmla="*/ 12 w 12"/>
                  <a:gd name="T1" fmla="*/ 0 h 15"/>
                  <a:gd name="T2" fmla="*/ 2 w 12"/>
                  <a:gd name="T3" fmla="*/ 10 h 15"/>
                  <a:gd name="T4" fmla="*/ 12 w 12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5">
                    <a:moveTo>
                      <a:pt x="12" y="0"/>
                    </a:moveTo>
                    <a:cubicBezTo>
                      <a:pt x="6" y="1"/>
                      <a:pt x="0" y="1"/>
                      <a:pt x="2" y="10"/>
                    </a:cubicBezTo>
                    <a:cubicBezTo>
                      <a:pt x="7" y="1"/>
                      <a:pt x="10" y="1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5" name="Freeform 1771"/>
              <p:cNvSpPr/>
              <p:nvPr/>
            </p:nvSpPr>
            <p:spPr bwMode="auto">
              <a:xfrm>
                <a:off x="3721577" y="3700306"/>
                <a:ext cx="34925" cy="20638"/>
              </a:xfrm>
              <a:custGeom>
                <a:avLst/>
                <a:gdLst>
                  <a:gd name="T0" fmla="*/ 0 w 20"/>
                  <a:gd name="T1" fmla="*/ 9 h 12"/>
                  <a:gd name="T2" fmla="*/ 20 w 20"/>
                  <a:gd name="T3" fmla="*/ 9 h 12"/>
                  <a:gd name="T4" fmla="*/ 0 w 20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2">
                    <a:moveTo>
                      <a:pt x="0" y="9"/>
                    </a:moveTo>
                    <a:cubicBezTo>
                      <a:pt x="4" y="5"/>
                      <a:pt x="11" y="12"/>
                      <a:pt x="20" y="9"/>
                    </a:cubicBezTo>
                    <a:cubicBezTo>
                      <a:pt x="17" y="5"/>
                      <a:pt x="4" y="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6" name="Freeform 1772"/>
              <p:cNvSpPr/>
              <p:nvPr/>
            </p:nvSpPr>
            <p:spPr bwMode="auto">
              <a:xfrm>
                <a:off x="3739039" y="3865406"/>
                <a:ext cx="22225" cy="25400"/>
              </a:xfrm>
              <a:custGeom>
                <a:avLst/>
                <a:gdLst>
                  <a:gd name="T0" fmla="*/ 0 w 13"/>
                  <a:gd name="T1" fmla="*/ 7 h 15"/>
                  <a:gd name="T2" fmla="*/ 13 w 13"/>
                  <a:gd name="T3" fmla="*/ 7 h 15"/>
                  <a:gd name="T4" fmla="*/ 10 w 13"/>
                  <a:gd name="T5" fmla="*/ 2 h 15"/>
                  <a:gd name="T6" fmla="*/ 8 w 13"/>
                  <a:gd name="T7" fmla="*/ 0 h 15"/>
                  <a:gd name="T8" fmla="*/ 3 w 13"/>
                  <a:gd name="T9" fmla="*/ 0 h 15"/>
                  <a:gd name="T10" fmla="*/ 0 w 13"/>
                  <a:gd name="T11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5">
                    <a:moveTo>
                      <a:pt x="0" y="7"/>
                    </a:moveTo>
                    <a:cubicBezTo>
                      <a:pt x="2" y="15"/>
                      <a:pt x="8" y="6"/>
                      <a:pt x="13" y="7"/>
                    </a:cubicBezTo>
                    <a:cubicBezTo>
                      <a:pt x="11" y="5"/>
                      <a:pt x="6" y="4"/>
                      <a:pt x="10" y="2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6" y="0"/>
                      <a:pt x="4" y="0"/>
                      <a:pt x="3" y="0"/>
                    </a:cubicBezTo>
                    <a:cubicBezTo>
                      <a:pt x="6" y="3"/>
                      <a:pt x="5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7" name="Freeform 1773"/>
              <p:cNvSpPr/>
              <p:nvPr/>
            </p:nvSpPr>
            <p:spPr bwMode="auto">
              <a:xfrm>
                <a:off x="3940652" y="3893981"/>
                <a:ext cx="49213" cy="22225"/>
              </a:xfrm>
              <a:custGeom>
                <a:avLst/>
                <a:gdLst>
                  <a:gd name="T0" fmla="*/ 0 w 28"/>
                  <a:gd name="T1" fmla="*/ 8 h 13"/>
                  <a:gd name="T2" fmla="*/ 24 w 28"/>
                  <a:gd name="T3" fmla="*/ 5 h 13"/>
                  <a:gd name="T4" fmla="*/ 0 w 28"/>
                  <a:gd name="T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3">
                    <a:moveTo>
                      <a:pt x="0" y="8"/>
                    </a:moveTo>
                    <a:cubicBezTo>
                      <a:pt x="5" y="13"/>
                      <a:pt x="13" y="1"/>
                      <a:pt x="24" y="5"/>
                    </a:cubicBezTo>
                    <a:cubicBezTo>
                      <a:pt x="28" y="0"/>
                      <a:pt x="2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8" name="Freeform 1774"/>
              <p:cNvSpPr/>
              <p:nvPr/>
            </p:nvSpPr>
            <p:spPr bwMode="auto">
              <a:xfrm>
                <a:off x="4329589" y="4067018"/>
                <a:ext cx="28575" cy="20638"/>
              </a:xfrm>
              <a:custGeom>
                <a:avLst/>
                <a:gdLst>
                  <a:gd name="T0" fmla="*/ 10 w 17"/>
                  <a:gd name="T1" fmla="*/ 2 h 12"/>
                  <a:gd name="T2" fmla="*/ 7 w 17"/>
                  <a:gd name="T3" fmla="*/ 4 h 12"/>
                  <a:gd name="T4" fmla="*/ 2 w 17"/>
                  <a:gd name="T5" fmla="*/ 12 h 12"/>
                  <a:gd name="T6" fmla="*/ 17 w 17"/>
                  <a:gd name="T7" fmla="*/ 9 h 12"/>
                  <a:gd name="T8" fmla="*/ 10 w 17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0" y="2"/>
                    </a:moveTo>
                    <a:cubicBezTo>
                      <a:pt x="8" y="1"/>
                      <a:pt x="7" y="3"/>
                      <a:pt x="7" y="4"/>
                    </a:cubicBezTo>
                    <a:cubicBezTo>
                      <a:pt x="6" y="9"/>
                      <a:pt x="0" y="0"/>
                      <a:pt x="2" y="12"/>
                    </a:cubicBezTo>
                    <a:cubicBezTo>
                      <a:pt x="5" y="9"/>
                      <a:pt x="11" y="9"/>
                      <a:pt x="17" y="9"/>
                    </a:cubicBezTo>
                    <a:cubicBezTo>
                      <a:pt x="17" y="4"/>
                      <a:pt x="9" y="7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9" name="Freeform 1775"/>
              <p:cNvSpPr/>
              <p:nvPr/>
            </p:nvSpPr>
            <p:spPr bwMode="auto">
              <a:xfrm>
                <a:off x="4256564" y="4063843"/>
                <a:ext cx="58738" cy="28575"/>
              </a:xfrm>
              <a:custGeom>
                <a:avLst/>
                <a:gdLst>
                  <a:gd name="T0" fmla="*/ 0 w 34"/>
                  <a:gd name="T1" fmla="*/ 6 h 17"/>
                  <a:gd name="T2" fmla="*/ 34 w 34"/>
                  <a:gd name="T3" fmla="*/ 11 h 17"/>
                  <a:gd name="T4" fmla="*/ 0 w 34"/>
                  <a:gd name="T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17">
                    <a:moveTo>
                      <a:pt x="0" y="6"/>
                    </a:moveTo>
                    <a:cubicBezTo>
                      <a:pt x="2" y="17"/>
                      <a:pt x="24" y="8"/>
                      <a:pt x="34" y="11"/>
                    </a:cubicBezTo>
                    <a:cubicBezTo>
                      <a:pt x="27" y="0"/>
                      <a:pt x="10" y="11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0" name="Freeform 1776"/>
              <p:cNvSpPr/>
              <p:nvPr/>
            </p:nvSpPr>
            <p:spPr bwMode="auto">
              <a:xfrm>
                <a:off x="3677127" y="4067018"/>
                <a:ext cx="41275" cy="36513"/>
              </a:xfrm>
              <a:custGeom>
                <a:avLst/>
                <a:gdLst>
                  <a:gd name="T0" fmla="*/ 24 w 24"/>
                  <a:gd name="T1" fmla="*/ 9 h 21"/>
                  <a:gd name="T2" fmla="*/ 4 w 24"/>
                  <a:gd name="T3" fmla="*/ 4 h 21"/>
                  <a:gd name="T4" fmla="*/ 12 w 24"/>
                  <a:gd name="T5" fmla="*/ 17 h 21"/>
                  <a:gd name="T6" fmla="*/ 24 w 24"/>
                  <a:gd name="T7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1">
                    <a:moveTo>
                      <a:pt x="24" y="9"/>
                    </a:moveTo>
                    <a:cubicBezTo>
                      <a:pt x="20" y="0"/>
                      <a:pt x="13" y="8"/>
                      <a:pt x="4" y="4"/>
                    </a:cubicBezTo>
                    <a:cubicBezTo>
                      <a:pt x="9" y="8"/>
                      <a:pt x="0" y="17"/>
                      <a:pt x="12" y="17"/>
                    </a:cubicBezTo>
                    <a:cubicBezTo>
                      <a:pt x="16" y="1"/>
                      <a:pt x="14" y="21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Freeform 1777"/>
              <p:cNvSpPr/>
              <p:nvPr/>
            </p:nvSpPr>
            <p:spPr bwMode="auto">
              <a:xfrm>
                <a:off x="4274027" y="4095593"/>
                <a:ext cx="41275" cy="20638"/>
              </a:xfrm>
              <a:custGeom>
                <a:avLst/>
                <a:gdLst>
                  <a:gd name="T0" fmla="*/ 24 w 24"/>
                  <a:gd name="T1" fmla="*/ 9 h 12"/>
                  <a:gd name="T2" fmla="*/ 0 w 24"/>
                  <a:gd name="T3" fmla="*/ 4 h 12"/>
                  <a:gd name="T4" fmla="*/ 24 w 24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2">
                    <a:moveTo>
                      <a:pt x="24" y="9"/>
                    </a:moveTo>
                    <a:cubicBezTo>
                      <a:pt x="21" y="0"/>
                      <a:pt x="12" y="8"/>
                      <a:pt x="0" y="4"/>
                    </a:cubicBezTo>
                    <a:cubicBezTo>
                      <a:pt x="6" y="12"/>
                      <a:pt x="18" y="11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2" name="Freeform 1778"/>
              <p:cNvSpPr>
                <a:spLocks noEditPoints="1"/>
              </p:cNvSpPr>
              <p:nvPr/>
            </p:nvSpPr>
            <p:spPr bwMode="auto">
              <a:xfrm>
                <a:off x="3632677" y="3597118"/>
                <a:ext cx="1004888" cy="609600"/>
              </a:xfrm>
              <a:custGeom>
                <a:avLst/>
                <a:gdLst>
                  <a:gd name="T0" fmla="*/ 416 w 583"/>
                  <a:gd name="T1" fmla="*/ 30 h 354"/>
                  <a:gd name="T2" fmla="*/ 461 w 583"/>
                  <a:gd name="T3" fmla="*/ 17 h 354"/>
                  <a:gd name="T4" fmla="*/ 466 w 583"/>
                  <a:gd name="T5" fmla="*/ 45 h 354"/>
                  <a:gd name="T6" fmla="*/ 505 w 583"/>
                  <a:gd name="T7" fmla="*/ 22 h 354"/>
                  <a:gd name="T8" fmla="*/ 518 w 583"/>
                  <a:gd name="T9" fmla="*/ 74 h 354"/>
                  <a:gd name="T10" fmla="*/ 552 w 583"/>
                  <a:gd name="T11" fmla="*/ 84 h 354"/>
                  <a:gd name="T12" fmla="*/ 557 w 583"/>
                  <a:gd name="T13" fmla="*/ 97 h 354"/>
                  <a:gd name="T14" fmla="*/ 562 w 583"/>
                  <a:gd name="T15" fmla="*/ 131 h 354"/>
                  <a:gd name="T16" fmla="*/ 577 w 583"/>
                  <a:gd name="T17" fmla="*/ 153 h 354"/>
                  <a:gd name="T18" fmla="*/ 582 w 583"/>
                  <a:gd name="T19" fmla="*/ 188 h 354"/>
                  <a:gd name="T20" fmla="*/ 567 w 583"/>
                  <a:gd name="T21" fmla="*/ 235 h 354"/>
                  <a:gd name="T22" fmla="*/ 572 w 583"/>
                  <a:gd name="T23" fmla="*/ 250 h 354"/>
                  <a:gd name="T24" fmla="*/ 537 w 583"/>
                  <a:gd name="T25" fmla="*/ 282 h 354"/>
                  <a:gd name="T26" fmla="*/ 461 w 583"/>
                  <a:gd name="T27" fmla="*/ 290 h 354"/>
                  <a:gd name="T28" fmla="*/ 458 w 583"/>
                  <a:gd name="T29" fmla="*/ 314 h 354"/>
                  <a:gd name="T30" fmla="*/ 443 w 583"/>
                  <a:gd name="T31" fmla="*/ 346 h 354"/>
                  <a:gd name="T32" fmla="*/ 436 w 583"/>
                  <a:gd name="T33" fmla="*/ 314 h 354"/>
                  <a:gd name="T34" fmla="*/ 419 w 583"/>
                  <a:gd name="T35" fmla="*/ 297 h 354"/>
                  <a:gd name="T36" fmla="*/ 404 w 583"/>
                  <a:gd name="T37" fmla="*/ 322 h 354"/>
                  <a:gd name="T38" fmla="*/ 409 w 583"/>
                  <a:gd name="T39" fmla="*/ 302 h 354"/>
                  <a:gd name="T40" fmla="*/ 367 w 583"/>
                  <a:gd name="T41" fmla="*/ 297 h 354"/>
                  <a:gd name="T42" fmla="*/ 300 w 583"/>
                  <a:gd name="T43" fmla="*/ 285 h 354"/>
                  <a:gd name="T44" fmla="*/ 253 w 583"/>
                  <a:gd name="T45" fmla="*/ 285 h 354"/>
                  <a:gd name="T46" fmla="*/ 223 w 583"/>
                  <a:gd name="T47" fmla="*/ 290 h 354"/>
                  <a:gd name="T48" fmla="*/ 213 w 583"/>
                  <a:gd name="T49" fmla="*/ 287 h 354"/>
                  <a:gd name="T50" fmla="*/ 169 w 583"/>
                  <a:gd name="T51" fmla="*/ 294 h 354"/>
                  <a:gd name="T52" fmla="*/ 77 w 583"/>
                  <a:gd name="T53" fmla="*/ 290 h 354"/>
                  <a:gd name="T54" fmla="*/ 109 w 583"/>
                  <a:gd name="T55" fmla="*/ 270 h 354"/>
                  <a:gd name="T56" fmla="*/ 48 w 583"/>
                  <a:gd name="T57" fmla="*/ 262 h 354"/>
                  <a:gd name="T58" fmla="*/ 60 w 583"/>
                  <a:gd name="T59" fmla="*/ 250 h 354"/>
                  <a:gd name="T60" fmla="*/ 30 w 583"/>
                  <a:gd name="T61" fmla="*/ 228 h 354"/>
                  <a:gd name="T62" fmla="*/ 65 w 583"/>
                  <a:gd name="T63" fmla="*/ 193 h 354"/>
                  <a:gd name="T64" fmla="*/ 65 w 583"/>
                  <a:gd name="T65" fmla="*/ 158 h 354"/>
                  <a:gd name="T66" fmla="*/ 48 w 583"/>
                  <a:gd name="T67" fmla="*/ 144 h 354"/>
                  <a:gd name="T68" fmla="*/ 55 w 583"/>
                  <a:gd name="T69" fmla="*/ 109 h 354"/>
                  <a:gd name="T70" fmla="*/ 70 w 583"/>
                  <a:gd name="T71" fmla="*/ 99 h 354"/>
                  <a:gd name="T72" fmla="*/ 30 w 583"/>
                  <a:gd name="T73" fmla="*/ 92 h 354"/>
                  <a:gd name="T74" fmla="*/ 55 w 583"/>
                  <a:gd name="T75" fmla="*/ 84 h 354"/>
                  <a:gd name="T76" fmla="*/ 70 w 583"/>
                  <a:gd name="T77" fmla="*/ 79 h 354"/>
                  <a:gd name="T78" fmla="*/ 95 w 583"/>
                  <a:gd name="T79" fmla="*/ 77 h 354"/>
                  <a:gd name="T80" fmla="*/ 174 w 583"/>
                  <a:gd name="T81" fmla="*/ 45 h 354"/>
                  <a:gd name="T82" fmla="*/ 241 w 583"/>
                  <a:gd name="T83" fmla="*/ 62 h 354"/>
                  <a:gd name="T84" fmla="*/ 307 w 583"/>
                  <a:gd name="T85" fmla="*/ 45 h 354"/>
                  <a:gd name="T86" fmla="*/ 344 w 583"/>
                  <a:gd name="T87" fmla="*/ 27 h 354"/>
                  <a:gd name="T88" fmla="*/ 362 w 583"/>
                  <a:gd name="T89" fmla="*/ 57 h 354"/>
                  <a:gd name="T90" fmla="*/ 62 w 583"/>
                  <a:gd name="T91" fmla="*/ 163 h 354"/>
                  <a:gd name="T92" fmla="*/ 65 w 583"/>
                  <a:gd name="T93" fmla="*/ 156 h 354"/>
                  <a:gd name="T94" fmla="*/ 396 w 583"/>
                  <a:gd name="T95" fmla="*/ 299 h 354"/>
                  <a:gd name="T96" fmla="*/ 443 w 583"/>
                  <a:gd name="T97" fmla="*/ 37 h 354"/>
                  <a:gd name="T98" fmla="*/ 176 w 583"/>
                  <a:gd name="T99" fmla="*/ 57 h 354"/>
                  <a:gd name="T100" fmla="*/ 184 w 583"/>
                  <a:gd name="T101" fmla="*/ 72 h 354"/>
                  <a:gd name="T102" fmla="*/ 335 w 583"/>
                  <a:gd name="T103" fmla="*/ 54 h 354"/>
                  <a:gd name="T104" fmla="*/ 179 w 583"/>
                  <a:gd name="T105" fmla="*/ 181 h 354"/>
                  <a:gd name="T106" fmla="*/ 52 w 583"/>
                  <a:gd name="T107" fmla="*/ 213 h 354"/>
                  <a:gd name="T108" fmla="*/ 421 w 583"/>
                  <a:gd name="T109" fmla="*/ 282 h 354"/>
                  <a:gd name="T110" fmla="*/ 151 w 583"/>
                  <a:gd name="T111" fmla="*/ 280 h 354"/>
                  <a:gd name="T112" fmla="*/ 396 w 583"/>
                  <a:gd name="T113" fmla="*/ 282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3" h="354">
                    <a:moveTo>
                      <a:pt x="391" y="35"/>
                    </a:moveTo>
                    <a:cubicBezTo>
                      <a:pt x="391" y="31"/>
                      <a:pt x="391" y="28"/>
                      <a:pt x="391" y="25"/>
                    </a:cubicBezTo>
                    <a:cubicBezTo>
                      <a:pt x="407" y="30"/>
                      <a:pt x="401" y="19"/>
                      <a:pt x="411" y="15"/>
                    </a:cubicBezTo>
                    <a:cubicBezTo>
                      <a:pt x="415" y="22"/>
                      <a:pt x="407" y="26"/>
                      <a:pt x="416" y="30"/>
                    </a:cubicBezTo>
                    <a:cubicBezTo>
                      <a:pt x="424" y="25"/>
                      <a:pt x="419" y="8"/>
                      <a:pt x="431" y="7"/>
                    </a:cubicBezTo>
                    <a:cubicBezTo>
                      <a:pt x="426" y="29"/>
                      <a:pt x="451" y="20"/>
                      <a:pt x="458" y="30"/>
                    </a:cubicBezTo>
                    <a:cubicBezTo>
                      <a:pt x="458" y="26"/>
                      <a:pt x="463" y="27"/>
                      <a:pt x="463" y="25"/>
                    </a:cubicBezTo>
                    <a:cubicBezTo>
                      <a:pt x="458" y="23"/>
                      <a:pt x="466" y="21"/>
                      <a:pt x="461" y="17"/>
                    </a:cubicBezTo>
                    <a:cubicBezTo>
                      <a:pt x="467" y="18"/>
                      <a:pt x="471" y="16"/>
                      <a:pt x="473" y="12"/>
                    </a:cubicBezTo>
                    <a:cubicBezTo>
                      <a:pt x="471" y="4"/>
                      <a:pt x="461" y="15"/>
                      <a:pt x="463" y="0"/>
                    </a:cubicBezTo>
                    <a:cubicBezTo>
                      <a:pt x="467" y="0"/>
                      <a:pt x="471" y="0"/>
                      <a:pt x="476" y="0"/>
                    </a:cubicBezTo>
                    <a:cubicBezTo>
                      <a:pt x="479" y="22"/>
                      <a:pt x="465" y="26"/>
                      <a:pt x="466" y="45"/>
                    </a:cubicBezTo>
                    <a:cubicBezTo>
                      <a:pt x="469" y="45"/>
                      <a:pt x="478" y="52"/>
                      <a:pt x="478" y="47"/>
                    </a:cubicBezTo>
                    <a:cubicBezTo>
                      <a:pt x="471" y="36"/>
                      <a:pt x="482" y="26"/>
                      <a:pt x="483" y="15"/>
                    </a:cubicBezTo>
                    <a:cubicBezTo>
                      <a:pt x="496" y="12"/>
                      <a:pt x="486" y="32"/>
                      <a:pt x="493" y="35"/>
                    </a:cubicBezTo>
                    <a:cubicBezTo>
                      <a:pt x="491" y="24"/>
                      <a:pt x="501" y="26"/>
                      <a:pt x="505" y="22"/>
                    </a:cubicBezTo>
                    <a:cubicBezTo>
                      <a:pt x="514" y="35"/>
                      <a:pt x="513" y="41"/>
                      <a:pt x="528" y="42"/>
                    </a:cubicBezTo>
                    <a:cubicBezTo>
                      <a:pt x="526" y="42"/>
                      <a:pt x="525" y="44"/>
                      <a:pt x="528" y="45"/>
                    </a:cubicBezTo>
                    <a:cubicBezTo>
                      <a:pt x="528" y="42"/>
                      <a:pt x="531" y="43"/>
                      <a:pt x="530" y="47"/>
                    </a:cubicBezTo>
                    <a:cubicBezTo>
                      <a:pt x="527" y="48"/>
                      <a:pt x="521" y="60"/>
                      <a:pt x="518" y="74"/>
                    </a:cubicBezTo>
                    <a:cubicBezTo>
                      <a:pt x="534" y="74"/>
                      <a:pt x="530" y="89"/>
                      <a:pt x="547" y="69"/>
                    </a:cubicBezTo>
                    <a:cubicBezTo>
                      <a:pt x="548" y="73"/>
                      <a:pt x="551" y="73"/>
                      <a:pt x="552" y="77"/>
                    </a:cubicBezTo>
                    <a:cubicBezTo>
                      <a:pt x="547" y="77"/>
                      <a:pt x="547" y="73"/>
                      <a:pt x="545" y="72"/>
                    </a:cubicBezTo>
                    <a:cubicBezTo>
                      <a:pt x="540" y="83"/>
                      <a:pt x="555" y="75"/>
                      <a:pt x="552" y="84"/>
                    </a:cubicBezTo>
                    <a:cubicBezTo>
                      <a:pt x="548" y="85"/>
                      <a:pt x="546" y="80"/>
                      <a:pt x="545" y="84"/>
                    </a:cubicBezTo>
                    <a:cubicBezTo>
                      <a:pt x="545" y="88"/>
                      <a:pt x="547" y="90"/>
                      <a:pt x="550" y="92"/>
                    </a:cubicBezTo>
                    <a:cubicBezTo>
                      <a:pt x="557" y="87"/>
                      <a:pt x="555" y="82"/>
                      <a:pt x="557" y="77"/>
                    </a:cubicBezTo>
                    <a:cubicBezTo>
                      <a:pt x="563" y="83"/>
                      <a:pt x="555" y="87"/>
                      <a:pt x="557" y="97"/>
                    </a:cubicBezTo>
                    <a:cubicBezTo>
                      <a:pt x="545" y="95"/>
                      <a:pt x="548" y="108"/>
                      <a:pt x="545" y="106"/>
                    </a:cubicBezTo>
                    <a:cubicBezTo>
                      <a:pt x="547" y="100"/>
                      <a:pt x="540" y="102"/>
                      <a:pt x="537" y="99"/>
                    </a:cubicBezTo>
                    <a:cubicBezTo>
                      <a:pt x="543" y="109"/>
                      <a:pt x="546" y="128"/>
                      <a:pt x="555" y="141"/>
                    </a:cubicBezTo>
                    <a:cubicBezTo>
                      <a:pt x="559" y="136"/>
                      <a:pt x="561" y="135"/>
                      <a:pt x="562" y="131"/>
                    </a:cubicBezTo>
                    <a:cubicBezTo>
                      <a:pt x="563" y="134"/>
                      <a:pt x="565" y="133"/>
                      <a:pt x="567" y="131"/>
                    </a:cubicBezTo>
                    <a:cubicBezTo>
                      <a:pt x="567" y="135"/>
                      <a:pt x="568" y="137"/>
                      <a:pt x="570" y="139"/>
                    </a:cubicBezTo>
                    <a:cubicBezTo>
                      <a:pt x="568" y="139"/>
                      <a:pt x="565" y="139"/>
                      <a:pt x="565" y="141"/>
                    </a:cubicBezTo>
                    <a:cubicBezTo>
                      <a:pt x="580" y="144"/>
                      <a:pt x="571" y="148"/>
                      <a:pt x="577" y="153"/>
                    </a:cubicBezTo>
                    <a:cubicBezTo>
                      <a:pt x="573" y="159"/>
                      <a:pt x="580" y="167"/>
                      <a:pt x="572" y="173"/>
                    </a:cubicBezTo>
                    <a:cubicBezTo>
                      <a:pt x="580" y="175"/>
                      <a:pt x="577" y="167"/>
                      <a:pt x="582" y="166"/>
                    </a:cubicBezTo>
                    <a:cubicBezTo>
                      <a:pt x="580" y="174"/>
                      <a:pt x="579" y="181"/>
                      <a:pt x="575" y="181"/>
                    </a:cubicBezTo>
                    <a:cubicBezTo>
                      <a:pt x="575" y="185"/>
                      <a:pt x="583" y="182"/>
                      <a:pt x="582" y="188"/>
                    </a:cubicBezTo>
                    <a:cubicBezTo>
                      <a:pt x="574" y="188"/>
                      <a:pt x="571" y="184"/>
                      <a:pt x="567" y="191"/>
                    </a:cubicBezTo>
                    <a:cubicBezTo>
                      <a:pt x="579" y="188"/>
                      <a:pt x="566" y="202"/>
                      <a:pt x="572" y="200"/>
                    </a:cubicBezTo>
                    <a:cubicBezTo>
                      <a:pt x="576" y="200"/>
                      <a:pt x="573" y="194"/>
                      <a:pt x="577" y="193"/>
                    </a:cubicBezTo>
                    <a:cubicBezTo>
                      <a:pt x="576" y="211"/>
                      <a:pt x="568" y="223"/>
                      <a:pt x="567" y="235"/>
                    </a:cubicBezTo>
                    <a:cubicBezTo>
                      <a:pt x="567" y="232"/>
                      <a:pt x="564" y="231"/>
                      <a:pt x="562" y="230"/>
                    </a:cubicBezTo>
                    <a:cubicBezTo>
                      <a:pt x="566" y="240"/>
                      <a:pt x="561" y="237"/>
                      <a:pt x="570" y="240"/>
                    </a:cubicBezTo>
                    <a:cubicBezTo>
                      <a:pt x="566" y="243"/>
                      <a:pt x="560" y="242"/>
                      <a:pt x="560" y="247"/>
                    </a:cubicBezTo>
                    <a:cubicBezTo>
                      <a:pt x="567" y="240"/>
                      <a:pt x="565" y="264"/>
                      <a:pt x="572" y="250"/>
                    </a:cubicBezTo>
                    <a:cubicBezTo>
                      <a:pt x="578" y="256"/>
                      <a:pt x="569" y="255"/>
                      <a:pt x="567" y="260"/>
                    </a:cubicBezTo>
                    <a:cubicBezTo>
                      <a:pt x="573" y="260"/>
                      <a:pt x="575" y="255"/>
                      <a:pt x="577" y="262"/>
                    </a:cubicBezTo>
                    <a:cubicBezTo>
                      <a:pt x="572" y="269"/>
                      <a:pt x="569" y="269"/>
                      <a:pt x="562" y="280"/>
                    </a:cubicBezTo>
                    <a:cubicBezTo>
                      <a:pt x="549" y="279"/>
                      <a:pt x="540" y="272"/>
                      <a:pt x="537" y="282"/>
                    </a:cubicBezTo>
                    <a:cubicBezTo>
                      <a:pt x="535" y="277"/>
                      <a:pt x="530" y="273"/>
                      <a:pt x="523" y="272"/>
                    </a:cubicBezTo>
                    <a:cubicBezTo>
                      <a:pt x="539" y="305"/>
                      <a:pt x="502" y="344"/>
                      <a:pt x="481" y="312"/>
                    </a:cubicBezTo>
                    <a:cubicBezTo>
                      <a:pt x="480" y="315"/>
                      <a:pt x="475" y="315"/>
                      <a:pt x="473" y="317"/>
                    </a:cubicBezTo>
                    <a:cubicBezTo>
                      <a:pt x="465" y="312"/>
                      <a:pt x="470" y="294"/>
                      <a:pt x="461" y="290"/>
                    </a:cubicBezTo>
                    <a:cubicBezTo>
                      <a:pt x="462" y="295"/>
                      <a:pt x="454" y="292"/>
                      <a:pt x="453" y="297"/>
                    </a:cubicBezTo>
                    <a:cubicBezTo>
                      <a:pt x="465" y="297"/>
                      <a:pt x="452" y="301"/>
                      <a:pt x="451" y="304"/>
                    </a:cubicBezTo>
                    <a:cubicBezTo>
                      <a:pt x="454" y="305"/>
                      <a:pt x="458" y="304"/>
                      <a:pt x="458" y="307"/>
                    </a:cubicBezTo>
                    <a:cubicBezTo>
                      <a:pt x="454" y="308"/>
                      <a:pt x="459" y="310"/>
                      <a:pt x="458" y="314"/>
                    </a:cubicBezTo>
                    <a:cubicBezTo>
                      <a:pt x="447" y="316"/>
                      <a:pt x="457" y="322"/>
                      <a:pt x="458" y="322"/>
                    </a:cubicBezTo>
                    <a:cubicBezTo>
                      <a:pt x="450" y="329"/>
                      <a:pt x="456" y="339"/>
                      <a:pt x="446" y="342"/>
                    </a:cubicBezTo>
                    <a:cubicBezTo>
                      <a:pt x="451" y="342"/>
                      <a:pt x="454" y="343"/>
                      <a:pt x="456" y="346"/>
                    </a:cubicBezTo>
                    <a:cubicBezTo>
                      <a:pt x="450" y="343"/>
                      <a:pt x="446" y="354"/>
                      <a:pt x="443" y="346"/>
                    </a:cubicBezTo>
                    <a:cubicBezTo>
                      <a:pt x="447" y="346"/>
                      <a:pt x="443" y="343"/>
                      <a:pt x="438" y="344"/>
                    </a:cubicBezTo>
                    <a:cubicBezTo>
                      <a:pt x="438" y="328"/>
                      <a:pt x="431" y="328"/>
                      <a:pt x="441" y="329"/>
                    </a:cubicBezTo>
                    <a:cubicBezTo>
                      <a:pt x="436" y="326"/>
                      <a:pt x="430" y="324"/>
                      <a:pt x="431" y="314"/>
                    </a:cubicBezTo>
                    <a:cubicBezTo>
                      <a:pt x="433" y="314"/>
                      <a:pt x="434" y="314"/>
                      <a:pt x="436" y="314"/>
                    </a:cubicBezTo>
                    <a:cubicBezTo>
                      <a:pt x="438" y="314"/>
                      <a:pt x="439" y="315"/>
                      <a:pt x="438" y="317"/>
                    </a:cubicBezTo>
                    <a:cubicBezTo>
                      <a:pt x="430" y="315"/>
                      <a:pt x="434" y="325"/>
                      <a:pt x="438" y="324"/>
                    </a:cubicBezTo>
                    <a:cubicBezTo>
                      <a:pt x="437" y="315"/>
                      <a:pt x="440" y="313"/>
                      <a:pt x="441" y="302"/>
                    </a:cubicBezTo>
                    <a:cubicBezTo>
                      <a:pt x="429" y="300"/>
                      <a:pt x="429" y="290"/>
                      <a:pt x="419" y="297"/>
                    </a:cubicBezTo>
                    <a:cubicBezTo>
                      <a:pt x="431" y="296"/>
                      <a:pt x="432" y="319"/>
                      <a:pt x="424" y="324"/>
                    </a:cubicBezTo>
                    <a:cubicBezTo>
                      <a:pt x="421" y="313"/>
                      <a:pt x="423" y="319"/>
                      <a:pt x="416" y="309"/>
                    </a:cubicBezTo>
                    <a:cubicBezTo>
                      <a:pt x="413" y="316"/>
                      <a:pt x="414" y="317"/>
                      <a:pt x="406" y="314"/>
                    </a:cubicBezTo>
                    <a:cubicBezTo>
                      <a:pt x="405" y="320"/>
                      <a:pt x="413" y="322"/>
                      <a:pt x="404" y="322"/>
                    </a:cubicBezTo>
                    <a:cubicBezTo>
                      <a:pt x="402" y="319"/>
                      <a:pt x="404" y="314"/>
                      <a:pt x="396" y="312"/>
                    </a:cubicBezTo>
                    <a:cubicBezTo>
                      <a:pt x="400" y="312"/>
                      <a:pt x="402" y="311"/>
                      <a:pt x="404" y="309"/>
                    </a:cubicBezTo>
                    <a:cubicBezTo>
                      <a:pt x="401" y="318"/>
                      <a:pt x="416" y="311"/>
                      <a:pt x="416" y="307"/>
                    </a:cubicBezTo>
                    <a:cubicBezTo>
                      <a:pt x="412" y="307"/>
                      <a:pt x="410" y="305"/>
                      <a:pt x="409" y="302"/>
                    </a:cubicBezTo>
                    <a:cubicBezTo>
                      <a:pt x="412" y="302"/>
                      <a:pt x="416" y="302"/>
                      <a:pt x="416" y="299"/>
                    </a:cubicBezTo>
                    <a:cubicBezTo>
                      <a:pt x="401" y="310"/>
                      <a:pt x="384" y="301"/>
                      <a:pt x="372" y="307"/>
                    </a:cubicBezTo>
                    <a:cubicBezTo>
                      <a:pt x="370" y="303"/>
                      <a:pt x="362" y="306"/>
                      <a:pt x="362" y="302"/>
                    </a:cubicBezTo>
                    <a:cubicBezTo>
                      <a:pt x="365" y="302"/>
                      <a:pt x="368" y="301"/>
                      <a:pt x="367" y="297"/>
                    </a:cubicBezTo>
                    <a:cubicBezTo>
                      <a:pt x="359" y="298"/>
                      <a:pt x="352" y="293"/>
                      <a:pt x="330" y="297"/>
                    </a:cubicBezTo>
                    <a:cubicBezTo>
                      <a:pt x="340" y="305"/>
                      <a:pt x="306" y="307"/>
                      <a:pt x="315" y="304"/>
                    </a:cubicBezTo>
                    <a:cubicBezTo>
                      <a:pt x="316" y="299"/>
                      <a:pt x="326" y="303"/>
                      <a:pt x="327" y="297"/>
                    </a:cubicBezTo>
                    <a:cubicBezTo>
                      <a:pt x="314" y="301"/>
                      <a:pt x="310" y="294"/>
                      <a:pt x="300" y="285"/>
                    </a:cubicBezTo>
                    <a:cubicBezTo>
                      <a:pt x="312" y="282"/>
                      <a:pt x="336" y="284"/>
                      <a:pt x="357" y="280"/>
                    </a:cubicBezTo>
                    <a:cubicBezTo>
                      <a:pt x="345" y="275"/>
                      <a:pt x="331" y="280"/>
                      <a:pt x="317" y="280"/>
                    </a:cubicBezTo>
                    <a:cubicBezTo>
                      <a:pt x="287" y="278"/>
                      <a:pt x="246" y="268"/>
                      <a:pt x="226" y="290"/>
                    </a:cubicBezTo>
                    <a:cubicBezTo>
                      <a:pt x="235" y="283"/>
                      <a:pt x="244" y="286"/>
                      <a:pt x="253" y="285"/>
                    </a:cubicBezTo>
                    <a:cubicBezTo>
                      <a:pt x="246" y="287"/>
                      <a:pt x="257" y="287"/>
                      <a:pt x="258" y="285"/>
                    </a:cubicBezTo>
                    <a:cubicBezTo>
                      <a:pt x="258" y="286"/>
                      <a:pt x="258" y="288"/>
                      <a:pt x="258" y="290"/>
                    </a:cubicBezTo>
                    <a:cubicBezTo>
                      <a:pt x="259" y="290"/>
                      <a:pt x="261" y="292"/>
                      <a:pt x="258" y="292"/>
                    </a:cubicBezTo>
                    <a:cubicBezTo>
                      <a:pt x="248" y="287"/>
                      <a:pt x="236" y="297"/>
                      <a:pt x="223" y="290"/>
                    </a:cubicBezTo>
                    <a:cubicBezTo>
                      <a:pt x="223" y="285"/>
                      <a:pt x="226" y="284"/>
                      <a:pt x="226" y="280"/>
                    </a:cubicBezTo>
                    <a:cubicBezTo>
                      <a:pt x="222" y="281"/>
                      <a:pt x="213" y="277"/>
                      <a:pt x="213" y="282"/>
                    </a:cubicBezTo>
                    <a:cubicBezTo>
                      <a:pt x="220" y="282"/>
                      <a:pt x="220" y="289"/>
                      <a:pt x="223" y="292"/>
                    </a:cubicBezTo>
                    <a:cubicBezTo>
                      <a:pt x="215" y="295"/>
                      <a:pt x="221" y="284"/>
                      <a:pt x="213" y="287"/>
                    </a:cubicBezTo>
                    <a:cubicBezTo>
                      <a:pt x="213" y="290"/>
                      <a:pt x="215" y="290"/>
                      <a:pt x="216" y="292"/>
                    </a:cubicBezTo>
                    <a:cubicBezTo>
                      <a:pt x="203" y="298"/>
                      <a:pt x="167" y="287"/>
                      <a:pt x="169" y="309"/>
                    </a:cubicBezTo>
                    <a:cubicBezTo>
                      <a:pt x="159" y="311"/>
                      <a:pt x="156" y="306"/>
                      <a:pt x="151" y="302"/>
                    </a:cubicBezTo>
                    <a:cubicBezTo>
                      <a:pt x="154" y="296"/>
                      <a:pt x="171" y="305"/>
                      <a:pt x="169" y="294"/>
                    </a:cubicBezTo>
                    <a:cubicBezTo>
                      <a:pt x="161" y="298"/>
                      <a:pt x="149" y="298"/>
                      <a:pt x="139" y="299"/>
                    </a:cubicBezTo>
                    <a:cubicBezTo>
                      <a:pt x="133" y="290"/>
                      <a:pt x="138" y="286"/>
                      <a:pt x="139" y="275"/>
                    </a:cubicBezTo>
                    <a:cubicBezTo>
                      <a:pt x="122" y="267"/>
                      <a:pt x="121" y="275"/>
                      <a:pt x="104" y="275"/>
                    </a:cubicBezTo>
                    <a:cubicBezTo>
                      <a:pt x="104" y="288"/>
                      <a:pt x="94" y="284"/>
                      <a:pt x="77" y="290"/>
                    </a:cubicBezTo>
                    <a:cubicBezTo>
                      <a:pt x="78" y="283"/>
                      <a:pt x="82" y="282"/>
                      <a:pt x="75" y="280"/>
                    </a:cubicBezTo>
                    <a:cubicBezTo>
                      <a:pt x="75" y="282"/>
                      <a:pt x="77" y="283"/>
                      <a:pt x="77" y="285"/>
                    </a:cubicBezTo>
                    <a:cubicBezTo>
                      <a:pt x="71" y="281"/>
                      <a:pt x="69" y="286"/>
                      <a:pt x="67" y="282"/>
                    </a:cubicBezTo>
                    <a:cubicBezTo>
                      <a:pt x="85" y="271"/>
                      <a:pt x="94" y="283"/>
                      <a:pt x="109" y="270"/>
                    </a:cubicBezTo>
                    <a:cubicBezTo>
                      <a:pt x="81" y="265"/>
                      <a:pt x="57" y="277"/>
                      <a:pt x="35" y="257"/>
                    </a:cubicBezTo>
                    <a:cubicBezTo>
                      <a:pt x="26" y="270"/>
                      <a:pt x="12" y="263"/>
                      <a:pt x="0" y="257"/>
                    </a:cubicBezTo>
                    <a:cubicBezTo>
                      <a:pt x="0" y="242"/>
                      <a:pt x="12" y="241"/>
                      <a:pt x="18" y="250"/>
                    </a:cubicBezTo>
                    <a:cubicBezTo>
                      <a:pt x="23" y="238"/>
                      <a:pt x="41" y="254"/>
                      <a:pt x="48" y="262"/>
                    </a:cubicBezTo>
                    <a:cubicBezTo>
                      <a:pt x="57" y="256"/>
                      <a:pt x="56" y="255"/>
                      <a:pt x="45" y="260"/>
                    </a:cubicBezTo>
                    <a:cubicBezTo>
                      <a:pt x="42" y="254"/>
                      <a:pt x="46" y="252"/>
                      <a:pt x="43" y="250"/>
                    </a:cubicBezTo>
                    <a:cubicBezTo>
                      <a:pt x="41" y="259"/>
                      <a:pt x="35" y="241"/>
                      <a:pt x="40" y="250"/>
                    </a:cubicBezTo>
                    <a:cubicBezTo>
                      <a:pt x="50" y="250"/>
                      <a:pt x="47" y="249"/>
                      <a:pt x="60" y="250"/>
                    </a:cubicBezTo>
                    <a:cubicBezTo>
                      <a:pt x="57" y="236"/>
                      <a:pt x="77" y="244"/>
                      <a:pt x="82" y="238"/>
                    </a:cubicBezTo>
                    <a:cubicBezTo>
                      <a:pt x="71" y="236"/>
                      <a:pt x="55" y="240"/>
                      <a:pt x="48" y="235"/>
                    </a:cubicBezTo>
                    <a:cubicBezTo>
                      <a:pt x="47" y="239"/>
                      <a:pt x="51" y="241"/>
                      <a:pt x="48" y="243"/>
                    </a:cubicBezTo>
                    <a:cubicBezTo>
                      <a:pt x="45" y="234"/>
                      <a:pt x="35" y="233"/>
                      <a:pt x="30" y="228"/>
                    </a:cubicBezTo>
                    <a:cubicBezTo>
                      <a:pt x="45" y="227"/>
                      <a:pt x="27" y="219"/>
                      <a:pt x="38" y="215"/>
                    </a:cubicBezTo>
                    <a:cubicBezTo>
                      <a:pt x="32" y="215"/>
                      <a:pt x="26" y="215"/>
                      <a:pt x="23" y="218"/>
                    </a:cubicBezTo>
                    <a:cubicBezTo>
                      <a:pt x="15" y="211"/>
                      <a:pt x="10" y="201"/>
                      <a:pt x="18" y="191"/>
                    </a:cubicBezTo>
                    <a:cubicBezTo>
                      <a:pt x="33" y="194"/>
                      <a:pt x="48" y="188"/>
                      <a:pt x="65" y="193"/>
                    </a:cubicBezTo>
                    <a:cubicBezTo>
                      <a:pt x="65" y="191"/>
                      <a:pt x="65" y="188"/>
                      <a:pt x="65" y="186"/>
                    </a:cubicBezTo>
                    <a:cubicBezTo>
                      <a:pt x="61" y="181"/>
                      <a:pt x="44" y="191"/>
                      <a:pt x="50" y="181"/>
                    </a:cubicBezTo>
                    <a:cubicBezTo>
                      <a:pt x="41" y="185"/>
                      <a:pt x="31" y="168"/>
                      <a:pt x="18" y="176"/>
                    </a:cubicBezTo>
                    <a:cubicBezTo>
                      <a:pt x="29" y="163"/>
                      <a:pt x="53" y="174"/>
                      <a:pt x="65" y="158"/>
                    </a:cubicBezTo>
                    <a:cubicBezTo>
                      <a:pt x="58" y="154"/>
                      <a:pt x="40" y="156"/>
                      <a:pt x="33" y="158"/>
                    </a:cubicBezTo>
                    <a:cubicBezTo>
                      <a:pt x="35" y="151"/>
                      <a:pt x="26" y="154"/>
                      <a:pt x="28" y="146"/>
                    </a:cubicBezTo>
                    <a:cubicBezTo>
                      <a:pt x="38" y="139"/>
                      <a:pt x="38" y="146"/>
                      <a:pt x="38" y="136"/>
                    </a:cubicBezTo>
                    <a:cubicBezTo>
                      <a:pt x="40" y="140"/>
                      <a:pt x="41" y="144"/>
                      <a:pt x="48" y="144"/>
                    </a:cubicBezTo>
                    <a:cubicBezTo>
                      <a:pt x="48" y="139"/>
                      <a:pt x="54" y="140"/>
                      <a:pt x="52" y="134"/>
                    </a:cubicBezTo>
                    <a:cubicBezTo>
                      <a:pt x="39" y="132"/>
                      <a:pt x="23" y="135"/>
                      <a:pt x="13" y="126"/>
                    </a:cubicBezTo>
                    <a:cubicBezTo>
                      <a:pt x="18" y="126"/>
                      <a:pt x="15" y="117"/>
                      <a:pt x="20" y="116"/>
                    </a:cubicBezTo>
                    <a:cubicBezTo>
                      <a:pt x="29" y="115"/>
                      <a:pt x="55" y="121"/>
                      <a:pt x="55" y="109"/>
                    </a:cubicBezTo>
                    <a:cubicBezTo>
                      <a:pt x="59" y="119"/>
                      <a:pt x="58" y="108"/>
                      <a:pt x="65" y="109"/>
                    </a:cubicBezTo>
                    <a:cubicBezTo>
                      <a:pt x="66" y="113"/>
                      <a:pt x="61" y="115"/>
                      <a:pt x="65" y="116"/>
                    </a:cubicBezTo>
                    <a:cubicBezTo>
                      <a:pt x="72" y="104"/>
                      <a:pt x="72" y="118"/>
                      <a:pt x="77" y="104"/>
                    </a:cubicBezTo>
                    <a:cubicBezTo>
                      <a:pt x="72" y="105"/>
                      <a:pt x="72" y="101"/>
                      <a:pt x="70" y="99"/>
                    </a:cubicBezTo>
                    <a:cubicBezTo>
                      <a:pt x="69" y="110"/>
                      <a:pt x="53" y="93"/>
                      <a:pt x="50" y="104"/>
                    </a:cubicBezTo>
                    <a:cubicBezTo>
                      <a:pt x="50" y="94"/>
                      <a:pt x="48" y="103"/>
                      <a:pt x="45" y="104"/>
                    </a:cubicBezTo>
                    <a:cubicBezTo>
                      <a:pt x="43" y="93"/>
                      <a:pt x="41" y="98"/>
                      <a:pt x="40" y="101"/>
                    </a:cubicBezTo>
                    <a:cubicBezTo>
                      <a:pt x="35" y="96"/>
                      <a:pt x="38" y="96"/>
                      <a:pt x="30" y="92"/>
                    </a:cubicBezTo>
                    <a:cubicBezTo>
                      <a:pt x="39" y="89"/>
                      <a:pt x="41" y="84"/>
                      <a:pt x="43" y="92"/>
                    </a:cubicBezTo>
                    <a:cubicBezTo>
                      <a:pt x="50" y="89"/>
                      <a:pt x="42" y="85"/>
                      <a:pt x="48" y="82"/>
                    </a:cubicBezTo>
                    <a:cubicBezTo>
                      <a:pt x="46" y="89"/>
                      <a:pt x="54" y="89"/>
                      <a:pt x="57" y="92"/>
                    </a:cubicBezTo>
                    <a:cubicBezTo>
                      <a:pt x="59" y="88"/>
                      <a:pt x="48" y="86"/>
                      <a:pt x="55" y="84"/>
                    </a:cubicBezTo>
                    <a:cubicBezTo>
                      <a:pt x="57" y="87"/>
                      <a:pt x="60" y="89"/>
                      <a:pt x="62" y="92"/>
                    </a:cubicBezTo>
                    <a:cubicBezTo>
                      <a:pt x="56" y="84"/>
                      <a:pt x="69" y="84"/>
                      <a:pt x="62" y="79"/>
                    </a:cubicBezTo>
                    <a:cubicBezTo>
                      <a:pt x="62" y="81"/>
                      <a:pt x="60" y="82"/>
                      <a:pt x="60" y="79"/>
                    </a:cubicBezTo>
                    <a:cubicBezTo>
                      <a:pt x="65" y="75"/>
                      <a:pt x="63" y="79"/>
                      <a:pt x="70" y="79"/>
                    </a:cubicBezTo>
                    <a:cubicBezTo>
                      <a:pt x="71" y="83"/>
                      <a:pt x="66" y="86"/>
                      <a:pt x="70" y="87"/>
                    </a:cubicBezTo>
                    <a:cubicBezTo>
                      <a:pt x="70" y="78"/>
                      <a:pt x="78" y="92"/>
                      <a:pt x="77" y="84"/>
                    </a:cubicBezTo>
                    <a:cubicBezTo>
                      <a:pt x="77" y="81"/>
                      <a:pt x="73" y="80"/>
                      <a:pt x="72" y="77"/>
                    </a:cubicBezTo>
                    <a:cubicBezTo>
                      <a:pt x="84" y="76"/>
                      <a:pt x="84" y="74"/>
                      <a:pt x="95" y="77"/>
                    </a:cubicBezTo>
                    <a:cubicBezTo>
                      <a:pt x="92" y="65"/>
                      <a:pt x="108" y="74"/>
                      <a:pt x="97" y="64"/>
                    </a:cubicBezTo>
                    <a:cubicBezTo>
                      <a:pt x="122" y="65"/>
                      <a:pt x="134" y="43"/>
                      <a:pt x="151" y="54"/>
                    </a:cubicBezTo>
                    <a:cubicBezTo>
                      <a:pt x="154" y="48"/>
                      <a:pt x="169" y="44"/>
                      <a:pt x="171" y="52"/>
                    </a:cubicBezTo>
                    <a:cubicBezTo>
                      <a:pt x="172" y="49"/>
                      <a:pt x="171" y="45"/>
                      <a:pt x="174" y="45"/>
                    </a:cubicBezTo>
                    <a:cubicBezTo>
                      <a:pt x="177" y="50"/>
                      <a:pt x="193" y="43"/>
                      <a:pt x="203" y="45"/>
                    </a:cubicBezTo>
                    <a:cubicBezTo>
                      <a:pt x="205" y="50"/>
                      <a:pt x="209" y="53"/>
                      <a:pt x="213" y="47"/>
                    </a:cubicBezTo>
                    <a:cubicBezTo>
                      <a:pt x="219" y="50"/>
                      <a:pt x="211" y="56"/>
                      <a:pt x="216" y="57"/>
                    </a:cubicBezTo>
                    <a:cubicBezTo>
                      <a:pt x="217" y="44"/>
                      <a:pt x="237" y="55"/>
                      <a:pt x="241" y="62"/>
                    </a:cubicBezTo>
                    <a:cubicBezTo>
                      <a:pt x="243" y="56"/>
                      <a:pt x="256" y="55"/>
                      <a:pt x="258" y="62"/>
                    </a:cubicBezTo>
                    <a:cubicBezTo>
                      <a:pt x="266" y="46"/>
                      <a:pt x="303" y="66"/>
                      <a:pt x="320" y="62"/>
                    </a:cubicBezTo>
                    <a:cubicBezTo>
                      <a:pt x="315" y="60"/>
                      <a:pt x="313" y="53"/>
                      <a:pt x="317" y="50"/>
                    </a:cubicBezTo>
                    <a:cubicBezTo>
                      <a:pt x="312" y="51"/>
                      <a:pt x="301" y="46"/>
                      <a:pt x="307" y="45"/>
                    </a:cubicBezTo>
                    <a:cubicBezTo>
                      <a:pt x="309" y="47"/>
                      <a:pt x="331" y="41"/>
                      <a:pt x="320" y="37"/>
                    </a:cubicBezTo>
                    <a:cubicBezTo>
                      <a:pt x="330" y="34"/>
                      <a:pt x="329" y="42"/>
                      <a:pt x="337" y="42"/>
                    </a:cubicBezTo>
                    <a:cubicBezTo>
                      <a:pt x="332" y="38"/>
                      <a:pt x="340" y="35"/>
                      <a:pt x="335" y="30"/>
                    </a:cubicBezTo>
                    <a:cubicBezTo>
                      <a:pt x="338" y="29"/>
                      <a:pt x="344" y="31"/>
                      <a:pt x="344" y="27"/>
                    </a:cubicBezTo>
                    <a:cubicBezTo>
                      <a:pt x="336" y="25"/>
                      <a:pt x="370" y="32"/>
                      <a:pt x="359" y="40"/>
                    </a:cubicBezTo>
                    <a:cubicBezTo>
                      <a:pt x="356" y="33"/>
                      <a:pt x="356" y="44"/>
                      <a:pt x="359" y="45"/>
                    </a:cubicBezTo>
                    <a:cubicBezTo>
                      <a:pt x="354" y="46"/>
                      <a:pt x="351" y="33"/>
                      <a:pt x="347" y="42"/>
                    </a:cubicBezTo>
                    <a:cubicBezTo>
                      <a:pt x="355" y="44"/>
                      <a:pt x="354" y="55"/>
                      <a:pt x="362" y="57"/>
                    </a:cubicBezTo>
                    <a:cubicBezTo>
                      <a:pt x="362" y="53"/>
                      <a:pt x="368" y="55"/>
                      <a:pt x="372" y="54"/>
                    </a:cubicBezTo>
                    <a:cubicBezTo>
                      <a:pt x="382" y="41"/>
                      <a:pt x="387" y="48"/>
                      <a:pt x="399" y="40"/>
                    </a:cubicBezTo>
                    <a:cubicBezTo>
                      <a:pt x="396" y="39"/>
                      <a:pt x="399" y="29"/>
                      <a:pt x="391" y="35"/>
                    </a:cubicBezTo>
                    <a:close/>
                    <a:moveTo>
                      <a:pt x="62" y="163"/>
                    </a:moveTo>
                    <a:cubicBezTo>
                      <a:pt x="64" y="171"/>
                      <a:pt x="70" y="162"/>
                      <a:pt x="75" y="163"/>
                    </a:cubicBezTo>
                    <a:cubicBezTo>
                      <a:pt x="73" y="161"/>
                      <a:pt x="68" y="160"/>
                      <a:pt x="72" y="158"/>
                    </a:cubicBezTo>
                    <a:cubicBezTo>
                      <a:pt x="73" y="156"/>
                      <a:pt x="71" y="156"/>
                      <a:pt x="70" y="156"/>
                    </a:cubicBezTo>
                    <a:cubicBezTo>
                      <a:pt x="68" y="156"/>
                      <a:pt x="66" y="156"/>
                      <a:pt x="65" y="156"/>
                    </a:cubicBezTo>
                    <a:cubicBezTo>
                      <a:pt x="68" y="159"/>
                      <a:pt x="67" y="162"/>
                      <a:pt x="62" y="163"/>
                    </a:cubicBezTo>
                    <a:close/>
                    <a:moveTo>
                      <a:pt x="396" y="299"/>
                    </a:moveTo>
                    <a:cubicBezTo>
                      <a:pt x="393" y="290"/>
                      <a:pt x="384" y="298"/>
                      <a:pt x="372" y="294"/>
                    </a:cubicBezTo>
                    <a:cubicBezTo>
                      <a:pt x="378" y="302"/>
                      <a:pt x="390" y="301"/>
                      <a:pt x="396" y="299"/>
                    </a:cubicBezTo>
                    <a:close/>
                    <a:moveTo>
                      <a:pt x="443" y="37"/>
                    </a:moveTo>
                    <a:cubicBezTo>
                      <a:pt x="443" y="34"/>
                      <a:pt x="437" y="35"/>
                      <a:pt x="434" y="35"/>
                    </a:cubicBezTo>
                    <a:cubicBezTo>
                      <a:pt x="434" y="39"/>
                      <a:pt x="434" y="43"/>
                      <a:pt x="434" y="47"/>
                    </a:cubicBezTo>
                    <a:cubicBezTo>
                      <a:pt x="443" y="49"/>
                      <a:pt x="436" y="36"/>
                      <a:pt x="443" y="37"/>
                    </a:cubicBezTo>
                    <a:close/>
                    <a:moveTo>
                      <a:pt x="191" y="50"/>
                    </a:moveTo>
                    <a:cubicBezTo>
                      <a:pt x="187" y="54"/>
                      <a:pt x="197" y="56"/>
                      <a:pt x="189" y="57"/>
                    </a:cubicBezTo>
                    <a:cubicBezTo>
                      <a:pt x="186" y="57"/>
                      <a:pt x="187" y="54"/>
                      <a:pt x="186" y="52"/>
                    </a:cubicBezTo>
                    <a:cubicBezTo>
                      <a:pt x="182" y="58"/>
                      <a:pt x="182" y="54"/>
                      <a:pt x="176" y="57"/>
                    </a:cubicBezTo>
                    <a:cubicBezTo>
                      <a:pt x="184" y="58"/>
                      <a:pt x="180" y="62"/>
                      <a:pt x="171" y="64"/>
                    </a:cubicBezTo>
                    <a:cubicBezTo>
                      <a:pt x="168" y="62"/>
                      <a:pt x="163" y="61"/>
                      <a:pt x="164" y="54"/>
                    </a:cubicBezTo>
                    <a:cubicBezTo>
                      <a:pt x="165" y="66"/>
                      <a:pt x="151" y="60"/>
                      <a:pt x="137" y="69"/>
                    </a:cubicBezTo>
                    <a:cubicBezTo>
                      <a:pt x="154" y="79"/>
                      <a:pt x="161" y="67"/>
                      <a:pt x="184" y="72"/>
                    </a:cubicBezTo>
                    <a:cubicBezTo>
                      <a:pt x="187" y="59"/>
                      <a:pt x="206" y="64"/>
                      <a:pt x="191" y="50"/>
                    </a:cubicBezTo>
                    <a:close/>
                    <a:moveTo>
                      <a:pt x="352" y="57"/>
                    </a:moveTo>
                    <a:cubicBezTo>
                      <a:pt x="351" y="54"/>
                      <a:pt x="349" y="56"/>
                      <a:pt x="349" y="57"/>
                    </a:cubicBezTo>
                    <a:cubicBezTo>
                      <a:pt x="342" y="57"/>
                      <a:pt x="341" y="48"/>
                      <a:pt x="335" y="54"/>
                    </a:cubicBezTo>
                    <a:cubicBezTo>
                      <a:pt x="337" y="60"/>
                      <a:pt x="348" y="61"/>
                      <a:pt x="352" y="57"/>
                    </a:cubicBezTo>
                    <a:close/>
                    <a:moveTo>
                      <a:pt x="179" y="181"/>
                    </a:moveTo>
                    <a:cubicBezTo>
                      <a:pt x="184" y="186"/>
                      <a:pt x="192" y="174"/>
                      <a:pt x="203" y="178"/>
                    </a:cubicBezTo>
                    <a:cubicBezTo>
                      <a:pt x="207" y="173"/>
                      <a:pt x="181" y="176"/>
                      <a:pt x="179" y="181"/>
                    </a:cubicBezTo>
                    <a:close/>
                    <a:moveTo>
                      <a:pt x="52" y="213"/>
                    </a:moveTo>
                    <a:cubicBezTo>
                      <a:pt x="45" y="212"/>
                      <a:pt x="39" y="213"/>
                      <a:pt x="40" y="220"/>
                    </a:cubicBezTo>
                    <a:cubicBezTo>
                      <a:pt x="50" y="218"/>
                      <a:pt x="49" y="219"/>
                      <a:pt x="55" y="225"/>
                    </a:cubicBezTo>
                    <a:cubicBezTo>
                      <a:pt x="62" y="223"/>
                      <a:pt x="48" y="221"/>
                      <a:pt x="52" y="213"/>
                    </a:cubicBezTo>
                    <a:close/>
                    <a:moveTo>
                      <a:pt x="414" y="275"/>
                    </a:moveTo>
                    <a:cubicBezTo>
                      <a:pt x="412" y="274"/>
                      <a:pt x="411" y="276"/>
                      <a:pt x="411" y="277"/>
                    </a:cubicBezTo>
                    <a:cubicBezTo>
                      <a:pt x="410" y="282"/>
                      <a:pt x="404" y="273"/>
                      <a:pt x="406" y="285"/>
                    </a:cubicBezTo>
                    <a:cubicBezTo>
                      <a:pt x="409" y="282"/>
                      <a:pt x="415" y="282"/>
                      <a:pt x="421" y="282"/>
                    </a:cubicBezTo>
                    <a:cubicBezTo>
                      <a:pt x="421" y="277"/>
                      <a:pt x="413" y="280"/>
                      <a:pt x="414" y="275"/>
                    </a:cubicBezTo>
                    <a:close/>
                    <a:moveTo>
                      <a:pt x="171" y="275"/>
                    </a:moveTo>
                    <a:cubicBezTo>
                      <a:pt x="169" y="276"/>
                      <a:pt x="167" y="278"/>
                      <a:pt x="166" y="275"/>
                    </a:cubicBezTo>
                    <a:cubicBezTo>
                      <a:pt x="162" y="280"/>
                      <a:pt x="159" y="283"/>
                      <a:pt x="151" y="280"/>
                    </a:cubicBezTo>
                    <a:cubicBezTo>
                      <a:pt x="152" y="284"/>
                      <a:pt x="149" y="284"/>
                      <a:pt x="149" y="287"/>
                    </a:cubicBezTo>
                    <a:cubicBezTo>
                      <a:pt x="148" y="285"/>
                      <a:pt x="173" y="286"/>
                      <a:pt x="171" y="275"/>
                    </a:cubicBezTo>
                    <a:close/>
                    <a:moveTo>
                      <a:pt x="362" y="277"/>
                    </a:moveTo>
                    <a:cubicBezTo>
                      <a:pt x="364" y="288"/>
                      <a:pt x="386" y="279"/>
                      <a:pt x="396" y="282"/>
                    </a:cubicBezTo>
                    <a:cubicBezTo>
                      <a:pt x="389" y="271"/>
                      <a:pt x="372" y="282"/>
                      <a:pt x="362" y="2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3" name="Freeform 1779"/>
              <p:cNvSpPr/>
              <p:nvPr/>
            </p:nvSpPr>
            <p:spPr bwMode="auto">
              <a:xfrm>
                <a:off x="4251802" y="3625693"/>
                <a:ext cx="39688" cy="25400"/>
              </a:xfrm>
              <a:custGeom>
                <a:avLst/>
                <a:gdLst>
                  <a:gd name="T0" fmla="*/ 13 w 23"/>
                  <a:gd name="T1" fmla="*/ 3 h 15"/>
                  <a:gd name="T2" fmla="*/ 10 w 23"/>
                  <a:gd name="T3" fmla="*/ 3 h 15"/>
                  <a:gd name="T4" fmla="*/ 8 w 23"/>
                  <a:gd name="T5" fmla="*/ 0 h 15"/>
                  <a:gd name="T6" fmla="*/ 8 w 23"/>
                  <a:gd name="T7" fmla="*/ 13 h 15"/>
                  <a:gd name="T8" fmla="*/ 10 w 23"/>
                  <a:gd name="T9" fmla="*/ 15 h 15"/>
                  <a:gd name="T10" fmla="*/ 15 w 23"/>
                  <a:gd name="T11" fmla="*/ 15 h 15"/>
                  <a:gd name="T12" fmla="*/ 23 w 23"/>
                  <a:gd name="T13" fmla="*/ 13 h 15"/>
                  <a:gd name="T14" fmla="*/ 23 w 23"/>
                  <a:gd name="T15" fmla="*/ 5 h 15"/>
                  <a:gd name="T16" fmla="*/ 13 w 23"/>
                  <a:gd name="T17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5">
                    <a:moveTo>
                      <a:pt x="13" y="3"/>
                    </a:moveTo>
                    <a:cubicBezTo>
                      <a:pt x="12" y="0"/>
                      <a:pt x="10" y="1"/>
                      <a:pt x="10" y="3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0" y="1"/>
                      <a:pt x="16" y="11"/>
                      <a:pt x="8" y="13"/>
                    </a:cubicBezTo>
                    <a:cubicBezTo>
                      <a:pt x="7" y="15"/>
                      <a:pt x="9" y="15"/>
                      <a:pt x="10" y="15"/>
                    </a:cubicBezTo>
                    <a:cubicBezTo>
                      <a:pt x="12" y="15"/>
                      <a:pt x="13" y="15"/>
                      <a:pt x="15" y="15"/>
                    </a:cubicBezTo>
                    <a:cubicBezTo>
                      <a:pt x="10" y="7"/>
                      <a:pt x="17" y="12"/>
                      <a:pt x="23" y="13"/>
                    </a:cubicBezTo>
                    <a:cubicBezTo>
                      <a:pt x="23" y="10"/>
                      <a:pt x="23" y="8"/>
                      <a:pt x="23" y="5"/>
                    </a:cubicBezTo>
                    <a:cubicBezTo>
                      <a:pt x="18" y="2"/>
                      <a:pt x="8" y="7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4" name="Freeform 1780"/>
              <p:cNvSpPr/>
              <p:nvPr/>
            </p:nvSpPr>
            <p:spPr bwMode="auto">
              <a:xfrm>
                <a:off x="3869214" y="3682843"/>
                <a:ext cx="119063" cy="49213"/>
              </a:xfrm>
              <a:custGeom>
                <a:avLst/>
                <a:gdLst>
                  <a:gd name="T0" fmla="*/ 54 w 69"/>
                  <a:gd name="T1" fmla="*/ 0 h 29"/>
                  <a:gd name="T2" fmla="*/ 52 w 69"/>
                  <a:gd name="T3" fmla="*/ 7 h 29"/>
                  <a:gd name="T4" fmla="*/ 49 w 69"/>
                  <a:gd name="T5" fmla="*/ 2 h 29"/>
                  <a:gd name="T6" fmla="*/ 39 w 69"/>
                  <a:gd name="T7" fmla="*/ 7 h 29"/>
                  <a:gd name="T8" fmla="*/ 34 w 69"/>
                  <a:gd name="T9" fmla="*/ 14 h 29"/>
                  <a:gd name="T10" fmla="*/ 27 w 69"/>
                  <a:gd name="T11" fmla="*/ 4 h 29"/>
                  <a:gd name="T12" fmla="*/ 0 w 69"/>
                  <a:gd name="T13" fmla="*/ 19 h 29"/>
                  <a:gd name="T14" fmla="*/ 47 w 69"/>
                  <a:gd name="T15" fmla="*/ 22 h 29"/>
                  <a:gd name="T16" fmla="*/ 54 w 69"/>
                  <a:gd name="T1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29">
                    <a:moveTo>
                      <a:pt x="54" y="0"/>
                    </a:moveTo>
                    <a:cubicBezTo>
                      <a:pt x="50" y="4"/>
                      <a:pt x="60" y="6"/>
                      <a:pt x="52" y="7"/>
                    </a:cubicBezTo>
                    <a:cubicBezTo>
                      <a:pt x="49" y="7"/>
                      <a:pt x="50" y="4"/>
                      <a:pt x="49" y="2"/>
                    </a:cubicBezTo>
                    <a:cubicBezTo>
                      <a:pt x="45" y="8"/>
                      <a:pt x="45" y="4"/>
                      <a:pt x="39" y="7"/>
                    </a:cubicBezTo>
                    <a:cubicBezTo>
                      <a:pt x="47" y="8"/>
                      <a:pt x="43" y="12"/>
                      <a:pt x="34" y="14"/>
                    </a:cubicBezTo>
                    <a:cubicBezTo>
                      <a:pt x="31" y="12"/>
                      <a:pt x="26" y="11"/>
                      <a:pt x="27" y="4"/>
                    </a:cubicBezTo>
                    <a:cubicBezTo>
                      <a:pt x="28" y="16"/>
                      <a:pt x="14" y="10"/>
                      <a:pt x="0" y="19"/>
                    </a:cubicBezTo>
                    <a:cubicBezTo>
                      <a:pt x="17" y="29"/>
                      <a:pt x="24" y="17"/>
                      <a:pt x="47" y="22"/>
                    </a:cubicBezTo>
                    <a:cubicBezTo>
                      <a:pt x="50" y="9"/>
                      <a:pt x="69" y="14"/>
                      <a:pt x="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5" name="Freeform 1781"/>
              <p:cNvSpPr/>
              <p:nvPr/>
            </p:nvSpPr>
            <p:spPr bwMode="auto">
              <a:xfrm>
                <a:off x="4210527" y="3679668"/>
                <a:ext cx="28575" cy="22225"/>
              </a:xfrm>
              <a:custGeom>
                <a:avLst/>
                <a:gdLst>
                  <a:gd name="T0" fmla="*/ 17 w 17"/>
                  <a:gd name="T1" fmla="*/ 9 h 13"/>
                  <a:gd name="T2" fmla="*/ 14 w 17"/>
                  <a:gd name="T3" fmla="*/ 9 h 13"/>
                  <a:gd name="T4" fmla="*/ 0 w 17"/>
                  <a:gd name="T5" fmla="*/ 6 h 13"/>
                  <a:gd name="T6" fmla="*/ 17 w 17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3">
                    <a:moveTo>
                      <a:pt x="17" y="9"/>
                    </a:moveTo>
                    <a:cubicBezTo>
                      <a:pt x="16" y="6"/>
                      <a:pt x="14" y="8"/>
                      <a:pt x="14" y="9"/>
                    </a:cubicBezTo>
                    <a:cubicBezTo>
                      <a:pt x="7" y="9"/>
                      <a:pt x="6" y="0"/>
                      <a:pt x="0" y="6"/>
                    </a:cubicBezTo>
                    <a:cubicBezTo>
                      <a:pt x="2" y="12"/>
                      <a:pt x="13" y="13"/>
                      <a:pt x="1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6" name="Freeform 1782"/>
              <p:cNvSpPr/>
              <p:nvPr/>
            </p:nvSpPr>
            <p:spPr bwMode="auto">
              <a:xfrm>
                <a:off x="3699352" y="3962243"/>
                <a:ext cx="39688" cy="22225"/>
              </a:xfrm>
              <a:custGeom>
                <a:avLst/>
                <a:gdLst>
                  <a:gd name="T0" fmla="*/ 13 w 23"/>
                  <a:gd name="T1" fmla="*/ 1 h 13"/>
                  <a:gd name="T2" fmla="*/ 1 w 23"/>
                  <a:gd name="T3" fmla="*/ 8 h 13"/>
                  <a:gd name="T4" fmla="*/ 16 w 23"/>
                  <a:gd name="T5" fmla="*/ 13 h 13"/>
                  <a:gd name="T6" fmla="*/ 13 w 23"/>
                  <a:gd name="T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3">
                    <a:moveTo>
                      <a:pt x="13" y="1"/>
                    </a:moveTo>
                    <a:cubicBezTo>
                      <a:pt x="6" y="0"/>
                      <a:pt x="0" y="1"/>
                      <a:pt x="1" y="8"/>
                    </a:cubicBezTo>
                    <a:cubicBezTo>
                      <a:pt x="11" y="6"/>
                      <a:pt x="10" y="7"/>
                      <a:pt x="16" y="13"/>
                    </a:cubicBezTo>
                    <a:cubicBezTo>
                      <a:pt x="23" y="11"/>
                      <a:pt x="9" y="9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7" name="Freeform 1783"/>
              <p:cNvSpPr/>
              <p:nvPr/>
            </p:nvSpPr>
            <p:spPr bwMode="auto">
              <a:xfrm>
                <a:off x="3888264" y="4070193"/>
                <a:ext cx="42863" cy="20638"/>
              </a:xfrm>
              <a:custGeom>
                <a:avLst/>
                <a:gdLst>
                  <a:gd name="T0" fmla="*/ 23 w 25"/>
                  <a:gd name="T1" fmla="*/ 0 h 12"/>
                  <a:gd name="T2" fmla="*/ 18 w 25"/>
                  <a:gd name="T3" fmla="*/ 0 h 12"/>
                  <a:gd name="T4" fmla="*/ 3 w 25"/>
                  <a:gd name="T5" fmla="*/ 5 h 12"/>
                  <a:gd name="T6" fmla="*/ 1 w 25"/>
                  <a:gd name="T7" fmla="*/ 12 h 12"/>
                  <a:gd name="T8" fmla="*/ 23 w 2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">
                    <a:moveTo>
                      <a:pt x="23" y="0"/>
                    </a:moveTo>
                    <a:cubicBezTo>
                      <a:pt x="21" y="1"/>
                      <a:pt x="19" y="3"/>
                      <a:pt x="18" y="0"/>
                    </a:cubicBezTo>
                    <a:cubicBezTo>
                      <a:pt x="14" y="5"/>
                      <a:pt x="11" y="8"/>
                      <a:pt x="3" y="5"/>
                    </a:cubicBezTo>
                    <a:cubicBezTo>
                      <a:pt x="4" y="9"/>
                      <a:pt x="1" y="9"/>
                      <a:pt x="1" y="12"/>
                    </a:cubicBezTo>
                    <a:cubicBezTo>
                      <a:pt x="0" y="10"/>
                      <a:pt x="25" y="1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8" name="Freeform 1784"/>
              <p:cNvSpPr/>
              <p:nvPr/>
            </p:nvSpPr>
            <p:spPr bwMode="auto">
              <a:xfrm>
                <a:off x="4094639" y="4086068"/>
                <a:ext cx="52388" cy="23813"/>
              </a:xfrm>
              <a:custGeom>
                <a:avLst/>
                <a:gdLst>
                  <a:gd name="T0" fmla="*/ 15 w 30"/>
                  <a:gd name="T1" fmla="*/ 1 h 14"/>
                  <a:gd name="T2" fmla="*/ 0 w 30"/>
                  <a:gd name="T3" fmla="*/ 6 h 14"/>
                  <a:gd name="T4" fmla="*/ 10 w 30"/>
                  <a:gd name="T5" fmla="*/ 8 h 14"/>
                  <a:gd name="T6" fmla="*/ 10 w 30"/>
                  <a:gd name="T7" fmla="*/ 3 h 14"/>
                  <a:gd name="T8" fmla="*/ 15 w 30"/>
                  <a:gd name="T9" fmla="*/ 8 h 14"/>
                  <a:gd name="T10" fmla="*/ 22 w 30"/>
                  <a:gd name="T11" fmla="*/ 8 h 14"/>
                  <a:gd name="T12" fmla="*/ 15 w 30"/>
                  <a:gd name="T1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4">
                    <a:moveTo>
                      <a:pt x="15" y="1"/>
                    </a:moveTo>
                    <a:cubicBezTo>
                      <a:pt x="7" y="0"/>
                      <a:pt x="7" y="6"/>
                      <a:pt x="0" y="6"/>
                    </a:cubicBezTo>
                    <a:cubicBezTo>
                      <a:pt x="0" y="14"/>
                      <a:pt x="11" y="1"/>
                      <a:pt x="10" y="8"/>
                    </a:cubicBezTo>
                    <a:cubicBezTo>
                      <a:pt x="13" y="7"/>
                      <a:pt x="9" y="6"/>
                      <a:pt x="10" y="3"/>
                    </a:cubicBezTo>
                    <a:cubicBezTo>
                      <a:pt x="14" y="2"/>
                      <a:pt x="14" y="5"/>
                      <a:pt x="15" y="8"/>
                    </a:cubicBezTo>
                    <a:cubicBezTo>
                      <a:pt x="17" y="6"/>
                      <a:pt x="21" y="4"/>
                      <a:pt x="22" y="8"/>
                    </a:cubicBezTo>
                    <a:cubicBezTo>
                      <a:pt x="30" y="1"/>
                      <a:pt x="14" y="3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9" name="Freeform 1785"/>
              <p:cNvSpPr/>
              <p:nvPr/>
            </p:nvSpPr>
            <p:spPr bwMode="auto">
              <a:xfrm>
                <a:off x="3708877" y="4098768"/>
                <a:ext cx="82550" cy="57150"/>
              </a:xfrm>
              <a:custGeom>
                <a:avLst/>
                <a:gdLst>
                  <a:gd name="T0" fmla="*/ 11 w 48"/>
                  <a:gd name="T1" fmla="*/ 0 h 33"/>
                  <a:gd name="T2" fmla="*/ 4 w 48"/>
                  <a:gd name="T3" fmla="*/ 5 h 33"/>
                  <a:gd name="T4" fmla="*/ 4 w 48"/>
                  <a:gd name="T5" fmla="*/ 20 h 33"/>
                  <a:gd name="T6" fmla="*/ 11 w 48"/>
                  <a:gd name="T7" fmla="*/ 20 h 33"/>
                  <a:gd name="T8" fmla="*/ 11 w 48"/>
                  <a:gd name="T9" fmla="*/ 27 h 33"/>
                  <a:gd name="T10" fmla="*/ 21 w 48"/>
                  <a:gd name="T11" fmla="*/ 27 h 33"/>
                  <a:gd name="T12" fmla="*/ 26 w 48"/>
                  <a:gd name="T13" fmla="*/ 20 h 33"/>
                  <a:gd name="T14" fmla="*/ 31 w 48"/>
                  <a:gd name="T15" fmla="*/ 25 h 33"/>
                  <a:gd name="T16" fmla="*/ 33 w 48"/>
                  <a:gd name="T17" fmla="*/ 15 h 33"/>
                  <a:gd name="T18" fmla="*/ 43 w 48"/>
                  <a:gd name="T19" fmla="*/ 17 h 33"/>
                  <a:gd name="T20" fmla="*/ 41 w 48"/>
                  <a:gd name="T21" fmla="*/ 12 h 33"/>
                  <a:gd name="T22" fmla="*/ 43 w 48"/>
                  <a:gd name="T23" fmla="*/ 10 h 33"/>
                  <a:gd name="T24" fmla="*/ 13 w 48"/>
                  <a:gd name="T25" fmla="*/ 0 h 33"/>
                  <a:gd name="T26" fmla="*/ 11 w 48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33">
                    <a:moveTo>
                      <a:pt x="11" y="0"/>
                    </a:moveTo>
                    <a:cubicBezTo>
                      <a:pt x="8" y="1"/>
                      <a:pt x="7" y="4"/>
                      <a:pt x="4" y="5"/>
                    </a:cubicBezTo>
                    <a:cubicBezTo>
                      <a:pt x="8" y="14"/>
                      <a:pt x="0" y="16"/>
                      <a:pt x="4" y="20"/>
                    </a:cubicBezTo>
                    <a:cubicBezTo>
                      <a:pt x="8" y="25"/>
                      <a:pt x="0" y="14"/>
                      <a:pt x="11" y="20"/>
                    </a:cubicBezTo>
                    <a:cubicBezTo>
                      <a:pt x="8" y="23"/>
                      <a:pt x="10" y="24"/>
                      <a:pt x="11" y="27"/>
                    </a:cubicBezTo>
                    <a:cubicBezTo>
                      <a:pt x="16" y="30"/>
                      <a:pt x="19" y="20"/>
                      <a:pt x="21" y="27"/>
                    </a:cubicBezTo>
                    <a:cubicBezTo>
                      <a:pt x="19" y="17"/>
                      <a:pt x="32" y="33"/>
                      <a:pt x="26" y="20"/>
                    </a:cubicBezTo>
                    <a:cubicBezTo>
                      <a:pt x="28" y="21"/>
                      <a:pt x="30" y="22"/>
                      <a:pt x="31" y="25"/>
                    </a:cubicBezTo>
                    <a:cubicBezTo>
                      <a:pt x="36" y="24"/>
                      <a:pt x="36" y="18"/>
                      <a:pt x="33" y="15"/>
                    </a:cubicBezTo>
                    <a:cubicBezTo>
                      <a:pt x="38" y="14"/>
                      <a:pt x="40" y="17"/>
                      <a:pt x="43" y="17"/>
                    </a:cubicBezTo>
                    <a:cubicBezTo>
                      <a:pt x="48" y="23"/>
                      <a:pt x="42" y="15"/>
                      <a:pt x="41" y="12"/>
                    </a:cubicBezTo>
                    <a:cubicBezTo>
                      <a:pt x="40" y="10"/>
                      <a:pt x="42" y="10"/>
                      <a:pt x="43" y="10"/>
                    </a:cubicBezTo>
                    <a:cubicBezTo>
                      <a:pt x="32" y="13"/>
                      <a:pt x="35" y="0"/>
                      <a:pt x="13" y="0"/>
                    </a:cubicBezTo>
                    <a:cubicBezTo>
                      <a:pt x="18" y="6"/>
                      <a:pt x="12" y="6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0" name="Freeform 1786"/>
              <p:cNvSpPr/>
              <p:nvPr/>
            </p:nvSpPr>
            <p:spPr bwMode="auto">
              <a:xfrm>
                <a:off x="4194652" y="4108293"/>
                <a:ext cx="57150" cy="36513"/>
              </a:xfrm>
              <a:custGeom>
                <a:avLst/>
                <a:gdLst>
                  <a:gd name="T0" fmla="*/ 33 w 33"/>
                  <a:gd name="T1" fmla="*/ 7 h 21"/>
                  <a:gd name="T2" fmla="*/ 11 w 33"/>
                  <a:gd name="T3" fmla="*/ 2 h 21"/>
                  <a:gd name="T4" fmla="*/ 18 w 33"/>
                  <a:gd name="T5" fmla="*/ 12 h 21"/>
                  <a:gd name="T6" fmla="*/ 9 w 33"/>
                  <a:gd name="T7" fmla="*/ 17 h 21"/>
                  <a:gd name="T8" fmla="*/ 14 w 33"/>
                  <a:gd name="T9" fmla="*/ 20 h 21"/>
                  <a:gd name="T10" fmla="*/ 33 w 33"/>
                  <a:gd name="T11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33" y="7"/>
                    </a:moveTo>
                    <a:cubicBezTo>
                      <a:pt x="31" y="0"/>
                      <a:pt x="13" y="10"/>
                      <a:pt x="11" y="2"/>
                    </a:cubicBezTo>
                    <a:cubicBezTo>
                      <a:pt x="0" y="10"/>
                      <a:pt x="23" y="4"/>
                      <a:pt x="18" y="12"/>
                    </a:cubicBezTo>
                    <a:cubicBezTo>
                      <a:pt x="18" y="21"/>
                      <a:pt x="7" y="5"/>
                      <a:pt x="9" y="17"/>
                    </a:cubicBezTo>
                    <a:cubicBezTo>
                      <a:pt x="12" y="15"/>
                      <a:pt x="14" y="15"/>
                      <a:pt x="14" y="20"/>
                    </a:cubicBezTo>
                    <a:cubicBezTo>
                      <a:pt x="22" y="17"/>
                      <a:pt x="21" y="6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1" name="Freeform 1787"/>
              <p:cNvSpPr/>
              <p:nvPr/>
            </p:nvSpPr>
            <p:spPr bwMode="auto">
              <a:xfrm>
                <a:off x="4005739" y="4120993"/>
                <a:ext cx="31750" cy="31750"/>
              </a:xfrm>
              <a:custGeom>
                <a:avLst/>
                <a:gdLst>
                  <a:gd name="T0" fmla="*/ 15 w 19"/>
                  <a:gd name="T1" fmla="*/ 2 h 18"/>
                  <a:gd name="T2" fmla="*/ 0 w 19"/>
                  <a:gd name="T3" fmla="*/ 2 h 18"/>
                  <a:gd name="T4" fmla="*/ 15 w 19"/>
                  <a:gd name="T5" fmla="*/ 12 h 18"/>
                  <a:gd name="T6" fmla="*/ 15 w 19"/>
                  <a:gd name="T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8">
                    <a:moveTo>
                      <a:pt x="15" y="2"/>
                    </a:moveTo>
                    <a:cubicBezTo>
                      <a:pt x="16" y="0"/>
                      <a:pt x="12" y="7"/>
                      <a:pt x="0" y="2"/>
                    </a:cubicBezTo>
                    <a:cubicBezTo>
                      <a:pt x="3" y="11"/>
                      <a:pt x="15" y="4"/>
                      <a:pt x="15" y="12"/>
                    </a:cubicBezTo>
                    <a:cubicBezTo>
                      <a:pt x="19" y="18"/>
                      <a:pt x="15" y="5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2" name="Freeform 1788"/>
              <p:cNvSpPr/>
              <p:nvPr/>
            </p:nvSpPr>
            <p:spPr bwMode="auto">
              <a:xfrm>
                <a:off x="3632677" y="3970181"/>
                <a:ext cx="33338" cy="33338"/>
              </a:xfrm>
              <a:custGeom>
                <a:avLst/>
                <a:gdLst>
                  <a:gd name="T0" fmla="*/ 8 w 19"/>
                  <a:gd name="T1" fmla="*/ 11 h 19"/>
                  <a:gd name="T2" fmla="*/ 18 w 19"/>
                  <a:gd name="T3" fmla="*/ 6 h 19"/>
                  <a:gd name="T4" fmla="*/ 0 w 19"/>
                  <a:gd name="T5" fmla="*/ 1 h 19"/>
                  <a:gd name="T6" fmla="*/ 0 w 19"/>
                  <a:gd name="T7" fmla="*/ 8 h 19"/>
                  <a:gd name="T8" fmla="*/ 8 w 19"/>
                  <a:gd name="T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8" y="11"/>
                    </a:moveTo>
                    <a:cubicBezTo>
                      <a:pt x="12" y="19"/>
                      <a:pt x="15" y="6"/>
                      <a:pt x="18" y="6"/>
                    </a:cubicBezTo>
                    <a:cubicBezTo>
                      <a:pt x="14" y="2"/>
                      <a:pt x="8" y="1"/>
                      <a:pt x="0" y="1"/>
                    </a:cubicBezTo>
                    <a:cubicBezTo>
                      <a:pt x="2" y="3"/>
                      <a:pt x="4" y="8"/>
                      <a:pt x="0" y="8"/>
                    </a:cubicBezTo>
                    <a:cubicBezTo>
                      <a:pt x="5" y="16"/>
                      <a:pt x="19" y="0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2598111" y="3593637"/>
              <a:ext cx="1369932" cy="805493"/>
              <a:chOff x="6141" y="119"/>
              <a:chExt cx="2731" cy="1495"/>
            </a:xfrm>
          </p:grpSpPr>
          <p:grpSp>
            <p:nvGrpSpPr>
              <p:cNvPr id="150" name="组合 3"/>
              <p:cNvGrpSpPr/>
              <p:nvPr/>
            </p:nvGrpSpPr>
            <p:grpSpPr bwMode="auto">
              <a:xfrm>
                <a:off x="6141" y="145"/>
                <a:ext cx="1269" cy="1469"/>
                <a:chOff x="-461" y="-154468"/>
                <a:chExt cx="691498" cy="1246515"/>
              </a:xfrm>
            </p:grpSpPr>
            <p:sp>
              <p:nvSpPr>
                <p:cNvPr id="15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8961" y="-154468"/>
                  <a:ext cx="639781" cy="7269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38423" y="365143"/>
                  <a:ext cx="652614" cy="7269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53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54" name="组合 3"/>
              <p:cNvGrpSpPr/>
              <p:nvPr/>
            </p:nvGrpSpPr>
            <p:grpSpPr bwMode="auto">
              <a:xfrm>
                <a:off x="7616" y="119"/>
                <a:ext cx="1256" cy="1476"/>
                <a:chOff x="-118" y="-180599"/>
                <a:chExt cx="684487" cy="1253313"/>
              </a:xfrm>
            </p:grpSpPr>
            <p:sp>
              <p:nvSpPr>
                <p:cNvPr id="15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4587" y="-180599"/>
                  <a:ext cx="639782" cy="7273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51815" y="345374"/>
                  <a:ext cx="531753" cy="7273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57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-118" y="4523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58" name="文本框 157"/>
              <p:cNvSpPr txBox="1"/>
              <p:nvPr/>
            </p:nvSpPr>
            <p:spPr>
              <a:xfrm>
                <a:off x="7018" y="438"/>
                <a:ext cx="899" cy="8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-             </a:t>
                </a:r>
                <a:endPara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04" name="组合 203"/>
            <p:cNvGrpSpPr/>
            <p:nvPr/>
          </p:nvGrpSpPr>
          <p:grpSpPr>
            <a:xfrm>
              <a:off x="3799526" y="3554139"/>
              <a:ext cx="1096688" cy="819419"/>
              <a:chOff x="5106" y="93"/>
              <a:chExt cx="2186" cy="1521"/>
            </a:xfrm>
          </p:grpSpPr>
          <p:grpSp>
            <p:nvGrpSpPr>
              <p:cNvPr id="205" name="组合 3"/>
              <p:cNvGrpSpPr/>
              <p:nvPr/>
            </p:nvGrpSpPr>
            <p:grpSpPr bwMode="auto">
              <a:xfrm>
                <a:off x="6095" y="93"/>
                <a:ext cx="1197" cy="1521"/>
                <a:chOff x="-25739" y="-198641"/>
                <a:chExt cx="652614" cy="1290856"/>
              </a:xfrm>
            </p:grpSpPr>
            <p:sp>
              <p:nvSpPr>
                <p:cNvPr id="20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32164" y="-198641"/>
                  <a:ext cx="536807" cy="7270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25739" y="365144"/>
                  <a:ext cx="652614" cy="7270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20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08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13" name="文本框 212"/>
              <p:cNvSpPr txBox="1"/>
              <p:nvPr/>
            </p:nvSpPr>
            <p:spPr>
              <a:xfrm>
                <a:off x="5106" y="513"/>
                <a:ext cx="799" cy="8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                 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0" name="TextBox 15"/>
          <p:cNvSpPr txBox="1"/>
          <p:nvPr/>
        </p:nvSpPr>
        <p:spPr>
          <a:xfrm>
            <a:off x="899592" y="4083918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答：大班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比中班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多分去这筐草莓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3"/>
          <p:cNvGrpSpPr/>
          <p:nvPr/>
        </p:nvGrpSpPr>
        <p:grpSpPr bwMode="auto">
          <a:xfrm>
            <a:off x="5627474" y="3921977"/>
            <a:ext cx="600710" cy="738005"/>
            <a:chOff x="-25739" y="-166854"/>
            <a:chExt cx="652614" cy="1161950"/>
          </a:xfrm>
        </p:grpSpPr>
        <p:sp>
          <p:nvSpPr>
            <p:cNvPr id="14" name="TextBox 8"/>
            <p:cNvSpPr txBox="1">
              <a:spLocks noChangeArrowheads="1"/>
            </p:cNvSpPr>
            <p:nvPr/>
          </p:nvSpPr>
          <p:spPr bwMode="auto">
            <a:xfrm>
              <a:off x="42819" y="-166854"/>
              <a:ext cx="536807" cy="629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8"/>
            <p:cNvSpPr txBox="1">
              <a:spLocks noChangeArrowheads="1"/>
            </p:cNvSpPr>
            <p:nvPr/>
          </p:nvSpPr>
          <p:spPr bwMode="auto">
            <a:xfrm>
              <a:off x="-25739" y="365144"/>
              <a:ext cx="652614" cy="629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20</a:t>
              </a:r>
              <a:endParaRPr lang="en-US" altLang="zh-CN" sz="20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4" name="直接连接符 8"/>
            <p:cNvCxnSpPr>
              <a:cxnSpLocks noChangeShapeType="1"/>
            </p:cNvCxnSpPr>
            <p:nvPr/>
          </p:nvCxnSpPr>
          <p:spPr bwMode="auto">
            <a:xfrm>
              <a:off x="-461" y="451770"/>
              <a:ext cx="482197" cy="0"/>
            </a:xfrm>
            <a:prstGeom prst="line">
              <a:avLst/>
            </a:prstGeom>
            <a:noFill/>
            <a:ln w="25400">
              <a:solidFill>
                <a:srgbClr val="EE007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69" name="图片 68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140" t="47265" r="19825" b="28479"/>
          <a:stretch>
            <a:fillRect/>
          </a:stretch>
        </p:blipFill>
        <p:spPr>
          <a:xfrm>
            <a:off x="6469121" y="1427896"/>
            <a:ext cx="1740614" cy="10046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94" name="组合 9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5" name="图片 9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251520" y="339502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幼儿园有一筐草莓，把总数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   分给大班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总数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   分给中班，总数的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分给小班。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7" name="组合 3"/>
          <p:cNvGrpSpPr/>
          <p:nvPr/>
        </p:nvGrpSpPr>
        <p:grpSpPr bwMode="auto">
          <a:xfrm>
            <a:off x="5117828" y="195486"/>
            <a:ext cx="534292" cy="792088"/>
            <a:chOff x="496875" y="522283"/>
            <a:chExt cx="712383" cy="1057040"/>
          </a:xfrm>
        </p:grpSpPr>
        <p:sp>
          <p:nvSpPr>
            <p:cNvPr id="98" name="TextBox 8"/>
            <p:cNvSpPr txBox="1">
              <a:spLocks noChangeArrowheads="1"/>
            </p:cNvSpPr>
            <p:nvPr/>
          </p:nvSpPr>
          <p:spPr bwMode="auto">
            <a:xfrm>
              <a:off x="569477" y="522283"/>
              <a:ext cx="639781" cy="616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9" name="TextBox 8"/>
            <p:cNvSpPr txBox="1">
              <a:spLocks noChangeArrowheads="1"/>
            </p:cNvSpPr>
            <p:nvPr/>
          </p:nvSpPr>
          <p:spPr bwMode="auto">
            <a:xfrm>
              <a:off x="537189" y="963232"/>
              <a:ext cx="531753" cy="616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0" name="直接连接符 24"/>
            <p:cNvCxnSpPr>
              <a:cxnSpLocks noChangeShapeType="1"/>
            </p:cNvCxnSpPr>
            <p:nvPr/>
          </p:nvCxnSpPr>
          <p:spPr bwMode="auto">
            <a:xfrm>
              <a:off x="496875" y="1054936"/>
              <a:ext cx="4825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1" name="组合 3"/>
          <p:cNvGrpSpPr/>
          <p:nvPr/>
        </p:nvGrpSpPr>
        <p:grpSpPr bwMode="auto">
          <a:xfrm>
            <a:off x="769266" y="676774"/>
            <a:ext cx="534292" cy="772465"/>
            <a:chOff x="496875" y="506006"/>
            <a:chExt cx="712383" cy="1030853"/>
          </a:xfrm>
        </p:grpSpPr>
        <p:sp>
          <p:nvSpPr>
            <p:cNvPr id="102" name="TextBox 8"/>
            <p:cNvSpPr txBox="1">
              <a:spLocks noChangeArrowheads="1"/>
            </p:cNvSpPr>
            <p:nvPr/>
          </p:nvSpPr>
          <p:spPr bwMode="auto">
            <a:xfrm>
              <a:off x="569477" y="506006"/>
              <a:ext cx="639781" cy="616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3" name="TextBox 8"/>
            <p:cNvSpPr txBox="1">
              <a:spLocks noChangeArrowheads="1"/>
            </p:cNvSpPr>
            <p:nvPr/>
          </p:nvSpPr>
          <p:spPr bwMode="auto">
            <a:xfrm>
              <a:off x="571086" y="920768"/>
              <a:ext cx="531753" cy="616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4" name="直接连接符 24"/>
            <p:cNvCxnSpPr>
              <a:cxnSpLocks noChangeShapeType="1"/>
            </p:cNvCxnSpPr>
            <p:nvPr/>
          </p:nvCxnSpPr>
          <p:spPr bwMode="auto">
            <a:xfrm>
              <a:off x="496875" y="1054936"/>
              <a:ext cx="4825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5" name="组合 3"/>
          <p:cNvGrpSpPr/>
          <p:nvPr/>
        </p:nvGrpSpPr>
        <p:grpSpPr bwMode="auto">
          <a:xfrm>
            <a:off x="4211960" y="627534"/>
            <a:ext cx="534292" cy="792088"/>
            <a:chOff x="496875" y="522282"/>
            <a:chExt cx="712383" cy="1057041"/>
          </a:xfrm>
        </p:grpSpPr>
        <p:sp>
          <p:nvSpPr>
            <p:cNvPr id="106" name="TextBox 8"/>
            <p:cNvSpPr txBox="1">
              <a:spLocks noChangeArrowheads="1"/>
            </p:cNvSpPr>
            <p:nvPr/>
          </p:nvSpPr>
          <p:spPr bwMode="auto">
            <a:xfrm>
              <a:off x="569477" y="522282"/>
              <a:ext cx="639781" cy="616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7" name="TextBox 8"/>
            <p:cNvSpPr txBox="1">
              <a:spLocks noChangeArrowheads="1"/>
            </p:cNvSpPr>
            <p:nvPr/>
          </p:nvSpPr>
          <p:spPr bwMode="auto">
            <a:xfrm>
              <a:off x="571086" y="963232"/>
              <a:ext cx="531753" cy="616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8" name="直接连接符 24"/>
            <p:cNvCxnSpPr>
              <a:cxnSpLocks noChangeShapeType="1"/>
            </p:cNvCxnSpPr>
            <p:nvPr/>
          </p:nvCxnSpPr>
          <p:spPr bwMode="auto">
            <a:xfrm>
              <a:off x="496875" y="1054936"/>
              <a:ext cx="4825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51520" y="267494"/>
            <a:ext cx="8568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食品店有一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种用奶糖、水果糖和酥糖配制的什锦糖。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7544" y="1203598"/>
            <a:ext cx="4241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）其中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奶糖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水果糖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占   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酥糖占几分之几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46" t="46738" r="19004"/>
          <a:stretch>
            <a:fillRect/>
          </a:stretch>
        </p:blipFill>
        <p:spPr>
          <a:xfrm>
            <a:off x="4644008" y="843558"/>
            <a:ext cx="3888432" cy="1963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组合 3"/>
          <p:cNvGrpSpPr/>
          <p:nvPr/>
        </p:nvGrpSpPr>
        <p:grpSpPr bwMode="auto">
          <a:xfrm>
            <a:off x="2843808" y="1059582"/>
            <a:ext cx="560712" cy="690130"/>
            <a:chOff x="461649" y="602101"/>
            <a:chExt cx="747609" cy="920977"/>
          </a:xfrm>
        </p:grpSpPr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569477" y="602101"/>
              <a:ext cx="639781" cy="554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8"/>
            <p:cNvSpPr txBox="1">
              <a:spLocks noChangeArrowheads="1"/>
            </p:cNvSpPr>
            <p:nvPr/>
          </p:nvSpPr>
          <p:spPr bwMode="auto">
            <a:xfrm>
              <a:off x="461649" y="989132"/>
              <a:ext cx="693867" cy="533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接连接符 24"/>
            <p:cNvCxnSpPr>
              <a:cxnSpLocks noChangeShapeType="1"/>
            </p:cNvCxnSpPr>
            <p:nvPr/>
          </p:nvCxnSpPr>
          <p:spPr bwMode="auto">
            <a:xfrm>
              <a:off x="496875" y="1054936"/>
              <a:ext cx="4825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9" name="组合 3"/>
          <p:cNvGrpSpPr/>
          <p:nvPr/>
        </p:nvGrpSpPr>
        <p:grpSpPr bwMode="auto">
          <a:xfrm>
            <a:off x="869356" y="1491630"/>
            <a:ext cx="534292" cy="686111"/>
            <a:chOff x="496875" y="602101"/>
            <a:chExt cx="712383" cy="915614"/>
          </a:xfrm>
        </p:grpSpPr>
        <p:sp>
          <p:nvSpPr>
            <p:cNvPr id="20" name="TextBox 8"/>
            <p:cNvSpPr txBox="1">
              <a:spLocks noChangeArrowheads="1"/>
            </p:cNvSpPr>
            <p:nvPr/>
          </p:nvSpPr>
          <p:spPr bwMode="auto">
            <a:xfrm>
              <a:off x="569477" y="602101"/>
              <a:ext cx="639781" cy="554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8"/>
            <p:cNvSpPr txBox="1">
              <a:spLocks noChangeArrowheads="1"/>
            </p:cNvSpPr>
            <p:nvPr/>
          </p:nvSpPr>
          <p:spPr bwMode="auto">
            <a:xfrm>
              <a:off x="571086" y="963232"/>
              <a:ext cx="531753" cy="554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2" name="直接连接符 24"/>
            <p:cNvCxnSpPr>
              <a:cxnSpLocks noChangeShapeType="1"/>
            </p:cNvCxnSpPr>
            <p:nvPr/>
          </p:nvCxnSpPr>
          <p:spPr bwMode="auto">
            <a:xfrm>
              <a:off x="496875" y="1054936"/>
              <a:ext cx="4825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" name="文本框 1"/>
          <p:cNvSpPr txBox="1"/>
          <p:nvPr/>
        </p:nvSpPr>
        <p:spPr>
          <a:xfrm>
            <a:off x="4081145" y="3922395"/>
            <a:ext cx="266290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酥糖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占    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5760403" y="3740049"/>
            <a:ext cx="648970" cy="826356"/>
            <a:chOff x="-461" y="-211189"/>
            <a:chExt cx="705292" cy="1301054"/>
          </a:xfrm>
        </p:grpSpPr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48487" y="-211189"/>
              <a:ext cx="536807" cy="72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8"/>
            <p:cNvSpPr txBox="1">
              <a:spLocks noChangeArrowheads="1"/>
            </p:cNvSpPr>
            <p:nvPr/>
          </p:nvSpPr>
          <p:spPr bwMode="auto">
            <a:xfrm>
              <a:off x="52217" y="365144"/>
              <a:ext cx="652614" cy="72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6" name="直接连接符 8"/>
            <p:cNvCxnSpPr>
              <a:cxnSpLocks noChangeShapeType="1"/>
            </p:cNvCxnSpPr>
            <p:nvPr/>
          </p:nvCxnSpPr>
          <p:spPr bwMode="auto">
            <a:xfrm>
              <a:off x="-461" y="451770"/>
              <a:ext cx="482197" cy="0"/>
            </a:xfrm>
            <a:prstGeom prst="line">
              <a:avLst/>
            </a:prstGeom>
            <a:noFill/>
            <a:ln w="25400">
              <a:solidFill>
                <a:srgbClr val="00B05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3" name="组合 22"/>
          <p:cNvGrpSpPr/>
          <p:nvPr/>
        </p:nvGrpSpPr>
        <p:grpSpPr>
          <a:xfrm>
            <a:off x="1331640" y="2174333"/>
            <a:ext cx="2597714" cy="2197617"/>
            <a:chOff x="1403648" y="2287473"/>
            <a:chExt cx="2597714" cy="2197617"/>
          </a:xfrm>
        </p:grpSpPr>
        <p:grpSp>
          <p:nvGrpSpPr>
            <p:cNvPr id="119" name="组合 118"/>
            <p:cNvGrpSpPr/>
            <p:nvPr/>
          </p:nvGrpSpPr>
          <p:grpSpPr>
            <a:xfrm>
              <a:off x="1827440" y="2287473"/>
              <a:ext cx="2173922" cy="693511"/>
              <a:chOff x="4856" y="214"/>
              <a:chExt cx="4414" cy="1287"/>
            </a:xfrm>
          </p:grpSpPr>
          <p:grpSp>
            <p:nvGrpSpPr>
              <p:cNvPr id="120" name="组合 119"/>
              <p:cNvGrpSpPr/>
              <p:nvPr/>
            </p:nvGrpSpPr>
            <p:grpSpPr bwMode="auto">
              <a:xfrm>
                <a:off x="4856" y="214"/>
                <a:ext cx="2668" cy="1287"/>
                <a:chOff x="795344" y="-95785"/>
                <a:chExt cx="1453988" cy="1091115"/>
              </a:xfrm>
            </p:grpSpPr>
            <p:sp>
              <p:nvSpPr>
                <p:cNvPr id="12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95344" y="126892"/>
                  <a:ext cx="639762" cy="6295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125" name="组合 3"/>
                <p:cNvGrpSpPr/>
                <p:nvPr/>
              </p:nvGrpSpPr>
              <p:grpSpPr bwMode="auto">
                <a:xfrm>
                  <a:off x="1481533" y="-95785"/>
                  <a:ext cx="767799" cy="1091115"/>
                  <a:chOff x="-14511" y="-95869"/>
                  <a:chExt cx="767821" cy="1092069"/>
                </a:xfrm>
              </p:grpSpPr>
              <p:sp>
                <p:nvSpPr>
                  <p:cNvPr id="126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9000" y="-95869"/>
                    <a:ext cx="639781" cy="63005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1</a:t>
                    </a:r>
                    <a:endPara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27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14511" y="366145"/>
                    <a:ext cx="767821" cy="63005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10</a:t>
                    </a:r>
                    <a:endPara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28" name="直接连接符 8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-461" y="451770"/>
                    <a:ext cx="482197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</p:grpSp>
          <p:grpSp>
            <p:nvGrpSpPr>
              <p:cNvPr id="129" name="组合 3"/>
              <p:cNvGrpSpPr/>
              <p:nvPr/>
            </p:nvGrpSpPr>
            <p:grpSpPr bwMode="auto">
              <a:xfrm>
                <a:off x="7616" y="219"/>
                <a:ext cx="1308" cy="1281"/>
                <a:chOff x="-118" y="-95869"/>
                <a:chExt cx="712531" cy="1087220"/>
              </a:xfrm>
            </p:grpSpPr>
            <p:sp>
              <p:nvSpPr>
                <p:cNvPr id="13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2632" y="-95869"/>
                  <a:ext cx="639781" cy="630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4242" y="361238"/>
                  <a:ext cx="531753" cy="630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32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-118" y="4523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33" name="文本框 132"/>
              <p:cNvSpPr txBox="1"/>
              <p:nvPr/>
            </p:nvSpPr>
            <p:spPr>
              <a:xfrm>
                <a:off x="5480" y="474"/>
                <a:ext cx="3790" cy="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-     -</a:t>
                </a:r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1452324" y="2911452"/>
              <a:ext cx="1757965" cy="691808"/>
              <a:chOff x="5420" y="211"/>
              <a:chExt cx="3505" cy="1284"/>
            </a:xfrm>
          </p:grpSpPr>
          <p:grpSp>
            <p:nvGrpSpPr>
              <p:cNvPr id="150" name="组合 3"/>
              <p:cNvGrpSpPr/>
              <p:nvPr/>
            </p:nvGrpSpPr>
            <p:grpSpPr bwMode="auto">
              <a:xfrm>
                <a:off x="6131" y="211"/>
                <a:ext cx="1379" cy="1273"/>
                <a:chOff x="-5643" y="-98329"/>
                <a:chExt cx="751867" cy="1079434"/>
              </a:xfrm>
            </p:grpSpPr>
            <p:sp>
              <p:nvSpPr>
                <p:cNvPr id="15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6443" y="-98329"/>
                  <a:ext cx="639781" cy="6298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9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5643" y="351237"/>
                  <a:ext cx="652614" cy="6298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10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53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54" name="组合 3"/>
              <p:cNvGrpSpPr/>
              <p:nvPr/>
            </p:nvGrpSpPr>
            <p:grpSpPr bwMode="auto">
              <a:xfrm>
                <a:off x="7568" y="214"/>
                <a:ext cx="1357" cy="1281"/>
                <a:chOff x="-26248" y="-99867"/>
                <a:chExt cx="738936" cy="1087576"/>
              </a:xfrm>
            </p:grpSpPr>
            <p:sp>
              <p:nvSpPr>
                <p:cNvPr id="15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2907" y="-99867"/>
                  <a:ext cx="639781" cy="6301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26248" y="357568"/>
                  <a:ext cx="531753" cy="6301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10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57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-118" y="4523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58" name="文本框 157"/>
              <p:cNvSpPr txBox="1"/>
              <p:nvPr/>
            </p:nvSpPr>
            <p:spPr>
              <a:xfrm>
                <a:off x="5420" y="468"/>
                <a:ext cx="2976" cy="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     -             </a:t>
                </a:r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04" name="组合 203"/>
            <p:cNvGrpSpPr/>
            <p:nvPr/>
          </p:nvGrpSpPr>
          <p:grpSpPr>
            <a:xfrm>
              <a:off x="1460091" y="3773417"/>
              <a:ext cx="1113256" cy="711672"/>
              <a:chOff x="5240" y="195"/>
              <a:chExt cx="2219" cy="1321"/>
            </a:xfrm>
          </p:grpSpPr>
          <p:grpSp>
            <p:nvGrpSpPr>
              <p:cNvPr id="205" name="组合 3"/>
              <p:cNvGrpSpPr/>
              <p:nvPr/>
            </p:nvGrpSpPr>
            <p:grpSpPr bwMode="auto">
              <a:xfrm>
                <a:off x="6141" y="195"/>
                <a:ext cx="1318" cy="1321"/>
                <a:chOff x="-461" y="-111863"/>
                <a:chExt cx="718526" cy="1120951"/>
              </a:xfrm>
            </p:grpSpPr>
            <p:sp>
              <p:nvSpPr>
                <p:cNvPr id="20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9587" y="-111863"/>
                  <a:ext cx="536807" cy="6300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65451" y="379039"/>
                  <a:ext cx="652614" cy="6300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08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13" name="文本框 212"/>
              <p:cNvSpPr txBox="1"/>
              <p:nvPr/>
            </p:nvSpPr>
            <p:spPr>
              <a:xfrm>
                <a:off x="5240" y="431"/>
                <a:ext cx="799" cy="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                 </a:t>
                </a:r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" name="圆角矩形 2"/>
            <p:cNvSpPr/>
            <p:nvPr/>
          </p:nvSpPr>
          <p:spPr>
            <a:xfrm>
              <a:off x="1403648" y="2287474"/>
              <a:ext cx="2331095" cy="2197616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67544" y="1203598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）如果这种什锦糖有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，你能算出每种糖各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有多少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15616" y="2211710"/>
            <a:ext cx="4176464" cy="1667764"/>
            <a:chOff x="1691680" y="2272363"/>
            <a:chExt cx="4176464" cy="1667764"/>
          </a:xfrm>
        </p:grpSpPr>
        <p:grpSp>
          <p:nvGrpSpPr>
            <p:cNvPr id="18" name="组合 17"/>
            <p:cNvGrpSpPr/>
            <p:nvPr/>
          </p:nvGrpSpPr>
          <p:grpSpPr>
            <a:xfrm>
              <a:off x="1849882" y="2466060"/>
              <a:ext cx="2880320" cy="298450"/>
              <a:chOff x="4525014" y="1502809"/>
              <a:chExt cx="1479550" cy="298450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19" name="Freeform 1889"/>
              <p:cNvSpPr/>
              <p:nvPr/>
            </p:nvSpPr>
            <p:spPr bwMode="auto">
              <a:xfrm>
                <a:off x="4544064" y="1532971"/>
                <a:ext cx="25400" cy="26988"/>
              </a:xfrm>
              <a:custGeom>
                <a:avLst/>
                <a:gdLst>
                  <a:gd name="T0" fmla="*/ 5 w 14"/>
                  <a:gd name="T1" fmla="*/ 12 h 16"/>
                  <a:gd name="T2" fmla="*/ 13 w 14"/>
                  <a:gd name="T3" fmla="*/ 8 h 16"/>
                  <a:gd name="T4" fmla="*/ 5 w 14"/>
                  <a:gd name="T5" fmla="*/ 6 h 16"/>
                  <a:gd name="T6" fmla="*/ 3 w 14"/>
                  <a:gd name="T7" fmla="*/ 16 h 16"/>
                  <a:gd name="T8" fmla="*/ 13 w 14"/>
                  <a:gd name="T9" fmla="*/ 10 h 16"/>
                  <a:gd name="T10" fmla="*/ 5 w 14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6">
                    <a:moveTo>
                      <a:pt x="5" y="12"/>
                    </a:moveTo>
                    <a:cubicBezTo>
                      <a:pt x="6" y="9"/>
                      <a:pt x="9" y="8"/>
                      <a:pt x="13" y="8"/>
                    </a:cubicBezTo>
                    <a:cubicBezTo>
                      <a:pt x="12" y="0"/>
                      <a:pt x="4" y="11"/>
                      <a:pt x="5" y="6"/>
                    </a:cubicBezTo>
                    <a:cubicBezTo>
                      <a:pt x="0" y="5"/>
                      <a:pt x="4" y="13"/>
                      <a:pt x="3" y="16"/>
                    </a:cubicBezTo>
                    <a:cubicBezTo>
                      <a:pt x="9" y="16"/>
                      <a:pt x="14" y="16"/>
                      <a:pt x="13" y="10"/>
                    </a:cubicBezTo>
                    <a:cubicBezTo>
                      <a:pt x="9" y="9"/>
                      <a:pt x="9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Freeform 1890"/>
              <p:cNvSpPr/>
              <p:nvPr/>
            </p:nvSpPr>
            <p:spPr bwMode="auto">
              <a:xfrm>
                <a:off x="5683889" y="1559959"/>
                <a:ext cx="28575" cy="15875"/>
              </a:xfrm>
              <a:custGeom>
                <a:avLst/>
                <a:gdLst>
                  <a:gd name="T0" fmla="*/ 16 w 16"/>
                  <a:gd name="T1" fmla="*/ 0 h 9"/>
                  <a:gd name="T2" fmla="*/ 0 w 16"/>
                  <a:gd name="T3" fmla="*/ 4 h 9"/>
                  <a:gd name="T4" fmla="*/ 16 w 16"/>
                  <a:gd name="T5" fmla="*/ 8 h 9"/>
                  <a:gd name="T6" fmla="*/ 16 w 1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1" y="5"/>
                      <a:pt x="7" y="0"/>
                      <a:pt x="0" y="4"/>
                    </a:cubicBezTo>
                    <a:cubicBezTo>
                      <a:pt x="5" y="9"/>
                      <a:pt x="7" y="6"/>
                      <a:pt x="16" y="8"/>
                    </a:cubicBezTo>
                    <a:cubicBezTo>
                      <a:pt x="16" y="5"/>
                      <a:pt x="16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1891"/>
              <p:cNvSpPr/>
              <p:nvPr/>
            </p:nvSpPr>
            <p:spPr bwMode="auto">
              <a:xfrm>
                <a:off x="5496564" y="1710771"/>
                <a:ext cx="20638" cy="15875"/>
              </a:xfrm>
              <a:custGeom>
                <a:avLst/>
                <a:gdLst>
                  <a:gd name="T0" fmla="*/ 12 w 12"/>
                  <a:gd name="T1" fmla="*/ 5 h 9"/>
                  <a:gd name="T2" fmla="*/ 2 w 12"/>
                  <a:gd name="T3" fmla="*/ 9 h 9"/>
                  <a:gd name="T4" fmla="*/ 12 w 12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2" y="5"/>
                    </a:moveTo>
                    <a:cubicBezTo>
                      <a:pt x="11" y="0"/>
                      <a:pt x="0" y="3"/>
                      <a:pt x="2" y="9"/>
                    </a:cubicBezTo>
                    <a:cubicBezTo>
                      <a:pt x="7" y="9"/>
                      <a:pt x="8" y="5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1892"/>
              <p:cNvSpPr/>
              <p:nvPr/>
            </p:nvSpPr>
            <p:spPr bwMode="auto">
              <a:xfrm>
                <a:off x="5642614" y="1718709"/>
                <a:ext cx="34925" cy="12700"/>
              </a:xfrm>
              <a:custGeom>
                <a:avLst/>
                <a:gdLst>
                  <a:gd name="T0" fmla="*/ 0 w 20"/>
                  <a:gd name="T1" fmla="*/ 3 h 8"/>
                  <a:gd name="T2" fmla="*/ 20 w 20"/>
                  <a:gd name="T3" fmla="*/ 7 h 8"/>
                  <a:gd name="T4" fmla="*/ 0 w 20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0" y="3"/>
                    </a:moveTo>
                    <a:cubicBezTo>
                      <a:pt x="2" y="8"/>
                      <a:pt x="12" y="6"/>
                      <a:pt x="20" y="7"/>
                    </a:cubicBezTo>
                    <a:cubicBezTo>
                      <a:pt x="15" y="0"/>
                      <a:pt x="1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1893"/>
              <p:cNvSpPr/>
              <p:nvPr/>
            </p:nvSpPr>
            <p:spPr bwMode="auto">
              <a:xfrm>
                <a:off x="5601339" y="1710771"/>
                <a:ext cx="31750" cy="19050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11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0" y="9"/>
                      <a:pt x="1" y="0"/>
                      <a:pt x="0" y="11"/>
                    </a:cubicBezTo>
                    <a:cubicBezTo>
                      <a:pt x="6" y="9"/>
                      <a:pt x="17" y="11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1894"/>
              <p:cNvSpPr/>
              <p:nvPr/>
            </p:nvSpPr>
            <p:spPr bwMode="auto">
              <a:xfrm>
                <a:off x="4894902" y="1723471"/>
                <a:ext cx="41275" cy="19050"/>
              </a:xfrm>
              <a:custGeom>
                <a:avLst/>
                <a:gdLst>
                  <a:gd name="T0" fmla="*/ 16 w 24"/>
                  <a:gd name="T1" fmla="*/ 0 h 11"/>
                  <a:gd name="T2" fmla="*/ 6 w 24"/>
                  <a:gd name="T3" fmla="*/ 2 h 11"/>
                  <a:gd name="T4" fmla="*/ 6 w 24"/>
                  <a:gd name="T5" fmla="*/ 10 h 11"/>
                  <a:gd name="T6" fmla="*/ 24 w 24"/>
                  <a:gd name="T7" fmla="*/ 6 h 11"/>
                  <a:gd name="T8" fmla="*/ 16 w 2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16" y="0"/>
                    </a:moveTo>
                    <a:cubicBezTo>
                      <a:pt x="13" y="0"/>
                      <a:pt x="8" y="7"/>
                      <a:pt x="6" y="2"/>
                    </a:cubicBezTo>
                    <a:cubicBezTo>
                      <a:pt x="0" y="3"/>
                      <a:pt x="8" y="6"/>
                      <a:pt x="6" y="10"/>
                    </a:cubicBezTo>
                    <a:cubicBezTo>
                      <a:pt x="10" y="2"/>
                      <a:pt x="18" y="11"/>
                      <a:pt x="24" y="6"/>
                    </a:cubicBezTo>
                    <a:cubicBezTo>
                      <a:pt x="23" y="1"/>
                      <a:pt x="15" y="5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1895"/>
              <p:cNvSpPr/>
              <p:nvPr/>
            </p:nvSpPr>
            <p:spPr bwMode="auto">
              <a:xfrm>
                <a:off x="5510852" y="1744109"/>
                <a:ext cx="26988" cy="19050"/>
              </a:xfrm>
              <a:custGeom>
                <a:avLst/>
                <a:gdLst>
                  <a:gd name="T0" fmla="*/ 0 w 16"/>
                  <a:gd name="T1" fmla="*/ 0 h 11"/>
                  <a:gd name="T2" fmla="*/ 0 w 16"/>
                  <a:gd name="T3" fmla="*/ 8 h 11"/>
                  <a:gd name="T4" fmla="*/ 16 w 16"/>
                  <a:gd name="T5" fmla="*/ 8 h 11"/>
                  <a:gd name="T6" fmla="*/ 0 w 1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0"/>
                    </a:moveTo>
                    <a:cubicBezTo>
                      <a:pt x="0" y="2"/>
                      <a:pt x="0" y="5"/>
                      <a:pt x="0" y="8"/>
                    </a:cubicBezTo>
                    <a:cubicBezTo>
                      <a:pt x="3" y="11"/>
                      <a:pt x="9" y="6"/>
                      <a:pt x="16" y="8"/>
                    </a:cubicBezTo>
                    <a:cubicBezTo>
                      <a:pt x="16" y="0"/>
                      <a:pt x="6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Freeform 1896"/>
              <p:cNvSpPr/>
              <p:nvPr/>
            </p:nvSpPr>
            <p:spPr bwMode="auto">
              <a:xfrm>
                <a:off x="4745677" y="1758396"/>
                <a:ext cx="26988" cy="12700"/>
              </a:xfrm>
              <a:custGeom>
                <a:avLst/>
                <a:gdLst>
                  <a:gd name="T0" fmla="*/ 7 w 15"/>
                  <a:gd name="T1" fmla="*/ 0 h 8"/>
                  <a:gd name="T2" fmla="*/ 11 w 15"/>
                  <a:gd name="T3" fmla="*/ 8 h 8"/>
                  <a:gd name="T4" fmla="*/ 15 w 15"/>
                  <a:gd name="T5" fmla="*/ 6 h 8"/>
                  <a:gd name="T6" fmla="*/ 15 w 15"/>
                  <a:gd name="T7" fmla="*/ 2 h 8"/>
                  <a:gd name="T8" fmla="*/ 7 w 1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7" y="0"/>
                    </a:moveTo>
                    <a:cubicBezTo>
                      <a:pt x="0" y="7"/>
                      <a:pt x="13" y="2"/>
                      <a:pt x="11" y="8"/>
                    </a:cubicBezTo>
                    <a:cubicBezTo>
                      <a:pt x="13" y="7"/>
                      <a:pt x="13" y="6"/>
                      <a:pt x="15" y="6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2" y="2"/>
                      <a:pt x="7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Freeform 1897"/>
              <p:cNvSpPr/>
              <p:nvPr/>
            </p:nvSpPr>
            <p:spPr bwMode="auto">
              <a:xfrm>
                <a:off x="5552127" y="1759984"/>
                <a:ext cx="47625" cy="20638"/>
              </a:xfrm>
              <a:custGeom>
                <a:avLst/>
                <a:gdLst>
                  <a:gd name="T0" fmla="*/ 0 w 28"/>
                  <a:gd name="T1" fmla="*/ 7 h 12"/>
                  <a:gd name="T2" fmla="*/ 0 w 28"/>
                  <a:gd name="T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12">
                    <a:moveTo>
                      <a:pt x="0" y="7"/>
                    </a:moveTo>
                    <a:cubicBezTo>
                      <a:pt x="11" y="12"/>
                      <a:pt x="28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Freeform 1898"/>
              <p:cNvSpPr>
                <a:spLocks noEditPoints="1"/>
              </p:cNvSpPr>
              <p:nvPr/>
            </p:nvSpPr>
            <p:spPr bwMode="auto">
              <a:xfrm>
                <a:off x="4588514" y="1502809"/>
                <a:ext cx="1416050" cy="266700"/>
              </a:xfrm>
              <a:custGeom>
                <a:avLst/>
                <a:gdLst>
                  <a:gd name="T0" fmla="*/ 747 w 822"/>
                  <a:gd name="T1" fmla="*/ 57 h 155"/>
                  <a:gd name="T2" fmla="*/ 751 w 822"/>
                  <a:gd name="T3" fmla="*/ 51 h 155"/>
                  <a:gd name="T4" fmla="*/ 761 w 822"/>
                  <a:gd name="T5" fmla="*/ 55 h 155"/>
                  <a:gd name="T6" fmla="*/ 731 w 822"/>
                  <a:gd name="T7" fmla="*/ 71 h 155"/>
                  <a:gd name="T8" fmla="*/ 804 w 822"/>
                  <a:gd name="T9" fmla="*/ 69 h 155"/>
                  <a:gd name="T10" fmla="*/ 814 w 822"/>
                  <a:gd name="T11" fmla="*/ 75 h 155"/>
                  <a:gd name="T12" fmla="*/ 761 w 822"/>
                  <a:gd name="T13" fmla="*/ 101 h 155"/>
                  <a:gd name="T14" fmla="*/ 723 w 822"/>
                  <a:gd name="T15" fmla="*/ 138 h 155"/>
                  <a:gd name="T16" fmla="*/ 594 w 822"/>
                  <a:gd name="T17" fmla="*/ 142 h 155"/>
                  <a:gd name="T18" fmla="*/ 578 w 822"/>
                  <a:gd name="T19" fmla="*/ 148 h 155"/>
                  <a:gd name="T20" fmla="*/ 527 w 822"/>
                  <a:gd name="T21" fmla="*/ 134 h 155"/>
                  <a:gd name="T22" fmla="*/ 466 w 822"/>
                  <a:gd name="T23" fmla="*/ 152 h 155"/>
                  <a:gd name="T24" fmla="*/ 170 w 822"/>
                  <a:gd name="T25" fmla="*/ 152 h 155"/>
                  <a:gd name="T26" fmla="*/ 145 w 822"/>
                  <a:gd name="T27" fmla="*/ 134 h 155"/>
                  <a:gd name="T28" fmla="*/ 145 w 822"/>
                  <a:gd name="T29" fmla="*/ 122 h 155"/>
                  <a:gd name="T30" fmla="*/ 91 w 822"/>
                  <a:gd name="T31" fmla="*/ 134 h 155"/>
                  <a:gd name="T32" fmla="*/ 73 w 822"/>
                  <a:gd name="T33" fmla="*/ 113 h 155"/>
                  <a:gd name="T34" fmla="*/ 6 w 822"/>
                  <a:gd name="T35" fmla="*/ 126 h 155"/>
                  <a:gd name="T36" fmla="*/ 32 w 822"/>
                  <a:gd name="T37" fmla="*/ 101 h 155"/>
                  <a:gd name="T38" fmla="*/ 34 w 822"/>
                  <a:gd name="T39" fmla="*/ 101 h 155"/>
                  <a:gd name="T40" fmla="*/ 26 w 822"/>
                  <a:gd name="T41" fmla="*/ 87 h 155"/>
                  <a:gd name="T42" fmla="*/ 14 w 822"/>
                  <a:gd name="T43" fmla="*/ 79 h 155"/>
                  <a:gd name="T44" fmla="*/ 4 w 822"/>
                  <a:gd name="T45" fmla="*/ 75 h 155"/>
                  <a:gd name="T46" fmla="*/ 22 w 822"/>
                  <a:gd name="T47" fmla="*/ 47 h 155"/>
                  <a:gd name="T48" fmla="*/ 32 w 822"/>
                  <a:gd name="T49" fmla="*/ 41 h 155"/>
                  <a:gd name="T50" fmla="*/ 63 w 822"/>
                  <a:gd name="T51" fmla="*/ 35 h 155"/>
                  <a:gd name="T52" fmla="*/ 89 w 822"/>
                  <a:gd name="T53" fmla="*/ 27 h 155"/>
                  <a:gd name="T54" fmla="*/ 137 w 822"/>
                  <a:gd name="T55" fmla="*/ 19 h 155"/>
                  <a:gd name="T56" fmla="*/ 162 w 822"/>
                  <a:gd name="T57" fmla="*/ 27 h 155"/>
                  <a:gd name="T58" fmla="*/ 456 w 822"/>
                  <a:gd name="T59" fmla="*/ 16 h 155"/>
                  <a:gd name="T60" fmla="*/ 553 w 822"/>
                  <a:gd name="T61" fmla="*/ 6 h 155"/>
                  <a:gd name="T62" fmla="*/ 594 w 822"/>
                  <a:gd name="T63" fmla="*/ 14 h 155"/>
                  <a:gd name="T64" fmla="*/ 658 w 822"/>
                  <a:gd name="T65" fmla="*/ 31 h 155"/>
                  <a:gd name="T66" fmla="*/ 703 w 822"/>
                  <a:gd name="T67" fmla="*/ 49 h 155"/>
                  <a:gd name="T68" fmla="*/ 145 w 822"/>
                  <a:gd name="T69" fmla="*/ 35 h 155"/>
                  <a:gd name="T70" fmla="*/ 652 w 822"/>
                  <a:gd name="T71" fmla="*/ 33 h 155"/>
                  <a:gd name="T72" fmla="*/ 69 w 822"/>
                  <a:gd name="T73" fmla="*/ 45 h 155"/>
                  <a:gd name="T74" fmla="*/ 54 w 822"/>
                  <a:gd name="T75" fmla="*/ 41 h 155"/>
                  <a:gd name="T76" fmla="*/ 34 w 822"/>
                  <a:gd name="T77" fmla="*/ 57 h 155"/>
                  <a:gd name="T78" fmla="*/ 73 w 822"/>
                  <a:gd name="T79" fmla="*/ 51 h 155"/>
                  <a:gd name="T80" fmla="*/ 95 w 822"/>
                  <a:gd name="T81" fmla="*/ 47 h 155"/>
                  <a:gd name="T82" fmla="*/ 125 w 822"/>
                  <a:gd name="T83" fmla="*/ 43 h 155"/>
                  <a:gd name="T84" fmla="*/ 808 w 822"/>
                  <a:gd name="T85" fmla="*/ 73 h 155"/>
                  <a:gd name="T86" fmla="*/ 733 w 822"/>
                  <a:gd name="T87" fmla="*/ 89 h 155"/>
                  <a:gd name="T88" fmla="*/ 727 w 822"/>
                  <a:gd name="T89" fmla="*/ 101 h 155"/>
                  <a:gd name="T90" fmla="*/ 210 w 822"/>
                  <a:gd name="T91" fmla="*/ 132 h 155"/>
                  <a:gd name="T92" fmla="*/ 220 w 822"/>
                  <a:gd name="T93" fmla="*/ 122 h 155"/>
                  <a:gd name="T94" fmla="*/ 539 w 822"/>
                  <a:gd name="T95" fmla="*/ 126 h 155"/>
                  <a:gd name="T96" fmla="*/ 448 w 822"/>
                  <a:gd name="T97" fmla="*/ 126 h 155"/>
                  <a:gd name="T98" fmla="*/ 265 w 822"/>
                  <a:gd name="T99" fmla="*/ 130 h 155"/>
                  <a:gd name="T100" fmla="*/ 232 w 822"/>
                  <a:gd name="T101" fmla="*/ 134 h 155"/>
                  <a:gd name="T102" fmla="*/ 446 w 822"/>
                  <a:gd name="T103" fmla="*/ 130 h 155"/>
                  <a:gd name="T104" fmla="*/ 612 w 822"/>
                  <a:gd name="T105" fmla="*/ 128 h 155"/>
                  <a:gd name="T106" fmla="*/ 194 w 822"/>
                  <a:gd name="T107" fmla="*/ 128 h 155"/>
                  <a:gd name="T108" fmla="*/ 194 w 822"/>
                  <a:gd name="T109" fmla="*/ 12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22" h="155">
                    <a:moveTo>
                      <a:pt x="703" y="49"/>
                    </a:moveTo>
                    <a:cubicBezTo>
                      <a:pt x="716" y="47"/>
                      <a:pt x="731" y="50"/>
                      <a:pt x="745" y="51"/>
                    </a:cubicBezTo>
                    <a:cubicBezTo>
                      <a:pt x="744" y="51"/>
                      <a:pt x="739" y="57"/>
                      <a:pt x="743" y="57"/>
                    </a:cubicBezTo>
                    <a:cubicBezTo>
                      <a:pt x="744" y="54"/>
                      <a:pt x="745" y="56"/>
                      <a:pt x="747" y="57"/>
                    </a:cubicBezTo>
                    <a:cubicBezTo>
                      <a:pt x="742" y="54"/>
                      <a:pt x="750" y="44"/>
                      <a:pt x="751" y="49"/>
                    </a:cubicBezTo>
                    <a:cubicBezTo>
                      <a:pt x="746" y="49"/>
                      <a:pt x="751" y="55"/>
                      <a:pt x="753" y="55"/>
                    </a:cubicBezTo>
                    <a:cubicBezTo>
                      <a:pt x="754" y="52"/>
                      <a:pt x="757" y="51"/>
                      <a:pt x="757" y="49"/>
                    </a:cubicBezTo>
                    <a:cubicBezTo>
                      <a:pt x="754" y="48"/>
                      <a:pt x="752" y="57"/>
                      <a:pt x="751" y="51"/>
                    </a:cubicBezTo>
                    <a:cubicBezTo>
                      <a:pt x="755" y="48"/>
                      <a:pt x="758" y="45"/>
                      <a:pt x="765" y="47"/>
                    </a:cubicBezTo>
                    <a:cubicBezTo>
                      <a:pt x="767" y="49"/>
                      <a:pt x="767" y="54"/>
                      <a:pt x="769" y="57"/>
                    </a:cubicBezTo>
                    <a:cubicBezTo>
                      <a:pt x="761" y="55"/>
                      <a:pt x="771" y="61"/>
                      <a:pt x="765" y="61"/>
                    </a:cubicBezTo>
                    <a:cubicBezTo>
                      <a:pt x="766" y="58"/>
                      <a:pt x="755" y="57"/>
                      <a:pt x="761" y="55"/>
                    </a:cubicBezTo>
                    <a:cubicBezTo>
                      <a:pt x="762" y="58"/>
                      <a:pt x="765" y="55"/>
                      <a:pt x="765" y="53"/>
                    </a:cubicBezTo>
                    <a:cubicBezTo>
                      <a:pt x="758" y="56"/>
                      <a:pt x="758" y="57"/>
                      <a:pt x="749" y="59"/>
                    </a:cubicBezTo>
                    <a:cubicBezTo>
                      <a:pt x="749" y="59"/>
                      <a:pt x="729" y="57"/>
                      <a:pt x="723" y="67"/>
                    </a:cubicBezTo>
                    <a:cubicBezTo>
                      <a:pt x="728" y="66"/>
                      <a:pt x="727" y="71"/>
                      <a:pt x="731" y="71"/>
                    </a:cubicBezTo>
                    <a:cubicBezTo>
                      <a:pt x="731" y="64"/>
                      <a:pt x="735" y="71"/>
                      <a:pt x="737" y="65"/>
                    </a:cubicBezTo>
                    <a:cubicBezTo>
                      <a:pt x="738" y="68"/>
                      <a:pt x="740" y="70"/>
                      <a:pt x="743" y="71"/>
                    </a:cubicBezTo>
                    <a:cubicBezTo>
                      <a:pt x="746" y="66"/>
                      <a:pt x="761" y="71"/>
                      <a:pt x="767" y="73"/>
                    </a:cubicBezTo>
                    <a:cubicBezTo>
                      <a:pt x="778" y="67"/>
                      <a:pt x="792" y="71"/>
                      <a:pt x="804" y="69"/>
                    </a:cubicBezTo>
                    <a:cubicBezTo>
                      <a:pt x="800" y="67"/>
                      <a:pt x="793" y="72"/>
                      <a:pt x="798" y="73"/>
                    </a:cubicBezTo>
                    <a:cubicBezTo>
                      <a:pt x="808" y="70"/>
                      <a:pt x="814" y="64"/>
                      <a:pt x="816" y="71"/>
                    </a:cubicBezTo>
                    <a:cubicBezTo>
                      <a:pt x="816" y="70"/>
                      <a:pt x="816" y="69"/>
                      <a:pt x="814" y="69"/>
                    </a:cubicBezTo>
                    <a:cubicBezTo>
                      <a:pt x="814" y="73"/>
                      <a:pt x="822" y="79"/>
                      <a:pt x="814" y="75"/>
                    </a:cubicBezTo>
                    <a:cubicBezTo>
                      <a:pt x="813" y="80"/>
                      <a:pt x="820" y="77"/>
                      <a:pt x="820" y="81"/>
                    </a:cubicBezTo>
                    <a:cubicBezTo>
                      <a:pt x="809" y="85"/>
                      <a:pt x="795" y="99"/>
                      <a:pt x="786" y="89"/>
                    </a:cubicBezTo>
                    <a:cubicBezTo>
                      <a:pt x="775" y="90"/>
                      <a:pt x="779" y="94"/>
                      <a:pt x="771" y="89"/>
                    </a:cubicBezTo>
                    <a:cubicBezTo>
                      <a:pt x="769" y="94"/>
                      <a:pt x="760" y="93"/>
                      <a:pt x="761" y="101"/>
                    </a:cubicBezTo>
                    <a:cubicBezTo>
                      <a:pt x="739" y="103"/>
                      <a:pt x="717" y="102"/>
                      <a:pt x="697" y="111"/>
                    </a:cubicBezTo>
                    <a:cubicBezTo>
                      <a:pt x="709" y="108"/>
                      <a:pt x="742" y="114"/>
                      <a:pt x="751" y="124"/>
                    </a:cubicBezTo>
                    <a:cubicBezTo>
                      <a:pt x="749" y="124"/>
                      <a:pt x="747" y="126"/>
                      <a:pt x="747" y="130"/>
                    </a:cubicBezTo>
                    <a:cubicBezTo>
                      <a:pt x="735" y="128"/>
                      <a:pt x="730" y="134"/>
                      <a:pt x="723" y="138"/>
                    </a:cubicBezTo>
                    <a:cubicBezTo>
                      <a:pt x="721" y="131"/>
                      <a:pt x="718" y="138"/>
                      <a:pt x="715" y="132"/>
                    </a:cubicBezTo>
                    <a:cubicBezTo>
                      <a:pt x="704" y="142"/>
                      <a:pt x="692" y="125"/>
                      <a:pt x="674" y="136"/>
                    </a:cubicBezTo>
                    <a:cubicBezTo>
                      <a:pt x="680" y="134"/>
                      <a:pt x="678" y="140"/>
                      <a:pt x="681" y="142"/>
                    </a:cubicBezTo>
                    <a:cubicBezTo>
                      <a:pt x="653" y="150"/>
                      <a:pt x="614" y="138"/>
                      <a:pt x="594" y="142"/>
                    </a:cubicBezTo>
                    <a:cubicBezTo>
                      <a:pt x="594" y="146"/>
                      <a:pt x="601" y="145"/>
                      <a:pt x="600" y="152"/>
                    </a:cubicBezTo>
                    <a:cubicBezTo>
                      <a:pt x="595" y="149"/>
                      <a:pt x="595" y="143"/>
                      <a:pt x="588" y="152"/>
                    </a:cubicBezTo>
                    <a:cubicBezTo>
                      <a:pt x="582" y="149"/>
                      <a:pt x="589" y="140"/>
                      <a:pt x="586" y="140"/>
                    </a:cubicBezTo>
                    <a:cubicBezTo>
                      <a:pt x="583" y="143"/>
                      <a:pt x="577" y="142"/>
                      <a:pt x="578" y="148"/>
                    </a:cubicBezTo>
                    <a:cubicBezTo>
                      <a:pt x="571" y="149"/>
                      <a:pt x="569" y="146"/>
                      <a:pt x="565" y="144"/>
                    </a:cubicBezTo>
                    <a:cubicBezTo>
                      <a:pt x="563" y="146"/>
                      <a:pt x="558" y="155"/>
                      <a:pt x="555" y="150"/>
                    </a:cubicBezTo>
                    <a:cubicBezTo>
                      <a:pt x="558" y="148"/>
                      <a:pt x="548" y="144"/>
                      <a:pt x="553" y="138"/>
                    </a:cubicBezTo>
                    <a:cubicBezTo>
                      <a:pt x="538" y="134"/>
                      <a:pt x="532" y="142"/>
                      <a:pt x="527" y="134"/>
                    </a:cubicBezTo>
                    <a:cubicBezTo>
                      <a:pt x="528" y="138"/>
                      <a:pt x="524" y="138"/>
                      <a:pt x="523" y="140"/>
                    </a:cubicBezTo>
                    <a:cubicBezTo>
                      <a:pt x="525" y="140"/>
                      <a:pt x="528" y="140"/>
                      <a:pt x="527" y="144"/>
                    </a:cubicBezTo>
                    <a:cubicBezTo>
                      <a:pt x="523" y="147"/>
                      <a:pt x="516" y="147"/>
                      <a:pt x="513" y="152"/>
                    </a:cubicBezTo>
                    <a:cubicBezTo>
                      <a:pt x="501" y="142"/>
                      <a:pt x="475" y="148"/>
                      <a:pt x="466" y="152"/>
                    </a:cubicBezTo>
                    <a:cubicBezTo>
                      <a:pt x="465" y="149"/>
                      <a:pt x="464" y="147"/>
                      <a:pt x="462" y="146"/>
                    </a:cubicBezTo>
                    <a:cubicBezTo>
                      <a:pt x="431" y="151"/>
                      <a:pt x="385" y="145"/>
                      <a:pt x="351" y="146"/>
                    </a:cubicBezTo>
                    <a:cubicBezTo>
                      <a:pt x="342" y="146"/>
                      <a:pt x="328" y="151"/>
                      <a:pt x="329" y="144"/>
                    </a:cubicBezTo>
                    <a:cubicBezTo>
                      <a:pt x="277" y="155"/>
                      <a:pt x="226" y="140"/>
                      <a:pt x="170" y="152"/>
                    </a:cubicBezTo>
                    <a:cubicBezTo>
                      <a:pt x="169" y="144"/>
                      <a:pt x="164" y="154"/>
                      <a:pt x="168" y="144"/>
                    </a:cubicBezTo>
                    <a:cubicBezTo>
                      <a:pt x="166" y="145"/>
                      <a:pt x="156" y="149"/>
                      <a:pt x="162" y="146"/>
                    </a:cubicBezTo>
                    <a:cubicBezTo>
                      <a:pt x="165" y="142"/>
                      <a:pt x="169" y="138"/>
                      <a:pt x="174" y="136"/>
                    </a:cubicBezTo>
                    <a:cubicBezTo>
                      <a:pt x="163" y="129"/>
                      <a:pt x="157" y="128"/>
                      <a:pt x="145" y="134"/>
                    </a:cubicBezTo>
                    <a:cubicBezTo>
                      <a:pt x="145" y="127"/>
                      <a:pt x="140" y="134"/>
                      <a:pt x="139" y="130"/>
                    </a:cubicBezTo>
                    <a:cubicBezTo>
                      <a:pt x="142" y="130"/>
                      <a:pt x="147" y="123"/>
                      <a:pt x="147" y="128"/>
                    </a:cubicBezTo>
                    <a:cubicBezTo>
                      <a:pt x="145" y="128"/>
                      <a:pt x="145" y="131"/>
                      <a:pt x="147" y="132"/>
                    </a:cubicBezTo>
                    <a:cubicBezTo>
                      <a:pt x="148" y="126"/>
                      <a:pt x="150" y="125"/>
                      <a:pt x="145" y="122"/>
                    </a:cubicBezTo>
                    <a:cubicBezTo>
                      <a:pt x="142" y="126"/>
                      <a:pt x="132" y="124"/>
                      <a:pt x="133" y="134"/>
                    </a:cubicBezTo>
                    <a:cubicBezTo>
                      <a:pt x="126" y="134"/>
                      <a:pt x="133" y="127"/>
                      <a:pt x="125" y="126"/>
                    </a:cubicBezTo>
                    <a:cubicBezTo>
                      <a:pt x="125" y="135"/>
                      <a:pt x="113" y="135"/>
                      <a:pt x="103" y="128"/>
                    </a:cubicBezTo>
                    <a:cubicBezTo>
                      <a:pt x="106" y="143"/>
                      <a:pt x="78" y="136"/>
                      <a:pt x="91" y="134"/>
                    </a:cubicBezTo>
                    <a:cubicBezTo>
                      <a:pt x="87" y="131"/>
                      <a:pt x="81" y="135"/>
                      <a:pt x="79" y="128"/>
                    </a:cubicBezTo>
                    <a:cubicBezTo>
                      <a:pt x="87" y="132"/>
                      <a:pt x="86" y="124"/>
                      <a:pt x="81" y="122"/>
                    </a:cubicBezTo>
                    <a:cubicBezTo>
                      <a:pt x="87" y="131"/>
                      <a:pt x="68" y="120"/>
                      <a:pt x="79" y="117"/>
                    </a:cubicBezTo>
                    <a:cubicBezTo>
                      <a:pt x="75" y="118"/>
                      <a:pt x="75" y="115"/>
                      <a:pt x="73" y="113"/>
                    </a:cubicBezTo>
                    <a:cubicBezTo>
                      <a:pt x="66" y="118"/>
                      <a:pt x="51" y="118"/>
                      <a:pt x="50" y="126"/>
                    </a:cubicBezTo>
                    <a:cubicBezTo>
                      <a:pt x="48" y="125"/>
                      <a:pt x="49" y="117"/>
                      <a:pt x="42" y="115"/>
                    </a:cubicBezTo>
                    <a:cubicBezTo>
                      <a:pt x="42" y="117"/>
                      <a:pt x="45" y="120"/>
                      <a:pt x="42" y="119"/>
                    </a:cubicBezTo>
                    <a:cubicBezTo>
                      <a:pt x="33" y="117"/>
                      <a:pt x="17" y="122"/>
                      <a:pt x="6" y="126"/>
                    </a:cubicBezTo>
                    <a:cubicBezTo>
                      <a:pt x="8" y="119"/>
                      <a:pt x="1" y="121"/>
                      <a:pt x="0" y="117"/>
                    </a:cubicBezTo>
                    <a:cubicBezTo>
                      <a:pt x="3" y="117"/>
                      <a:pt x="4" y="118"/>
                      <a:pt x="6" y="119"/>
                    </a:cubicBezTo>
                    <a:cubicBezTo>
                      <a:pt x="0" y="113"/>
                      <a:pt x="7" y="112"/>
                      <a:pt x="6" y="103"/>
                    </a:cubicBezTo>
                    <a:cubicBezTo>
                      <a:pt x="15" y="103"/>
                      <a:pt x="26" y="113"/>
                      <a:pt x="32" y="101"/>
                    </a:cubicBezTo>
                    <a:cubicBezTo>
                      <a:pt x="35" y="108"/>
                      <a:pt x="51" y="105"/>
                      <a:pt x="54" y="97"/>
                    </a:cubicBezTo>
                    <a:cubicBezTo>
                      <a:pt x="44" y="99"/>
                      <a:pt x="53" y="91"/>
                      <a:pt x="42" y="91"/>
                    </a:cubicBezTo>
                    <a:cubicBezTo>
                      <a:pt x="42" y="95"/>
                      <a:pt x="47" y="99"/>
                      <a:pt x="44" y="101"/>
                    </a:cubicBezTo>
                    <a:cubicBezTo>
                      <a:pt x="43" y="95"/>
                      <a:pt x="39" y="104"/>
                      <a:pt x="34" y="101"/>
                    </a:cubicBezTo>
                    <a:cubicBezTo>
                      <a:pt x="33" y="99"/>
                      <a:pt x="32" y="97"/>
                      <a:pt x="30" y="95"/>
                    </a:cubicBezTo>
                    <a:cubicBezTo>
                      <a:pt x="26" y="97"/>
                      <a:pt x="24" y="101"/>
                      <a:pt x="20" y="103"/>
                    </a:cubicBezTo>
                    <a:cubicBezTo>
                      <a:pt x="19" y="101"/>
                      <a:pt x="18" y="98"/>
                      <a:pt x="20" y="101"/>
                    </a:cubicBezTo>
                    <a:cubicBezTo>
                      <a:pt x="27" y="98"/>
                      <a:pt x="20" y="92"/>
                      <a:pt x="26" y="87"/>
                    </a:cubicBezTo>
                    <a:cubicBezTo>
                      <a:pt x="32" y="91"/>
                      <a:pt x="32" y="80"/>
                      <a:pt x="40" y="77"/>
                    </a:cubicBezTo>
                    <a:cubicBezTo>
                      <a:pt x="34" y="80"/>
                      <a:pt x="30" y="76"/>
                      <a:pt x="20" y="77"/>
                    </a:cubicBezTo>
                    <a:cubicBezTo>
                      <a:pt x="20" y="74"/>
                      <a:pt x="21" y="70"/>
                      <a:pt x="18" y="69"/>
                    </a:cubicBezTo>
                    <a:cubicBezTo>
                      <a:pt x="19" y="74"/>
                      <a:pt x="8" y="73"/>
                      <a:pt x="14" y="79"/>
                    </a:cubicBezTo>
                    <a:cubicBezTo>
                      <a:pt x="13" y="76"/>
                      <a:pt x="17" y="74"/>
                      <a:pt x="18" y="77"/>
                    </a:cubicBezTo>
                    <a:cubicBezTo>
                      <a:pt x="17" y="82"/>
                      <a:pt x="1" y="85"/>
                      <a:pt x="6" y="79"/>
                    </a:cubicBezTo>
                    <a:cubicBezTo>
                      <a:pt x="6" y="80"/>
                      <a:pt x="6" y="81"/>
                      <a:pt x="8" y="81"/>
                    </a:cubicBezTo>
                    <a:cubicBezTo>
                      <a:pt x="8" y="78"/>
                      <a:pt x="5" y="78"/>
                      <a:pt x="4" y="75"/>
                    </a:cubicBezTo>
                    <a:cubicBezTo>
                      <a:pt x="7" y="75"/>
                      <a:pt x="8" y="76"/>
                      <a:pt x="10" y="77"/>
                    </a:cubicBezTo>
                    <a:cubicBezTo>
                      <a:pt x="6" y="72"/>
                      <a:pt x="11" y="75"/>
                      <a:pt x="12" y="71"/>
                    </a:cubicBezTo>
                    <a:cubicBezTo>
                      <a:pt x="8" y="69"/>
                      <a:pt x="5" y="77"/>
                      <a:pt x="4" y="71"/>
                    </a:cubicBezTo>
                    <a:cubicBezTo>
                      <a:pt x="13" y="66"/>
                      <a:pt x="17" y="55"/>
                      <a:pt x="22" y="47"/>
                    </a:cubicBezTo>
                    <a:cubicBezTo>
                      <a:pt x="10" y="53"/>
                      <a:pt x="25" y="42"/>
                      <a:pt x="16" y="41"/>
                    </a:cubicBezTo>
                    <a:cubicBezTo>
                      <a:pt x="16" y="43"/>
                      <a:pt x="19" y="44"/>
                      <a:pt x="16" y="45"/>
                    </a:cubicBezTo>
                    <a:cubicBezTo>
                      <a:pt x="15" y="42"/>
                      <a:pt x="13" y="41"/>
                      <a:pt x="14" y="37"/>
                    </a:cubicBezTo>
                    <a:cubicBezTo>
                      <a:pt x="30" y="35"/>
                      <a:pt x="22" y="36"/>
                      <a:pt x="32" y="41"/>
                    </a:cubicBezTo>
                    <a:cubicBezTo>
                      <a:pt x="32" y="30"/>
                      <a:pt x="33" y="38"/>
                      <a:pt x="36" y="41"/>
                    </a:cubicBezTo>
                    <a:cubicBezTo>
                      <a:pt x="35" y="34"/>
                      <a:pt x="39" y="32"/>
                      <a:pt x="40" y="29"/>
                    </a:cubicBezTo>
                    <a:cubicBezTo>
                      <a:pt x="48" y="27"/>
                      <a:pt x="52" y="33"/>
                      <a:pt x="56" y="29"/>
                    </a:cubicBezTo>
                    <a:cubicBezTo>
                      <a:pt x="55" y="34"/>
                      <a:pt x="61" y="33"/>
                      <a:pt x="63" y="35"/>
                    </a:cubicBezTo>
                    <a:cubicBezTo>
                      <a:pt x="62" y="32"/>
                      <a:pt x="59" y="30"/>
                      <a:pt x="63" y="29"/>
                    </a:cubicBezTo>
                    <a:cubicBezTo>
                      <a:pt x="67" y="35"/>
                      <a:pt x="64" y="30"/>
                      <a:pt x="67" y="29"/>
                    </a:cubicBezTo>
                    <a:cubicBezTo>
                      <a:pt x="69" y="36"/>
                      <a:pt x="78" y="24"/>
                      <a:pt x="83" y="35"/>
                    </a:cubicBezTo>
                    <a:cubicBezTo>
                      <a:pt x="80" y="25"/>
                      <a:pt x="94" y="34"/>
                      <a:pt x="89" y="27"/>
                    </a:cubicBezTo>
                    <a:cubicBezTo>
                      <a:pt x="97" y="26"/>
                      <a:pt x="97" y="35"/>
                      <a:pt x="103" y="37"/>
                    </a:cubicBezTo>
                    <a:cubicBezTo>
                      <a:pt x="101" y="33"/>
                      <a:pt x="95" y="26"/>
                      <a:pt x="99" y="23"/>
                    </a:cubicBezTo>
                    <a:cubicBezTo>
                      <a:pt x="106" y="31"/>
                      <a:pt x="120" y="16"/>
                      <a:pt x="125" y="29"/>
                    </a:cubicBezTo>
                    <a:cubicBezTo>
                      <a:pt x="129" y="25"/>
                      <a:pt x="133" y="21"/>
                      <a:pt x="137" y="19"/>
                    </a:cubicBezTo>
                    <a:cubicBezTo>
                      <a:pt x="142" y="21"/>
                      <a:pt x="135" y="26"/>
                      <a:pt x="139" y="27"/>
                    </a:cubicBezTo>
                    <a:cubicBezTo>
                      <a:pt x="144" y="22"/>
                      <a:pt x="147" y="33"/>
                      <a:pt x="151" y="25"/>
                    </a:cubicBezTo>
                    <a:cubicBezTo>
                      <a:pt x="151" y="28"/>
                      <a:pt x="153" y="30"/>
                      <a:pt x="155" y="31"/>
                    </a:cubicBezTo>
                    <a:cubicBezTo>
                      <a:pt x="156" y="24"/>
                      <a:pt x="161" y="31"/>
                      <a:pt x="162" y="27"/>
                    </a:cubicBezTo>
                    <a:cubicBezTo>
                      <a:pt x="158" y="23"/>
                      <a:pt x="155" y="29"/>
                      <a:pt x="153" y="23"/>
                    </a:cubicBezTo>
                    <a:cubicBezTo>
                      <a:pt x="160" y="22"/>
                      <a:pt x="161" y="25"/>
                      <a:pt x="166" y="27"/>
                    </a:cubicBezTo>
                    <a:cubicBezTo>
                      <a:pt x="236" y="10"/>
                      <a:pt x="308" y="26"/>
                      <a:pt x="384" y="16"/>
                    </a:cubicBezTo>
                    <a:cubicBezTo>
                      <a:pt x="387" y="22"/>
                      <a:pt x="461" y="21"/>
                      <a:pt x="456" y="16"/>
                    </a:cubicBezTo>
                    <a:cubicBezTo>
                      <a:pt x="457" y="21"/>
                      <a:pt x="467" y="17"/>
                      <a:pt x="468" y="21"/>
                    </a:cubicBezTo>
                    <a:cubicBezTo>
                      <a:pt x="485" y="9"/>
                      <a:pt x="527" y="32"/>
                      <a:pt x="535" y="10"/>
                    </a:cubicBezTo>
                    <a:cubicBezTo>
                      <a:pt x="546" y="10"/>
                      <a:pt x="551" y="7"/>
                      <a:pt x="551" y="14"/>
                    </a:cubicBezTo>
                    <a:cubicBezTo>
                      <a:pt x="552" y="10"/>
                      <a:pt x="557" y="11"/>
                      <a:pt x="553" y="6"/>
                    </a:cubicBezTo>
                    <a:cubicBezTo>
                      <a:pt x="569" y="9"/>
                      <a:pt x="574" y="2"/>
                      <a:pt x="584" y="8"/>
                    </a:cubicBezTo>
                    <a:cubicBezTo>
                      <a:pt x="584" y="0"/>
                      <a:pt x="590" y="10"/>
                      <a:pt x="592" y="2"/>
                    </a:cubicBezTo>
                    <a:cubicBezTo>
                      <a:pt x="590" y="14"/>
                      <a:pt x="595" y="6"/>
                      <a:pt x="598" y="10"/>
                    </a:cubicBezTo>
                    <a:cubicBezTo>
                      <a:pt x="595" y="11"/>
                      <a:pt x="595" y="13"/>
                      <a:pt x="594" y="14"/>
                    </a:cubicBezTo>
                    <a:cubicBezTo>
                      <a:pt x="583" y="11"/>
                      <a:pt x="590" y="11"/>
                      <a:pt x="584" y="14"/>
                    </a:cubicBezTo>
                    <a:cubicBezTo>
                      <a:pt x="574" y="0"/>
                      <a:pt x="563" y="24"/>
                      <a:pt x="555" y="16"/>
                    </a:cubicBezTo>
                    <a:cubicBezTo>
                      <a:pt x="558" y="17"/>
                      <a:pt x="557" y="20"/>
                      <a:pt x="559" y="21"/>
                    </a:cubicBezTo>
                    <a:cubicBezTo>
                      <a:pt x="587" y="22"/>
                      <a:pt x="650" y="11"/>
                      <a:pt x="658" y="31"/>
                    </a:cubicBezTo>
                    <a:cubicBezTo>
                      <a:pt x="659" y="36"/>
                      <a:pt x="655" y="37"/>
                      <a:pt x="654" y="41"/>
                    </a:cubicBezTo>
                    <a:cubicBezTo>
                      <a:pt x="663" y="41"/>
                      <a:pt x="666" y="37"/>
                      <a:pt x="672" y="41"/>
                    </a:cubicBezTo>
                    <a:cubicBezTo>
                      <a:pt x="672" y="37"/>
                      <a:pt x="677" y="30"/>
                      <a:pt x="674" y="35"/>
                    </a:cubicBezTo>
                    <a:cubicBezTo>
                      <a:pt x="684" y="37"/>
                      <a:pt x="696" y="36"/>
                      <a:pt x="703" y="49"/>
                    </a:cubicBezTo>
                    <a:close/>
                    <a:moveTo>
                      <a:pt x="135" y="43"/>
                    </a:moveTo>
                    <a:cubicBezTo>
                      <a:pt x="137" y="44"/>
                      <a:pt x="144" y="39"/>
                      <a:pt x="151" y="43"/>
                    </a:cubicBezTo>
                    <a:cubicBezTo>
                      <a:pt x="150" y="39"/>
                      <a:pt x="146" y="38"/>
                      <a:pt x="147" y="31"/>
                    </a:cubicBezTo>
                    <a:cubicBezTo>
                      <a:pt x="145" y="31"/>
                      <a:pt x="146" y="33"/>
                      <a:pt x="145" y="35"/>
                    </a:cubicBezTo>
                    <a:cubicBezTo>
                      <a:pt x="143" y="35"/>
                      <a:pt x="141" y="35"/>
                      <a:pt x="139" y="35"/>
                    </a:cubicBezTo>
                    <a:cubicBezTo>
                      <a:pt x="140" y="37"/>
                      <a:pt x="143" y="36"/>
                      <a:pt x="145" y="37"/>
                    </a:cubicBezTo>
                    <a:cubicBezTo>
                      <a:pt x="142" y="44"/>
                      <a:pt x="137" y="36"/>
                      <a:pt x="135" y="43"/>
                    </a:cubicBezTo>
                    <a:close/>
                    <a:moveTo>
                      <a:pt x="652" y="33"/>
                    </a:moveTo>
                    <a:cubicBezTo>
                      <a:pt x="647" y="38"/>
                      <a:pt x="643" y="33"/>
                      <a:pt x="636" y="37"/>
                    </a:cubicBezTo>
                    <a:cubicBezTo>
                      <a:pt x="641" y="42"/>
                      <a:pt x="643" y="39"/>
                      <a:pt x="652" y="41"/>
                    </a:cubicBezTo>
                    <a:cubicBezTo>
                      <a:pt x="652" y="38"/>
                      <a:pt x="652" y="35"/>
                      <a:pt x="652" y="33"/>
                    </a:cubicBezTo>
                    <a:close/>
                    <a:moveTo>
                      <a:pt x="69" y="45"/>
                    </a:moveTo>
                    <a:cubicBezTo>
                      <a:pt x="67" y="45"/>
                      <a:pt x="67" y="42"/>
                      <a:pt x="67" y="41"/>
                    </a:cubicBezTo>
                    <a:cubicBezTo>
                      <a:pt x="65" y="41"/>
                      <a:pt x="65" y="43"/>
                      <a:pt x="65" y="45"/>
                    </a:cubicBezTo>
                    <a:cubicBezTo>
                      <a:pt x="63" y="44"/>
                      <a:pt x="61" y="43"/>
                      <a:pt x="61" y="41"/>
                    </a:cubicBezTo>
                    <a:cubicBezTo>
                      <a:pt x="59" y="42"/>
                      <a:pt x="54" y="49"/>
                      <a:pt x="54" y="41"/>
                    </a:cubicBezTo>
                    <a:cubicBezTo>
                      <a:pt x="51" y="46"/>
                      <a:pt x="47" y="44"/>
                      <a:pt x="36" y="45"/>
                    </a:cubicBezTo>
                    <a:cubicBezTo>
                      <a:pt x="37" y="49"/>
                      <a:pt x="35" y="51"/>
                      <a:pt x="30" y="51"/>
                    </a:cubicBezTo>
                    <a:cubicBezTo>
                      <a:pt x="32" y="54"/>
                      <a:pt x="37" y="55"/>
                      <a:pt x="40" y="57"/>
                    </a:cubicBezTo>
                    <a:cubicBezTo>
                      <a:pt x="39" y="60"/>
                      <a:pt x="37" y="57"/>
                      <a:pt x="34" y="57"/>
                    </a:cubicBezTo>
                    <a:cubicBezTo>
                      <a:pt x="29" y="53"/>
                      <a:pt x="38" y="62"/>
                      <a:pt x="40" y="63"/>
                    </a:cubicBezTo>
                    <a:cubicBezTo>
                      <a:pt x="43" y="60"/>
                      <a:pt x="41" y="59"/>
                      <a:pt x="40" y="53"/>
                    </a:cubicBezTo>
                    <a:cubicBezTo>
                      <a:pt x="50" y="64"/>
                      <a:pt x="64" y="49"/>
                      <a:pt x="71" y="57"/>
                    </a:cubicBezTo>
                    <a:cubicBezTo>
                      <a:pt x="73" y="57"/>
                      <a:pt x="72" y="53"/>
                      <a:pt x="73" y="51"/>
                    </a:cubicBezTo>
                    <a:cubicBezTo>
                      <a:pt x="77" y="50"/>
                      <a:pt x="80" y="51"/>
                      <a:pt x="81" y="55"/>
                    </a:cubicBezTo>
                    <a:cubicBezTo>
                      <a:pt x="82" y="52"/>
                      <a:pt x="82" y="49"/>
                      <a:pt x="87" y="55"/>
                    </a:cubicBezTo>
                    <a:cubicBezTo>
                      <a:pt x="91" y="55"/>
                      <a:pt x="86" y="49"/>
                      <a:pt x="85" y="49"/>
                    </a:cubicBezTo>
                    <a:cubicBezTo>
                      <a:pt x="84" y="44"/>
                      <a:pt x="92" y="48"/>
                      <a:pt x="95" y="47"/>
                    </a:cubicBezTo>
                    <a:cubicBezTo>
                      <a:pt x="97" y="47"/>
                      <a:pt x="97" y="50"/>
                      <a:pt x="97" y="53"/>
                    </a:cubicBezTo>
                    <a:cubicBezTo>
                      <a:pt x="103" y="50"/>
                      <a:pt x="103" y="53"/>
                      <a:pt x="111" y="51"/>
                    </a:cubicBezTo>
                    <a:cubicBezTo>
                      <a:pt x="107" y="43"/>
                      <a:pt x="115" y="46"/>
                      <a:pt x="111" y="41"/>
                    </a:cubicBezTo>
                    <a:cubicBezTo>
                      <a:pt x="118" y="41"/>
                      <a:pt x="118" y="46"/>
                      <a:pt x="125" y="43"/>
                    </a:cubicBezTo>
                    <a:cubicBezTo>
                      <a:pt x="126" y="38"/>
                      <a:pt x="116" y="44"/>
                      <a:pt x="119" y="37"/>
                    </a:cubicBezTo>
                    <a:cubicBezTo>
                      <a:pt x="109" y="37"/>
                      <a:pt x="99" y="44"/>
                      <a:pt x="93" y="37"/>
                    </a:cubicBezTo>
                    <a:cubicBezTo>
                      <a:pt x="92" y="46"/>
                      <a:pt x="71" y="38"/>
                      <a:pt x="69" y="45"/>
                    </a:cubicBezTo>
                    <a:close/>
                    <a:moveTo>
                      <a:pt x="808" y="73"/>
                    </a:moveTo>
                    <a:cubicBezTo>
                      <a:pt x="805" y="73"/>
                      <a:pt x="807" y="75"/>
                      <a:pt x="808" y="75"/>
                    </a:cubicBezTo>
                    <a:cubicBezTo>
                      <a:pt x="805" y="79"/>
                      <a:pt x="802" y="82"/>
                      <a:pt x="800" y="85"/>
                    </a:cubicBezTo>
                    <a:cubicBezTo>
                      <a:pt x="806" y="88"/>
                      <a:pt x="810" y="77"/>
                      <a:pt x="808" y="73"/>
                    </a:cubicBezTo>
                    <a:close/>
                    <a:moveTo>
                      <a:pt x="733" y="89"/>
                    </a:moveTo>
                    <a:cubicBezTo>
                      <a:pt x="731" y="87"/>
                      <a:pt x="734" y="95"/>
                      <a:pt x="723" y="93"/>
                    </a:cubicBezTo>
                    <a:cubicBezTo>
                      <a:pt x="723" y="96"/>
                      <a:pt x="723" y="99"/>
                      <a:pt x="723" y="101"/>
                    </a:cubicBezTo>
                    <a:cubicBezTo>
                      <a:pt x="725" y="101"/>
                      <a:pt x="725" y="99"/>
                      <a:pt x="725" y="97"/>
                    </a:cubicBezTo>
                    <a:cubicBezTo>
                      <a:pt x="727" y="97"/>
                      <a:pt x="727" y="100"/>
                      <a:pt x="727" y="101"/>
                    </a:cubicBezTo>
                    <a:cubicBezTo>
                      <a:pt x="733" y="99"/>
                      <a:pt x="740" y="97"/>
                      <a:pt x="749" y="97"/>
                    </a:cubicBezTo>
                    <a:cubicBezTo>
                      <a:pt x="751" y="92"/>
                      <a:pt x="745" y="93"/>
                      <a:pt x="745" y="89"/>
                    </a:cubicBezTo>
                    <a:cubicBezTo>
                      <a:pt x="740" y="93"/>
                      <a:pt x="737" y="94"/>
                      <a:pt x="733" y="89"/>
                    </a:cubicBezTo>
                    <a:close/>
                    <a:moveTo>
                      <a:pt x="210" y="132"/>
                    </a:moveTo>
                    <a:cubicBezTo>
                      <a:pt x="215" y="138"/>
                      <a:pt x="220" y="130"/>
                      <a:pt x="230" y="134"/>
                    </a:cubicBezTo>
                    <a:cubicBezTo>
                      <a:pt x="228" y="132"/>
                      <a:pt x="219" y="123"/>
                      <a:pt x="224" y="128"/>
                    </a:cubicBezTo>
                    <a:cubicBezTo>
                      <a:pt x="228" y="126"/>
                      <a:pt x="224" y="124"/>
                      <a:pt x="224" y="122"/>
                    </a:cubicBezTo>
                    <a:cubicBezTo>
                      <a:pt x="223" y="122"/>
                      <a:pt x="221" y="122"/>
                      <a:pt x="220" y="122"/>
                    </a:cubicBezTo>
                    <a:cubicBezTo>
                      <a:pt x="220" y="124"/>
                      <a:pt x="220" y="127"/>
                      <a:pt x="220" y="130"/>
                    </a:cubicBezTo>
                    <a:cubicBezTo>
                      <a:pt x="214" y="128"/>
                      <a:pt x="211" y="131"/>
                      <a:pt x="206" y="132"/>
                    </a:cubicBezTo>
                    <a:cubicBezTo>
                      <a:pt x="206" y="135"/>
                      <a:pt x="211" y="138"/>
                      <a:pt x="210" y="132"/>
                    </a:cubicBezTo>
                    <a:close/>
                    <a:moveTo>
                      <a:pt x="539" y="126"/>
                    </a:moveTo>
                    <a:cubicBezTo>
                      <a:pt x="538" y="121"/>
                      <a:pt x="527" y="124"/>
                      <a:pt x="529" y="130"/>
                    </a:cubicBezTo>
                    <a:cubicBezTo>
                      <a:pt x="534" y="130"/>
                      <a:pt x="535" y="126"/>
                      <a:pt x="539" y="126"/>
                    </a:cubicBezTo>
                    <a:close/>
                    <a:moveTo>
                      <a:pt x="450" y="126"/>
                    </a:moveTo>
                    <a:cubicBezTo>
                      <a:pt x="450" y="123"/>
                      <a:pt x="448" y="124"/>
                      <a:pt x="448" y="126"/>
                    </a:cubicBezTo>
                    <a:cubicBezTo>
                      <a:pt x="443" y="129"/>
                      <a:pt x="433" y="118"/>
                      <a:pt x="426" y="128"/>
                    </a:cubicBezTo>
                    <a:cubicBezTo>
                      <a:pt x="407" y="121"/>
                      <a:pt x="382" y="125"/>
                      <a:pt x="359" y="126"/>
                    </a:cubicBezTo>
                    <a:cubicBezTo>
                      <a:pt x="329" y="126"/>
                      <a:pt x="300" y="121"/>
                      <a:pt x="283" y="130"/>
                    </a:cubicBezTo>
                    <a:cubicBezTo>
                      <a:pt x="277" y="125"/>
                      <a:pt x="267" y="120"/>
                      <a:pt x="265" y="130"/>
                    </a:cubicBezTo>
                    <a:cubicBezTo>
                      <a:pt x="264" y="118"/>
                      <a:pt x="253" y="135"/>
                      <a:pt x="244" y="126"/>
                    </a:cubicBezTo>
                    <a:cubicBezTo>
                      <a:pt x="245" y="127"/>
                      <a:pt x="246" y="128"/>
                      <a:pt x="246" y="130"/>
                    </a:cubicBezTo>
                    <a:cubicBezTo>
                      <a:pt x="239" y="131"/>
                      <a:pt x="237" y="128"/>
                      <a:pt x="236" y="124"/>
                    </a:cubicBezTo>
                    <a:cubicBezTo>
                      <a:pt x="233" y="125"/>
                      <a:pt x="233" y="130"/>
                      <a:pt x="232" y="134"/>
                    </a:cubicBezTo>
                    <a:cubicBezTo>
                      <a:pt x="254" y="131"/>
                      <a:pt x="269" y="130"/>
                      <a:pt x="289" y="136"/>
                    </a:cubicBezTo>
                    <a:cubicBezTo>
                      <a:pt x="291" y="134"/>
                      <a:pt x="293" y="132"/>
                      <a:pt x="295" y="130"/>
                    </a:cubicBezTo>
                    <a:cubicBezTo>
                      <a:pt x="351" y="132"/>
                      <a:pt x="416" y="131"/>
                      <a:pt x="470" y="136"/>
                    </a:cubicBezTo>
                    <a:cubicBezTo>
                      <a:pt x="465" y="129"/>
                      <a:pt x="457" y="134"/>
                      <a:pt x="446" y="130"/>
                    </a:cubicBezTo>
                    <a:cubicBezTo>
                      <a:pt x="447" y="128"/>
                      <a:pt x="448" y="126"/>
                      <a:pt x="450" y="126"/>
                    </a:cubicBezTo>
                    <a:close/>
                    <a:moveTo>
                      <a:pt x="612" y="128"/>
                    </a:moveTo>
                    <a:cubicBezTo>
                      <a:pt x="614" y="133"/>
                      <a:pt x="624" y="131"/>
                      <a:pt x="632" y="132"/>
                    </a:cubicBezTo>
                    <a:cubicBezTo>
                      <a:pt x="627" y="125"/>
                      <a:pt x="622" y="126"/>
                      <a:pt x="612" y="128"/>
                    </a:cubicBezTo>
                    <a:close/>
                    <a:moveTo>
                      <a:pt x="606" y="126"/>
                    </a:moveTo>
                    <a:cubicBezTo>
                      <a:pt x="598" y="130"/>
                      <a:pt x="589" y="121"/>
                      <a:pt x="588" y="132"/>
                    </a:cubicBezTo>
                    <a:cubicBezTo>
                      <a:pt x="594" y="130"/>
                      <a:pt x="605" y="132"/>
                      <a:pt x="606" y="126"/>
                    </a:cubicBezTo>
                    <a:close/>
                    <a:moveTo>
                      <a:pt x="194" y="128"/>
                    </a:moveTo>
                    <a:cubicBezTo>
                      <a:pt x="191" y="128"/>
                      <a:pt x="186" y="135"/>
                      <a:pt x="184" y="130"/>
                    </a:cubicBezTo>
                    <a:cubicBezTo>
                      <a:pt x="178" y="131"/>
                      <a:pt x="186" y="134"/>
                      <a:pt x="184" y="138"/>
                    </a:cubicBezTo>
                    <a:cubicBezTo>
                      <a:pt x="188" y="130"/>
                      <a:pt x="196" y="139"/>
                      <a:pt x="202" y="134"/>
                    </a:cubicBezTo>
                    <a:cubicBezTo>
                      <a:pt x="201" y="129"/>
                      <a:pt x="193" y="133"/>
                      <a:pt x="194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Freeform 1899"/>
              <p:cNvSpPr/>
              <p:nvPr/>
            </p:nvSpPr>
            <p:spPr bwMode="auto">
              <a:xfrm>
                <a:off x="5493389" y="1747284"/>
                <a:ext cx="20638" cy="22225"/>
              </a:xfrm>
              <a:custGeom>
                <a:avLst/>
                <a:gdLst>
                  <a:gd name="T0" fmla="*/ 0 w 12"/>
                  <a:gd name="T1" fmla="*/ 4 h 13"/>
                  <a:gd name="T2" fmla="*/ 8 w 12"/>
                  <a:gd name="T3" fmla="*/ 12 h 13"/>
                  <a:gd name="T4" fmla="*/ 8 w 12"/>
                  <a:gd name="T5" fmla="*/ 0 h 13"/>
                  <a:gd name="T6" fmla="*/ 0 w 12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0" y="4"/>
                    </a:moveTo>
                    <a:cubicBezTo>
                      <a:pt x="2" y="7"/>
                      <a:pt x="2" y="13"/>
                      <a:pt x="8" y="12"/>
                    </a:cubicBezTo>
                    <a:cubicBezTo>
                      <a:pt x="12" y="8"/>
                      <a:pt x="6" y="7"/>
                      <a:pt x="8" y="0"/>
                    </a:cubicBezTo>
                    <a:cubicBezTo>
                      <a:pt x="5" y="1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Freeform 1900"/>
              <p:cNvSpPr/>
              <p:nvPr/>
            </p:nvSpPr>
            <p:spPr bwMode="auto">
              <a:xfrm>
                <a:off x="4696464" y="1729821"/>
                <a:ext cx="47625" cy="19050"/>
              </a:xfrm>
              <a:custGeom>
                <a:avLst/>
                <a:gdLst>
                  <a:gd name="T0" fmla="*/ 18 w 28"/>
                  <a:gd name="T1" fmla="*/ 0 h 11"/>
                  <a:gd name="T2" fmla="*/ 2 w 28"/>
                  <a:gd name="T3" fmla="*/ 4 h 11"/>
                  <a:gd name="T4" fmla="*/ 0 w 28"/>
                  <a:gd name="T5" fmla="*/ 8 h 11"/>
                  <a:gd name="T6" fmla="*/ 4 w 28"/>
                  <a:gd name="T7" fmla="*/ 10 h 11"/>
                  <a:gd name="T8" fmla="*/ 14 w 28"/>
                  <a:gd name="T9" fmla="*/ 10 h 11"/>
                  <a:gd name="T10" fmla="*/ 20 w 28"/>
                  <a:gd name="T11" fmla="*/ 8 h 11"/>
                  <a:gd name="T12" fmla="*/ 18 w 2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1">
                    <a:moveTo>
                      <a:pt x="18" y="0"/>
                    </a:moveTo>
                    <a:cubicBezTo>
                      <a:pt x="15" y="7"/>
                      <a:pt x="10" y="6"/>
                      <a:pt x="2" y="4"/>
                    </a:cubicBezTo>
                    <a:cubicBezTo>
                      <a:pt x="2" y="6"/>
                      <a:pt x="1" y="7"/>
                      <a:pt x="0" y="8"/>
                    </a:cubicBezTo>
                    <a:cubicBezTo>
                      <a:pt x="0" y="11"/>
                      <a:pt x="3" y="6"/>
                      <a:pt x="4" y="10"/>
                    </a:cubicBezTo>
                    <a:cubicBezTo>
                      <a:pt x="5" y="3"/>
                      <a:pt x="4" y="10"/>
                      <a:pt x="14" y="10"/>
                    </a:cubicBezTo>
                    <a:cubicBezTo>
                      <a:pt x="12" y="5"/>
                      <a:pt x="21" y="0"/>
                      <a:pt x="20" y="8"/>
                    </a:cubicBezTo>
                    <a:cubicBezTo>
                      <a:pt x="28" y="5"/>
                      <a:pt x="20" y="2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Freeform 1901"/>
              <p:cNvSpPr/>
              <p:nvPr/>
            </p:nvSpPr>
            <p:spPr bwMode="auto">
              <a:xfrm>
                <a:off x="5088577" y="1502809"/>
                <a:ext cx="34925" cy="23813"/>
              </a:xfrm>
              <a:custGeom>
                <a:avLst/>
                <a:gdLst>
                  <a:gd name="T0" fmla="*/ 21 w 21"/>
                  <a:gd name="T1" fmla="*/ 10 h 14"/>
                  <a:gd name="T2" fmla="*/ 17 w 21"/>
                  <a:gd name="T3" fmla="*/ 8 h 14"/>
                  <a:gd name="T4" fmla="*/ 17 w 21"/>
                  <a:gd name="T5" fmla="*/ 6 h 14"/>
                  <a:gd name="T6" fmla="*/ 3 w 21"/>
                  <a:gd name="T7" fmla="*/ 6 h 14"/>
                  <a:gd name="T8" fmla="*/ 21 w 21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1" y="10"/>
                    </a:moveTo>
                    <a:cubicBezTo>
                      <a:pt x="21" y="5"/>
                      <a:pt x="19" y="8"/>
                      <a:pt x="17" y="8"/>
                    </a:cubicBezTo>
                    <a:cubicBezTo>
                      <a:pt x="15" y="8"/>
                      <a:pt x="16" y="6"/>
                      <a:pt x="17" y="6"/>
                    </a:cubicBezTo>
                    <a:cubicBezTo>
                      <a:pt x="14" y="0"/>
                      <a:pt x="6" y="14"/>
                      <a:pt x="3" y="6"/>
                    </a:cubicBezTo>
                    <a:cubicBezTo>
                      <a:pt x="0" y="14"/>
                      <a:pt x="15" y="7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Freeform 1902"/>
              <p:cNvSpPr/>
              <p:nvPr/>
            </p:nvSpPr>
            <p:spPr bwMode="auto">
              <a:xfrm>
                <a:off x="5261614" y="1507571"/>
                <a:ext cx="26988" cy="15875"/>
              </a:xfrm>
              <a:custGeom>
                <a:avLst/>
                <a:gdLst>
                  <a:gd name="T0" fmla="*/ 15 w 15"/>
                  <a:gd name="T1" fmla="*/ 7 h 9"/>
                  <a:gd name="T2" fmla="*/ 13 w 15"/>
                  <a:gd name="T3" fmla="*/ 7 h 9"/>
                  <a:gd name="T4" fmla="*/ 11 w 15"/>
                  <a:gd name="T5" fmla="*/ 3 h 9"/>
                  <a:gd name="T6" fmla="*/ 7 w 15"/>
                  <a:gd name="T7" fmla="*/ 5 h 9"/>
                  <a:gd name="T8" fmla="*/ 3 w 15"/>
                  <a:gd name="T9" fmla="*/ 9 h 9"/>
                  <a:gd name="T10" fmla="*/ 15 w 15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9">
                    <a:moveTo>
                      <a:pt x="15" y="7"/>
                    </a:moveTo>
                    <a:cubicBezTo>
                      <a:pt x="14" y="5"/>
                      <a:pt x="13" y="6"/>
                      <a:pt x="13" y="7"/>
                    </a:cubicBezTo>
                    <a:cubicBezTo>
                      <a:pt x="11" y="7"/>
                      <a:pt x="11" y="5"/>
                      <a:pt x="11" y="3"/>
                    </a:cubicBezTo>
                    <a:cubicBezTo>
                      <a:pt x="10" y="6"/>
                      <a:pt x="2" y="9"/>
                      <a:pt x="7" y="5"/>
                    </a:cubicBezTo>
                    <a:cubicBezTo>
                      <a:pt x="6" y="0"/>
                      <a:pt x="0" y="5"/>
                      <a:pt x="3" y="9"/>
                    </a:cubicBezTo>
                    <a:cubicBezTo>
                      <a:pt x="11" y="8"/>
                      <a:pt x="10" y="9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Freeform 1903"/>
              <p:cNvSpPr/>
              <p:nvPr/>
            </p:nvSpPr>
            <p:spPr bwMode="auto">
              <a:xfrm>
                <a:off x="5790252" y="1553609"/>
                <a:ext cx="31750" cy="22225"/>
              </a:xfrm>
              <a:custGeom>
                <a:avLst/>
                <a:gdLst>
                  <a:gd name="T0" fmla="*/ 14 w 19"/>
                  <a:gd name="T1" fmla="*/ 12 h 13"/>
                  <a:gd name="T2" fmla="*/ 14 w 19"/>
                  <a:gd name="T3" fmla="*/ 0 h 13"/>
                  <a:gd name="T4" fmla="*/ 0 w 19"/>
                  <a:gd name="T5" fmla="*/ 10 h 13"/>
                  <a:gd name="T6" fmla="*/ 14 w 19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3">
                    <a:moveTo>
                      <a:pt x="14" y="12"/>
                    </a:moveTo>
                    <a:cubicBezTo>
                      <a:pt x="19" y="10"/>
                      <a:pt x="11" y="5"/>
                      <a:pt x="14" y="0"/>
                    </a:cubicBezTo>
                    <a:cubicBezTo>
                      <a:pt x="2" y="2"/>
                      <a:pt x="6" y="7"/>
                      <a:pt x="0" y="10"/>
                    </a:cubicBezTo>
                    <a:cubicBezTo>
                      <a:pt x="14" y="13"/>
                      <a:pt x="9" y="5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1904"/>
              <p:cNvSpPr/>
              <p:nvPr/>
            </p:nvSpPr>
            <p:spPr bwMode="auto">
              <a:xfrm>
                <a:off x="4820289" y="1556784"/>
                <a:ext cx="28575" cy="22225"/>
              </a:xfrm>
              <a:custGeom>
                <a:avLst/>
                <a:gdLst>
                  <a:gd name="T0" fmla="*/ 0 w 16"/>
                  <a:gd name="T1" fmla="*/ 12 h 13"/>
                  <a:gd name="T2" fmla="*/ 16 w 16"/>
                  <a:gd name="T3" fmla="*/ 12 h 13"/>
                  <a:gd name="T4" fmla="*/ 12 w 16"/>
                  <a:gd name="T5" fmla="*/ 0 h 13"/>
                  <a:gd name="T6" fmla="*/ 10 w 16"/>
                  <a:gd name="T7" fmla="*/ 4 h 13"/>
                  <a:gd name="T8" fmla="*/ 4 w 16"/>
                  <a:gd name="T9" fmla="*/ 4 h 13"/>
                  <a:gd name="T10" fmla="*/ 10 w 16"/>
                  <a:gd name="T11" fmla="*/ 6 h 13"/>
                  <a:gd name="T12" fmla="*/ 0 w 16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0" y="12"/>
                    </a:moveTo>
                    <a:cubicBezTo>
                      <a:pt x="2" y="13"/>
                      <a:pt x="9" y="8"/>
                      <a:pt x="16" y="12"/>
                    </a:cubicBezTo>
                    <a:cubicBezTo>
                      <a:pt x="15" y="8"/>
                      <a:pt x="11" y="7"/>
                      <a:pt x="12" y="0"/>
                    </a:cubicBezTo>
                    <a:cubicBezTo>
                      <a:pt x="10" y="0"/>
                      <a:pt x="11" y="2"/>
                      <a:pt x="10" y="4"/>
                    </a:cubicBezTo>
                    <a:cubicBezTo>
                      <a:pt x="8" y="4"/>
                      <a:pt x="6" y="4"/>
                      <a:pt x="4" y="4"/>
                    </a:cubicBezTo>
                    <a:cubicBezTo>
                      <a:pt x="5" y="6"/>
                      <a:pt x="8" y="5"/>
                      <a:pt x="10" y="6"/>
                    </a:cubicBezTo>
                    <a:cubicBezTo>
                      <a:pt x="7" y="13"/>
                      <a:pt x="2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1905"/>
              <p:cNvSpPr/>
              <p:nvPr/>
            </p:nvSpPr>
            <p:spPr bwMode="auto">
              <a:xfrm>
                <a:off x="4637727" y="1566309"/>
                <a:ext cx="166688" cy="47625"/>
              </a:xfrm>
              <a:custGeom>
                <a:avLst/>
                <a:gdLst>
                  <a:gd name="T0" fmla="*/ 40 w 97"/>
                  <a:gd name="T1" fmla="*/ 8 h 27"/>
                  <a:gd name="T2" fmla="*/ 38 w 97"/>
                  <a:gd name="T3" fmla="*/ 4 h 27"/>
                  <a:gd name="T4" fmla="*/ 36 w 97"/>
                  <a:gd name="T5" fmla="*/ 8 h 27"/>
                  <a:gd name="T6" fmla="*/ 32 w 97"/>
                  <a:gd name="T7" fmla="*/ 4 h 27"/>
                  <a:gd name="T8" fmla="*/ 25 w 97"/>
                  <a:gd name="T9" fmla="*/ 4 h 27"/>
                  <a:gd name="T10" fmla="*/ 7 w 97"/>
                  <a:gd name="T11" fmla="*/ 8 h 27"/>
                  <a:gd name="T12" fmla="*/ 1 w 97"/>
                  <a:gd name="T13" fmla="*/ 14 h 27"/>
                  <a:gd name="T14" fmla="*/ 11 w 97"/>
                  <a:gd name="T15" fmla="*/ 20 h 27"/>
                  <a:gd name="T16" fmla="*/ 5 w 97"/>
                  <a:gd name="T17" fmla="*/ 20 h 27"/>
                  <a:gd name="T18" fmla="*/ 11 w 97"/>
                  <a:gd name="T19" fmla="*/ 26 h 27"/>
                  <a:gd name="T20" fmla="*/ 11 w 97"/>
                  <a:gd name="T21" fmla="*/ 16 h 27"/>
                  <a:gd name="T22" fmla="*/ 42 w 97"/>
                  <a:gd name="T23" fmla="*/ 20 h 27"/>
                  <a:gd name="T24" fmla="*/ 44 w 97"/>
                  <a:gd name="T25" fmla="*/ 14 h 27"/>
                  <a:gd name="T26" fmla="*/ 52 w 97"/>
                  <a:gd name="T27" fmla="*/ 18 h 27"/>
                  <a:gd name="T28" fmla="*/ 58 w 97"/>
                  <a:gd name="T29" fmla="*/ 18 h 27"/>
                  <a:gd name="T30" fmla="*/ 56 w 97"/>
                  <a:gd name="T31" fmla="*/ 12 h 27"/>
                  <a:gd name="T32" fmla="*/ 66 w 97"/>
                  <a:gd name="T33" fmla="*/ 10 h 27"/>
                  <a:gd name="T34" fmla="*/ 68 w 97"/>
                  <a:gd name="T35" fmla="*/ 16 h 27"/>
                  <a:gd name="T36" fmla="*/ 82 w 97"/>
                  <a:gd name="T37" fmla="*/ 14 h 27"/>
                  <a:gd name="T38" fmla="*/ 82 w 97"/>
                  <a:gd name="T39" fmla="*/ 4 h 27"/>
                  <a:gd name="T40" fmla="*/ 96 w 97"/>
                  <a:gd name="T41" fmla="*/ 6 h 27"/>
                  <a:gd name="T42" fmla="*/ 90 w 97"/>
                  <a:gd name="T43" fmla="*/ 0 h 27"/>
                  <a:gd name="T44" fmla="*/ 64 w 97"/>
                  <a:gd name="T45" fmla="*/ 0 h 27"/>
                  <a:gd name="T46" fmla="*/ 40 w 97"/>
                  <a:gd name="T4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" h="27">
                    <a:moveTo>
                      <a:pt x="40" y="8"/>
                    </a:moveTo>
                    <a:cubicBezTo>
                      <a:pt x="38" y="8"/>
                      <a:pt x="38" y="5"/>
                      <a:pt x="38" y="4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4" y="7"/>
                      <a:pt x="32" y="6"/>
                      <a:pt x="32" y="4"/>
                    </a:cubicBezTo>
                    <a:cubicBezTo>
                      <a:pt x="30" y="5"/>
                      <a:pt x="25" y="12"/>
                      <a:pt x="25" y="4"/>
                    </a:cubicBezTo>
                    <a:cubicBezTo>
                      <a:pt x="22" y="9"/>
                      <a:pt x="18" y="7"/>
                      <a:pt x="7" y="8"/>
                    </a:cubicBezTo>
                    <a:cubicBezTo>
                      <a:pt x="8" y="12"/>
                      <a:pt x="6" y="14"/>
                      <a:pt x="1" y="14"/>
                    </a:cubicBezTo>
                    <a:cubicBezTo>
                      <a:pt x="3" y="17"/>
                      <a:pt x="8" y="18"/>
                      <a:pt x="11" y="20"/>
                    </a:cubicBezTo>
                    <a:cubicBezTo>
                      <a:pt x="10" y="23"/>
                      <a:pt x="8" y="20"/>
                      <a:pt x="5" y="20"/>
                    </a:cubicBezTo>
                    <a:cubicBezTo>
                      <a:pt x="0" y="16"/>
                      <a:pt x="9" y="25"/>
                      <a:pt x="11" y="26"/>
                    </a:cubicBezTo>
                    <a:cubicBezTo>
                      <a:pt x="14" y="23"/>
                      <a:pt x="12" y="22"/>
                      <a:pt x="11" y="16"/>
                    </a:cubicBezTo>
                    <a:cubicBezTo>
                      <a:pt x="21" y="27"/>
                      <a:pt x="35" y="12"/>
                      <a:pt x="42" y="20"/>
                    </a:cubicBezTo>
                    <a:cubicBezTo>
                      <a:pt x="44" y="20"/>
                      <a:pt x="43" y="16"/>
                      <a:pt x="44" y="14"/>
                    </a:cubicBezTo>
                    <a:cubicBezTo>
                      <a:pt x="48" y="13"/>
                      <a:pt x="51" y="14"/>
                      <a:pt x="52" y="18"/>
                    </a:cubicBezTo>
                    <a:cubicBezTo>
                      <a:pt x="53" y="15"/>
                      <a:pt x="53" y="12"/>
                      <a:pt x="58" y="18"/>
                    </a:cubicBezTo>
                    <a:cubicBezTo>
                      <a:pt x="62" y="18"/>
                      <a:pt x="57" y="12"/>
                      <a:pt x="56" y="12"/>
                    </a:cubicBezTo>
                    <a:cubicBezTo>
                      <a:pt x="55" y="7"/>
                      <a:pt x="63" y="11"/>
                      <a:pt x="66" y="10"/>
                    </a:cubicBezTo>
                    <a:cubicBezTo>
                      <a:pt x="68" y="10"/>
                      <a:pt x="68" y="13"/>
                      <a:pt x="68" y="16"/>
                    </a:cubicBezTo>
                    <a:cubicBezTo>
                      <a:pt x="74" y="13"/>
                      <a:pt x="74" y="16"/>
                      <a:pt x="82" y="14"/>
                    </a:cubicBezTo>
                    <a:cubicBezTo>
                      <a:pt x="78" y="6"/>
                      <a:pt x="86" y="9"/>
                      <a:pt x="82" y="4"/>
                    </a:cubicBezTo>
                    <a:cubicBezTo>
                      <a:pt x="89" y="4"/>
                      <a:pt x="89" y="9"/>
                      <a:pt x="96" y="6"/>
                    </a:cubicBezTo>
                    <a:cubicBezTo>
                      <a:pt x="97" y="1"/>
                      <a:pt x="87" y="7"/>
                      <a:pt x="90" y="0"/>
                    </a:cubicBezTo>
                    <a:cubicBezTo>
                      <a:pt x="80" y="0"/>
                      <a:pt x="70" y="7"/>
                      <a:pt x="64" y="0"/>
                    </a:cubicBezTo>
                    <a:cubicBezTo>
                      <a:pt x="63" y="9"/>
                      <a:pt x="42" y="1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Freeform 1906"/>
              <p:cNvSpPr/>
              <p:nvPr/>
            </p:nvSpPr>
            <p:spPr bwMode="auto">
              <a:xfrm>
                <a:off x="4559939" y="1574246"/>
                <a:ext cx="50800" cy="50800"/>
              </a:xfrm>
              <a:custGeom>
                <a:avLst/>
                <a:gdLst>
                  <a:gd name="T0" fmla="*/ 16 w 29"/>
                  <a:gd name="T1" fmla="*/ 26 h 30"/>
                  <a:gd name="T2" fmla="*/ 16 w 29"/>
                  <a:gd name="T3" fmla="*/ 18 h 30"/>
                  <a:gd name="T4" fmla="*/ 24 w 29"/>
                  <a:gd name="T5" fmla="*/ 20 h 30"/>
                  <a:gd name="T6" fmla="*/ 18 w 29"/>
                  <a:gd name="T7" fmla="*/ 22 h 30"/>
                  <a:gd name="T8" fmla="*/ 18 w 29"/>
                  <a:gd name="T9" fmla="*/ 26 h 30"/>
                  <a:gd name="T10" fmla="*/ 24 w 29"/>
                  <a:gd name="T11" fmla="*/ 16 h 30"/>
                  <a:gd name="T12" fmla="*/ 16 w 29"/>
                  <a:gd name="T13" fmla="*/ 14 h 30"/>
                  <a:gd name="T14" fmla="*/ 20 w 29"/>
                  <a:gd name="T15" fmla="*/ 6 h 30"/>
                  <a:gd name="T16" fmla="*/ 14 w 29"/>
                  <a:gd name="T17" fmla="*/ 8 h 30"/>
                  <a:gd name="T18" fmla="*/ 20 w 29"/>
                  <a:gd name="T19" fmla="*/ 0 h 30"/>
                  <a:gd name="T20" fmla="*/ 8 w 29"/>
                  <a:gd name="T21" fmla="*/ 0 h 30"/>
                  <a:gd name="T22" fmla="*/ 14 w 29"/>
                  <a:gd name="T23" fmla="*/ 16 h 30"/>
                  <a:gd name="T24" fmla="*/ 2 w 29"/>
                  <a:gd name="T25" fmla="*/ 24 h 30"/>
                  <a:gd name="T26" fmla="*/ 16 w 29"/>
                  <a:gd name="T27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0">
                    <a:moveTo>
                      <a:pt x="16" y="26"/>
                    </a:moveTo>
                    <a:cubicBezTo>
                      <a:pt x="16" y="23"/>
                      <a:pt x="16" y="21"/>
                      <a:pt x="16" y="18"/>
                    </a:cubicBezTo>
                    <a:cubicBezTo>
                      <a:pt x="18" y="19"/>
                      <a:pt x="21" y="20"/>
                      <a:pt x="24" y="20"/>
                    </a:cubicBezTo>
                    <a:cubicBezTo>
                      <a:pt x="24" y="22"/>
                      <a:pt x="20" y="22"/>
                      <a:pt x="18" y="22"/>
                    </a:cubicBezTo>
                    <a:cubicBezTo>
                      <a:pt x="19" y="24"/>
                      <a:pt x="20" y="26"/>
                      <a:pt x="18" y="26"/>
                    </a:cubicBezTo>
                    <a:cubicBezTo>
                      <a:pt x="21" y="30"/>
                      <a:pt x="29" y="21"/>
                      <a:pt x="24" y="16"/>
                    </a:cubicBezTo>
                    <a:cubicBezTo>
                      <a:pt x="21" y="19"/>
                      <a:pt x="17" y="19"/>
                      <a:pt x="16" y="14"/>
                    </a:cubicBezTo>
                    <a:cubicBezTo>
                      <a:pt x="13" y="7"/>
                      <a:pt x="22" y="12"/>
                      <a:pt x="20" y="6"/>
                    </a:cubicBezTo>
                    <a:cubicBezTo>
                      <a:pt x="17" y="5"/>
                      <a:pt x="16" y="8"/>
                      <a:pt x="14" y="8"/>
                    </a:cubicBezTo>
                    <a:cubicBezTo>
                      <a:pt x="11" y="0"/>
                      <a:pt x="23" y="7"/>
                      <a:pt x="20" y="0"/>
                    </a:cubicBezTo>
                    <a:cubicBezTo>
                      <a:pt x="16" y="0"/>
                      <a:pt x="12" y="0"/>
                      <a:pt x="8" y="0"/>
                    </a:cubicBezTo>
                    <a:cubicBezTo>
                      <a:pt x="10" y="7"/>
                      <a:pt x="4" y="13"/>
                      <a:pt x="14" y="16"/>
                    </a:cubicBezTo>
                    <a:cubicBezTo>
                      <a:pt x="12" y="21"/>
                      <a:pt x="0" y="16"/>
                      <a:pt x="2" y="24"/>
                    </a:cubicBezTo>
                    <a:cubicBezTo>
                      <a:pt x="10" y="17"/>
                      <a:pt x="12" y="23"/>
                      <a:pt x="1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Freeform 1907"/>
              <p:cNvSpPr/>
              <p:nvPr/>
            </p:nvSpPr>
            <p:spPr bwMode="auto">
              <a:xfrm>
                <a:off x="4525014" y="1612346"/>
                <a:ext cx="55563" cy="30163"/>
              </a:xfrm>
              <a:custGeom>
                <a:avLst/>
                <a:gdLst>
                  <a:gd name="T0" fmla="*/ 32 w 32"/>
                  <a:gd name="T1" fmla="*/ 2 h 18"/>
                  <a:gd name="T2" fmla="*/ 16 w 32"/>
                  <a:gd name="T3" fmla="*/ 2 h 18"/>
                  <a:gd name="T4" fmla="*/ 12 w 32"/>
                  <a:gd name="T5" fmla="*/ 12 h 18"/>
                  <a:gd name="T6" fmla="*/ 16 w 32"/>
                  <a:gd name="T7" fmla="*/ 6 h 18"/>
                  <a:gd name="T8" fmla="*/ 4 w 32"/>
                  <a:gd name="T9" fmla="*/ 2 h 18"/>
                  <a:gd name="T10" fmla="*/ 6 w 32"/>
                  <a:gd name="T11" fmla="*/ 18 h 18"/>
                  <a:gd name="T12" fmla="*/ 32 w 32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8">
                    <a:moveTo>
                      <a:pt x="32" y="2"/>
                    </a:moveTo>
                    <a:cubicBezTo>
                      <a:pt x="29" y="0"/>
                      <a:pt x="23" y="6"/>
                      <a:pt x="16" y="2"/>
                    </a:cubicBezTo>
                    <a:cubicBezTo>
                      <a:pt x="21" y="7"/>
                      <a:pt x="13" y="7"/>
                      <a:pt x="12" y="12"/>
                    </a:cubicBezTo>
                    <a:cubicBezTo>
                      <a:pt x="8" y="13"/>
                      <a:pt x="12" y="4"/>
                      <a:pt x="16" y="6"/>
                    </a:cubicBezTo>
                    <a:cubicBezTo>
                      <a:pt x="13" y="3"/>
                      <a:pt x="9" y="2"/>
                      <a:pt x="4" y="2"/>
                    </a:cubicBezTo>
                    <a:cubicBezTo>
                      <a:pt x="2" y="7"/>
                      <a:pt x="0" y="15"/>
                      <a:pt x="6" y="18"/>
                    </a:cubicBezTo>
                    <a:cubicBezTo>
                      <a:pt x="16" y="13"/>
                      <a:pt x="17" y="9"/>
                      <a:pt x="3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1908"/>
              <p:cNvSpPr/>
              <p:nvPr/>
            </p:nvSpPr>
            <p:spPr bwMode="auto">
              <a:xfrm>
                <a:off x="5968052" y="1628221"/>
                <a:ext cx="15875" cy="26988"/>
              </a:xfrm>
              <a:custGeom>
                <a:avLst/>
                <a:gdLst>
                  <a:gd name="T0" fmla="*/ 8 w 10"/>
                  <a:gd name="T1" fmla="*/ 0 h 15"/>
                  <a:gd name="T2" fmla="*/ 8 w 10"/>
                  <a:gd name="T3" fmla="*/ 2 h 15"/>
                  <a:gd name="T4" fmla="*/ 0 w 10"/>
                  <a:gd name="T5" fmla="*/ 12 h 15"/>
                  <a:gd name="T6" fmla="*/ 8 w 10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8" y="0"/>
                    </a:moveTo>
                    <a:cubicBezTo>
                      <a:pt x="5" y="0"/>
                      <a:pt x="7" y="2"/>
                      <a:pt x="8" y="2"/>
                    </a:cubicBezTo>
                    <a:cubicBezTo>
                      <a:pt x="5" y="6"/>
                      <a:pt x="2" y="9"/>
                      <a:pt x="0" y="12"/>
                    </a:cubicBezTo>
                    <a:cubicBezTo>
                      <a:pt x="6" y="15"/>
                      <a:pt x="10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1909"/>
              <p:cNvSpPr/>
              <p:nvPr/>
            </p:nvSpPr>
            <p:spPr bwMode="auto">
              <a:xfrm>
                <a:off x="4594864" y="1645684"/>
                <a:ext cx="22225" cy="20638"/>
              </a:xfrm>
              <a:custGeom>
                <a:avLst/>
                <a:gdLst>
                  <a:gd name="T0" fmla="*/ 12 w 13"/>
                  <a:gd name="T1" fmla="*/ 0 h 12"/>
                  <a:gd name="T2" fmla="*/ 2 w 13"/>
                  <a:gd name="T3" fmla="*/ 12 h 12"/>
                  <a:gd name="T4" fmla="*/ 12 w 13"/>
                  <a:gd name="T5" fmla="*/ 12 h 12"/>
                  <a:gd name="T6" fmla="*/ 8 w 13"/>
                  <a:gd name="T7" fmla="*/ 6 h 12"/>
                  <a:gd name="T8" fmla="*/ 12 w 1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12" y="0"/>
                    </a:moveTo>
                    <a:cubicBezTo>
                      <a:pt x="9" y="4"/>
                      <a:pt x="0" y="3"/>
                      <a:pt x="2" y="12"/>
                    </a:cubicBezTo>
                    <a:cubicBezTo>
                      <a:pt x="5" y="12"/>
                      <a:pt x="9" y="12"/>
                      <a:pt x="12" y="12"/>
                    </a:cubicBezTo>
                    <a:cubicBezTo>
                      <a:pt x="12" y="9"/>
                      <a:pt x="11" y="7"/>
                      <a:pt x="8" y="6"/>
                    </a:cubicBezTo>
                    <a:cubicBezTo>
                      <a:pt x="9" y="4"/>
                      <a:pt x="13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1910"/>
              <p:cNvSpPr/>
              <p:nvPr/>
            </p:nvSpPr>
            <p:spPr bwMode="auto">
              <a:xfrm>
                <a:off x="5834702" y="1653621"/>
                <a:ext cx="47625" cy="23813"/>
              </a:xfrm>
              <a:custGeom>
                <a:avLst/>
                <a:gdLst>
                  <a:gd name="T0" fmla="*/ 10 w 28"/>
                  <a:gd name="T1" fmla="*/ 2 h 14"/>
                  <a:gd name="T2" fmla="*/ 0 w 28"/>
                  <a:gd name="T3" fmla="*/ 6 h 14"/>
                  <a:gd name="T4" fmla="*/ 0 w 28"/>
                  <a:gd name="T5" fmla="*/ 14 h 14"/>
                  <a:gd name="T6" fmla="*/ 2 w 28"/>
                  <a:gd name="T7" fmla="*/ 10 h 14"/>
                  <a:gd name="T8" fmla="*/ 4 w 28"/>
                  <a:gd name="T9" fmla="*/ 14 h 14"/>
                  <a:gd name="T10" fmla="*/ 26 w 28"/>
                  <a:gd name="T11" fmla="*/ 10 h 14"/>
                  <a:gd name="T12" fmla="*/ 22 w 28"/>
                  <a:gd name="T13" fmla="*/ 2 h 14"/>
                  <a:gd name="T14" fmla="*/ 10 w 28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4">
                    <a:moveTo>
                      <a:pt x="10" y="2"/>
                    </a:moveTo>
                    <a:cubicBezTo>
                      <a:pt x="8" y="0"/>
                      <a:pt x="11" y="8"/>
                      <a:pt x="0" y="6"/>
                    </a:cubicBezTo>
                    <a:cubicBezTo>
                      <a:pt x="0" y="9"/>
                      <a:pt x="0" y="12"/>
                      <a:pt x="0" y="14"/>
                    </a:cubicBezTo>
                    <a:cubicBezTo>
                      <a:pt x="2" y="14"/>
                      <a:pt x="2" y="12"/>
                      <a:pt x="2" y="10"/>
                    </a:cubicBezTo>
                    <a:cubicBezTo>
                      <a:pt x="4" y="10"/>
                      <a:pt x="4" y="13"/>
                      <a:pt x="4" y="14"/>
                    </a:cubicBezTo>
                    <a:cubicBezTo>
                      <a:pt x="10" y="12"/>
                      <a:pt x="17" y="10"/>
                      <a:pt x="26" y="10"/>
                    </a:cubicBezTo>
                    <a:cubicBezTo>
                      <a:pt x="28" y="5"/>
                      <a:pt x="22" y="6"/>
                      <a:pt x="22" y="2"/>
                    </a:cubicBezTo>
                    <a:cubicBezTo>
                      <a:pt x="17" y="6"/>
                      <a:pt x="14" y="7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1911"/>
              <p:cNvSpPr/>
              <p:nvPr/>
            </p:nvSpPr>
            <p:spPr bwMode="auto">
              <a:xfrm>
                <a:off x="4561527" y="1656796"/>
                <a:ext cx="23813" cy="17463"/>
              </a:xfrm>
              <a:custGeom>
                <a:avLst/>
                <a:gdLst>
                  <a:gd name="T0" fmla="*/ 9 w 14"/>
                  <a:gd name="T1" fmla="*/ 4 h 10"/>
                  <a:gd name="T2" fmla="*/ 3 w 14"/>
                  <a:gd name="T3" fmla="*/ 10 h 10"/>
                  <a:gd name="T4" fmla="*/ 11 w 14"/>
                  <a:gd name="T5" fmla="*/ 10 h 10"/>
                  <a:gd name="T6" fmla="*/ 9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4"/>
                    </a:moveTo>
                    <a:cubicBezTo>
                      <a:pt x="9" y="0"/>
                      <a:pt x="0" y="5"/>
                      <a:pt x="3" y="10"/>
                    </a:cubicBezTo>
                    <a:cubicBezTo>
                      <a:pt x="6" y="10"/>
                      <a:pt x="8" y="10"/>
                      <a:pt x="11" y="10"/>
                    </a:cubicBezTo>
                    <a:cubicBezTo>
                      <a:pt x="14" y="5"/>
                      <a:pt x="2" y="6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1912"/>
              <p:cNvSpPr/>
              <p:nvPr/>
            </p:nvSpPr>
            <p:spPr bwMode="auto">
              <a:xfrm>
                <a:off x="5893439" y="1685371"/>
                <a:ext cx="28575" cy="28575"/>
              </a:xfrm>
              <a:custGeom>
                <a:avLst/>
                <a:gdLst>
                  <a:gd name="T0" fmla="*/ 6 w 17"/>
                  <a:gd name="T1" fmla="*/ 16 h 16"/>
                  <a:gd name="T2" fmla="*/ 14 w 17"/>
                  <a:gd name="T3" fmla="*/ 1 h 16"/>
                  <a:gd name="T4" fmla="*/ 4 w 17"/>
                  <a:gd name="T5" fmla="*/ 3 h 16"/>
                  <a:gd name="T6" fmla="*/ 6 w 17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6" y="16"/>
                    </a:moveTo>
                    <a:cubicBezTo>
                      <a:pt x="9" y="11"/>
                      <a:pt x="17" y="11"/>
                      <a:pt x="14" y="1"/>
                    </a:cubicBezTo>
                    <a:cubicBezTo>
                      <a:pt x="10" y="0"/>
                      <a:pt x="6" y="8"/>
                      <a:pt x="4" y="3"/>
                    </a:cubicBezTo>
                    <a:cubicBezTo>
                      <a:pt x="0" y="7"/>
                      <a:pt x="13" y="8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1913"/>
              <p:cNvSpPr/>
              <p:nvPr/>
            </p:nvSpPr>
            <p:spPr bwMode="auto">
              <a:xfrm>
                <a:off x="4942527" y="1713946"/>
                <a:ext cx="41275" cy="26988"/>
              </a:xfrm>
              <a:custGeom>
                <a:avLst/>
                <a:gdLst>
                  <a:gd name="T0" fmla="*/ 4 w 24"/>
                  <a:gd name="T1" fmla="*/ 10 h 16"/>
                  <a:gd name="T2" fmla="*/ 24 w 24"/>
                  <a:gd name="T3" fmla="*/ 12 h 16"/>
                  <a:gd name="T4" fmla="*/ 18 w 24"/>
                  <a:gd name="T5" fmla="*/ 6 h 16"/>
                  <a:gd name="T6" fmla="*/ 18 w 24"/>
                  <a:gd name="T7" fmla="*/ 0 h 16"/>
                  <a:gd name="T8" fmla="*/ 14 w 24"/>
                  <a:gd name="T9" fmla="*/ 0 h 16"/>
                  <a:gd name="T10" fmla="*/ 14 w 24"/>
                  <a:gd name="T11" fmla="*/ 8 h 16"/>
                  <a:gd name="T12" fmla="*/ 0 w 24"/>
                  <a:gd name="T13" fmla="*/ 10 h 16"/>
                  <a:gd name="T14" fmla="*/ 4 w 24"/>
                  <a:gd name="T1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6">
                    <a:moveTo>
                      <a:pt x="4" y="10"/>
                    </a:moveTo>
                    <a:cubicBezTo>
                      <a:pt x="9" y="16"/>
                      <a:pt x="14" y="8"/>
                      <a:pt x="24" y="12"/>
                    </a:cubicBezTo>
                    <a:cubicBezTo>
                      <a:pt x="22" y="10"/>
                      <a:pt x="13" y="1"/>
                      <a:pt x="18" y="6"/>
                    </a:cubicBezTo>
                    <a:cubicBezTo>
                      <a:pt x="22" y="4"/>
                      <a:pt x="18" y="2"/>
                      <a:pt x="18" y="0"/>
                    </a:cubicBezTo>
                    <a:cubicBezTo>
                      <a:pt x="17" y="0"/>
                      <a:pt x="15" y="0"/>
                      <a:pt x="14" y="0"/>
                    </a:cubicBezTo>
                    <a:cubicBezTo>
                      <a:pt x="14" y="2"/>
                      <a:pt x="14" y="5"/>
                      <a:pt x="14" y="8"/>
                    </a:cubicBezTo>
                    <a:cubicBezTo>
                      <a:pt x="8" y="6"/>
                      <a:pt x="5" y="9"/>
                      <a:pt x="0" y="10"/>
                    </a:cubicBezTo>
                    <a:cubicBezTo>
                      <a:pt x="0" y="13"/>
                      <a:pt x="5" y="16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1914"/>
              <p:cNvSpPr/>
              <p:nvPr/>
            </p:nvSpPr>
            <p:spPr bwMode="auto">
              <a:xfrm>
                <a:off x="4988564" y="1706009"/>
                <a:ext cx="409575" cy="31750"/>
              </a:xfrm>
              <a:custGeom>
                <a:avLst/>
                <a:gdLst>
                  <a:gd name="T0" fmla="*/ 218 w 238"/>
                  <a:gd name="T1" fmla="*/ 8 h 18"/>
                  <a:gd name="T2" fmla="*/ 216 w 238"/>
                  <a:gd name="T3" fmla="*/ 8 h 18"/>
                  <a:gd name="T4" fmla="*/ 194 w 238"/>
                  <a:gd name="T5" fmla="*/ 10 h 18"/>
                  <a:gd name="T6" fmla="*/ 127 w 238"/>
                  <a:gd name="T7" fmla="*/ 8 h 18"/>
                  <a:gd name="T8" fmla="*/ 51 w 238"/>
                  <a:gd name="T9" fmla="*/ 12 h 18"/>
                  <a:gd name="T10" fmla="*/ 33 w 238"/>
                  <a:gd name="T11" fmla="*/ 12 h 18"/>
                  <a:gd name="T12" fmla="*/ 12 w 238"/>
                  <a:gd name="T13" fmla="*/ 8 h 18"/>
                  <a:gd name="T14" fmla="*/ 14 w 238"/>
                  <a:gd name="T15" fmla="*/ 12 h 18"/>
                  <a:gd name="T16" fmla="*/ 4 w 238"/>
                  <a:gd name="T17" fmla="*/ 6 h 18"/>
                  <a:gd name="T18" fmla="*/ 0 w 238"/>
                  <a:gd name="T19" fmla="*/ 16 h 18"/>
                  <a:gd name="T20" fmla="*/ 57 w 238"/>
                  <a:gd name="T21" fmla="*/ 18 h 18"/>
                  <a:gd name="T22" fmla="*/ 63 w 238"/>
                  <a:gd name="T23" fmla="*/ 12 h 18"/>
                  <a:gd name="T24" fmla="*/ 238 w 238"/>
                  <a:gd name="T25" fmla="*/ 18 h 18"/>
                  <a:gd name="T26" fmla="*/ 214 w 238"/>
                  <a:gd name="T27" fmla="*/ 12 h 18"/>
                  <a:gd name="T28" fmla="*/ 218 w 238"/>
                  <a:gd name="T29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18">
                    <a:moveTo>
                      <a:pt x="218" y="8"/>
                    </a:moveTo>
                    <a:cubicBezTo>
                      <a:pt x="218" y="5"/>
                      <a:pt x="216" y="6"/>
                      <a:pt x="216" y="8"/>
                    </a:cubicBezTo>
                    <a:cubicBezTo>
                      <a:pt x="211" y="11"/>
                      <a:pt x="201" y="0"/>
                      <a:pt x="194" y="10"/>
                    </a:cubicBezTo>
                    <a:cubicBezTo>
                      <a:pt x="175" y="3"/>
                      <a:pt x="150" y="7"/>
                      <a:pt x="127" y="8"/>
                    </a:cubicBezTo>
                    <a:cubicBezTo>
                      <a:pt x="97" y="8"/>
                      <a:pt x="68" y="3"/>
                      <a:pt x="51" y="12"/>
                    </a:cubicBezTo>
                    <a:cubicBezTo>
                      <a:pt x="45" y="7"/>
                      <a:pt x="35" y="2"/>
                      <a:pt x="33" y="12"/>
                    </a:cubicBezTo>
                    <a:cubicBezTo>
                      <a:pt x="32" y="0"/>
                      <a:pt x="21" y="17"/>
                      <a:pt x="12" y="8"/>
                    </a:cubicBezTo>
                    <a:cubicBezTo>
                      <a:pt x="13" y="9"/>
                      <a:pt x="14" y="10"/>
                      <a:pt x="14" y="12"/>
                    </a:cubicBezTo>
                    <a:cubicBezTo>
                      <a:pt x="7" y="13"/>
                      <a:pt x="5" y="10"/>
                      <a:pt x="4" y="6"/>
                    </a:cubicBezTo>
                    <a:cubicBezTo>
                      <a:pt x="1" y="7"/>
                      <a:pt x="1" y="12"/>
                      <a:pt x="0" y="16"/>
                    </a:cubicBezTo>
                    <a:cubicBezTo>
                      <a:pt x="22" y="13"/>
                      <a:pt x="37" y="12"/>
                      <a:pt x="57" y="18"/>
                    </a:cubicBezTo>
                    <a:cubicBezTo>
                      <a:pt x="59" y="16"/>
                      <a:pt x="61" y="14"/>
                      <a:pt x="63" y="12"/>
                    </a:cubicBezTo>
                    <a:cubicBezTo>
                      <a:pt x="119" y="14"/>
                      <a:pt x="184" y="13"/>
                      <a:pt x="238" y="18"/>
                    </a:cubicBezTo>
                    <a:cubicBezTo>
                      <a:pt x="233" y="11"/>
                      <a:pt x="225" y="16"/>
                      <a:pt x="214" y="12"/>
                    </a:cubicBezTo>
                    <a:cubicBezTo>
                      <a:pt x="215" y="10"/>
                      <a:pt x="216" y="8"/>
                      <a:pt x="2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1915"/>
              <p:cNvSpPr/>
              <p:nvPr/>
            </p:nvSpPr>
            <p:spPr bwMode="auto">
              <a:xfrm>
                <a:off x="4666302" y="1752046"/>
                <a:ext cx="38100" cy="44450"/>
              </a:xfrm>
              <a:custGeom>
                <a:avLst/>
                <a:gdLst>
                  <a:gd name="T0" fmla="*/ 10 w 22"/>
                  <a:gd name="T1" fmla="*/ 7 h 25"/>
                  <a:gd name="T2" fmla="*/ 6 w 22"/>
                  <a:gd name="T3" fmla="*/ 9 h 25"/>
                  <a:gd name="T4" fmla="*/ 4 w 22"/>
                  <a:gd name="T5" fmla="*/ 7 h 25"/>
                  <a:gd name="T6" fmla="*/ 6 w 22"/>
                  <a:gd name="T7" fmla="*/ 25 h 25"/>
                  <a:gd name="T8" fmla="*/ 10 w 22"/>
                  <a:gd name="T9" fmla="*/ 25 h 25"/>
                  <a:gd name="T10" fmla="*/ 10 w 22"/>
                  <a:gd name="T11" fmla="*/ 23 h 25"/>
                  <a:gd name="T12" fmla="*/ 21 w 22"/>
                  <a:gd name="T13" fmla="*/ 9 h 25"/>
                  <a:gd name="T14" fmla="*/ 13 w 22"/>
                  <a:gd name="T15" fmla="*/ 7 h 25"/>
                  <a:gd name="T16" fmla="*/ 10 w 22"/>
                  <a:gd name="T17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5">
                    <a:moveTo>
                      <a:pt x="10" y="7"/>
                    </a:moveTo>
                    <a:cubicBezTo>
                      <a:pt x="9" y="3"/>
                      <a:pt x="6" y="6"/>
                      <a:pt x="6" y="9"/>
                    </a:cubicBezTo>
                    <a:cubicBezTo>
                      <a:pt x="5" y="9"/>
                      <a:pt x="5" y="8"/>
                      <a:pt x="4" y="7"/>
                    </a:cubicBezTo>
                    <a:cubicBezTo>
                      <a:pt x="0" y="11"/>
                      <a:pt x="13" y="17"/>
                      <a:pt x="6" y="25"/>
                    </a:cubicBezTo>
                    <a:cubicBezTo>
                      <a:pt x="8" y="24"/>
                      <a:pt x="10" y="23"/>
                      <a:pt x="10" y="25"/>
                    </a:cubicBezTo>
                    <a:cubicBezTo>
                      <a:pt x="13" y="25"/>
                      <a:pt x="12" y="23"/>
                      <a:pt x="10" y="23"/>
                    </a:cubicBezTo>
                    <a:cubicBezTo>
                      <a:pt x="22" y="17"/>
                      <a:pt x="10" y="13"/>
                      <a:pt x="21" y="9"/>
                    </a:cubicBezTo>
                    <a:cubicBezTo>
                      <a:pt x="18" y="0"/>
                      <a:pt x="12" y="18"/>
                      <a:pt x="13" y="7"/>
                    </a:cubicBezTo>
                    <a:cubicBezTo>
                      <a:pt x="10" y="9"/>
                      <a:pt x="7" y="8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1916"/>
              <p:cNvSpPr/>
              <p:nvPr/>
            </p:nvSpPr>
            <p:spPr bwMode="auto">
              <a:xfrm>
                <a:off x="5758502" y="1782209"/>
                <a:ext cx="31750" cy="19050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2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4" y="4"/>
                      <a:pt x="15" y="11"/>
                      <a:pt x="18" y="2"/>
                    </a:cubicBezTo>
                    <a:cubicBezTo>
                      <a:pt x="11" y="6"/>
                      <a:pt x="4" y="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691680" y="3025001"/>
              <a:ext cx="2880320" cy="298450"/>
              <a:chOff x="4525014" y="1502809"/>
              <a:chExt cx="1479550" cy="298450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48" name="Freeform 1889"/>
              <p:cNvSpPr/>
              <p:nvPr/>
            </p:nvSpPr>
            <p:spPr bwMode="auto">
              <a:xfrm>
                <a:off x="4544064" y="1532971"/>
                <a:ext cx="25400" cy="26988"/>
              </a:xfrm>
              <a:custGeom>
                <a:avLst/>
                <a:gdLst>
                  <a:gd name="T0" fmla="*/ 5 w 14"/>
                  <a:gd name="T1" fmla="*/ 12 h 16"/>
                  <a:gd name="T2" fmla="*/ 13 w 14"/>
                  <a:gd name="T3" fmla="*/ 8 h 16"/>
                  <a:gd name="T4" fmla="*/ 5 w 14"/>
                  <a:gd name="T5" fmla="*/ 6 h 16"/>
                  <a:gd name="T6" fmla="*/ 3 w 14"/>
                  <a:gd name="T7" fmla="*/ 16 h 16"/>
                  <a:gd name="T8" fmla="*/ 13 w 14"/>
                  <a:gd name="T9" fmla="*/ 10 h 16"/>
                  <a:gd name="T10" fmla="*/ 5 w 14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6">
                    <a:moveTo>
                      <a:pt x="5" y="12"/>
                    </a:moveTo>
                    <a:cubicBezTo>
                      <a:pt x="6" y="9"/>
                      <a:pt x="9" y="8"/>
                      <a:pt x="13" y="8"/>
                    </a:cubicBezTo>
                    <a:cubicBezTo>
                      <a:pt x="12" y="0"/>
                      <a:pt x="4" y="11"/>
                      <a:pt x="5" y="6"/>
                    </a:cubicBezTo>
                    <a:cubicBezTo>
                      <a:pt x="0" y="5"/>
                      <a:pt x="4" y="13"/>
                      <a:pt x="3" y="16"/>
                    </a:cubicBezTo>
                    <a:cubicBezTo>
                      <a:pt x="9" y="16"/>
                      <a:pt x="14" y="16"/>
                      <a:pt x="13" y="10"/>
                    </a:cubicBezTo>
                    <a:cubicBezTo>
                      <a:pt x="9" y="9"/>
                      <a:pt x="9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1890"/>
              <p:cNvSpPr/>
              <p:nvPr/>
            </p:nvSpPr>
            <p:spPr bwMode="auto">
              <a:xfrm>
                <a:off x="5683889" y="1559959"/>
                <a:ext cx="28575" cy="15875"/>
              </a:xfrm>
              <a:custGeom>
                <a:avLst/>
                <a:gdLst>
                  <a:gd name="T0" fmla="*/ 16 w 16"/>
                  <a:gd name="T1" fmla="*/ 0 h 9"/>
                  <a:gd name="T2" fmla="*/ 0 w 16"/>
                  <a:gd name="T3" fmla="*/ 4 h 9"/>
                  <a:gd name="T4" fmla="*/ 16 w 16"/>
                  <a:gd name="T5" fmla="*/ 8 h 9"/>
                  <a:gd name="T6" fmla="*/ 16 w 1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1" y="5"/>
                      <a:pt x="7" y="0"/>
                      <a:pt x="0" y="4"/>
                    </a:cubicBezTo>
                    <a:cubicBezTo>
                      <a:pt x="5" y="9"/>
                      <a:pt x="7" y="6"/>
                      <a:pt x="16" y="8"/>
                    </a:cubicBezTo>
                    <a:cubicBezTo>
                      <a:pt x="16" y="5"/>
                      <a:pt x="16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Freeform 1891"/>
              <p:cNvSpPr/>
              <p:nvPr/>
            </p:nvSpPr>
            <p:spPr bwMode="auto">
              <a:xfrm>
                <a:off x="5496564" y="1710771"/>
                <a:ext cx="20638" cy="15875"/>
              </a:xfrm>
              <a:custGeom>
                <a:avLst/>
                <a:gdLst>
                  <a:gd name="T0" fmla="*/ 12 w 12"/>
                  <a:gd name="T1" fmla="*/ 5 h 9"/>
                  <a:gd name="T2" fmla="*/ 2 w 12"/>
                  <a:gd name="T3" fmla="*/ 9 h 9"/>
                  <a:gd name="T4" fmla="*/ 12 w 12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2" y="5"/>
                    </a:moveTo>
                    <a:cubicBezTo>
                      <a:pt x="11" y="0"/>
                      <a:pt x="0" y="3"/>
                      <a:pt x="2" y="9"/>
                    </a:cubicBezTo>
                    <a:cubicBezTo>
                      <a:pt x="7" y="9"/>
                      <a:pt x="8" y="5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1892"/>
              <p:cNvSpPr/>
              <p:nvPr/>
            </p:nvSpPr>
            <p:spPr bwMode="auto">
              <a:xfrm>
                <a:off x="5642614" y="1718709"/>
                <a:ext cx="34925" cy="12700"/>
              </a:xfrm>
              <a:custGeom>
                <a:avLst/>
                <a:gdLst>
                  <a:gd name="T0" fmla="*/ 0 w 20"/>
                  <a:gd name="T1" fmla="*/ 3 h 8"/>
                  <a:gd name="T2" fmla="*/ 20 w 20"/>
                  <a:gd name="T3" fmla="*/ 7 h 8"/>
                  <a:gd name="T4" fmla="*/ 0 w 20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0" y="3"/>
                    </a:moveTo>
                    <a:cubicBezTo>
                      <a:pt x="2" y="8"/>
                      <a:pt x="12" y="6"/>
                      <a:pt x="20" y="7"/>
                    </a:cubicBezTo>
                    <a:cubicBezTo>
                      <a:pt x="15" y="0"/>
                      <a:pt x="1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1893"/>
              <p:cNvSpPr/>
              <p:nvPr/>
            </p:nvSpPr>
            <p:spPr bwMode="auto">
              <a:xfrm>
                <a:off x="5601339" y="1710771"/>
                <a:ext cx="31750" cy="19050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11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0" y="9"/>
                      <a:pt x="1" y="0"/>
                      <a:pt x="0" y="11"/>
                    </a:cubicBezTo>
                    <a:cubicBezTo>
                      <a:pt x="6" y="9"/>
                      <a:pt x="17" y="11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1894"/>
              <p:cNvSpPr/>
              <p:nvPr/>
            </p:nvSpPr>
            <p:spPr bwMode="auto">
              <a:xfrm>
                <a:off x="4894902" y="1723471"/>
                <a:ext cx="41275" cy="19050"/>
              </a:xfrm>
              <a:custGeom>
                <a:avLst/>
                <a:gdLst>
                  <a:gd name="T0" fmla="*/ 16 w 24"/>
                  <a:gd name="T1" fmla="*/ 0 h 11"/>
                  <a:gd name="T2" fmla="*/ 6 w 24"/>
                  <a:gd name="T3" fmla="*/ 2 h 11"/>
                  <a:gd name="T4" fmla="*/ 6 w 24"/>
                  <a:gd name="T5" fmla="*/ 10 h 11"/>
                  <a:gd name="T6" fmla="*/ 24 w 24"/>
                  <a:gd name="T7" fmla="*/ 6 h 11"/>
                  <a:gd name="T8" fmla="*/ 16 w 2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16" y="0"/>
                    </a:moveTo>
                    <a:cubicBezTo>
                      <a:pt x="13" y="0"/>
                      <a:pt x="8" y="7"/>
                      <a:pt x="6" y="2"/>
                    </a:cubicBezTo>
                    <a:cubicBezTo>
                      <a:pt x="0" y="3"/>
                      <a:pt x="8" y="6"/>
                      <a:pt x="6" y="10"/>
                    </a:cubicBezTo>
                    <a:cubicBezTo>
                      <a:pt x="10" y="2"/>
                      <a:pt x="18" y="11"/>
                      <a:pt x="24" y="6"/>
                    </a:cubicBezTo>
                    <a:cubicBezTo>
                      <a:pt x="23" y="1"/>
                      <a:pt x="15" y="5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1895"/>
              <p:cNvSpPr/>
              <p:nvPr/>
            </p:nvSpPr>
            <p:spPr bwMode="auto">
              <a:xfrm>
                <a:off x="5510852" y="1744109"/>
                <a:ext cx="26988" cy="19050"/>
              </a:xfrm>
              <a:custGeom>
                <a:avLst/>
                <a:gdLst>
                  <a:gd name="T0" fmla="*/ 0 w 16"/>
                  <a:gd name="T1" fmla="*/ 0 h 11"/>
                  <a:gd name="T2" fmla="*/ 0 w 16"/>
                  <a:gd name="T3" fmla="*/ 8 h 11"/>
                  <a:gd name="T4" fmla="*/ 16 w 16"/>
                  <a:gd name="T5" fmla="*/ 8 h 11"/>
                  <a:gd name="T6" fmla="*/ 0 w 1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0"/>
                    </a:moveTo>
                    <a:cubicBezTo>
                      <a:pt x="0" y="2"/>
                      <a:pt x="0" y="5"/>
                      <a:pt x="0" y="8"/>
                    </a:cubicBezTo>
                    <a:cubicBezTo>
                      <a:pt x="3" y="11"/>
                      <a:pt x="9" y="6"/>
                      <a:pt x="16" y="8"/>
                    </a:cubicBezTo>
                    <a:cubicBezTo>
                      <a:pt x="16" y="0"/>
                      <a:pt x="6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Freeform 1896"/>
              <p:cNvSpPr/>
              <p:nvPr/>
            </p:nvSpPr>
            <p:spPr bwMode="auto">
              <a:xfrm>
                <a:off x="4745677" y="1758396"/>
                <a:ext cx="26988" cy="12700"/>
              </a:xfrm>
              <a:custGeom>
                <a:avLst/>
                <a:gdLst>
                  <a:gd name="T0" fmla="*/ 7 w 15"/>
                  <a:gd name="T1" fmla="*/ 0 h 8"/>
                  <a:gd name="T2" fmla="*/ 11 w 15"/>
                  <a:gd name="T3" fmla="*/ 8 h 8"/>
                  <a:gd name="T4" fmla="*/ 15 w 15"/>
                  <a:gd name="T5" fmla="*/ 6 h 8"/>
                  <a:gd name="T6" fmla="*/ 15 w 15"/>
                  <a:gd name="T7" fmla="*/ 2 h 8"/>
                  <a:gd name="T8" fmla="*/ 7 w 1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7" y="0"/>
                    </a:moveTo>
                    <a:cubicBezTo>
                      <a:pt x="0" y="7"/>
                      <a:pt x="13" y="2"/>
                      <a:pt x="11" y="8"/>
                    </a:cubicBezTo>
                    <a:cubicBezTo>
                      <a:pt x="13" y="7"/>
                      <a:pt x="13" y="6"/>
                      <a:pt x="15" y="6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2" y="2"/>
                      <a:pt x="7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Freeform 1897"/>
              <p:cNvSpPr/>
              <p:nvPr/>
            </p:nvSpPr>
            <p:spPr bwMode="auto">
              <a:xfrm>
                <a:off x="5552127" y="1759984"/>
                <a:ext cx="47625" cy="20638"/>
              </a:xfrm>
              <a:custGeom>
                <a:avLst/>
                <a:gdLst>
                  <a:gd name="T0" fmla="*/ 0 w 28"/>
                  <a:gd name="T1" fmla="*/ 7 h 12"/>
                  <a:gd name="T2" fmla="*/ 0 w 28"/>
                  <a:gd name="T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12">
                    <a:moveTo>
                      <a:pt x="0" y="7"/>
                    </a:moveTo>
                    <a:cubicBezTo>
                      <a:pt x="11" y="12"/>
                      <a:pt x="28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1898"/>
              <p:cNvSpPr>
                <a:spLocks noEditPoints="1"/>
              </p:cNvSpPr>
              <p:nvPr/>
            </p:nvSpPr>
            <p:spPr bwMode="auto">
              <a:xfrm>
                <a:off x="4588514" y="1502809"/>
                <a:ext cx="1416050" cy="266700"/>
              </a:xfrm>
              <a:custGeom>
                <a:avLst/>
                <a:gdLst>
                  <a:gd name="T0" fmla="*/ 747 w 822"/>
                  <a:gd name="T1" fmla="*/ 57 h 155"/>
                  <a:gd name="T2" fmla="*/ 751 w 822"/>
                  <a:gd name="T3" fmla="*/ 51 h 155"/>
                  <a:gd name="T4" fmla="*/ 761 w 822"/>
                  <a:gd name="T5" fmla="*/ 55 h 155"/>
                  <a:gd name="T6" fmla="*/ 731 w 822"/>
                  <a:gd name="T7" fmla="*/ 71 h 155"/>
                  <a:gd name="T8" fmla="*/ 804 w 822"/>
                  <a:gd name="T9" fmla="*/ 69 h 155"/>
                  <a:gd name="T10" fmla="*/ 814 w 822"/>
                  <a:gd name="T11" fmla="*/ 75 h 155"/>
                  <a:gd name="T12" fmla="*/ 761 w 822"/>
                  <a:gd name="T13" fmla="*/ 101 h 155"/>
                  <a:gd name="T14" fmla="*/ 723 w 822"/>
                  <a:gd name="T15" fmla="*/ 138 h 155"/>
                  <a:gd name="T16" fmla="*/ 594 w 822"/>
                  <a:gd name="T17" fmla="*/ 142 h 155"/>
                  <a:gd name="T18" fmla="*/ 578 w 822"/>
                  <a:gd name="T19" fmla="*/ 148 h 155"/>
                  <a:gd name="T20" fmla="*/ 527 w 822"/>
                  <a:gd name="T21" fmla="*/ 134 h 155"/>
                  <a:gd name="T22" fmla="*/ 466 w 822"/>
                  <a:gd name="T23" fmla="*/ 152 h 155"/>
                  <a:gd name="T24" fmla="*/ 170 w 822"/>
                  <a:gd name="T25" fmla="*/ 152 h 155"/>
                  <a:gd name="T26" fmla="*/ 145 w 822"/>
                  <a:gd name="T27" fmla="*/ 134 h 155"/>
                  <a:gd name="T28" fmla="*/ 145 w 822"/>
                  <a:gd name="T29" fmla="*/ 122 h 155"/>
                  <a:gd name="T30" fmla="*/ 91 w 822"/>
                  <a:gd name="T31" fmla="*/ 134 h 155"/>
                  <a:gd name="T32" fmla="*/ 73 w 822"/>
                  <a:gd name="T33" fmla="*/ 113 h 155"/>
                  <a:gd name="T34" fmla="*/ 6 w 822"/>
                  <a:gd name="T35" fmla="*/ 126 h 155"/>
                  <a:gd name="T36" fmla="*/ 32 w 822"/>
                  <a:gd name="T37" fmla="*/ 101 h 155"/>
                  <a:gd name="T38" fmla="*/ 34 w 822"/>
                  <a:gd name="T39" fmla="*/ 101 h 155"/>
                  <a:gd name="T40" fmla="*/ 26 w 822"/>
                  <a:gd name="T41" fmla="*/ 87 h 155"/>
                  <a:gd name="T42" fmla="*/ 14 w 822"/>
                  <a:gd name="T43" fmla="*/ 79 h 155"/>
                  <a:gd name="T44" fmla="*/ 4 w 822"/>
                  <a:gd name="T45" fmla="*/ 75 h 155"/>
                  <a:gd name="T46" fmla="*/ 22 w 822"/>
                  <a:gd name="T47" fmla="*/ 47 h 155"/>
                  <a:gd name="T48" fmla="*/ 32 w 822"/>
                  <a:gd name="T49" fmla="*/ 41 h 155"/>
                  <a:gd name="T50" fmla="*/ 63 w 822"/>
                  <a:gd name="T51" fmla="*/ 35 h 155"/>
                  <a:gd name="T52" fmla="*/ 89 w 822"/>
                  <a:gd name="T53" fmla="*/ 27 h 155"/>
                  <a:gd name="T54" fmla="*/ 137 w 822"/>
                  <a:gd name="T55" fmla="*/ 19 h 155"/>
                  <a:gd name="T56" fmla="*/ 162 w 822"/>
                  <a:gd name="T57" fmla="*/ 27 h 155"/>
                  <a:gd name="T58" fmla="*/ 456 w 822"/>
                  <a:gd name="T59" fmla="*/ 16 h 155"/>
                  <a:gd name="T60" fmla="*/ 553 w 822"/>
                  <a:gd name="T61" fmla="*/ 6 h 155"/>
                  <a:gd name="T62" fmla="*/ 594 w 822"/>
                  <a:gd name="T63" fmla="*/ 14 h 155"/>
                  <a:gd name="T64" fmla="*/ 658 w 822"/>
                  <a:gd name="T65" fmla="*/ 31 h 155"/>
                  <a:gd name="T66" fmla="*/ 703 w 822"/>
                  <a:gd name="T67" fmla="*/ 49 h 155"/>
                  <a:gd name="T68" fmla="*/ 145 w 822"/>
                  <a:gd name="T69" fmla="*/ 35 h 155"/>
                  <a:gd name="T70" fmla="*/ 652 w 822"/>
                  <a:gd name="T71" fmla="*/ 33 h 155"/>
                  <a:gd name="T72" fmla="*/ 69 w 822"/>
                  <a:gd name="T73" fmla="*/ 45 h 155"/>
                  <a:gd name="T74" fmla="*/ 54 w 822"/>
                  <a:gd name="T75" fmla="*/ 41 h 155"/>
                  <a:gd name="T76" fmla="*/ 34 w 822"/>
                  <a:gd name="T77" fmla="*/ 57 h 155"/>
                  <a:gd name="T78" fmla="*/ 73 w 822"/>
                  <a:gd name="T79" fmla="*/ 51 h 155"/>
                  <a:gd name="T80" fmla="*/ 95 w 822"/>
                  <a:gd name="T81" fmla="*/ 47 h 155"/>
                  <a:gd name="T82" fmla="*/ 125 w 822"/>
                  <a:gd name="T83" fmla="*/ 43 h 155"/>
                  <a:gd name="T84" fmla="*/ 808 w 822"/>
                  <a:gd name="T85" fmla="*/ 73 h 155"/>
                  <a:gd name="T86" fmla="*/ 733 w 822"/>
                  <a:gd name="T87" fmla="*/ 89 h 155"/>
                  <a:gd name="T88" fmla="*/ 727 w 822"/>
                  <a:gd name="T89" fmla="*/ 101 h 155"/>
                  <a:gd name="T90" fmla="*/ 210 w 822"/>
                  <a:gd name="T91" fmla="*/ 132 h 155"/>
                  <a:gd name="T92" fmla="*/ 220 w 822"/>
                  <a:gd name="T93" fmla="*/ 122 h 155"/>
                  <a:gd name="T94" fmla="*/ 539 w 822"/>
                  <a:gd name="T95" fmla="*/ 126 h 155"/>
                  <a:gd name="T96" fmla="*/ 448 w 822"/>
                  <a:gd name="T97" fmla="*/ 126 h 155"/>
                  <a:gd name="T98" fmla="*/ 265 w 822"/>
                  <a:gd name="T99" fmla="*/ 130 h 155"/>
                  <a:gd name="T100" fmla="*/ 232 w 822"/>
                  <a:gd name="T101" fmla="*/ 134 h 155"/>
                  <a:gd name="T102" fmla="*/ 446 w 822"/>
                  <a:gd name="T103" fmla="*/ 130 h 155"/>
                  <a:gd name="T104" fmla="*/ 612 w 822"/>
                  <a:gd name="T105" fmla="*/ 128 h 155"/>
                  <a:gd name="T106" fmla="*/ 194 w 822"/>
                  <a:gd name="T107" fmla="*/ 128 h 155"/>
                  <a:gd name="T108" fmla="*/ 194 w 822"/>
                  <a:gd name="T109" fmla="*/ 12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22" h="155">
                    <a:moveTo>
                      <a:pt x="703" y="49"/>
                    </a:moveTo>
                    <a:cubicBezTo>
                      <a:pt x="716" y="47"/>
                      <a:pt x="731" y="50"/>
                      <a:pt x="745" y="51"/>
                    </a:cubicBezTo>
                    <a:cubicBezTo>
                      <a:pt x="744" y="51"/>
                      <a:pt x="739" y="57"/>
                      <a:pt x="743" y="57"/>
                    </a:cubicBezTo>
                    <a:cubicBezTo>
                      <a:pt x="744" y="54"/>
                      <a:pt x="745" y="56"/>
                      <a:pt x="747" y="57"/>
                    </a:cubicBezTo>
                    <a:cubicBezTo>
                      <a:pt x="742" y="54"/>
                      <a:pt x="750" y="44"/>
                      <a:pt x="751" y="49"/>
                    </a:cubicBezTo>
                    <a:cubicBezTo>
                      <a:pt x="746" y="49"/>
                      <a:pt x="751" y="55"/>
                      <a:pt x="753" y="55"/>
                    </a:cubicBezTo>
                    <a:cubicBezTo>
                      <a:pt x="754" y="52"/>
                      <a:pt x="757" y="51"/>
                      <a:pt x="757" y="49"/>
                    </a:cubicBezTo>
                    <a:cubicBezTo>
                      <a:pt x="754" y="48"/>
                      <a:pt x="752" y="57"/>
                      <a:pt x="751" y="51"/>
                    </a:cubicBezTo>
                    <a:cubicBezTo>
                      <a:pt x="755" y="48"/>
                      <a:pt x="758" y="45"/>
                      <a:pt x="765" y="47"/>
                    </a:cubicBezTo>
                    <a:cubicBezTo>
                      <a:pt x="767" y="49"/>
                      <a:pt x="767" y="54"/>
                      <a:pt x="769" y="57"/>
                    </a:cubicBezTo>
                    <a:cubicBezTo>
                      <a:pt x="761" y="55"/>
                      <a:pt x="771" y="61"/>
                      <a:pt x="765" y="61"/>
                    </a:cubicBezTo>
                    <a:cubicBezTo>
                      <a:pt x="766" y="58"/>
                      <a:pt x="755" y="57"/>
                      <a:pt x="761" y="55"/>
                    </a:cubicBezTo>
                    <a:cubicBezTo>
                      <a:pt x="762" y="58"/>
                      <a:pt x="765" y="55"/>
                      <a:pt x="765" y="53"/>
                    </a:cubicBezTo>
                    <a:cubicBezTo>
                      <a:pt x="758" y="56"/>
                      <a:pt x="758" y="57"/>
                      <a:pt x="749" y="59"/>
                    </a:cubicBezTo>
                    <a:cubicBezTo>
                      <a:pt x="749" y="59"/>
                      <a:pt x="729" y="57"/>
                      <a:pt x="723" y="67"/>
                    </a:cubicBezTo>
                    <a:cubicBezTo>
                      <a:pt x="728" y="66"/>
                      <a:pt x="727" y="71"/>
                      <a:pt x="731" y="71"/>
                    </a:cubicBezTo>
                    <a:cubicBezTo>
                      <a:pt x="731" y="64"/>
                      <a:pt x="735" y="71"/>
                      <a:pt x="737" y="65"/>
                    </a:cubicBezTo>
                    <a:cubicBezTo>
                      <a:pt x="738" y="68"/>
                      <a:pt x="740" y="70"/>
                      <a:pt x="743" y="71"/>
                    </a:cubicBezTo>
                    <a:cubicBezTo>
                      <a:pt x="746" y="66"/>
                      <a:pt x="761" y="71"/>
                      <a:pt x="767" y="73"/>
                    </a:cubicBezTo>
                    <a:cubicBezTo>
                      <a:pt x="778" y="67"/>
                      <a:pt x="792" y="71"/>
                      <a:pt x="804" y="69"/>
                    </a:cubicBezTo>
                    <a:cubicBezTo>
                      <a:pt x="800" y="67"/>
                      <a:pt x="793" y="72"/>
                      <a:pt x="798" y="73"/>
                    </a:cubicBezTo>
                    <a:cubicBezTo>
                      <a:pt x="808" y="70"/>
                      <a:pt x="814" y="64"/>
                      <a:pt x="816" y="71"/>
                    </a:cubicBezTo>
                    <a:cubicBezTo>
                      <a:pt x="816" y="70"/>
                      <a:pt x="816" y="69"/>
                      <a:pt x="814" y="69"/>
                    </a:cubicBezTo>
                    <a:cubicBezTo>
                      <a:pt x="814" y="73"/>
                      <a:pt x="822" y="79"/>
                      <a:pt x="814" y="75"/>
                    </a:cubicBezTo>
                    <a:cubicBezTo>
                      <a:pt x="813" y="80"/>
                      <a:pt x="820" y="77"/>
                      <a:pt x="820" y="81"/>
                    </a:cubicBezTo>
                    <a:cubicBezTo>
                      <a:pt x="809" y="85"/>
                      <a:pt x="795" y="99"/>
                      <a:pt x="786" y="89"/>
                    </a:cubicBezTo>
                    <a:cubicBezTo>
                      <a:pt x="775" y="90"/>
                      <a:pt x="779" y="94"/>
                      <a:pt x="771" y="89"/>
                    </a:cubicBezTo>
                    <a:cubicBezTo>
                      <a:pt x="769" y="94"/>
                      <a:pt x="760" y="93"/>
                      <a:pt x="761" y="101"/>
                    </a:cubicBezTo>
                    <a:cubicBezTo>
                      <a:pt x="739" y="103"/>
                      <a:pt x="717" y="102"/>
                      <a:pt x="697" y="111"/>
                    </a:cubicBezTo>
                    <a:cubicBezTo>
                      <a:pt x="709" y="108"/>
                      <a:pt x="742" y="114"/>
                      <a:pt x="751" y="124"/>
                    </a:cubicBezTo>
                    <a:cubicBezTo>
                      <a:pt x="749" y="124"/>
                      <a:pt x="747" y="126"/>
                      <a:pt x="747" y="130"/>
                    </a:cubicBezTo>
                    <a:cubicBezTo>
                      <a:pt x="735" y="128"/>
                      <a:pt x="730" y="134"/>
                      <a:pt x="723" y="138"/>
                    </a:cubicBezTo>
                    <a:cubicBezTo>
                      <a:pt x="721" y="131"/>
                      <a:pt x="718" y="138"/>
                      <a:pt x="715" y="132"/>
                    </a:cubicBezTo>
                    <a:cubicBezTo>
                      <a:pt x="704" y="142"/>
                      <a:pt x="692" y="125"/>
                      <a:pt x="674" y="136"/>
                    </a:cubicBezTo>
                    <a:cubicBezTo>
                      <a:pt x="680" y="134"/>
                      <a:pt x="678" y="140"/>
                      <a:pt x="681" y="142"/>
                    </a:cubicBezTo>
                    <a:cubicBezTo>
                      <a:pt x="653" y="150"/>
                      <a:pt x="614" y="138"/>
                      <a:pt x="594" y="142"/>
                    </a:cubicBezTo>
                    <a:cubicBezTo>
                      <a:pt x="594" y="146"/>
                      <a:pt x="601" y="145"/>
                      <a:pt x="600" y="152"/>
                    </a:cubicBezTo>
                    <a:cubicBezTo>
                      <a:pt x="595" y="149"/>
                      <a:pt x="595" y="143"/>
                      <a:pt x="588" y="152"/>
                    </a:cubicBezTo>
                    <a:cubicBezTo>
                      <a:pt x="582" y="149"/>
                      <a:pt x="589" y="140"/>
                      <a:pt x="586" y="140"/>
                    </a:cubicBezTo>
                    <a:cubicBezTo>
                      <a:pt x="583" y="143"/>
                      <a:pt x="577" y="142"/>
                      <a:pt x="578" y="148"/>
                    </a:cubicBezTo>
                    <a:cubicBezTo>
                      <a:pt x="571" y="149"/>
                      <a:pt x="569" y="146"/>
                      <a:pt x="565" y="144"/>
                    </a:cubicBezTo>
                    <a:cubicBezTo>
                      <a:pt x="563" y="146"/>
                      <a:pt x="558" y="155"/>
                      <a:pt x="555" y="150"/>
                    </a:cubicBezTo>
                    <a:cubicBezTo>
                      <a:pt x="558" y="148"/>
                      <a:pt x="548" y="144"/>
                      <a:pt x="553" y="138"/>
                    </a:cubicBezTo>
                    <a:cubicBezTo>
                      <a:pt x="538" y="134"/>
                      <a:pt x="532" y="142"/>
                      <a:pt x="527" y="134"/>
                    </a:cubicBezTo>
                    <a:cubicBezTo>
                      <a:pt x="528" y="138"/>
                      <a:pt x="524" y="138"/>
                      <a:pt x="523" y="140"/>
                    </a:cubicBezTo>
                    <a:cubicBezTo>
                      <a:pt x="525" y="140"/>
                      <a:pt x="528" y="140"/>
                      <a:pt x="527" y="144"/>
                    </a:cubicBezTo>
                    <a:cubicBezTo>
                      <a:pt x="523" y="147"/>
                      <a:pt x="516" y="147"/>
                      <a:pt x="513" y="152"/>
                    </a:cubicBezTo>
                    <a:cubicBezTo>
                      <a:pt x="501" y="142"/>
                      <a:pt x="475" y="148"/>
                      <a:pt x="466" y="152"/>
                    </a:cubicBezTo>
                    <a:cubicBezTo>
                      <a:pt x="465" y="149"/>
                      <a:pt x="464" y="147"/>
                      <a:pt x="462" y="146"/>
                    </a:cubicBezTo>
                    <a:cubicBezTo>
                      <a:pt x="431" y="151"/>
                      <a:pt x="385" y="145"/>
                      <a:pt x="351" y="146"/>
                    </a:cubicBezTo>
                    <a:cubicBezTo>
                      <a:pt x="342" y="146"/>
                      <a:pt x="328" y="151"/>
                      <a:pt x="329" y="144"/>
                    </a:cubicBezTo>
                    <a:cubicBezTo>
                      <a:pt x="277" y="155"/>
                      <a:pt x="226" y="140"/>
                      <a:pt x="170" y="152"/>
                    </a:cubicBezTo>
                    <a:cubicBezTo>
                      <a:pt x="169" y="144"/>
                      <a:pt x="164" y="154"/>
                      <a:pt x="168" y="144"/>
                    </a:cubicBezTo>
                    <a:cubicBezTo>
                      <a:pt x="166" y="145"/>
                      <a:pt x="156" y="149"/>
                      <a:pt x="162" y="146"/>
                    </a:cubicBezTo>
                    <a:cubicBezTo>
                      <a:pt x="165" y="142"/>
                      <a:pt x="169" y="138"/>
                      <a:pt x="174" y="136"/>
                    </a:cubicBezTo>
                    <a:cubicBezTo>
                      <a:pt x="163" y="129"/>
                      <a:pt x="157" y="128"/>
                      <a:pt x="145" y="134"/>
                    </a:cubicBezTo>
                    <a:cubicBezTo>
                      <a:pt x="145" y="127"/>
                      <a:pt x="140" y="134"/>
                      <a:pt x="139" y="130"/>
                    </a:cubicBezTo>
                    <a:cubicBezTo>
                      <a:pt x="142" y="130"/>
                      <a:pt x="147" y="123"/>
                      <a:pt x="147" y="128"/>
                    </a:cubicBezTo>
                    <a:cubicBezTo>
                      <a:pt x="145" y="128"/>
                      <a:pt x="145" y="131"/>
                      <a:pt x="147" y="132"/>
                    </a:cubicBezTo>
                    <a:cubicBezTo>
                      <a:pt x="148" y="126"/>
                      <a:pt x="150" y="125"/>
                      <a:pt x="145" y="122"/>
                    </a:cubicBezTo>
                    <a:cubicBezTo>
                      <a:pt x="142" y="126"/>
                      <a:pt x="132" y="124"/>
                      <a:pt x="133" y="134"/>
                    </a:cubicBezTo>
                    <a:cubicBezTo>
                      <a:pt x="126" y="134"/>
                      <a:pt x="133" y="127"/>
                      <a:pt x="125" y="126"/>
                    </a:cubicBezTo>
                    <a:cubicBezTo>
                      <a:pt x="125" y="135"/>
                      <a:pt x="113" y="135"/>
                      <a:pt x="103" y="128"/>
                    </a:cubicBezTo>
                    <a:cubicBezTo>
                      <a:pt x="106" y="143"/>
                      <a:pt x="78" y="136"/>
                      <a:pt x="91" y="134"/>
                    </a:cubicBezTo>
                    <a:cubicBezTo>
                      <a:pt x="87" y="131"/>
                      <a:pt x="81" y="135"/>
                      <a:pt x="79" y="128"/>
                    </a:cubicBezTo>
                    <a:cubicBezTo>
                      <a:pt x="87" y="132"/>
                      <a:pt x="86" y="124"/>
                      <a:pt x="81" y="122"/>
                    </a:cubicBezTo>
                    <a:cubicBezTo>
                      <a:pt x="87" y="131"/>
                      <a:pt x="68" y="120"/>
                      <a:pt x="79" y="117"/>
                    </a:cubicBezTo>
                    <a:cubicBezTo>
                      <a:pt x="75" y="118"/>
                      <a:pt x="75" y="115"/>
                      <a:pt x="73" y="113"/>
                    </a:cubicBezTo>
                    <a:cubicBezTo>
                      <a:pt x="66" y="118"/>
                      <a:pt x="51" y="118"/>
                      <a:pt x="50" y="126"/>
                    </a:cubicBezTo>
                    <a:cubicBezTo>
                      <a:pt x="48" y="125"/>
                      <a:pt x="49" y="117"/>
                      <a:pt x="42" y="115"/>
                    </a:cubicBezTo>
                    <a:cubicBezTo>
                      <a:pt x="42" y="117"/>
                      <a:pt x="45" y="120"/>
                      <a:pt x="42" y="119"/>
                    </a:cubicBezTo>
                    <a:cubicBezTo>
                      <a:pt x="33" y="117"/>
                      <a:pt x="17" y="122"/>
                      <a:pt x="6" y="126"/>
                    </a:cubicBezTo>
                    <a:cubicBezTo>
                      <a:pt x="8" y="119"/>
                      <a:pt x="1" y="121"/>
                      <a:pt x="0" y="117"/>
                    </a:cubicBezTo>
                    <a:cubicBezTo>
                      <a:pt x="3" y="117"/>
                      <a:pt x="4" y="118"/>
                      <a:pt x="6" y="119"/>
                    </a:cubicBezTo>
                    <a:cubicBezTo>
                      <a:pt x="0" y="113"/>
                      <a:pt x="7" y="112"/>
                      <a:pt x="6" y="103"/>
                    </a:cubicBezTo>
                    <a:cubicBezTo>
                      <a:pt x="15" y="103"/>
                      <a:pt x="26" y="113"/>
                      <a:pt x="32" y="101"/>
                    </a:cubicBezTo>
                    <a:cubicBezTo>
                      <a:pt x="35" y="108"/>
                      <a:pt x="51" y="105"/>
                      <a:pt x="54" y="97"/>
                    </a:cubicBezTo>
                    <a:cubicBezTo>
                      <a:pt x="44" y="99"/>
                      <a:pt x="53" y="91"/>
                      <a:pt x="42" y="91"/>
                    </a:cubicBezTo>
                    <a:cubicBezTo>
                      <a:pt x="42" y="95"/>
                      <a:pt x="47" y="99"/>
                      <a:pt x="44" y="101"/>
                    </a:cubicBezTo>
                    <a:cubicBezTo>
                      <a:pt x="43" y="95"/>
                      <a:pt x="39" y="104"/>
                      <a:pt x="34" y="101"/>
                    </a:cubicBezTo>
                    <a:cubicBezTo>
                      <a:pt x="33" y="99"/>
                      <a:pt x="32" y="97"/>
                      <a:pt x="30" y="95"/>
                    </a:cubicBezTo>
                    <a:cubicBezTo>
                      <a:pt x="26" y="97"/>
                      <a:pt x="24" y="101"/>
                      <a:pt x="20" y="103"/>
                    </a:cubicBezTo>
                    <a:cubicBezTo>
                      <a:pt x="19" y="101"/>
                      <a:pt x="18" y="98"/>
                      <a:pt x="20" y="101"/>
                    </a:cubicBezTo>
                    <a:cubicBezTo>
                      <a:pt x="27" y="98"/>
                      <a:pt x="20" y="92"/>
                      <a:pt x="26" y="87"/>
                    </a:cubicBezTo>
                    <a:cubicBezTo>
                      <a:pt x="32" y="91"/>
                      <a:pt x="32" y="80"/>
                      <a:pt x="40" y="77"/>
                    </a:cubicBezTo>
                    <a:cubicBezTo>
                      <a:pt x="34" y="80"/>
                      <a:pt x="30" y="76"/>
                      <a:pt x="20" y="77"/>
                    </a:cubicBezTo>
                    <a:cubicBezTo>
                      <a:pt x="20" y="74"/>
                      <a:pt x="21" y="70"/>
                      <a:pt x="18" y="69"/>
                    </a:cubicBezTo>
                    <a:cubicBezTo>
                      <a:pt x="19" y="74"/>
                      <a:pt x="8" y="73"/>
                      <a:pt x="14" y="79"/>
                    </a:cubicBezTo>
                    <a:cubicBezTo>
                      <a:pt x="13" y="76"/>
                      <a:pt x="17" y="74"/>
                      <a:pt x="18" y="77"/>
                    </a:cubicBezTo>
                    <a:cubicBezTo>
                      <a:pt x="17" y="82"/>
                      <a:pt x="1" y="85"/>
                      <a:pt x="6" y="79"/>
                    </a:cubicBezTo>
                    <a:cubicBezTo>
                      <a:pt x="6" y="80"/>
                      <a:pt x="6" y="81"/>
                      <a:pt x="8" y="81"/>
                    </a:cubicBezTo>
                    <a:cubicBezTo>
                      <a:pt x="8" y="78"/>
                      <a:pt x="5" y="78"/>
                      <a:pt x="4" y="75"/>
                    </a:cubicBezTo>
                    <a:cubicBezTo>
                      <a:pt x="7" y="75"/>
                      <a:pt x="8" y="76"/>
                      <a:pt x="10" y="77"/>
                    </a:cubicBezTo>
                    <a:cubicBezTo>
                      <a:pt x="6" y="72"/>
                      <a:pt x="11" y="75"/>
                      <a:pt x="12" y="71"/>
                    </a:cubicBezTo>
                    <a:cubicBezTo>
                      <a:pt x="8" y="69"/>
                      <a:pt x="5" y="77"/>
                      <a:pt x="4" y="71"/>
                    </a:cubicBezTo>
                    <a:cubicBezTo>
                      <a:pt x="13" y="66"/>
                      <a:pt x="17" y="55"/>
                      <a:pt x="22" y="47"/>
                    </a:cubicBezTo>
                    <a:cubicBezTo>
                      <a:pt x="10" y="53"/>
                      <a:pt x="25" y="42"/>
                      <a:pt x="16" y="41"/>
                    </a:cubicBezTo>
                    <a:cubicBezTo>
                      <a:pt x="16" y="43"/>
                      <a:pt x="19" y="44"/>
                      <a:pt x="16" y="45"/>
                    </a:cubicBezTo>
                    <a:cubicBezTo>
                      <a:pt x="15" y="42"/>
                      <a:pt x="13" y="41"/>
                      <a:pt x="14" y="37"/>
                    </a:cubicBezTo>
                    <a:cubicBezTo>
                      <a:pt x="30" y="35"/>
                      <a:pt x="22" y="36"/>
                      <a:pt x="32" y="41"/>
                    </a:cubicBezTo>
                    <a:cubicBezTo>
                      <a:pt x="32" y="30"/>
                      <a:pt x="33" y="38"/>
                      <a:pt x="36" y="41"/>
                    </a:cubicBezTo>
                    <a:cubicBezTo>
                      <a:pt x="35" y="34"/>
                      <a:pt x="39" y="32"/>
                      <a:pt x="40" y="29"/>
                    </a:cubicBezTo>
                    <a:cubicBezTo>
                      <a:pt x="48" y="27"/>
                      <a:pt x="52" y="33"/>
                      <a:pt x="56" y="29"/>
                    </a:cubicBezTo>
                    <a:cubicBezTo>
                      <a:pt x="55" y="34"/>
                      <a:pt x="61" y="33"/>
                      <a:pt x="63" y="35"/>
                    </a:cubicBezTo>
                    <a:cubicBezTo>
                      <a:pt x="62" y="32"/>
                      <a:pt x="59" y="30"/>
                      <a:pt x="63" y="29"/>
                    </a:cubicBezTo>
                    <a:cubicBezTo>
                      <a:pt x="67" y="35"/>
                      <a:pt x="64" y="30"/>
                      <a:pt x="67" y="29"/>
                    </a:cubicBezTo>
                    <a:cubicBezTo>
                      <a:pt x="69" y="36"/>
                      <a:pt x="78" y="24"/>
                      <a:pt x="83" y="35"/>
                    </a:cubicBezTo>
                    <a:cubicBezTo>
                      <a:pt x="80" y="25"/>
                      <a:pt x="94" y="34"/>
                      <a:pt x="89" y="27"/>
                    </a:cubicBezTo>
                    <a:cubicBezTo>
                      <a:pt x="97" y="26"/>
                      <a:pt x="97" y="35"/>
                      <a:pt x="103" y="37"/>
                    </a:cubicBezTo>
                    <a:cubicBezTo>
                      <a:pt x="101" y="33"/>
                      <a:pt x="95" y="26"/>
                      <a:pt x="99" y="23"/>
                    </a:cubicBezTo>
                    <a:cubicBezTo>
                      <a:pt x="106" y="31"/>
                      <a:pt x="120" y="16"/>
                      <a:pt x="125" y="29"/>
                    </a:cubicBezTo>
                    <a:cubicBezTo>
                      <a:pt x="129" y="25"/>
                      <a:pt x="133" y="21"/>
                      <a:pt x="137" y="19"/>
                    </a:cubicBezTo>
                    <a:cubicBezTo>
                      <a:pt x="142" y="21"/>
                      <a:pt x="135" y="26"/>
                      <a:pt x="139" y="27"/>
                    </a:cubicBezTo>
                    <a:cubicBezTo>
                      <a:pt x="144" y="22"/>
                      <a:pt x="147" y="33"/>
                      <a:pt x="151" y="25"/>
                    </a:cubicBezTo>
                    <a:cubicBezTo>
                      <a:pt x="151" y="28"/>
                      <a:pt x="153" y="30"/>
                      <a:pt x="155" y="31"/>
                    </a:cubicBezTo>
                    <a:cubicBezTo>
                      <a:pt x="156" y="24"/>
                      <a:pt x="161" y="31"/>
                      <a:pt x="162" y="27"/>
                    </a:cubicBezTo>
                    <a:cubicBezTo>
                      <a:pt x="158" y="23"/>
                      <a:pt x="155" y="29"/>
                      <a:pt x="153" y="23"/>
                    </a:cubicBezTo>
                    <a:cubicBezTo>
                      <a:pt x="160" y="22"/>
                      <a:pt x="161" y="25"/>
                      <a:pt x="166" y="27"/>
                    </a:cubicBezTo>
                    <a:cubicBezTo>
                      <a:pt x="236" y="10"/>
                      <a:pt x="308" y="26"/>
                      <a:pt x="384" y="16"/>
                    </a:cubicBezTo>
                    <a:cubicBezTo>
                      <a:pt x="387" y="22"/>
                      <a:pt x="461" y="21"/>
                      <a:pt x="456" y="16"/>
                    </a:cubicBezTo>
                    <a:cubicBezTo>
                      <a:pt x="457" y="21"/>
                      <a:pt x="467" y="17"/>
                      <a:pt x="468" y="21"/>
                    </a:cubicBezTo>
                    <a:cubicBezTo>
                      <a:pt x="485" y="9"/>
                      <a:pt x="527" y="32"/>
                      <a:pt x="535" y="10"/>
                    </a:cubicBezTo>
                    <a:cubicBezTo>
                      <a:pt x="546" y="10"/>
                      <a:pt x="551" y="7"/>
                      <a:pt x="551" y="14"/>
                    </a:cubicBezTo>
                    <a:cubicBezTo>
                      <a:pt x="552" y="10"/>
                      <a:pt x="557" y="11"/>
                      <a:pt x="553" y="6"/>
                    </a:cubicBezTo>
                    <a:cubicBezTo>
                      <a:pt x="569" y="9"/>
                      <a:pt x="574" y="2"/>
                      <a:pt x="584" y="8"/>
                    </a:cubicBezTo>
                    <a:cubicBezTo>
                      <a:pt x="584" y="0"/>
                      <a:pt x="590" y="10"/>
                      <a:pt x="592" y="2"/>
                    </a:cubicBezTo>
                    <a:cubicBezTo>
                      <a:pt x="590" y="14"/>
                      <a:pt x="595" y="6"/>
                      <a:pt x="598" y="10"/>
                    </a:cubicBezTo>
                    <a:cubicBezTo>
                      <a:pt x="595" y="11"/>
                      <a:pt x="595" y="13"/>
                      <a:pt x="594" y="14"/>
                    </a:cubicBezTo>
                    <a:cubicBezTo>
                      <a:pt x="583" y="11"/>
                      <a:pt x="590" y="11"/>
                      <a:pt x="584" y="14"/>
                    </a:cubicBezTo>
                    <a:cubicBezTo>
                      <a:pt x="574" y="0"/>
                      <a:pt x="563" y="24"/>
                      <a:pt x="555" y="16"/>
                    </a:cubicBezTo>
                    <a:cubicBezTo>
                      <a:pt x="558" y="17"/>
                      <a:pt x="557" y="20"/>
                      <a:pt x="559" y="21"/>
                    </a:cubicBezTo>
                    <a:cubicBezTo>
                      <a:pt x="587" y="22"/>
                      <a:pt x="650" y="11"/>
                      <a:pt x="658" y="31"/>
                    </a:cubicBezTo>
                    <a:cubicBezTo>
                      <a:pt x="659" y="36"/>
                      <a:pt x="655" y="37"/>
                      <a:pt x="654" y="41"/>
                    </a:cubicBezTo>
                    <a:cubicBezTo>
                      <a:pt x="663" y="41"/>
                      <a:pt x="666" y="37"/>
                      <a:pt x="672" y="41"/>
                    </a:cubicBezTo>
                    <a:cubicBezTo>
                      <a:pt x="672" y="37"/>
                      <a:pt x="677" y="30"/>
                      <a:pt x="674" y="35"/>
                    </a:cubicBezTo>
                    <a:cubicBezTo>
                      <a:pt x="684" y="37"/>
                      <a:pt x="696" y="36"/>
                      <a:pt x="703" y="49"/>
                    </a:cubicBezTo>
                    <a:close/>
                    <a:moveTo>
                      <a:pt x="135" y="43"/>
                    </a:moveTo>
                    <a:cubicBezTo>
                      <a:pt x="137" y="44"/>
                      <a:pt x="144" y="39"/>
                      <a:pt x="151" y="43"/>
                    </a:cubicBezTo>
                    <a:cubicBezTo>
                      <a:pt x="150" y="39"/>
                      <a:pt x="146" y="38"/>
                      <a:pt x="147" y="31"/>
                    </a:cubicBezTo>
                    <a:cubicBezTo>
                      <a:pt x="145" y="31"/>
                      <a:pt x="146" y="33"/>
                      <a:pt x="145" y="35"/>
                    </a:cubicBezTo>
                    <a:cubicBezTo>
                      <a:pt x="143" y="35"/>
                      <a:pt x="141" y="35"/>
                      <a:pt x="139" y="35"/>
                    </a:cubicBezTo>
                    <a:cubicBezTo>
                      <a:pt x="140" y="37"/>
                      <a:pt x="143" y="36"/>
                      <a:pt x="145" y="37"/>
                    </a:cubicBezTo>
                    <a:cubicBezTo>
                      <a:pt x="142" y="44"/>
                      <a:pt x="137" y="36"/>
                      <a:pt x="135" y="43"/>
                    </a:cubicBezTo>
                    <a:close/>
                    <a:moveTo>
                      <a:pt x="652" y="33"/>
                    </a:moveTo>
                    <a:cubicBezTo>
                      <a:pt x="647" y="38"/>
                      <a:pt x="643" y="33"/>
                      <a:pt x="636" y="37"/>
                    </a:cubicBezTo>
                    <a:cubicBezTo>
                      <a:pt x="641" y="42"/>
                      <a:pt x="643" y="39"/>
                      <a:pt x="652" y="41"/>
                    </a:cubicBezTo>
                    <a:cubicBezTo>
                      <a:pt x="652" y="38"/>
                      <a:pt x="652" y="35"/>
                      <a:pt x="652" y="33"/>
                    </a:cubicBezTo>
                    <a:close/>
                    <a:moveTo>
                      <a:pt x="69" y="45"/>
                    </a:moveTo>
                    <a:cubicBezTo>
                      <a:pt x="67" y="45"/>
                      <a:pt x="67" y="42"/>
                      <a:pt x="67" y="41"/>
                    </a:cubicBezTo>
                    <a:cubicBezTo>
                      <a:pt x="65" y="41"/>
                      <a:pt x="65" y="43"/>
                      <a:pt x="65" y="45"/>
                    </a:cubicBezTo>
                    <a:cubicBezTo>
                      <a:pt x="63" y="44"/>
                      <a:pt x="61" y="43"/>
                      <a:pt x="61" y="41"/>
                    </a:cubicBezTo>
                    <a:cubicBezTo>
                      <a:pt x="59" y="42"/>
                      <a:pt x="54" y="49"/>
                      <a:pt x="54" y="41"/>
                    </a:cubicBezTo>
                    <a:cubicBezTo>
                      <a:pt x="51" y="46"/>
                      <a:pt x="47" y="44"/>
                      <a:pt x="36" y="45"/>
                    </a:cubicBezTo>
                    <a:cubicBezTo>
                      <a:pt x="37" y="49"/>
                      <a:pt x="35" y="51"/>
                      <a:pt x="30" y="51"/>
                    </a:cubicBezTo>
                    <a:cubicBezTo>
                      <a:pt x="32" y="54"/>
                      <a:pt x="37" y="55"/>
                      <a:pt x="40" y="57"/>
                    </a:cubicBezTo>
                    <a:cubicBezTo>
                      <a:pt x="39" y="60"/>
                      <a:pt x="37" y="57"/>
                      <a:pt x="34" y="57"/>
                    </a:cubicBezTo>
                    <a:cubicBezTo>
                      <a:pt x="29" y="53"/>
                      <a:pt x="38" y="62"/>
                      <a:pt x="40" y="63"/>
                    </a:cubicBezTo>
                    <a:cubicBezTo>
                      <a:pt x="43" y="60"/>
                      <a:pt x="41" y="59"/>
                      <a:pt x="40" y="53"/>
                    </a:cubicBezTo>
                    <a:cubicBezTo>
                      <a:pt x="50" y="64"/>
                      <a:pt x="64" y="49"/>
                      <a:pt x="71" y="57"/>
                    </a:cubicBezTo>
                    <a:cubicBezTo>
                      <a:pt x="73" y="57"/>
                      <a:pt x="72" y="53"/>
                      <a:pt x="73" y="51"/>
                    </a:cubicBezTo>
                    <a:cubicBezTo>
                      <a:pt x="77" y="50"/>
                      <a:pt x="80" y="51"/>
                      <a:pt x="81" y="55"/>
                    </a:cubicBezTo>
                    <a:cubicBezTo>
                      <a:pt x="82" y="52"/>
                      <a:pt x="82" y="49"/>
                      <a:pt x="87" y="55"/>
                    </a:cubicBezTo>
                    <a:cubicBezTo>
                      <a:pt x="91" y="55"/>
                      <a:pt x="86" y="49"/>
                      <a:pt x="85" y="49"/>
                    </a:cubicBezTo>
                    <a:cubicBezTo>
                      <a:pt x="84" y="44"/>
                      <a:pt x="92" y="48"/>
                      <a:pt x="95" y="47"/>
                    </a:cubicBezTo>
                    <a:cubicBezTo>
                      <a:pt x="97" y="47"/>
                      <a:pt x="97" y="50"/>
                      <a:pt x="97" y="53"/>
                    </a:cubicBezTo>
                    <a:cubicBezTo>
                      <a:pt x="103" y="50"/>
                      <a:pt x="103" y="53"/>
                      <a:pt x="111" y="51"/>
                    </a:cubicBezTo>
                    <a:cubicBezTo>
                      <a:pt x="107" y="43"/>
                      <a:pt x="115" y="46"/>
                      <a:pt x="111" y="41"/>
                    </a:cubicBezTo>
                    <a:cubicBezTo>
                      <a:pt x="118" y="41"/>
                      <a:pt x="118" y="46"/>
                      <a:pt x="125" y="43"/>
                    </a:cubicBezTo>
                    <a:cubicBezTo>
                      <a:pt x="126" y="38"/>
                      <a:pt x="116" y="44"/>
                      <a:pt x="119" y="37"/>
                    </a:cubicBezTo>
                    <a:cubicBezTo>
                      <a:pt x="109" y="37"/>
                      <a:pt x="99" y="44"/>
                      <a:pt x="93" y="37"/>
                    </a:cubicBezTo>
                    <a:cubicBezTo>
                      <a:pt x="92" y="46"/>
                      <a:pt x="71" y="38"/>
                      <a:pt x="69" y="45"/>
                    </a:cubicBezTo>
                    <a:close/>
                    <a:moveTo>
                      <a:pt x="808" y="73"/>
                    </a:moveTo>
                    <a:cubicBezTo>
                      <a:pt x="805" y="73"/>
                      <a:pt x="807" y="75"/>
                      <a:pt x="808" y="75"/>
                    </a:cubicBezTo>
                    <a:cubicBezTo>
                      <a:pt x="805" y="79"/>
                      <a:pt x="802" y="82"/>
                      <a:pt x="800" y="85"/>
                    </a:cubicBezTo>
                    <a:cubicBezTo>
                      <a:pt x="806" y="88"/>
                      <a:pt x="810" y="77"/>
                      <a:pt x="808" y="73"/>
                    </a:cubicBezTo>
                    <a:close/>
                    <a:moveTo>
                      <a:pt x="733" y="89"/>
                    </a:moveTo>
                    <a:cubicBezTo>
                      <a:pt x="731" y="87"/>
                      <a:pt x="734" y="95"/>
                      <a:pt x="723" y="93"/>
                    </a:cubicBezTo>
                    <a:cubicBezTo>
                      <a:pt x="723" y="96"/>
                      <a:pt x="723" y="99"/>
                      <a:pt x="723" y="101"/>
                    </a:cubicBezTo>
                    <a:cubicBezTo>
                      <a:pt x="725" y="101"/>
                      <a:pt x="725" y="99"/>
                      <a:pt x="725" y="97"/>
                    </a:cubicBezTo>
                    <a:cubicBezTo>
                      <a:pt x="727" y="97"/>
                      <a:pt x="727" y="100"/>
                      <a:pt x="727" y="101"/>
                    </a:cubicBezTo>
                    <a:cubicBezTo>
                      <a:pt x="733" y="99"/>
                      <a:pt x="740" y="97"/>
                      <a:pt x="749" y="97"/>
                    </a:cubicBezTo>
                    <a:cubicBezTo>
                      <a:pt x="751" y="92"/>
                      <a:pt x="745" y="93"/>
                      <a:pt x="745" y="89"/>
                    </a:cubicBezTo>
                    <a:cubicBezTo>
                      <a:pt x="740" y="93"/>
                      <a:pt x="737" y="94"/>
                      <a:pt x="733" y="89"/>
                    </a:cubicBezTo>
                    <a:close/>
                    <a:moveTo>
                      <a:pt x="210" y="132"/>
                    </a:moveTo>
                    <a:cubicBezTo>
                      <a:pt x="215" y="138"/>
                      <a:pt x="220" y="130"/>
                      <a:pt x="230" y="134"/>
                    </a:cubicBezTo>
                    <a:cubicBezTo>
                      <a:pt x="228" y="132"/>
                      <a:pt x="219" y="123"/>
                      <a:pt x="224" y="128"/>
                    </a:cubicBezTo>
                    <a:cubicBezTo>
                      <a:pt x="228" y="126"/>
                      <a:pt x="224" y="124"/>
                      <a:pt x="224" y="122"/>
                    </a:cubicBezTo>
                    <a:cubicBezTo>
                      <a:pt x="223" y="122"/>
                      <a:pt x="221" y="122"/>
                      <a:pt x="220" y="122"/>
                    </a:cubicBezTo>
                    <a:cubicBezTo>
                      <a:pt x="220" y="124"/>
                      <a:pt x="220" y="127"/>
                      <a:pt x="220" y="130"/>
                    </a:cubicBezTo>
                    <a:cubicBezTo>
                      <a:pt x="214" y="128"/>
                      <a:pt x="211" y="131"/>
                      <a:pt x="206" y="132"/>
                    </a:cubicBezTo>
                    <a:cubicBezTo>
                      <a:pt x="206" y="135"/>
                      <a:pt x="211" y="138"/>
                      <a:pt x="210" y="132"/>
                    </a:cubicBezTo>
                    <a:close/>
                    <a:moveTo>
                      <a:pt x="539" y="126"/>
                    </a:moveTo>
                    <a:cubicBezTo>
                      <a:pt x="538" y="121"/>
                      <a:pt x="527" y="124"/>
                      <a:pt x="529" y="130"/>
                    </a:cubicBezTo>
                    <a:cubicBezTo>
                      <a:pt x="534" y="130"/>
                      <a:pt x="535" y="126"/>
                      <a:pt x="539" y="126"/>
                    </a:cubicBezTo>
                    <a:close/>
                    <a:moveTo>
                      <a:pt x="450" y="126"/>
                    </a:moveTo>
                    <a:cubicBezTo>
                      <a:pt x="450" y="123"/>
                      <a:pt x="448" y="124"/>
                      <a:pt x="448" y="126"/>
                    </a:cubicBezTo>
                    <a:cubicBezTo>
                      <a:pt x="443" y="129"/>
                      <a:pt x="433" y="118"/>
                      <a:pt x="426" y="128"/>
                    </a:cubicBezTo>
                    <a:cubicBezTo>
                      <a:pt x="407" y="121"/>
                      <a:pt x="382" y="125"/>
                      <a:pt x="359" y="126"/>
                    </a:cubicBezTo>
                    <a:cubicBezTo>
                      <a:pt x="329" y="126"/>
                      <a:pt x="300" y="121"/>
                      <a:pt x="283" y="130"/>
                    </a:cubicBezTo>
                    <a:cubicBezTo>
                      <a:pt x="277" y="125"/>
                      <a:pt x="267" y="120"/>
                      <a:pt x="265" y="130"/>
                    </a:cubicBezTo>
                    <a:cubicBezTo>
                      <a:pt x="264" y="118"/>
                      <a:pt x="253" y="135"/>
                      <a:pt x="244" y="126"/>
                    </a:cubicBezTo>
                    <a:cubicBezTo>
                      <a:pt x="245" y="127"/>
                      <a:pt x="246" y="128"/>
                      <a:pt x="246" y="130"/>
                    </a:cubicBezTo>
                    <a:cubicBezTo>
                      <a:pt x="239" y="131"/>
                      <a:pt x="237" y="128"/>
                      <a:pt x="236" y="124"/>
                    </a:cubicBezTo>
                    <a:cubicBezTo>
                      <a:pt x="233" y="125"/>
                      <a:pt x="233" y="130"/>
                      <a:pt x="232" y="134"/>
                    </a:cubicBezTo>
                    <a:cubicBezTo>
                      <a:pt x="254" y="131"/>
                      <a:pt x="269" y="130"/>
                      <a:pt x="289" y="136"/>
                    </a:cubicBezTo>
                    <a:cubicBezTo>
                      <a:pt x="291" y="134"/>
                      <a:pt x="293" y="132"/>
                      <a:pt x="295" y="130"/>
                    </a:cubicBezTo>
                    <a:cubicBezTo>
                      <a:pt x="351" y="132"/>
                      <a:pt x="416" y="131"/>
                      <a:pt x="470" y="136"/>
                    </a:cubicBezTo>
                    <a:cubicBezTo>
                      <a:pt x="465" y="129"/>
                      <a:pt x="457" y="134"/>
                      <a:pt x="446" y="130"/>
                    </a:cubicBezTo>
                    <a:cubicBezTo>
                      <a:pt x="447" y="128"/>
                      <a:pt x="448" y="126"/>
                      <a:pt x="450" y="126"/>
                    </a:cubicBezTo>
                    <a:close/>
                    <a:moveTo>
                      <a:pt x="612" y="128"/>
                    </a:moveTo>
                    <a:cubicBezTo>
                      <a:pt x="614" y="133"/>
                      <a:pt x="624" y="131"/>
                      <a:pt x="632" y="132"/>
                    </a:cubicBezTo>
                    <a:cubicBezTo>
                      <a:pt x="627" y="125"/>
                      <a:pt x="622" y="126"/>
                      <a:pt x="612" y="128"/>
                    </a:cubicBezTo>
                    <a:close/>
                    <a:moveTo>
                      <a:pt x="606" y="126"/>
                    </a:moveTo>
                    <a:cubicBezTo>
                      <a:pt x="598" y="130"/>
                      <a:pt x="589" y="121"/>
                      <a:pt x="588" y="132"/>
                    </a:cubicBezTo>
                    <a:cubicBezTo>
                      <a:pt x="594" y="130"/>
                      <a:pt x="605" y="132"/>
                      <a:pt x="606" y="126"/>
                    </a:cubicBezTo>
                    <a:close/>
                    <a:moveTo>
                      <a:pt x="194" y="128"/>
                    </a:moveTo>
                    <a:cubicBezTo>
                      <a:pt x="191" y="128"/>
                      <a:pt x="186" y="135"/>
                      <a:pt x="184" y="130"/>
                    </a:cubicBezTo>
                    <a:cubicBezTo>
                      <a:pt x="178" y="131"/>
                      <a:pt x="186" y="134"/>
                      <a:pt x="184" y="138"/>
                    </a:cubicBezTo>
                    <a:cubicBezTo>
                      <a:pt x="188" y="130"/>
                      <a:pt x="196" y="139"/>
                      <a:pt x="202" y="134"/>
                    </a:cubicBezTo>
                    <a:cubicBezTo>
                      <a:pt x="201" y="129"/>
                      <a:pt x="193" y="133"/>
                      <a:pt x="194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1899"/>
              <p:cNvSpPr/>
              <p:nvPr/>
            </p:nvSpPr>
            <p:spPr bwMode="auto">
              <a:xfrm>
                <a:off x="5493389" y="1747284"/>
                <a:ext cx="20638" cy="22225"/>
              </a:xfrm>
              <a:custGeom>
                <a:avLst/>
                <a:gdLst>
                  <a:gd name="T0" fmla="*/ 0 w 12"/>
                  <a:gd name="T1" fmla="*/ 4 h 13"/>
                  <a:gd name="T2" fmla="*/ 8 w 12"/>
                  <a:gd name="T3" fmla="*/ 12 h 13"/>
                  <a:gd name="T4" fmla="*/ 8 w 12"/>
                  <a:gd name="T5" fmla="*/ 0 h 13"/>
                  <a:gd name="T6" fmla="*/ 0 w 12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0" y="4"/>
                    </a:moveTo>
                    <a:cubicBezTo>
                      <a:pt x="2" y="7"/>
                      <a:pt x="2" y="13"/>
                      <a:pt x="8" y="12"/>
                    </a:cubicBezTo>
                    <a:cubicBezTo>
                      <a:pt x="12" y="8"/>
                      <a:pt x="6" y="7"/>
                      <a:pt x="8" y="0"/>
                    </a:cubicBezTo>
                    <a:cubicBezTo>
                      <a:pt x="5" y="1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1900"/>
              <p:cNvSpPr/>
              <p:nvPr/>
            </p:nvSpPr>
            <p:spPr bwMode="auto">
              <a:xfrm>
                <a:off x="4696464" y="1729821"/>
                <a:ext cx="47625" cy="19050"/>
              </a:xfrm>
              <a:custGeom>
                <a:avLst/>
                <a:gdLst>
                  <a:gd name="T0" fmla="*/ 18 w 28"/>
                  <a:gd name="T1" fmla="*/ 0 h 11"/>
                  <a:gd name="T2" fmla="*/ 2 w 28"/>
                  <a:gd name="T3" fmla="*/ 4 h 11"/>
                  <a:gd name="T4" fmla="*/ 0 w 28"/>
                  <a:gd name="T5" fmla="*/ 8 h 11"/>
                  <a:gd name="T6" fmla="*/ 4 w 28"/>
                  <a:gd name="T7" fmla="*/ 10 h 11"/>
                  <a:gd name="T8" fmla="*/ 14 w 28"/>
                  <a:gd name="T9" fmla="*/ 10 h 11"/>
                  <a:gd name="T10" fmla="*/ 20 w 28"/>
                  <a:gd name="T11" fmla="*/ 8 h 11"/>
                  <a:gd name="T12" fmla="*/ 18 w 2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1">
                    <a:moveTo>
                      <a:pt x="18" y="0"/>
                    </a:moveTo>
                    <a:cubicBezTo>
                      <a:pt x="15" y="7"/>
                      <a:pt x="10" y="6"/>
                      <a:pt x="2" y="4"/>
                    </a:cubicBezTo>
                    <a:cubicBezTo>
                      <a:pt x="2" y="6"/>
                      <a:pt x="1" y="7"/>
                      <a:pt x="0" y="8"/>
                    </a:cubicBezTo>
                    <a:cubicBezTo>
                      <a:pt x="0" y="11"/>
                      <a:pt x="3" y="6"/>
                      <a:pt x="4" y="10"/>
                    </a:cubicBezTo>
                    <a:cubicBezTo>
                      <a:pt x="5" y="3"/>
                      <a:pt x="4" y="10"/>
                      <a:pt x="14" y="10"/>
                    </a:cubicBezTo>
                    <a:cubicBezTo>
                      <a:pt x="12" y="5"/>
                      <a:pt x="21" y="0"/>
                      <a:pt x="20" y="8"/>
                    </a:cubicBezTo>
                    <a:cubicBezTo>
                      <a:pt x="28" y="5"/>
                      <a:pt x="20" y="2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1901"/>
              <p:cNvSpPr/>
              <p:nvPr/>
            </p:nvSpPr>
            <p:spPr bwMode="auto">
              <a:xfrm>
                <a:off x="5088577" y="1502809"/>
                <a:ext cx="34925" cy="23813"/>
              </a:xfrm>
              <a:custGeom>
                <a:avLst/>
                <a:gdLst>
                  <a:gd name="T0" fmla="*/ 21 w 21"/>
                  <a:gd name="T1" fmla="*/ 10 h 14"/>
                  <a:gd name="T2" fmla="*/ 17 w 21"/>
                  <a:gd name="T3" fmla="*/ 8 h 14"/>
                  <a:gd name="T4" fmla="*/ 17 w 21"/>
                  <a:gd name="T5" fmla="*/ 6 h 14"/>
                  <a:gd name="T6" fmla="*/ 3 w 21"/>
                  <a:gd name="T7" fmla="*/ 6 h 14"/>
                  <a:gd name="T8" fmla="*/ 21 w 21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1" y="10"/>
                    </a:moveTo>
                    <a:cubicBezTo>
                      <a:pt x="21" y="5"/>
                      <a:pt x="19" y="8"/>
                      <a:pt x="17" y="8"/>
                    </a:cubicBezTo>
                    <a:cubicBezTo>
                      <a:pt x="15" y="8"/>
                      <a:pt x="16" y="6"/>
                      <a:pt x="17" y="6"/>
                    </a:cubicBezTo>
                    <a:cubicBezTo>
                      <a:pt x="14" y="0"/>
                      <a:pt x="6" y="14"/>
                      <a:pt x="3" y="6"/>
                    </a:cubicBezTo>
                    <a:cubicBezTo>
                      <a:pt x="0" y="14"/>
                      <a:pt x="15" y="7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1902"/>
              <p:cNvSpPr/>
              <p:nvPr/>
            </p:nvSpPr>
            <p:spPr bwMode="auto">
              <a:xfrm>
                <a:off x="5261614" y="1507571"/>
                <a:ext cx="26988" cy="15875"/>
              </a:xfrm>
              <a:custGeom>
                <a:avLst/>
                <a:gdLst>
                  <a:gd name="T0" fmla="*/ 15 w 15"/>
                  <a:gd name="T1" fmla="*/ 7 h 9"/>
                  <a:gd name="T2" fmla="*/ 13 w 15"/>
                  <a:gd name="T3" fmla="*/ 7 h 9"/>
                  <a:gd name="T4" fmla="*/ 11 w 15"/>
                  <a:gd name="T5" fmla="*/ 3 h 9"/>
                  <a:gd name="T6" fmla="*/ 7 w 15"/>
                  <a:gd name="T7" fmla="*/ 5 h 9"/>
                  <a:gd name="T8" fmla="*/ 3 w 15"/>
                  <a:gd name="T9" fmla="*/ 9 h 9"/>
                  <a:gd name="T10" fmla="*/ 15 w 15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9">
                    <a:moveTo>
                      <a:pt x="15" y="7"/>
                    </a:moveTo>
                    <a:cubicBezTo>
                      <a:pt x="14" y="5"/>
                      <a:pt x="13" y="6"/>
                      <a:pt x="13" y="7"/>
                    </a:cubicBezTo>
                    <a:cubicBezTo>
                      <a:pt x="11" y="7"/>
                      <a:pt x="11" y="5"/>
                      <a:pt x="11" y="3"/>
                    </a:cubicBezTo>
                    <a:cubicBezTo>
                      <a:pt x="10" y="6"/>
                      <a:pt x="2" y="9"/>
                      <a:pt x="7" y="5"/>
                    </a:cubicBezTo>
                    <a:cubicBezTo>
                      <a:pt x="6" y="0"/>
                      <a:pt x="0" y="5"/>
                      <a:pt x="3" y="9"/>
                    </a:cubicBezTo>
                    <a:cubicBezTo>
                      <a:pt x="11" y="8"/>
                      <a:pt x="10" y="9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1903"/>
              <p:cNvSpPr/>
              <p:nvPr/>
            </p:nvSpPr>
            <p:spPr bwMode="auto">
              <a:xfrm>
                <a:off x="5790252" y="1553609"/>
                <a:ext cx="31750" cy="22225"/>
              </a:xfrm>
              <a:custGeom>
                <a:avLst/>
                <a:gdLst>
                  <a:gd name="T0" fmla="*/ 14 w 19"/>
                  <a:gd name="T1" fmla="*/ 12 h 13"/>
                  <a:gd name="T2" fmla="*/ 14 w 19"/>
                  <a:gd name="T3" fmla="*/ 0 h 13"/>
                  <a:gd name="T4" fmla="*/ 0 w 19"/>
                  <a:gd name="T5" fmla="*/ 10 h 13"/>
                  <a:gd name="T6" fmla="*/ 14 w 19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3">
                    <a:moveTo>
                      <a:pt x="14" y="12"/>
                    </a:moveTo>
                    <a:cubicBezTo>
                      <a:pt x="19" y="10"/>
                      <a:pt x="11" y="5"/>
                      <a:pt x="14" y="0"/>
                    </a:cubicBezTo>
                    <a:cubicBezTo>
                      <a:pt x="2" y="2"/>
                      <a:pt x="6" y="7"/>
                      <a:pt x="0" y="10"/>
                    </a:cubicBezTo>
                    <a:cubicBezTo>
                      <a:pt x="14" y="13"/>
                      <a:pt x="9" y="5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1904"/>
              <p:cNvSpPr/>
              <p:nvPr/>
            </p:nvSpPr>
            <p:spPr bwMode="auto">
              <a:xfrm>
                <a:off x="4820289" y="1556784"/>
                <a:ext cx="28575" cy="22225"/>
              </a:xfrm>
              <a:custGeom>
                <a:avLst/>
                <a:gdLst>
                  <a:gd name="T0" fmla="*/ 0 w 16"/>
                  <a:gd name="T1" fmla="*/ 12 h 13"/>
                  <a:gd name="T2" fmla="*/ 16 w 16"/>
                  <a:gd name="T3" fmla="*/ 12 h 13"/>
                  <a:gd name="T4" fmla="*/ 12 w 16"/>
                  <a:gd name="T5" fmla="*/ 0 h 13"/>
                  <a:gd name="T6" fmla="*/ 10 w 16"/>
                  <a:gd name="T7" fmla="*/ 4 h 13"/>
                  <a:gd name="T8" fmla="*/ 4 w 16"/>
                  <a:gd name="T9" fmla="*/ 4 h 13"/>
                  <a:gd name="T10" fmla="*/ 10 w 16"/>
                  <a:gd name="T11" fmla="*/ 6 h 13"/>
                  <a:gd name="T12" fmla="*/ 0 w 16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0" y="12"/>
                    </a:moveTo>
                    <a:cubicBezTo>
                      <a:pt x="2" y="13"/>
                      <a:pt x="9" y="8"/>
                      <a:pt x="16" y="12"/>
                    </a:cubicBezTo>
                    <a:cubicBezTo>
                      <a:pt x="15" y="8"/>
                      <a:pt x="11" y="7"/>
                      <a:pt x="12" y="0"/>
                    </a:cubicBezTo>
                    <a:cubicBezTo>
                      <a:pt x="10" y="0"/>
                      <a:pt x="11" y="2"/>
                      <a:pt x="10" y="4"/>
                    </a:cubicBezTo>
                    <a:cubicBezTo>
                      <a:pt x="8" y="4"/>
                      <a:pt x="6" y="4"/>
                      <a:pt x="4" y="4"/>
                    </a:cubicBezTo>
                    <a:cubicBezTo>
                      <a:pt x="5" y="6"/>
                      <a:pt x="8" y="5"/>
                      <a:pt x="10" y="6"/>
                    </a:cubicBezTo>
                    <a:cubicBezTo>
                      <a:pt x="7" y="13"/>
                      <a:pt x="2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1905"/>
              <p:cNvSpPr/>
              <p:nvPr/>
            </p:nvSpPr>
            <p:spPr bwMode="auto">
              <a:xfrm>
                <a:off x="4637727" y="1566309"/>
                <a:ext cx="166688" cy="47625"/>
              </a:xfrm>
              <a:custGeom>
                <a:avLst/>
                <a:gdLst>
                  <a:gd name="T0" fmla="*/ 40 w 97"/>
                  <a:gd name="T1" fmla="*/ 8 h 27"/>
                  <a:gd name="T2" fmla="*/ 38 w 97"/>
                  <a:gd name="T3" fmla="*/ 4 h 27"/>
                  <a:gd name="T4" fmla="*/ 36 w 97"/>
                  <a:gd name="T5" fmla="*/ 8 h 27"/>
                  <a:gd name="T6" fmla="*/ 32 w 97"/>
                  <a:gd name="T7" fmla="*/ 4 h 27"/>
                  <a:gd name="T8" fmla="*/ 25 w 97"/>
                  <a:gd name="T9" fmla="*/ 4 h 27"/>
                  <a:gd name="T10" fmla="*/ 7 w 97"/>
                  <a:gd name="T11" fmla="*/ 8 h 27"/>
                  <a:gd name="T12" fmla="*/ 1 w 97"/>
                  <a:gd name="T13" fmla="*/ 14 h 27"/>
                  <a:gd name="T14" fmla="*/ 11 w 97"/>
                  <a:gd name="T15" fmla="*/ 20 h 27"/>
                  <a:gd name="T16" fmla="*/ 5 w 97"/>
                  <a:gd name="T17" fmla="*/ 20 h 27"/>
                  <a:gd name="T18" fmla="*/ 11 w 97"/>
                  <a:gd name="T19" fmla="*/ 26 h 27"/>
                  <a:gd name="T20" fmla="*/ 11 w 97"/>
                  <a:gd name="T21" fmla="*/ 16 h 27"/>
                  <a:gd name="T22" fmla="*/ 42 w 97"/>
                  <a:gd name="T23" fmla="*/ 20 h 27"/>
                  <a:gd name="T24" fmla="*/ 44 w 97"/>
                  <a:gd name="T25" fmla="*/ 14 h 27"/>
                  <a:gd name="T26" fmla="*/ 52 w 97"/>
                  <a:gd name="T27" fmla="*/ 18 h 27"/>
                  <a:gd name="T28" fmla="*/ 58 w 97"/>
                  <a:gd name="T29" fmla="*/ 18 h 27"/>
                  <a:gd name="T30" fmla="*/ 56 w 97"/>
                  <a:gd name="T31" fmla="*/ 12 h 27"/>
                  <a:gd name="T32" fmla="*/ 66 w 97"/>
                  <a:gd name="T33" fmla="*/ 10 h 27"/>
                  <a:gd name="T34" fmla="*/ 68 w 97"/>
                  <a:gd name="T35" fmla="*/ 16 h 27"/>
                  <a:gd name="T36" fmla="*/ 82 w 97"/>
                  <a:gd name="T37" fmla="*/ 14 h 27"/>
                  <a:gd name="T38" fmla="*/ 82 w 97"/>
                  <a:gd name="T39" fmla="*/ 4 h 27"/>
                  <a:gd name="T40" fmla="*/ 96 w 97"/>
                  <a:gd name="T41" fmla="*/ 6 h 27"/>
                  <a:gd name="T42" fmla="*/ 90 w 97"/>
                  <a:gd name="T43" fmla="*/ 0 h 27"/>
                  <a:gd name="T44" fmla="*/ 64 w 97"/>
                  <a:gd name="T45" fmla="*/ 0 h 27"/>
                  <a:gd name="T46" fmla="*/ 40 w 97"/>
                  <a:gd name="T4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" h="27">
                    <a:moveTo>
                      <a:pt x="40" y="8"/>
                    </a:moveTo>
                    <a:cubicBezTo>
                      <a:pt x="38" y="8"/>
                      <a:pt x="38" y="5"/>
                      <a:pt x="38" y="4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4" y="7"/>
                      <a:pt x="32" y="6"/>
                      <a:pt x="32" y="4"/>
                    </a:cubicBezTo>
                    <a:cubicBezTo>
                      <a:pt x="30" y="5"/>
                      <a:pt x="25" y="12"/>
                      <a:pt x="25" y="4"/>
                    </a:cubicBezTo>
                    <a:cubicBezTo>
                      <a:pt x="22" y="9"/>
                      <a:pt x="18" y="7"/>
                      <a:pt x="7" y="8"/>
                    </a:cubicBezTo>
                    <a:cubicBezTo>
                      <a:pt x="8" y="12"/>
                      <a:pt x="6" y="14"/>
                      <a:pt x="1" y="14"/>
                    </a:cubicBezTo>
                    <a:cubicBezTo>
                      <a:pt x="3" y="17"/>
                      <a:pt x="8" y="18"/>
                      <a:pt x="11" y="20"/>
                    </a:cubicBezTo>
                    <a:cubicBezTo>
                      <a:pt x="10" y="23"/>
                      <a:pt x="8" y="20"/>
                      <a:pt x="5" y="20"/>
                    </a:cubicBezTo>
                    <a:cubicBezTo>
                      <a:pt x="0" y="16"/>
                      <a:pt x="9" y="25"/>
                      <a:pt x="11" y="26"/>
                    </a:cubicBezTo>
                    <a:cubicBezTo>
                      <a:pt x="14" y="23"/>
                      <a:pt x="12" y="22"/>
                      <a:pt x="11" y="16"/>
                    </a:cubicBezTo>
                    <a:cubicBezTo>
                      <a:pt x="21" y="27"/>
                      <a:pt x="35" y="12"/>
                      <a:pt x="42" y="20"/>
                    </a:cubicBezTo>
                    <a:cubicBezTo>
                      <a:pt x="44" y="20"/>
                      <a:pt x="43" y="16"/>
                      <a:pt x="44" y="14"/>
                    </a:cubicBezTo>
                    <a:cubicBezTo>
                      <a:pt x="48" y="13"/>
                      <a:pt x="51" y="14"/>
                      <a:pt x="52" y="18"/>
                    </a:cubicBezTo>
                    <a:cubicBezTo>
                      <a:pt x="53" y="15"/>
                      <a:pt x="53" y="12"/>
                      <a:pt x="58" y="18"/>
                    </a:cubicBezTo>
                    <a:cubicBezTo>
                      <a:pt x="62" y="18"/>
                      <a:pt x="57" y="12"/>
                      <a:pt x="56" y="12"/>
                    </a:cubicBezTo>
                    <a:cubicBezTo>
                      <a:pt x="55" y="7"/>
                      <a:pt x="63" y="11"/>
                      <a:pt x="66" y="10"/>
                    </a:cubicBezTo>
                    <a:cubicBezTo>
                      <a:pt x="68" y="10"/>
                      <a:pt x="68" y="13"/>
                      <a:pt x="68" y="16"/>
                    </a:cubicBezTo>
                    <a:cubicBezTo>
                      <a:pt x="74" y="13"/>
                      <a:pt x="74" y="16"/>
                      <a:pt x="82" y="14"/>
                    </a:cubicBezTo>
                    <a:cubicBezTo>
                      <a:pt x="78" y="6"/>
                      <a:pt x="86" y="9"/>
                      <a:pt x="82" y="4"/>
                    </a:cubicBezTo>
                    <a:cubicBezTo>
                      <a:pt x="89" y="4"/>
                      <a:pt x="89" y="9"/>
                      <a:pt x="96" y="6"/>
                    </a:cubicBezTo>
                    <a:cubicBezTo>
                      <a:pt x="97" y="1"/>
                      <a:pt x="87" y="7"/>
                      <a:pt x="90" y="0"/>
                    </a:cubicBezTo>
                    <a:cubicBezTo>
                      <a:pt x="80" y="0"/>
                      <a:pt x="70" y="7"/>
                      <a:pt x="64" y="0"/>
                    </a:cubicBezTo>
                    <a:cubicBezTo>
                      <a:pt x="63" y="9"/>
                      <a:pt x="42" y="1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1906"/>
              <p:cNvSpPr/>
              <p:nvPr/>
            </p:nvSpPr>
            <p:spPr bwMode="auto">
              <a:xfrm>
                <a:off x="4559939" y="1574246"/>
                <a:ext cx="50800" cy="50800"/>
              </a:xfrm>
              <a:custGeom>
                <a:avLst/>
                <a:gdLst>
                  <a:gd name="T0" fmla="*/ 16 w 29"/>
                  <a:gd name="T1" fmla="*/ 26 h 30"/>
                  <a:gd name="T2" fmla="*/ 16 w 29"/>
                  <a:gd name="T3" fmla="*/ 18 h 30"/>
                  <a:gd name="T4" fmla="*/ 24 w 29"/>
                  <a:gd name="T5" fmla="*/ 20 h 30"/>
                  <a:gd name="T6" fmla="*/ 18 w 29"/>
                  <a:gd name="T7" fmla="*/ 22 h 30"/>
                  <a:gd name="T8" fmla="*/ 18 w 29"/>
                  <a:gd name="T9" fmla="*/ 26 h 30"/>
                  <a:gd name="T10" fmla="*/ 24 w 29"/>
                  <a:gd name="T11" fmla="*/ 16 h 30"/>
                  <a:gd name="T12" fmla="*/ 16 w 29"/>
                  <a:gd name="T13" fmla="*/ 14 h 30"/>
                  <a:gd name="T14" fmla="*/ 20 w 29"/>
                  <a:gd name="T15" fmla="*/ 6 h 30"/>
                  <a:gd name="T16" fmla="*/ 14 w 29"/>
                  <a:gd name="T17" fmla="*/ 8 h 30"/>
                  <a:gd name="T18" fmla="*/ 20 w 29"/>
                  <a:gd name="T19" fmla="*/ 0 h 30"/>
                  <a:gd name="T20" fmla="*/ 8 w 29"/>
                  <a:gd name="T21" fmla="*/ 0 h 30"/>
                  <a:gd name="T22" fmla="*/ 14 w 29"/>
                  <a:gd name="T23" fmla="*/ 16 h 30"/>
                  <a:gd name="T24" fmla="*/ 2 w 29"/>
                  <a:gd name="T25" fmla="*/ 24 h 30"/>
                  <a:gd name="T26" fmla="*/ 16 w 29"/>
                  <a:gd name="T27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0">
                    <a:moveTo>
                      <a:pt x="16" y="26"/>
                    </a:moveTo>
                    <a:cubicBezTo>
                      <a:pt x="16" y="23"/>
                      <a:pt x="16" y="21"/>
                      <a:pt x="16" y="18"/>
                    </a:cubicBezTo>
                    <a:cubicBezTo>
                      <a:pt x="18" y="19"/>
                      <a:pt x="21" y="20"/>
                      <a:pt x="24" y="20"/>
                    </a:cubicBezTo>
                    <a:cubicBezTo>
                      <a:pt x="24" y="22"/>
                      <a:pt x="20" y="22"/>
                      <a:pt x="18" y="22"/>
                    </a:cubicBezTo>
                    <a:cubicBezTo>
                      <a:pt x="19" y="24"/>
                      <a:pt x="20" y="26"/>
                      <a:pt x="18" y="26"/>
                    </a:cubicBezTo>
                    <a:cubicBezTo>
                      <a:pt x="21" y="30"/>
                      <a:pt x="29" y="21"/>
                      <a:pt x="24" y="16"/>
                    </a:cubicBezTo>
                    <a:cubicBezTo>
                      <a:pt x="21" y="19"/>
                      <a:pt x="17" y="19"/>
                      <a:pt x="16" y="14"/>
                    </a:cubicBezTo>
                    <a:cubicBezTo>
                      <a:pt x="13" y="7"/>
                      <a:pt x="22" y="12"/>
                      <a:pt x="20" y="6"/>
                    </a:cubicBezTo>
                    <a:cubicBezTo>
                      <a:pt x="17" y="5"/>
                      <a:pt x="16" y="8"/>
                      <a:pt x="14" y="8"/>
                    </a:cubicBezTo>
                    <a:cubicBezTo>
                      <a:pt x="11" y="0"/>
                      <a:pt x="23" y="7"/>
                      <a:pt x="20" y="0"/>
                    </a:cubicBezTo>
                    <a:cubicBezTo>
                      <a:pt x="16" y="0"/>
                      <a:pt x="12" y="0"/>
                      <a:pt x="8" y="0"/>
                    </a:cubicBezTo>
                    <a:cubicBezTo>
                      <a:pt x="10" y="7"/>
                      <a:pt x="4" y="13"/>
                      <a:pt x="14" y="16"/>
                    </a:cubicBezTo>
                    <a:cubicBezTo>
                      <a:pt x="12" y="21"/>
                      <a:pt x="0" y="16"/>
                      <a:pt x="2" y="24"/>
                    </a:cubicBezTo>
                    <a:cubicBezTo>
                      <a:pt x="10" y="17"/>
                      <a:pt x="12" y="23"/>
                      <a:pt x="1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1907"/>
              <p:cNvSpPr/>
              <p:nvPr/>
            </p:nvSpPr>
            <p:spPr bwMode="auto">
              <a:xfrm>
                <a:off x="4525014" y="1612346"/>
                <a:ext cx="55563" cy="30163"/>
              </a:xfrm>
              <a:custGeom>
                <a:avLst/>
                <a:gdLst>
                  <a:gd name="T0" fmla="*/ 32 w 32"/>
                  <a:gd name="T1" fmla="*/ 2 h 18"/>
                  <a:gd name="T2" fmla="*/ 16 w 32"/>
                  <a:gd name="T3" fmla="*/ 2 h 18"/>
                  <a:gd name="T4" fmla="*/ 12 w 32"/>
                  <a:gd name="T5" fmla="*/ 12 h 18"/>
                  <a:gd name="T6" fmla="*/ 16 w 32"/>
                  <a:gd name="T7" fmla="*/ 6 h 18"/>
                  <a:gd name="T8" fmla="*/ 4 w 32"/>
                  <a:gd name="T9" fmla="*/ 2 h 18"/>
                  <a:gd name="T10" fmla="*/ 6 w 32"/>
                  <a:gd name="T11" fmla="*/ 18 h 18"/>
                  <a:gd name="T12" fmla="*/ 32 w 32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8">
                    <a:moveTo>
                      <a:pt x="32" y="2"/>
                    </a:moveTo>
                    <a:cubicBezTo>
                      <a:pt x="29" y="0"/>
                      <a:pt x="23" y="6"/>
                      <a:pt x="16" y="2"/>
                    </a:cubicBezTo>
                    <a:cubicBezTo>
                      <a:pt x="21" y="7"/>
                      <a:pt x="13" y="7"/>
                      <a:pt x="12" y="12"/>
                    </a:cubicBezTo>
                    <a:cubicBezTo>
                      <a:pt x="8" y="13"/>
                      <a:pt x="12" y="4"/>
                      <a:pt x="16" y="6"/>
                    </a:cubicBezTo>
                    <a:cubicBezTo>
                      <a:pt x="13" y="3"/>
                      <a:pt x="9" y="2"/>
                      <a:pt x="4" y="2"/>
                    </a:cubicBezTo>
                    <a:cubicBezTo>
                      <a:pt x="2" y="7"/>
                      <a:pt x="0" y="15"/>
                      <a:pt x="6" y="18"/>
                    </a:cubicBezTo>
                    <a:cubicBezTo>
                      <a:pt x="16" y="13"/>
                      <a:pt x="17" y="9"/>
                      <a:pt x="3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1908"/>
              <p:cNvSpPr/>
              <p:nvPr/>
            </p:nvSpPr>
            <p:spPr bwMode="auto">
              <a:xfrm>
                <a:off x="5968052" y="1628221"/>
                <a:ext cx="15875" cy="26988"/>
              </a:xfrm>
              <a:custGeom>
                <a:avLst/>
                <a:gdLst>
                  <a:gd name="T0" fmla="*/ 8 w 10"/>
                  <a:gd name="T1" fmla="*/ 0 h 15"/>
                  <a:gd name="T2" fmla="*/ 8 w 10"/>
                  <a:gd name="T3" fmla="*/ 2 h 15"/>
                  <a:gd name="T4" fmla="*/ 0 w 10"/>
                  <a:gd name="T5" fmla="*/ 12 h 15"/>
                  <a:gd name="T6" fmla="*/ 8 w 10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8" y="0"/>
                    </a:moveTo>
                    <a:cubicBezTo>
                      <a:pt x="5" y="0"/>
                      <a:pt x="7" y="2"/>
                      <a:pt x="8" y="2"/>
                    </a:cubicBezTo>
                    <a:cubicBezTo>
                      <a:pt x="5" y="6"/>
                      <a:pt x="2" y="9"/>
                      <a:pt x="0" y="12"/>
                    </a:cubicBezTo>
                    <a:cubicBezTo>
                      <a:pt x="6" y="15"/>
                      <a:pt x="10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1909"/>
              <p:cNvSpPr/>
              <p:nvPr/>
            </p:nvSpPr>
            <p:spPr bwMode="auto">
              <a:xfrm>
                <a:off x="4594864" y="1645684"/>
                <a:ext cx="22225" cy="20638"/>
              </a:xfrm>
              <a:custGeom>
                <a:avLst/>
                <a:gdLst>
                  <a:gd name="T0" fmla="*/ 12 w 13"/>
                  <a:gd name="T1" fmla="*/ 0 h 12"/>
                  <a:gd name="T2" fmla="*/ 2 w 13"/>
                  <a:gd name="T3" fmla="*/ 12 h 12"/>
                  <a:gd name="T4" fmla="*/ 12 w 13"/>
                  <a:gd name="T5" fmla="*/ 12 h 12"/>
                  <a:gd name="T6" fmla="*/ 8 w 13"/>
                  <a:gd name="T7" fmla="*/ 6 h 12"/>
                  <a:gd name="T8" fmla="*/ 12 w 1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12" y="0"/>
                    </a:moveTo>
                    <a:cubicBezTo>
                      <a:pt x="9" y="4"/>
                      <a:pt x="0" y="3"/>
                      <a:pt x="2" y="12"/>
                    </a:cubicBezTo>
                    <a:cubicBezTo>
                      <a:pt x="5" y="12"/>
                      <a:pt x="9" y="12"/>
                      <a:pt x="12" y="12"/>
                    </a:cubicBezTo>
                    <a:cubicBezTo>
                      <a:pt x="12" y="9"/>
                      <a:pt x="11" y="7"/>
                      <a:pt x="8" y="6"/>
                    </a:cubicBezTo>
                    <a:cubicBezTo>
                      <a:pt x="9" y="4"/>
                      <a:pt x="13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1910"/>
              <p:cNvSpPr/>
              <p:nvPr/>
            </p:nvSpPr>
            <p:spPr bwMode="auto">
              <a:xfrm>
                <a:off x="5834702" y="1653621"/>
                <a:ext cx="47625" cy="23813"/>
              </a:xfrm>
              <a:custGeom>
                <a:avLst/>
                <a:gdLst>
                  <a:gd name="T0" fmla="*/ 10 w 28"/>
                  <a:gd name="T1" fmla="*/ 2 h 14"/>
                  <a:gd name="T2" fmla="*/ 0 w 28"/>
                  <a:gd name="T3" fmla="*/ 6 h 14"/>
                  <a:gd name="T4" fmla="*/ 0 w 28"/>
                  <a:gd name="T5" fmla="*/ 14 h 14"/>
                  <a:gd name="T6" fmla="*/ 2 w 28"/>
                  <a:gd name="T7" fmla="*/ 10 h 14"/>
                  <a:gd name="T8" fmla="*/ 4 w 28"/>
                  <a:gd name="T9" fmla="*/ 14 h 14"/>
                  <a:gd name="T10" fmla="*/ 26 w 28"/>
                  <a:gd name="T11" fmla="*/ 10 h 14"/>
                  <a:gd name="T12" fmla="*/ 22 w 28"/>
                  <a:gd name="T13" fmla="*/ 2 h 14"/>
                  <a:gd name="T14" fmla="*/ 10 w 28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4">
                    <a:moveTo>
                      <a:pt x="10" y="2"/>
                    </a:moveTo>
                    <a:cubicBezTo>
                      <a:pt x="8" y="0"/>
                      <a:pt x="11" y="8"/>
                      <a:pt x="0" y="6"/>
                    </a:cubicBezTo>
                    <a:cubicBezTo>
                      <a:pt x="0" y="9"/>
                      <a:pt x="0" y="12"/>
                      <a:pt x="0" y="14"/>
                    </a:cubicBezTo>
                    <a:cubicBezTo>
                      <a:pt x="2" y="14"/>
                      <a:pt x="2" y="12"/>
                      <a:pt x="2" y="10"/>
                    </a:cubicBezTo>
                    <a:cubicBezTo>
                      <a:pt x="4" y="10"/>
                      <a:pt x="4" y="13"/>
                      <a:pt x="4" y="14"/>
                    </a:cubicBezTo>
                    <a:cubicBezTo>
                      <a:pt x="10" y="12"/>
                      <a:pt x="17" y="10"/>
                      <a:pt x="26" y="10"/>
                    </a:cubicBezTo>
                    <a:cubicBezTo>
                      <a:pt x="28" y="5"/>
                      <a:pt x="22" y="6"/>
                      <a:pt x="22" y="2"/>
                    </a:cubicBezTo>
                    <a:cubicBezTo>
                      <a:pt x="17" y="6"/>
                      <a:pt x="14" y="7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1911"/>
              <p:cNvSpPr/>
              <p:nvPr/>
            </p:nvSpPr>
            <p:spPr bwMode="auto">
              <a:xfrm>
                <a:off x="4561527" y="1656796"/>
                <a:ext cx="23813" cy="17463"/>
              </a:xfrm>
              <a:custGeom>
                <a:avLst/>
                <a:gdLst>
                  <a:gd name="T0" fmla="*/ 9 w 14"/>
                  <a:gd name="T1" fmla="*/ 4 h 10"/>
                  <a:gd name="T2" fmla="*/ 3 w 14"/>
                  <a:gd name="T3" fmla="*/ 10 h 10"/>
                  <a:gd name="T4" fmla="*/ 11 w 14"/>
                  <a:gd name="T5" fmla="*/ 10 h 10"/>
                  <a:gd name="T6" fmla="*/ 9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4"/>
                    </a:moveTo>
                    <a:cubicBezTo>
                      <a:pt x="9" y="0"/>
                      <a:pt x="0" y="5"/>
                      <a:pt x="3" y="10"/>
                    </a:cubicBezTo>
                    <a:cubicBezTo>
                      <a:pt x="6" y="10"/>
                      <a:pt x="8" y="10"/>
                      <a:pt x="11" y="10"/>
                    </a:cubicBezTo>
                    <a:cubicBezTo>
                      <a:pt x="14" y="5"/>
                      <a:pt x="2" y="6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1912"/>
              <p:cNvSpPr/>
              <p:nvPr/>
            </p:nvSpPr>
            <p:spPr bwMode="auto">
              <a:xfrm>
                <a:off x="5893439" y="1685371"/>
                <a:ext cx="28575" cy="28575"/>
              </a:xfrm>
              <a:custGeom>
                <a:avLst/>
                <a:gdLst>
                  <a:gd name="T0" fmla="*/ 6 w 17"/>
                  <a:gd name="T1" fmla="*/ 16 h 16"/>
                  <a:gd name="T2" fmla="*/ 14 w 17"/>
                  <a:gd name="T3" fmla="*/ 1 h 16"/>
                  <a:gd name="T4" fmla="*/ 4 w 17"/>
                  <a:gd name="T5" fmla="*/ 3 h 16"/>
                  <a:gd name="T6" fmla="*/ 6 w 17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6" y="16"/>
                    </a:moveTo>
                    <a:cubicBezTo>
                      <a:pt x="9" y="11"/>
                      <a:pt x="17" y="11"/>
                      <a:pt x="14" y="1"/>
                    </a:cubicBezTo>
                    <a:cubicBezTo>
                      <a:pt x="10" y="0"/>
                      <a:pt x="6" y="8"/>
                      <a:pt x="4" y="3"/>
                    </a:cubicBezTo>
                    <a:cubicBezTo>
                      <a:pt x="0" y="7"/>
                      <a:pt x="13" y="8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1913"/>
              <p:cNvSpPr/>
              <p:nvPr/>
            </p:nvSpPr>
            <p:spPr bwMode="auto">
              <a:xfrm>
                <a:off x="4942527" y="1713946"/>
                <a:ext cx="41275" cy="26988"/>
              </a:xfrm>
              <a:custGeom>
                <a:avLst/>
                <a:gdLst>
                  <a:gd name="T0" fmla="*/ 4 w 24"/>
                  <a:gd name="T1" fmla="*/ 10 h 16"/>
                  <a:gd name="T2" fmla="*/ 24 w 24"/>
                  <a:gd name="T3" fmla="*/ 12 h 16"/>
                  <a:gd name="T4" fmla="*/ 18 w 24"/>
                  <a:gd name="T5" fmla="*/ 6 h 16"/>
                  <a:gd name="T6" fmla="*/ 18 w 24"/>
                  <a:gd name="T7" fmla="*/ 0 h 16"/>
                  <a:gd name="T8" fmla="*/ 14 w 24"/>
                  <a:gd name="T9" fmla="*/ 0 h 16"/>
                  <a:gd name="T10" fmla="*/ 14 w 24"/>
                  <a:gd name="T11" fmla="*/ 8 h 16"/>
                  <a:gd name="T12" fmla="*/ 0 w 24"/>
                  <a:gd name="T13" fmla="*/ 10 h 16"/>
                  <a:gd name="T14" fmla="*/ 4 w 24"/>
                  <a:gd name="T1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6">
                    <a:moveTo>
                      <a:pt x="4" y="10"/>
                    </a:moveTo>
                    <a:cubicBezTo>
                      <a:pt x="9" y="16"/>
                      <a:pt x="14" y="8"/>
                      <a:pt x="24" y="12"/>
                    </a:cubicBezTo>
                    <a:cubicBezTo>
                      <a:pt x="22" y="10"/>
                      <a:pt x="13" y="1"/>
                      <a:pt x="18" y="6"/>
                    </a:cubicBezTo>
                    <a:cubicBezTo>
                      <a:pt x="22" y="4"/>
                      <a:pt x="18" y="2"/>
                      <a:pt x="18" y="0"/>
                    </a:cubicBezTo>
                    <a:cubicBezTo>
                      <a:pt x="17" y="0"/>
                      <a:pt x="15" y="0"/>
                      <a:pt x="14" y="0"/>
                    </a:cubicBezTo>
                    <a:cubicBezTo>
                      <a:pt x="14" y="2"/>
                      <a:pt x="14" y="5"/>
                      <a:pt x="14" y="8"/>
                    </a:cubicBezTo>
                    <a:cubicBezTo>
                      <a:pt x="8" y="6"/>
                      <a:pt x="5" y="9"/>
                      <a:pt x="0" y="10"/>
                    </a:cubicBezTo>
                    <a:cubicBezTo>
                      <a:pt x="0" y="13"/>
                      <a:pt x="5" y="16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1914"/>
              <p:cNvSpPr/>
              <p:nvPr/>
            </p:nvSpPr>
            <p:spPr bwMode="auto">
              <a:xfrm>
                <a:off x="4988564" y="1706009"/>
                <a:ext cx="409575" cy="31750"/>
              </a:xfrm>
              <a:custGeom>
                <a:avLst/>
                <a:gdLst>
                  <a:gd name="T0" fmla="*/ 218 w 238"/>
                  <a:gd name="T1" fmla="*/ 8 h 18"/>
                  <a:gd name="T2" fmla="*/ 216 w 238"/>
                  <a:gd name="T3" fmla="*/ 8 h 18"/>
                  <a:gd name="T4" fmla="*/ 194 w 238"/>
                  <a:gd name="T5" fmla="*/ 10 h 18"/>
                  <a:gd name="T6" fmla="*/ 127 w 238"/>
                  <a:gd name="T7" fmla="*/ 8 h 18"/>
                  <a:gd name="T8" fmla="*/ 51 w 238"/>
                  <a:gd name="T9" fmla="*/ 12 h 18"/>
                  <a:gd name="T10" fmla="*/ 33 w 238"/>
                  <a:gd name="T11" fmla="*/ 12 h 18"/>
                  <a:gd name="T12" fmla="*/ 12 w 238"/>
                  <a:gd name="T13" fmla="*/ 8 h 18"/>
                  <a:gd name="T14" fmla="*/ 14 w 238"/>
                  <a:gd name="T15" fmla="*/ 12 h 18"/>
                  <a:gd name="T16" fmla="*/ 4 w 238"/>
                  <a:gd name="T17" fmla="*/ 6 h 18"/>
                  <a:gd name="T18" fmla="*/ 0 w 238"/>
                  <a:gd name="T19" fmla="*/ 16 h 18"/>
                  <a:gd name="T20" fmla="*/ 57 w 238"/>
                  <a:gd name="T21" fmla="*/ 18 h 18"/>
                  <a:gd name="T22" fmla="*/ 63 w 238"/>
                  <a:gd name="T23" fmla="*/ 12 h 18"/>
                  <a:gd name="T24" fmla="*/ 238 w 238"/>
                  <a:gd name="T25" fmla="*/ 18 h 18"/>
                  <a:gd name="T26" fmla="*/ 214 w 238"/>
                  <a:gd name="T27" fmla="*/ 12 h 18"/>
                  <a:gd name="T28" fmla="*/ 218 w 238"/>
                  <a:gd name="T29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18">
                    <a:moveTo>
                      <a:pt x="218" y="8"/>
                    </a:moveTo>
                    <a:cubicBezTo>
                      <a:pt x="218" y="5"/>
                      <a:pt x="216" y="6"/>
                      <a:pt x="216" y="8"/>
                    </a:cubicBezTo>
                    <a:cubicBezTo>
                      <a:pt x="211" y="11"/>
                      <a:pt x="201" y="0"/>
                      <a:pt x="194" y="10"/>
                    </a:cubicBezTo>
                    <a:cubicBezTo>
                      <a:pt x="175" y="3"/>
                      <a:pt x="150" y="7"/>
                      <a:pt x="127" y="8"/>
                    </a:cubicBezTo>
                    <a:cubicBezTo>
                      <a:pt x="97" y="8"/>
                      <a:pt x="68" y="3"/>
                      <a:pt x="51" y="12"/>
                    </a:cubicBezTo>
                    <a:cubicBezTo>
                      <a:pt x="45" y="7"/>
                      <a:pt x="35" y="2"/>
                      <a:pt x="33" y="12"/>
                    </a:cubicBezTo>
                    <a:cubicBezTo>
                      <a:pt x="32" y="0"/>
                      <a:pt x="21" y="17"/>
                      <a:pt x="12" y="8"/>
                    </a:cubicBezTo>
                    <a:cubicBezTo>
                      <a:pt x="13" y="9"/>
                      <a:pt x="14" y="10"/>
                      <a:pt x="14" y="12"/>
                    </a:cubicBezTo>
                    <a:cubicBezTo>
                      <a:pt x="7" y="13"/>
                      <a:pt x="5" y="10"/>
                      <a:pt x="4" y="6"/>
                    </a:cubicBezTo>
                    <a:cubicBezTo>
                      <a:pt x="1" y="7"/>
                      <a:pt x="1" y="12"/>
                      <a:pt x="0" y="16"/>
                    </a:cubicBezTo>
                    <a:cubicBezTo>
                      <a:pt x="22" y="13"/>
                      <a:pt x="37" y="12"/>
                      <a:pt x="57" y="18"/>
                    </a:cubicBezTo>
                    <a:cubicBezTo>
                      <a:pt x="59" y="16"/>
                      <a:pt x="61" y="14"/>
                      <a:pt x="63" y="12"/>
                    </a:cubicBezTo>
                    <a:cubicBezTo>
                      <a:pt x="119" y="14"/>
                      <a:pt x="184" y="13"/>
                      <a:pt x="238" y="18"/>
                    </a:cubicBezTo>
                    <a:cubicBezTo>
                      <a:pt x="233" y="11"/>
                      <a:pt x="225" y="16"/>
                      <a:pt x="214" y="12"/>
                    </a:cubicBezTo>
                    <a:cubicBezTo>
                      <a:pt x="215" y="10"/>
                      <a:pt x="216" y="8"/>
                      <a:pt x="2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1915"/>
              <p:cNvSpPr/>
              <p:nvPr/>
            </p:nvSpPr>
            <p:spPr bwMode="auto">
              <a:xfrm>
                <a:off x="4666302" y="1752046"/>
                <a:ext cx="38100" cy="44450"/>
              </a:xfrm>
              <a:custGeom>
                <a:avLst/>
                <a:gdLst>
                  <a:gd name="T0" fmla="*/ 10 w 22"/>
                  <a:gd name="T1" fmla="*/ 7 h 25"/>
                  <a:gd name="T2" fmla="*/ 6 w 22"/>
                  <a:gd name="T3" fmla="*/ 9 h 25"/>
                  <a:gd name="T4" fmla="*/ 4 w 22"/>
                  <a:gd name="T5" fmla="*/ 7 h 25"/>
                  <a:gd name="T6" fmla="*/ 6 w 22"/>
                  <a:gd name="T7" fmla="*/ 25 h 25"/>
                  <a:gd name="T8" fmla="*/ 10 w 22"/>
                  <a:gd name="T9" fmla="*/ 25 h 25"/>
                  <a:gd name="T10" fmla="*/ 10 w 22"/>
                  <a:gd name="T11" fmla="*/ 23 h 25"/>
                  <a:gd name="T12" fmla="*/ 21 w 22"/>
                  <a:gd name="T13" fmla="*/ 9 h 25"/>
                  <a:gd name="T14" fmla="*/ 13 w 22"/>
                  <a:gd name="T15" fmla="*/ 7 h 25"/>
                  <a:gd name="T16" fmla="*/ 10 w 22"/>
                  <a:gd name="T17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5">
                    <a:moveTo>
                      <a:pt x="10" y="7"/>
                    </a:moveTo>
                    <a:cubicBezTo>
                      <a:pt x="9" y="3"/>
                      <a:pt x="6" y="6"/>
                      <a:pt x="6" y="9"/>
                    </a:cubicBezTo>
                    <a:cubicBezTo>
                      <a:pt x="5" y="9"/>
                      <a:pt x="5" y="8"/>
                      <a:pt x="4" y="7"/>
                    </a:cubicBezTo>
                    <a:cubicBezTo>
                      <a:pt x="0" y="11"/>
                      <a:pt x="13" y="17"/>
                      <a:pt x="6" y="25"/>
                    </a:cubicBezTo>
                    <a:cubicBezTo>
                      <a:pt x="8" y="24"/>
                      <a:pt x="10" y="23"/>
                      <a:pt x="10" y="25"/>
                    </a:cubicBezTo>
                    <a:cubicBezTo>
                      <a:pt x="13" y="25"/>
                      <a:pt x="12" y="23"/>
                      <a:pt x="10" y="23"/>
                    </a:cubicBezTo>
                    <a:cubicBezTo>
                      <a:pt x="22" y="17"/>
                      <a:pt x="10" y="13"/>
                      <a:pt x="21" y="9"/>
                    </a:cubicBezTo>
                    <a:cubicBezTo>
                      <a:pt x="18" y="0"/>
                      <a:pt x="12" y="18"/>
                      <a:pt x="13" y="7"/>
                    </a:cubicBezTo>
                    <a:cubicBezTo>
                      <a:pt x="10" y="9"/>
                      <a:pt x="7" y="8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1916"/>
              <p:cNvSpPr/>
              <p:nvPr/>
            </p:nvSpPr>
            <p:spPr bwMode="auto">
              <a:xfrm>
                <a:off x="5758502" y="1782209"/>
                <a:ext cx="31750" cy="19050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2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4" y="4"/>
                      <a:pt x="15" y="11"/>
                      <a:pt x="18" y="2"/>
                    </a:cubicBezTo>
                    <a:cubicBezTo>
                      <a:pt x="11" y="6"/>
                      <a:pt x="4" y="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1863437" y="3585978"/>
              <a:ext cx="2880320" cy="298450"/>
              <a:chOff x="4525014" y="1502809"/>
              <a:chExt cx="1479550" cy="298450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77" name="Freeform 1889"/>
              <p:cNvSpPr/>
              <p:nvPr/>
            </p:nvSpPr>
            <p:spPr bwMode="auto">
              <a:xfrm>
                <a:off x="4544064" y="1532971"/>
                <a:ext cx="25400" cy="26988"/>
              </a:xfrm>
              <a:custGeom>
                <a:avLst/>
                <a:gdLst>
                  <a:gd name="T0" fmla="*/ 5 w 14"/>
                  <a:gd name="T1" fmla="*/ 12 h 16"/>
                  <a:gd name="T2" fmla="*/ 13 w 14"/>
                  <a:gd name="T3" fmla="*/ 8 h 16"/>
                  <a:gd name="T4" fmla="*/ 5 w 14"/>
                  <a:gd name="T5" fmla="*/ 6 h 16"/>
                  <a:gd name="T6" fmla="*/ 3 w 14"/>
                  <a:gd name="T7" fmla="*/ 16 h 16"/>
                  <a:gd name="T8" fmla="*/ 13 w 14"/>
                  <a:gd name="T9" fmla="*/ 10 h 16"/>
                  <a:gd name="T10" fmla="*/ 5 w 14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6">
                    <a:moveTo>
                      <a:pt x="5" y="12"/>
                    </a:moveTo>
                    <a:cubicBezTo>
                      <a:pt x="6" y="9"/>
                      <a:pt x="9" y="8"/>
                      <a:pt x="13" y="8"/>
                    </a:cubicBezTo>
                    <a:cubicBezTo>
                      <a:pt x="12" y="0"/>
                      <a:pt x="4" y="11"/>
                      <a:pt x="5" y="6"/>
                    </a:cubicBezTo>
                    <a:cubicBezTo>
                      <a:pt x="0" y="5"/>
                      <a:pt x="4" y="13"/>
                      <a:pt x="3" y="16"/>
                    </a:cubicBezTo>
                    <a:cubicBezTo>
                      <a:pt x="9" y="16"/>
                      <a:pt x="14" y="16"/>
                      <a:pt x="13" y="10"/>
                    </a:cubicBezTo>
                    <a:cubicBezTo>
                      <a:pt x="9" y="9"/>
                      <a:pt x="9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1890"/>
              <p:cNvSpPr/>
              <p:nvPr/>
            </p:nvSpPr>
            <p:spPr bwMode="auto">
              <a:xfrm>
                <a:off x="5683889" y="1559959"/>
                <a:ext cx="28575" cy="15875"/>
              </a:xfrm>
              <a:custGeom>
                <a:avLst/>
                <a:gdLst>
                  <a:gd name="T0" fmla="*/ 16 w 16"/>
                  <a:gd name="T1" fmla="*/ 0 h 9"/>
                  <a:gd name="T2" fmla="*/ 0 w 16"/>
                  <a:gd name="T3" fmla="*/ 4 h 9"/>
                  <a:gd name="T4" fmla="*/ 16 w 16"/>
                  <a:gd name="T5" fmla="*/ 8 h 9"/>
                  <a:gd name="T6" fmla="*/ 16 w 1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1" y="5"/>
                      <a:pt x="7" y="0"/>
                      <a:pt x="0" y="4"/>
                    </a:cubicBezTo>
                    <a:cubicBezTo>
                      <a:pt x="5" y="9"/>
                      <a:pt x="7" y="6"/>
                      <a:pt x="16" y="8"/>
                    </a:cubicBezTo>
                    <a:cubicBezTo>
                      <a:pt x="16" y="5"/>
                      <a:pt x="16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1891"/>
              <p:cNvSpPr/>
              <p:nvPr/>
            </p:nvSpPr>
            <p:spPr bwMode="auto">
              <a:xfrm>
                <a:off x="5496564" y="1710771"/>
                <a:ext cx="20638" cy="15875"/>
              </a:xfrm>
              <a:custGeom>
                <a:avLst/>
                <a:gdLst>
                  <a:gd name="T0" fmla="*/ 12 w 12"/>
                  <a:gd name="T1" fmla="*/ 5 h 9"/>
                  <a:gd name="T2" fmla="*/ 2 w 12"/>
                  <a:gd name="T3" fmla="*/ 9 h 9"/>
                  <a:gd name="T4" fmla="*/ 12 w 12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2" y="5"/>
                    </a:moveTo>
                    <a:cubicBezTo>
                      <a:pt x="11" y="0"/>
                      <a:pt x="0" y="3"/>
                      <a:pt x="2" y="9"/>
                    </a:cubicBezTo>
                    <a:cubicBezTo>
                      <a:pt x="7" y="9"/>
                      <a:pt x="8" y="5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1892"/>
              <p:cNvSpPr/>
              <p:nvPr/>
            </p:nvSpPr>
            <p:spPr bwMode="auto">
              <a:xfrm>
                <a:off x="5642614" y="1718709"/>
                <a:ext cx="34925" cy="12700"/>
              </a:xfrm>
              <a:custGeom>
                <a:avLst/>
                <a:gdLst>
                  <a:gd name="T0" fmla="*/ 0 w 20"/>
                  <a:gd name="T1" fmla="*/ 3 h 8"/>
                  <a:gd name="T2" fmla="*/ 20 w 20"/>
                  <a:gd name="T3" fmla="*/ 7 h 8"/>
                  <a:gd name="T4" fmla="*/ 0 w 20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0" y="3"/>
                    </a:moveTo>
                    <a:cubicBezTo>
                      <a:pt x="2" y="8"/>
                      <a:pt x="12" y="6"/>
                      <a:pt x="20" y="7"/>
                    </a:cubicBezTo>
                    <a:cubicBezTo>
                      <a:pt x="15" y="0"/>
                      <a:pt x="1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1893"/>
              <p:cNvSpPr/>
              <p:nvPr/>
            </p:nvSpPr>
            <p:spPr bwMode="auto">
              <a:xfrm>
                <a:off x="5601339" y="1710771"/>
                <a:ext cx="31750" cy="19050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11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0" y="9"/>
                      <a:pt x="1" y="0"/>
                      <a:pt x="0" y="11"/>
                    </a:cubicBezTo>
                    <a:cubicBezTo>
                      <a:pt x="6" y="9"/>
                      <a:pt x="17" y="11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1894"/>
              <p:cNvSpPr/>
              <p:nvPr/>
            </p:nvSpPr>
            <p:spPr bwMode="auto">
              <a:xfrm>
                <a:off x="4894902" y="1723471"/>
                <a:ext cx="41275" cy="19050"/>
              </a:xfrm>
              <a:custGeom>
                <a:avLst/>
                <a:gdLst>
                  <a:gd name="T0" fmla="*/ 16 w 24"/>
                  <a:gd name="T1" fmla="*/ 0 h 11"/>
                  <a:gd name="T2" fmla="*/ 6 w 24"/>
                  <a:gd name="T3" fmla="*/ 2 h 11"/>
                  <a:gd name="T4" fmla="*/ 6 w 24"/>
                  <a:gd name="T5" fmla="*/ 10 h 11"/>
                  <a:gd name="T6" fmla="*/ 24 w 24"/>
                  <a:gd name="T7" fmla="*/ 6 h 11"/>
                  <a:gd name="T8" fmla="*/ 16 w 2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16" y="0"/>
                    </a:moveTo>
                    <a:cubicBezTo>
                      <a:pt x="13" y="0"/>
                      <a:pt x="8" y="7"/>
                      <a:pt x="6" y="2"/>
                    </a:cubicBezTo>
                    <a:cubicBezTo>
                      <a:pt x="0" y="3"/>
                      <a:pt x="8" y="6"/>
                      <a:pt x="6" y="10"/>
                    </a:cubicBezTo>
                    <a:cubicBezTo>
                      <a:pt x="10" y="2"/>
                      <a:pt x="18" y="11"/>
                      <a:pt x="24" y="6"/>
                    </a:cubicBezTo>
                    <a:cubicBezTo>
                      <a:pt x="23" y="1"/>
                      <a:pt x="15" y="5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1895"/>
              <p:cNvSpPr/>
              <p:nvPr/>
            </p:nvSpPr>
            <p:spPr bwMode="auto">
              <a:xfrm>
                <a:off x="5510852" y="1744109"/>
                <a:ext cx="26988" cy="19050"/>
              </a:xfrm>
              <a:custGeom>
                <a:avLst/>
                <a:gdLst>
                  <a:gd name="T0" fmla="*/ 0 w 16"/>
                  <a:gd name="T1" fmla="*/ 0 h 11"/>
                  <a:gd name="T2" fmla="*/ 0 w 16"/>
                  <a:gd name="T3" fmla="*/ 8 h 11"/>
                  <a:gd name="T4" fmla="*/ 16 w 16"/>
                  <a:gd name="T5" fmla="*/ 8 h 11"/>
                  <a:gd name="T6" fmla="*/ 0 w 1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0"/>
                    </a:moveTo>
                    <a:cubicBezTo>
                      <a:pt x="0" y="2"/>
                      <a:pt x="0" y="5"/>
                      <a:pt x="0" y="8"/>
                    </a:cubicBezTo>
                    <a:cubicBezTo>
                      <a:pt x="3" y="11"/>
                      <a:pt x="9" y="6"/>
                      <a:pt x="16" y="8"/>
                    </a:cubicBezTo>
                    <a:cubicBezTo>
                      <a:pt x="16" y="0"/>
                      <a:pt x="6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1896"/>
              <p:cNvSpPr/>
              <p:nvPr/>
            </p:nvSpPr>
            <p:spPr bwMode="auto">
              <a:xfrm>
                <a:off x="4745677" y="1758396"/>
                <a:ext cx="26988" cy="12700"/>
              </a:xfrm>
              <a:custGeom>
                <a:avLst/>
                <a:gdLst>
                  <a:gd name="T0" fmla="*/ 7 w 15"/>
                  <a:gd name="T1" fmla="*/ 0 h 8"/>
                  <a:gd name="T2" fmla="*/ 11 w 15"/>
                  <a:gd name="T3" fmla="*/ 8 h 8"/>
                  <a:gd name="T4" fmla="*/ 15 w 15"/>
                  <a:gd name="T5" fmla="*/ 6 h 8"/>
                  <a:gd name="T6" fmla="*/ 15 w 15"/>
                  <a:gd name="T7" fmla="*/ 2 h 8"/>
                  <a:gd name="T8" fmla="*/ 7 w 1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7" y="0"/>
                    </a:moveTo>
                    <a:cubicBezTo>
                      <a:pt x="0" y="7"/>
                      <a:pt x="13" y="2"/>
                      <a:pt x="11" y="8"/>
                    </a:cubicBezTo>
                    <a:cubicBezTo>
                      <a:pt x="13" y="7"/>
                      <a:pt x="13" y="6"/>
                      <a:pt x="15" y="6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2" y="2"/>
                      <a:pt x="7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1897"/>
              <p:cNvSpPr/>
              <p:nvPr/>
            </p:nvSpPr>
            <p:spPr bwMode="auto">
              <a:xfrm>
                <a:off x="5552127" y="1759984"/>
                <a:ext cx="47625" cy="20638"/>
              </a:xfrm>
              <a:custGeom>
                <a:avLst/>
                <a:gdLst>
                  <a:gd name="T0" fmla="*/ 0 w 28"/>
                  <a:gd name="T1" fmla="*/ 7 h 12"/>
                  <a:gd name="T2" fmla="*/ 0 w 28"/>
                  <a:gd name="T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12">
                    <a:moveTo>
                      <a:pt x="0" y="7"/>
                    </a:moveTo>
                    <a:cubicBezTo>
                      <a:pt x="11" y="12"/>
                      <a:pt x="28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1898"/>
              <p:cNvSpPr>
                <a:spLocks noEditPoints="1"/>
              </p:cNvSpPr>
              <p:nvPr/>
            </p:nvSpPr>
            <p:spPr bwMode="auto">
              <a:xfrm>
                <a:off x="4588514" y="1502809"/>
                <a:ext cx="1416050" cy="266700"/>
              </a:xfrm>
              <a:custGeom>
                <a:avLst/>
                <a:gdLst>
                  <a:gd name="T0" fmla="*/ 747 w 822"/>
                  <a:gd name="T1" fmla="*/ 57 h 155"/>
                  <a:gd name="T2" fmla="*/ 751 w 822"/>
                  <a:gd name="T3" fmla="*/ 51 h 155"/>
                  <a:gd name="T4" fmla="*/ 761 w 822"/>
                  <a:gd name="T5" fmla="*/ 55 h 155"/>
                  <a:gd name="T6" fmla="*/ 731 w 822"/>
                  <a:gd name="T7" fmla="*/ 71 h 155"/>
                  <a:gd name="T8" fmla="*/ 804 w 822"/>
                  <a:gd name="T9" fmla="*/ 69 h 155"/>
                  <a:gd name="T10" fmla="*/ 814 w 822"/>
                  <a:gd name="T11" fmla="*/ 75 h 155"/>
                  <a:gd name="T12" fmla="*/ 761 w 822"/>
                  <a:gd name="T13" fmla="*/ 101 h 155"/>
                  <a:gd name="T14" fmla="*/ 723 w 822"/>
                  <a:gd name="T15" fmla="*/ 138 h 155"/>
                  <a:gd name="T16" fmla="*/ 594 w 822"/>
                  <a:gd name="T17" fmla="*/ 142 h 155"/>
                  <a:gd name="T18" fmla="*/ 578 w 822"/>
                  <a:gd name="T19" fmla="*/ 148 h 155"/>
                  <a:gd name="T20" fmla="*/ 527 w 822"/>
                  <a:gd name="T21" fmla="*/ 134 h 155"/>
                  <a:gd name="T22" fmla="*/ 466 w 822"/>
                  <a:gd name="T23" fmla="*/ 152 h 155"/>
                  <a:gd name="T24" fmla="*/ 170 w 822"/>
                  <a:gd name="T25" fmla="*/ 152 h 155"/>
                  <a:gd name="T26" fmla="*/ 145 w 822"/>
                  <a:gd name="T27" fmla="*/ 134 h 155"/>
                  <a:gd name="T28" fmla="*/ 145 w 822"/>
                  <a:gd name="T29" fmla="*/ 122 h 155"/>
                  <a:gd name="T30" fmla="*/ 91 w 822"/>
                  <a:gd name="T31" fmla="*/ 134 h 155"/>
                  <a:gd name="T32" fmla="*/ 73 w 822"/>
                  <a:gd name="T33" fmla="*/ 113 h 155"/>
                  <a:gd name="T34" fmla="*/ 6 w 822"/>
                  <a:gd name="T35" fmla="*/ 126 h 155"/>
                  <a:gd name="T36" fmla="*/ 32 w 822"/>
                  <a:gd name="T37" fmla="*/ 101 h 155"/>
                  <a:gd name="T38" fmla="*/ 34 w 822"/>
                  <a:gd name="T39" fmla="*/ 101 h 155"/>
                  <a:gd name="T40" fmla="*/ 26 w 822"/>
                  <a:gd name="T41" fmla="*/ 87 h 155"/>
                  <a:gd name="T42" fmla="*/ 14 w 822"/>
                  <a:gd name="T43" fmla="*/ 79 h 155"/>
                  <a:gd name="T44" fmla="*/ 4 w 822"/>
                  <a:gd name="T45" fmla="*/ 75 h 155"/>
                  <a:gd name="T46" fmla="*/ 22 w 822"/>
                  <a:gd name="T47" fmla="*/ 47 h 155"/>
                  <a:gd name="T48" fmla="*/ 32 w 822"/>
                  <a:gd name="T49" fmla="*/ 41 h 155"/>
                  <a:gd name="T50" fmla="*/ 63 w 822"/>
                  <a:gd name="T51" fmla="*/ 35 h 155"/>
                  <a:gd name="T52" fmla="*/ 89 w 822"/>
                  <a:gd name="T53" fmla="*/ 27 h 155"/>
                  <a:gd name="T54" fmla="*/ 137 w 822"/>
                  <a:gd name="T55" fmla="*/ 19 h 155"/>
                  <a:gd name="T56" fmla="*/ 162 w 822"/>
                  <a:gd name="T57" fmla="*/ 27 h 155"/>
                  <a:gd name="T58" fmla="*/ 456 w 822"/>
                  <a:gd name="T59" fmla="*/ 16 h 155"/>
                  <a:gd name="T60" fmla="*/ 553 w 822"/>
                  <a:gd name="T61" fmla="*/ 6 h 155"/>
                  <a:gd name="T62" fmla="*/ 594 w 822"/>
                  <a:gd name="T63" fmla="*/ 14 h 155"/>
                  <a:gd name="T64" fmla="*/ 658 w 822"/>
                  <a:gd name="T65" fmla="*/ 31 h 155"/>
                  <a:gd name="T66" fmla="*/ 703 w 822"/>
                  <a:gd name="T67" fmla="*/ 49 h 155"/>
                  <a:gd name="T68" fmla="*/ 145 w 822"/>
                  <a:gd name="T69" fmla="*/ 35 h 155"/>
                  <a:gd name="T70" fmla="*/ 652 w 822"/>
                  <a:gd name="T71" fmla="*/ 33 h 155"/>
                  <a:gd name="T72" fmla="*/ 69 w 822"/>
                  <a:gd name="T73" fmla="*/ 45 h 155"/>
                  <a:gd name="T74" fmla="*/ 54 w 822"/>
                  <a:gd name="T75" fmla="*/ 41 h 155"/>
                  <a:gd name="T76" fmla="*/ 34 w 822"/>
                  <a:gd name="T77" fmla="*/ 57 h 155"/>
                  <a:gd name="T78" fmla="*/ 73 w 822"/>
                  <a:gd name="T79" fmla="*/ 51 h 155"/>
                  <a:gd name="T80" fmla="*/ 95 w 822"/>
                  <a:gd name="T81" fmla="*/ 47 h 155"/>
                  <a:gd name="T82" fmla="*/ 125 w 822"/>
                  <a:gd name="T83" fmla="*/ 43 h 155"/>
                  <a:gd name="T84" fmla="*/ 808 w 822"/>
                  <a:gd name="T85" fmla="*/ 73 h 155"/>
                  <a:gd name="T86" fmla="*/ 733 w 822"/>
                  <a:gd name="T87" fmla="*/ 89 h 155"/>
                  <a:gd name="T88" fmla="*/ 727 w 822"/>
                  <a:gd name="T89" fmla="*/ 101 h 155"/>
                  <a:gd name="T90" fmla="*/ 210 w 822"/>
                  <a:gd name="T91" fmla="*/ 132 h 155"/>
                  <a:gd name="T92" fmla="*/ 220 w 822"/>
                  <a:gd name="T93" fmla="*/ 122 h 155"/>
                  <a:gd name="T94" fmla="*/ 539 w 822"/>
                  <a:gd name="T95" fmla="*/ 126 h 155"/>
                  <a:gd name="T96" fmla="*/ 448 w 822"/>
                  <a:gd name="T97" fmla="*/ 126 h 155"/>
                  <a:gd name="T98" fmla="*/ 265 w 822"/>
                  <a:gd name="T99" fmla="*/ 130 h 155"/>
                  <a:gd name="T100" fmla="*/ 232 w 822"/>
                  <a:gd name="T101" fmla="*/ 134 h 155"/>
                  <a:gd name="T102" fmla="*/ 446 w 822"/>
                  <a:gd name="T103" fmla="*/ 130 h 155"/>
                  <a:gd name="T104" fmla="*/ 612 w 822"/>
                  <a:gd name="T105" fmla="*/ 128 h 155"/>
                  <a:gd name="T106" fmla="*/ 194 w 822"/>
                  <a:gd name="T107" fmla="*/ 128 h 155"/>
                  <a:gd name="T108" fmla="*/ 194 w 822"/>
                  <a:gd name="T109" fmla="*/ 12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22" h="155">
                    <a:moveTo>
                      <a:pt x="703" y="49"/>
                    </a:moveTo>
                    <a:cubicBezTo>
                      <a:pt x="716" y="47"/>
                      <a:pt x="731" y="50"/>
                      <a:pt x="745" y="51"/>
                    </a:cubicBezTo>
                    <a:cubicBezTo>
                      <a:pt x="744" y="51"/>
                      <a:pt x="739" y="57"/>
                      <a:pt x="743" y="57"/>
                    </a:cubicBezTo>
                    <a:cubicBezTo>
                      <a:pt x="744" y="54"/>
                      <a:pt x="745" y="56"/>
                      <a:pt x="747" y="57"/>
                    </a:cubicBezTo>
                    <a:cubicBezTo>
                      <a:pt x="742" y="54"/>
                      <a:pt x="750" y="44"/>
                      <a:pt x="751" y="49"/>
                    </a:cubicBezTo>
                    <a:cubicBezTo>
                      <a:pt x="746" y="49"/>
                      <a:pt x="751" y="55"/>
                      <a:pt x="753" y="55"/>
                    </a:cubicBezTo>
                    <a:cubicBezTo>
                      <a:pt x="754" y="52"/>
                      <a:pt x="757" y="51"/>
                      <a:pt x="757" y="49"/>
                    </a:cubicBezTo>
                    <a:cubicBezTo>
                      <a:pt x="754" y="48"/>
                      <a:pt x="752" y="57"/>
                      <a:pt x="751" y="51"/>
                    </a:cubicBezTo>
                    <a:cubicBezTo>
                      <a:pt x="755" y="48"/>
                      <a:pt x="758" y="45"/>
                      <a:pt x="765" y="47"/>
                    </a:cubicBezTo>
                    <a:cubicBezTo>
                      <a:pt x="767" y="49"/>
                      <a:pt x="767" y="54"/>
                      <a:pt x="769" y="57"/>
                    </a:cubicBezTo>
                    <a:cubicBezTo>
                      <a:pt x="761" y="55"/>
                      <a:pt x="771" y="61"/>
                      <a:pt x="765" y="61"/>
                    </a:cubicBezTo>
                    <a:cubicBezTo>
                      <a:pt x="766" y="58"/>
                      <a:pt x="755" y="57"/>
                      <a:pt x="761" y="55"/>
                    </a:cubicBezTo>
                    <a:cubicBezTo>
                      <a:pt x="762" y="58"/>
                      <a:pt x="765" y="55"/>
                      <a:pt x="765" y="53"/>
                    </a:cubicBezTo>
                    <a:cubicBezTo>
                      <a:pt x="758" y="56"/>
                      <a:pt x="758" y="57"/>
                      <a:pt x="749" y="59"/>
                    </a:cubicBezTo>
                    <a:cubicBezTo>
                      <a:pt x="749" y="59"/>
                      <a:pt x="729" y="57"/>
                      <a:pt x="723" y="67"/>
                    </a:cubicBezTo>
                    <a:cubicBezTo>
                      <a:pt x="728" y="66"/>
                      <a:pt x="727" y="71"/>
                      <a:pt x="731" y="71"/>
                    </a:cubicBezTo>
                    <a:cubicBezTo>
                      <a:pt x="731" y="64"/>
                      <a:pt x="735" y="71"/>
                      <a:pt x="737" y="65"/>
                    </a:cubicBezTo>
                    <a:cubicBezTo>
                      <a:pt x="738" y="68"/>
                      <a:pt x="740" y="70"/>
                      <a:pt x="743" y="71"/>
                    </a:cubicBezTo>
                    <a:cubicBezTo>
                      <a:pt x="746" y="66"/>
                      <a:pt x="761" y="71"/>
                      <a:pt x="767" y="73"/>
                    </a:cubicBezTo>
                    <a:cubicBezTo>
                      <a:pt x="778" y="67"/>
                      <a:pt x="792" y="71"/>
                      <a:pt x="804" y="69"/>
                    </a:cubicBezTo>
                    <a:cubicBezTo>
                      <a:pt x="800" y="67"/>
                      <a:pt x="793" y="72"/>
                      <a:pt x="798" y="73"/>
                    </a:cubicBezTo>
                    <a:cubicBezTo>
                      <a:pt x="808" y="70"/>
                      <a:pt x="814" y="64"/>
                      <a:pt x="816" y="71"/>
                    </a:cubicBezTo>
                    <a:cubicBezTo>
                      <a:pt x="816" y="70"/>
                      <a:pt x="816" y="69"/>
                      <a:pt x="814" y="69"/>
                    </a:cubicBezTo>
                    <a:cubicBezTo>
                      <a:pt x="814" y="73"/>
                      <a:pt x="822" y="79"/>
                      <a:pt x="814" y="75"/>
                    </a:cubicBezTo>
                    <a:cubicBezTo>
                      <a:pt x="813" y="80"/>
                      <a:pt x="820" y="77"/>
                      <a:pt x="820" y="81"/>
                    </a:cubicBezTo>
                    <a:cubicBezTo>
                      <a:pt x="809" y="85"/>
                      <a:pt x="795" y="99"/>
                      <a:pt x="786" y="89"/>
                    </a:cubicBezTo>
                    <a:cubicBezTo>
                      <a:pt x="775" y="90"/>
                      <a:pt x="779" y="94"/>
                      <a:pt x="771" y="89"/>
                    </a:cubicBezTo>
                    <a:cubicBezTo>
                      <a:pt x="769" y="94"/>
                      <a:pt x="760" y="93"/>
                      <a:pt x="761" y="101"/>
                    </a:cubicBezTo>
                    <a:cubicBezTo>
                      <a:pt x="739" y="103"/>
                      <a:pt x="717" y="102"/>
                      <a:pt x="697" y="111"/>
                    </a:cubicBezTo>
                    <a:cubicBezTo>
                      <a:pt x="709" y="108"/>
                      <a:pt x="742" y="114"/>
                      <a:pt x="751" y="124"/>
                    </a:cubicBezTo>
                    <a:cubicBezTo>
                      <a:pt x="749" y="124"/>
                      <a:pt x="747" y="126"/>
                      <a:pt x="747" y="130"/>
                    </a:cubicBezTo>
                    <a:cubicBezTo>
                      <a:pt x="735" y="128"/>
                      <a:pt x="730" y="134"/>
                      <a:pt x="723" y="138"/>
                    </a:cubicBezTo>
                    <a:cubicBezTo>
                      <a:pt x="721" y="131"/>
                      <a:pt x="718" y="138"/>
                      <a:pt x="715" y="132"/>
                    </a:cubicBezTo>
                    <a:cubicBezTo>
                      <a:pt x="704" y="142"/>
                      <a:pt x="692" y="125"/>
                      <a:pt x="674" y="136"/>
                    </a:cubicBezTo>
                    <a:cubicBezTo>
                      <a:pt x="680" y="134"/>
                      <a:pt x="678" y="140"/>
                      <a:pt x="681" y="142"/>
                    </a:cubicBezTo>
                    <a:cubicBezTo>
                      <a:pt x="653" y="150"/>
                      <a:pt x="614" y="138"/>
                      <a:pt x="594" y="142"/>
                    </a:cubicBezTo>
                    <a:cubicBezTo>
                      <a:pt x="594" y="146"/>
                      <a:pt x="601" y="145"/>
                      <a:pt x="600" y="152"/>
                    </a:cubicBezTo>
                    <a:cubicBezTo>
                      <a:pt x="595" y="149"/>
                      <a:pt x="595" y="143"/>
                      <a:pt x="588" y="152"/>
                    </a:cubicBezTo>
                    <a:cubicBezTo>
                      <a:pt x="582" y="149"/>
                      <a:pt x="589" y="140"/>
                      <a:pt x="586" y="140"/>
                    </a:cubicBezTo>
                    <a:cubicBezTo>
                      <a:pt x="583" y="143"/>
                      <a:pt x="577" y="142"/>
                      <a:pt x="578" y="148"/>
                    </a:cubicBezTo>
                    <a:cubicBezTo>
                      <a:pt x="571" y="149"/>
                      <a:pt x="569" y="146"/>
                      <a:pt x="565" y="144"/>
                    </a:cubicBezTo>
                    <a:cubicBezTo>
                      <a:pt x="563" y="146"/>
                      <a:pt x="558" y="155"/>
                      <a:pt x="555" y="150"/>
                    </a:cubicBezTo>
                    <a:cubicBezTo>
                      <a:pt x="558" y="148"/>
                      <a:pt x="548" y="144"/>
                      <a:pt x="553" y="138"/>
                    </a:cubicBezTo>
                    <a:cubicBezTo>
                      <a:pt x="538" y="134"/>
                      <a:pt x="532" y="142"/>
                      <a:pt x="527" y="134"/>
                    </a:cubicBezTo>
                    <a:cubicBezTo>
                      <a:pt x="528" y="138"/>
                      <a:pt x="524" y="138"/>
                      <a:pt x="523" y="140"/>
                    </a:cubicBezTo>
                    <a:cubicBezTo>
                      <a:pt x="525" y="140"/>
                      <a:pt x="528" y="140"/>
                      <a:pt x="527" y="144"/>
                    </a:cubicBezTo>
                    <a:cubicBezTo>
                      <a:pt x="523" y="147"/>
                      <a:pt x="516" y="147"/>
                      <a:pt x="513" y="152"/>
                    </a:cubicBezTo>
                    <a:cubicBezTo>
                      <a:pt x="501" y="142"/>
                      <a:pt x="475" y="148"/>
                      <a:pt x="466" y="152"/>
                    </a:cubicBezTo>
                    <a:cubicBezTo>
                      <a:pt x="465" y="149"/>
                      <a:pt x="464" y="147"/>
                      <a:pt x="462" y="146"/>
                    </a:cubicBezTo>
                    <a:cubicBezTo>
                      <a:pt x="431" y="151"/>
                      <a:pt x="385" y="145"/>
                      <a:pt x="351" y="146"/>
                    </a:cubicBezTo>
                    <a:cubicBezTo>
                      <a:pt x="342" y="146"/>
                      <a:pt x="328" y="151"/>
                      <a:pt x="329" y="144"/>
                    </a:cubicBezTo>
                    <a:cubicBezTo>
                      <a:pt x="277" y="155"/>
                      <a:pt x="226" y="140"/>
                      <a:pt x="170" y="152"/>
                    </a:cubicBezTo>
                    <a:cubicBezTo>
                      <a:pt x="169" y="144"/>
                      <a:pt x="164" y="154"/>
                      <a:pt x="168" y="144"/>
                    </a:cubicBezTo>
                    <a:cubicBezTo>
                      <a:pt x="166" y="145"/>
                      <a:pt x="156" y="149"/>
                      <a:pt x="162" y="146"/>
                    </a:cubicBezTo>
                    <a:cubicBezTo>
                      <a:pt x="165" y="142"/>
                      <a:pt x="169" y="138"/>
                      <a:pt x="174" y="136"/>
                    </a:cubicBezTo>
                    <a:cubicBezTo>
                      <a:pt x="163" y="129"/>
                      <a:pt x="157" y="128"/>
                      <a:pt x="145" y="134"/>
                    </a:cubicBezTo>
                    <a:cubicBezTo>
                      <a:pt x="145" y="127"/>
                      <a:pt x="140" y="134"/>
                      <a:pt x="139" y="130"/>
                    </a:cubicBezTo>
                    <a:cubicBezTo>
                      <a:pt x="142" y="130"/>
                      <a:pt x="147" y="123"/>
                      <a:pt x="147" y="128"/>
                    </a:cubicBezTo>
                    <a:cubicBezTo>
                      <a:pt x="145" y="128"/>
                      <a:pt x="145" y="131"/>
                      <a:pt x="147" y="132"/>
                    </a:cubicBezTo>
                    <a:cubicBezTo>
                      <a:pt x="148" y="126"/>
                      <a:pt x="150" y="125"/>
                      <a:pt x="145" y="122"/>
                    </a:cubicBezTo>
                    <a:cubicBezTo>
                      <a:pt x="142" y="126"/>
                      <a:pt x="132" y="124"/>
                      <a:pt x="133" y="134"/>
                    </a:cubicBezTo>
                    <a:cubicBezTo>
                      <a:pt x="126" y="134"/>
                      <a:pt x="133" y="127"/>
                      <a:pt x="125" y="126"/>
                    </a:cubicBezTo>
                    <a:cubicBezTo>
                      <a:pt x="125" y="135"/>
                      <a:pt x="113" y="135"/>
                      <a:pt x="103" y="128"/>
                    </a:cubicBezTo>
                    <a:cubicBezTo>
                      <a:pt x="106" y="143"/>
                      <a:pt x="78" y="136"/>
                      <a:pt x="91" y="134"/>
                    </a:cubicBezTo>
                    <a:cubicBezTo>
                      <a:pt x="87" y="131"/>
                      <a:pt x="81" y="135"/>
                      <a:pt x="79" y="128"/>
                    </a:cubicBezTo>
                    <a:cubicBezTo>
                      <a:pt x="87" y="132"/>
                      <a:pt x="86" y="124"/>
                      <a:pt x="81" y="122"/>
                    </a:cubicBezTo>
                    <a:cubicBezTo>
                      <a:pt x="87" y="131"/>
                      <a:pt x="68" y="120"/>
                      <a:pt x="79" y="117"/>
                    </a:cubicBezTo>
                    <a:cubicBezTo>
                      <a:pt x="75" y="118"/>
                      <a:pt x="75" y="115"/>
                      <a:pt x="73" y="113"/>
                    </a:cubicBezTo>
                    <a:cubicBezTo>
                      <a:pt x="66" y="118"/>
                      <a:pt x="51" y="118"/>
                      <a:pt x="50" y="126"/>
                    </a:cubicBezTo>
                    <a:cubicBezTo>
                      <a:pt x="48" y="125"/>
                      <a:pt x="49" y="117"/>
                      <a:pt x="42" y="115"/>
                    </a:cubicBezTo>
                    <a:cubicBezTo>
                      <a:pt x="42" y="117"/>
                      <a:pt x="45" y="120"/>
                      <a:pt x="42" y="119"/>
                    </a:cubicBezTo>
                    <a:cubicBezTo>
                      <a:pt x="33" y="117"/>
                      <a:pt x="17" y="122"/>
                      <a:pt x="6" y="126"/>
                    </a:cubicBezTo>
                    <a:cubicBezTo>
                      <a:pt x="8" y="119"/>
                      <a:pt x="1" y="121"/>
                      <a:pt x="0" y="117"/>
                    </a:cubicBezTo>
                    <a:cubicBezTo>
                      <a:pt x="3" y="117"/>
                      <a:pt x="4" y="118"/>
                      <a:pt x="6" y="119"/>
                    </a:cubicBezTo>
                    <a:cubicBezTo>
                      <a:pt x="0" y="113"/>
                      <a:pt x="7" y="112"/>
                      <a:pt x="6" y="103"/>
                    </a:cubicBezTo>
                    <a:cubicBezTo>
                      <a:pt x="15" y="103"/>
                      <a:pt x="26" y="113"/>
                      <a:pt x="32" y="101"/>
                    </a:cubicBezTo>
                    <a:cubicBezTo>
                      <a:pt x="35" y="108"/>
                      <a:pt x="51" y="105"/>
                      <a:pt x="54" y="97"/>
                    </a:cubicBezTo>
                    <a:cubicBezTo>
                      <a:pt x="44" y="99"/>
                      <a:pt x="53" y="91"/>
                      <a:pt x="42" y="91"/>
                    </a:cubicBezTo>
                    <a:cubicBezTo>
                      <a:pt x="42" y="95"/>
                      <a:pt x="47" y="99"/>
                      <a:pt x="44" y="101"/>
                    </a:cubicBezTo>
                    <a:cubicBezTo>
                      <a:pt x="43" y="95"/>
                      <a:pt x="39" y="104"/>
                      <a:pt x="34" y="101"/>
                    </a:cubicBezTo>
                    <a:cubicBezTo>
                      <a:pt x="33" y="99"/>
                      <a:pt x="32" y="97"/>
                      <a:pt x="30" y="95"/>
                    </a:cubicBezTo>
                    <a:cubicBezTo>
                      <a:pt x="26" y="97"/>
                      <a:pt x="24" y="101"/>
                      <a:pt x="20" y="103"/>
                    </a:cubicBezTo>
                    <a:cubicBezTo>
                      <a:pt x="19" y="101"/>
                      <a:pt x="18" y="98"/>
                      <a:pt x="20" y="101"/>
                    </a:cubicBezTo>
                    <a:cubicBezTo>
                      <a:pt x="27" y="98"/>
                      <a:pt x="20" y="92"/>
                      <a:pt x="26" y="87"/>
                    </a:cubicBezTo>
                    <a:cubicBezTo>
                      <a:pt x="32" y="91"/>
                      <a:pt x="32" y="80"/>
                      <a:pt x="40" y="77"/>
                    </a:cubicBezTo>
                    <a:cubicBezTo>
                      <a:pt x="34" y="80"/>
                      <a:pt x="30" y="76"/>
                      <a:pt x="20" y="77"/>
                    </a:cubicBezTo>
                    <a:cubicBezTo>
                      <a:pt x="20" y="74"/>
                      <a:pt x="21" y="70"/>
                      <a:pt x="18" y="69"/>
                    </a:cubicBezTo>
                    <a:cubicBezTo>
                      <a:pt x="19" y="74"/>
                      <a:pt x="8" y="73"/>
                      <a:pt x="14" y="79"/>
                    </a:cubicBezTo>
                    <a:cubicBezTo>
                      <a:pt x="13" y="76"/>
                      <a:pt x="17" y="74"/>
                      <a:pt x="18" y="77"/>
                    </a:cubicBezTo>
                    <a:cubicBezTo>
                      <a:pt x="17" y="82"/>
                      <a:pt x="1" y="85"/>
                      <a:pt x="6" y="79"/>
                    </a:cubicBezTo>
                    <a:cubicBezTo>
                      <a:pt x="6" y="80"/>
                      <a:pt x="6" y="81"/>
                      <a:pt x="8" y="81"/>
                    </a:cubicBezTo>
                    <a:cubicBezTo>
                      <a:pt x="8" y="78"/>
                      <a:pt x="5" y="78"/>
                      <a:pt x="4" y="75"/>
                    </a:cubicBezTo>
                    <a:cubicBezTo>
                      <a:pt x="7" y="75"/>
                      <a:pt x="8" y="76"/>
                      <a:pt x="10" y="77"/>
                    </a:cubicBezTo>
                    <a:cubicBezTo>
                      <a:pt x="6" y="72"/>
                      <a:pt x="11" y="75"/>
                      <a:pt x="12" y="71"/>
                    </a:cubicBezTo>
                    <a:cubicBezTo>
                      <a:pt x="8" y="69"/>
                      <a:pt x="5" y="77"/>
                      <a:pt x="4" y="71"/>
                    </a:cubicBezTo>
                    <a:cubicBezTo>
                      <a:pt x="13" y="66"/>
                      <a:pt x="17" y="55"/>
                      <a:pt x="22" y="47"/>
                    </a:cubicBezTo>
                    <a:cubicBezTo>
                      <a:pt x="10" y="53"/>
                      <a:pt x="25" y="42"/>
                      <a:pt x="16" y="41"/>
                    </a:cubicBezTo>
                    <a:cubicBezTo>
                      <a:pt x="16" y="43"/>
                      <a:pt x="19" y="44"/>
                      <a:pt x="16" y="45"/>
                    </a:cubicBezTo>
                    <a:cubicBezTo>
                      <a:pt x="15" y="42"/>
                      <a:pt x="13" y="41"/>
                      <a:pt x="14" y="37"/>
                    </a:cubicBezTo>
                    <a:cubicBezTo>
                      <a:pt x="30" y="35"/>
                      <a:pt x="22" y="36"/>
                      <a:pt x="32" y="41"/>
                    </a:cubicBezTo>
                    <a:cubicBezTo>
                      <a:pt x="32" y="30"/>
                      <a:pt x="33" y="38"/>
                      <a:pt x="36" y="41"/>
                    </a:cubicBezTo>
                    <a:cubicBezTo>
                      <a:pt x="35" y="34"/>
                      <a:pt x="39" y="32"/>
                      <a:pt x="40" y="29"/>
                    </a:cubicBezTo>
                    <a:cubicBezTo>
                      <a:pt x="48" y="27"/>
                      <a:pt x="52" y="33"/>
                      <a:pt x="56" y="29"/>
                    </a:cubicBezTo>
                    <a:cubicBezTo>
                      <a:pt x="55" y="34"/>
                      <a:pt x="61" y="33"/>
                      <a:pt x="63" y="35"/>
                    </a:cubicBezTo>
                    <a:cubicBezTo>
                      <a:pt x="62" y="32"/>
                      <a:pt x="59" y="30"/>
                      <a:pt x="63" y="29"/>
                    </a:cubicBezTo>
                    <a:cubicBezTo>
                      <a:pt x="67" y="35"/>
                      <a:pt x="64" y="30"/>
                      <a:pt x="67" y="29"/>
                    </a:cubicBezTo>
                    <a:cubicBezTo>
                      <a:pt x="69" y="36"/>
                      <a:pt x="78" y="24"/>
                      <a:pt x="83" y="35"/>
                    </a:cubicBezTo>
                    <a:cubicBezTo>
                      <a:pt x="80" y="25"/>
                      <a:pt x="94" y="34"/>
                      <a:pt x="89" y="27"/>
                    </a:cubicBezTo>
                    <a:cubicBezTo>
                      <a:pt x="97" y="26"/>
                      <a:pt x="97" y="35"/>
                      <a:pt x="103" y="37"/>
                    </a:cubicBezTo>
                    <a:cubicBezTo>
                      <a:pt x="101" y="33"/>
                      <a:pt x="95" y="26"/>
                      <a:pt x="99" y="23"/>
                    </a:cubicBezTo>
                    <a:cubicBezTo>
                      <a:pt x="106" y="31"/>
                      <a:pt x="120" y="16"/>
                      <a:pt x="125" y="29"/>
                    </a:cubicBezTo>
                    <a:cubicBezTo>
                      <a:pt x="129" y="25"/>
                      <a:pt x="133" y="21"/>
                      <a:pt x="137" y="19"/>
                    </a:cubicBezTo>
                    <a:cubicBezTo>
                      <a:pt x="142" y="21"/>
                      <a:pt x="135" y="26"/>
                      <a:pt x="139" y="27"/>
                    </a:cubicBezTo>
                    <a:cubicBezTo>
                      <a:pt x="144" y="22"/>
                      <a:pt x="147" y="33"/>
                      <a:pt x="151" y="25"/>
                    </a:cubicBezTo>
                    <a:cubicBezTo>
                      <a:pt x="151" y="28"/>
                      <a:pt x="153" y="30"/>
                      <a:pt x="155" y="31"/>
                    </a:cubicBezTo>
                    <a:cubicBezTo>
                      <a:pt x="156" y="24"/>
                      <a:pt x="161" y="31"/>
                      <a:pt x="162" y="27"/>
                    </a:cubicBezTo>
                    <a:cubicBezTo>
                      <a:pt x="158" y="23"/>
                      <a:pt x="155" y="29"/>
                      <a:pt x="153" y="23"/>
                    </a:cubicBezTo>
                    <a:cubicBezTo>
                      <a:pt x="160" y="22"/>
                      <a:pt x="161" y="25"/>
                      <a:pt x="166" y="27"/>
                    </a:cubicBezTo>
                    <a:cubicBezTo>
                      <a:pt x="236" y="10"/>
                      <a:pt x="308" y="26"/>
                      <a:pt x="384" y="16"/>
                    </a:cubicBezTo>
                    <a:cubicBezTo>
                      <a:pt x="387" y="22"/>
                      <a:pt x="461" y="21"/>
                      <a:pt x="456" y="16"/>
                    </a:cubicBezTo>
                    <a:cubicBezTo>
                      <a:pt x="457" y="21"/>
                      <a:pt x="467" y="17"/>
                      <a:pt x="468" y="21"/>
                    </a:cubicBezTo>
                    <a:cubicBezTo>
                      <a:pt x="485" y="9"/>
                      <a:pt x="527" y="32"/>
                      <a:pt x="535" y="10"/>
                    </a:cubicBezTo>
                    <a:cubicBezTo>
                      <a:pt x="546" y="10"/>
                      <a:pt x="551" y="7"/>
                      <a:pt x="551" y="14"/>
                    </a:cubicBezTo>
                    <a:cubicBezTo>
                      <a:pt x="552" y="10"/>
                      <a:pt x="557" y="11"/>
                      <a:pt x="553" y="6"/>
                    </a:cubicBezTo>
                    <a:cubicBezTo>
                      <a:pt x="569" y="9"/>
                      <a:pt x="574" y="2"/>
                      <a:pt x="584" y="8"/>
                    </a:cubicBezTo>
                    <a:cubicBezTo>
                      <a:pt x="584" y="0"/>
                      <a:pt x="590" y="10"/>
                      <a:pt x="592" y="2"/>
                    </a:cubicBezTo>
                    <a:cubicBezTo>
                      <a:pt x="590" y="14"/>
                      <a:pt x="595" y="6"/>
                      <a:pt x="598" y="10"/>
                    </a:cubicBezTo>
                    <a:cubicBezTo>
                      <a:pt x="595" y="11"/>
                      <a:pt x="595" y="13"/>
                      <a:pt x="594" y="14"/>
                    </a:cubicBezTo>
                    <a:cubicBezTo>
                      <a:pt x="583" y="11"/>
                      <a:pt x="590" y="11"/>
                      <a:pt x="584" y="14"/>
                    </a:cubicBezTo>
                    <a:cubicBezTo>
                      <a:pt x="574" y="0"/>
                      <a:pt x="563" y="24"/>
                      <a:pt x="555" y="16"/>
                    </a:cubicBezTo>
                    <a:cubicBezTo>
                      <a:pt x="558" y="17"/>
                      <a:pt x="557" y="20"/>
                      <a:pt x="559" y="21"/>
                    </a:cubicBezTo>
                    <a:cubicBezTo>
                      <a:pt x="587" y="22"/>
                      <a:pt x="650" y="11"/>
                      <a:pt x="658" y="31"/>
                    </a:cubicBezTo>
                    <a:cubicBezTo>
                      <a:pt x="659" y="36"/>
                      <a:pt x="655" y="37"/>
                      <a:pt x="654" y="41"/>
                    </a:cubicBezTo>
                    <a:cubicBezTo>
                      <a:pt x="663" y="41"/>
                      <a:pt x="666" y="37"/>
                      <a:pt x="672" y="41"/>
                    </a:cubicBezTo>
                    <a:cubicBezTo>
                      <a:pt x="672" y="37"/>
                      <a:pt x="677" y="30"/>
                      <a:pt x="674" y="35"/>
                    </a:cubicBezTo>
                    <a:cubicBezTo>
                      <a:pt x="684" y="37"/>
                      <a:pt x="696" y="36"/>
                      <a:pt x="703" y="49"/>
                    </a:cubicBezTo>
                    <a:close/>
                    <a:moveTo>
                      <a:pt x="135" y="43"/>
                    </a:moveTo>
                    <a:cubicBezTo>
                      <a:pt x="137" y="44"/>
                      <a:pt x="144" y="39"/>
                      <a:pt x="151" y="43"/>
                    </a:cubicBezTo>
                    <a:cubicBezTo>
                      <a:pt x="150" y="39"/>
                      <a:pt x="146" y="38"/>
                      <a:pt x="147" y="31"/>
                    </a:cubicBezTo>
                    <a:cubicBezTo>
                      <a:pt x="145" y="31"/>
                      <a:pt x="146" y="33"/>
                      <a:pt x="145" y="35"/>
                    </a:cubicBezTo>
                    <a:cubicBezTo>
                      <a:pt x="143" y="35"/>
                      <a:pt x="141" y="35"/>
                      <a:pt x="139" y="35"/>
                    </a:cubicBezTo>
                    <a:cubicBezTo>
                      <a:pt x="140" y="37"/>
                      <a:pt x="143" y="36"/>
                      <a:pt x="145" y="37"/>
                    </a:cubicBezTo>
                    <a:cubicBezTo>
                      <a:pt x="142" y="44"/>
                      <a:pt x="137" y="36"/>
                      <a:pt x="135" y="43"/>
                    </a:cubicBezTo>
                    <a:close/>
                    <a:moveTo>
                      <a:pt x="652" y="33"/>
                    </a:moveTo>
                    <a:cubicBezTo>
                      <a:pt x="647" y="38"/>
                      <a:pt x="643" y="33"/>
                      <a:pt x="636" y="37"/>
                    </a:cubicBezTo>
                    <a:cubicBezTo>
                      <a:pt x="641" y="42"/>
                      <a:pt x="643" y="39"/>
                      <a:pt x="652" y="41"/>
                    </a:cubicBezTo>
                    <a:cubicBezTo>
                      <a:pt x="652" y="38"/>
                      <a:pt x="652" y="35"/>
                      <a:pt x="652" y="33"/>
                    </a:cubicBezTo>
                    <a:close/>
                    <a:moveTo>
                      <a:pt x="69" y="45"/>
                    </a:moveTo>
                    <a:cubicBezTo>
                      <a:pt x="67" y="45"/>
                      <a:pt x="67" y="42"/>
                      <a:pt x="67" y="41"/>
                    </a:cubicBezTo>
                    <a:cubicBezTo>
                      <a:pt x="65" y="41"/>
                      <a:pt x="65" y="43"/>
                      <a:pt x="65" y="45"/>
                    </a:cubicBezTo>
                    <a:cubicBezTo>
                      <a:pt x="63" y="44"/>
                      <a:pt x="61" y="43"/>
                      <a:pt x="61" y="41"/>
                    </a:cubicBezTo>
                    <a:cubicBezTo>
                      <a:pt x="59" y="42"/>
                      <a:pt x="54" y="49"/>
                      <a:pt x="54" y="41"/>
                    </a:cubicBezTo>
                    <a:cubicBezTo>
                      <a:pt x="51" y="46"/>
                      <a:pt x="47" y="44"/>
                      <a:pt x="36" y="45"/>
                    </a:cubicBezTo>
                    <a:cubicBezTo>
                      <a:pt x="37" y="49"/>
                      <a:pt x="35" y="51"/>
                      <a:pt x="30" y="51"/>
                    </a:cubicBezTo>
                    <a:cubicBezTo>
                      <a:pt x="32" y="54"/>
                      <a:pt x="37" y="55"/>
                      <a:pt x="40" y="57"/>
                    </a:cubicBezTo>
                    <a:cubicBezTo>
                      <a:pt x="39" y="60"/>
                      <a:pt x="37" y="57"/>
                      <a:pt x="34" y="57"/>
                    </a:cubicBezTo>
                    <a:cubicBezTo>
                      <a:pt x="29" y="53"/>
                      <a:pt x="38" y="62"/>
                      <a:pt x="40" y="63"/>
                    </a:cubicBezTo>
                    <a:cubicBezTo>
                      <a:pt x="43" y="60"/>
                      <a:pt x="41" y="59"/>
                      <a:pt x="40" y="53"/>
                    </a:cubicBezTo>
                    <a:cubicBezTo>
                      <a:pt x="50" y="64"/>
                      <a:pt x="64" y="49"/>
                      <a:pt x="71" y="57"/>
                    </a:cubicBezTo>
                    <a:cubicBezTo>
                      <a:pt x="73" y="57"/>
                      <a:pt x="72" y="53"/>
                      <a:pt x="73" y="51"/>
                    </a:cubicBezTo>
                    <a:cubicBezTo>
                      <a:pt x="77" y="50"/>
                      <a:pt x="80" y="51"/>
                      <a:pt x="81" y="55"/>
                    </a:cubicBezTo>
                    <a:cubicBezTo>
                      <a:pt x="82" y="52"/>
                      <a:pt x="82" y="49"/>
                      <a:pt x="87" y="55"/>
                    </a:cubicBezTo>
                    <a:cubicBezTo>
                      <a:pt x="91" y="55"/>
                      <a:pt x="86" y="49"/>
                      <a:pt x="85" y="49"/>
                    </a:cubicBezTo>
                    <a:cubicBezTo>
                      <a:pt x="84" y="44"/>
                      <a:pt x="92" y="48"/>
                      <a:pt x="95" y="47"/>
                    </a:cubicBezTo>
                    <a:cubicBezTo>
                      <a:pt x="97" y="47"/>
                      <a:pt x="97" y="50"/>
                      <a:pt x="97" y="53"/>
                    </a:cubicBezTo>
                    <a:cubicBezTo>
                      <a:pt x="103" y="50"/>
                      <a:pt x="103" y="53"/>
                      <a:pt x="111" y="51"/>
                    </a:cubicBezTo>
                    <a:cubicBezTo>
                      <a:pt x="107" y="43"/>
                      <a:pt x="115" y="46"/>
                      <a:pt x="111" y="41"/>
                    </a:cubicBezTo>
                    <a:cubicBezTo>
                      <a:pt x="118" y="41"/>
                      <a:pt x="118" y="46"/>
                      <a:pt x="125" y="43"/>
                    </a:cubicBezTo>
                    <a:cubicBezTo>
                      <a:pt x="126" y="38"/>
                      <a:pt x="116" y="44"/>
                      <a:pt x="119" y="37"/>
                    </a:cubicBezTo>
                    <a:cubicBezTo>
                      <a:pt x="109" y="37"/>
                      <a:pt x="99" y="44"/>
                      <a:pt x="93" y="37"/>
                    </a:cubicBezTo>
                    <a:cubicBezTo>
                      <a:pt x="92" y="46"/>
                      <a:pt x="71" y="38"/>
                      <a:pt x="69" y="45"/>
                    </a:cubicBezTo>
                    <a:close/>
                    <a:moveTo>
                      <a:pt x="808" y="73"/>
                    </a:moveTo>
                    <a:cubicBezTo>
                      <a:pt x="805" y="73"/>
                      <a:pt x="807" y="75"/>
                      <a:pt x="808" y="75"/>
                    </a:cubicBezTo>
                    <a:cubicBezTo>
                      <a:pt x="805" y="79"/>
                      <a:pt x="802" y="82"/>
                      <a:pt x="800" y="85"/>
                    </a:cubicBezTo>
                    <a:cubicBezTo>
                      <a:pt x="806" y="88"/>
                      <a:pt x="810" y="77"/>
                      <a:pt x="808" y="73"/>
                    </a:cubicBezTo>
                    <a:close/>
                    <a:moveTo>
                      <a:pt x="733" y="89"/>
                    </a:moveTo>
                    <a:cubicBezTo>
                      <a:pt x="731" y="87"/>
                      <a:pt x="734" y="95"/>
                      <a:pt x="723" y="93"/>
                    </a:cubicBezTo>
                    <a:cubicBezTo>
                      <a:pt x="723" y="96"/>
                      <a:pt x="723" y="99"/>
                      <a:pt x="723" y="101"/>
                    </a:cubicBezTo>
                    <a:cubicBezTo>
                      <a:pt x="725" y="101"/>
                      <a:pt x="725" y="99"/>
                      <a:pt x="725" y="97"/>
                    </a:cubicBezTo>
                    <a:cubicBezTo>
                      <a:pt x="727" y="97"/>
                      <a:pt x="727" y="100"/>
                      <a:pt x="727" y="101"/>
                    </a:cubicBezTo>
                    <a:cubicBezTo>
                      <a:pt x="733" y="99"/>
                      <a:pt x="740" y="97"/>
                      <a:pt x="749" y="97"/>
                    </a:cubicBezTo>
                    <a:cubicBezTo>
                      <a:pt x="751" y="92"/>
                      <a:pt x="745" y="93"/>
                      <a:pt x="745" y="89"/>
                    </a:cubicBezTo>
                    <a:cubicBezTo>
                      <a:pt x="740" y="93"/>
                      <a:pt x="737" y="94"/>
                      <a:pt x="733" y="89"/>
                    </a:cubicBezTo>
                    <a:close/>
                    <a:moveTo>
                      <a:pt x="210" y="132"/>
                    </a:moveTo>
                    <a:cubicBezTo>
                      <a:pt x="215" y="138"/>
                      <a:pt x="220" y="130"/>
                      <a:pt x="230" y="134"/>
                    </a:cubicBezTo>
                    <a:cubicBezTo>
                      <a:pt x="228" y="132"/>
                      <a:pt x="219" y="123"/>
                      <a:pt x="224" y="128"/>
                    </a:cubicBezTo>
                    <a:cubicBezTo>
                      <a:pt x="228" y="126"/>
                      <a:pt x="224" y="124"/>
                      <a:pt x="224" y="122"/>
                    </a:cubicBezTo>
                    <a:cubicBezTo>
                      <a:pt x="223" y="122"/>
                      <a:pt x="221" y="122"/>
                      <a:pt x="220" y="122"/>
                    </a:cubicBezTo>
                    <a:cubicBezTo>
                      <a:pt x="220" y="124"/>
                      <a:pt x="220" y="127"/>
                      <a:pt x="220" y="130"/>
                    </a:cubicBezTo>
                    <a:cubicBezTo>
                      <a:pt x="214" y="128"/>
                      <a:pt x="211" y="131"/>
                      <a:pt x="206" y="132"/>
                    </a:cubicBezTo>
                    <a:cubicBezTo>
                      <a:pt x="206" y="135"/>
                      <a:pt x="211" y="138"/>
                      <a:pt x="210" y="132"/>
                    </a:cubicBezTo>
                    <a:close/>
                    <a:moveTo>
                      <a:pt x="539" y="126"/>
                    </a:moveTo>
                    <a:cubicBezTo>
                      <a:pt x="538" y="121"/>
                      <a:pt x="527" y="124"/>
                      <a:pt x="529" y="130"/>
                    </a:cubicBezTo>
                    <a:cubicBezTo>
                      <a:pt x="534" y="130"/>
                      <a:pt x="535" y="126"/>
                      <a:pt x="539" y="126"/>
                    </a:cubicBezTo>
                    <a:close/>
                    <a:moveTo>
                      <a:pt x="450" y="126"/>
                    </a:moveTo>
                    <a:cubicBezTo>
                      <a:pt x="450" y="123"/>
                      <a:pt x="448" y="124"/>
                      <a:pt x="448" y="126"/>
                    </a:cubicBezTo>
                    <a:cubicBezTo>
                      <a:pt x="443" y="129"/>
                      <a:pt x="433" y="118"/>
                      <a:pt x="426" y="128"/>
                    </a:cubicBezTo>
                    <a:cubicBezTo>
                      <a:pt x="407" y="121"/>
                      <a:pt x="382" y="125"/>
                      <a:pt x="359" y="126"/>
                    </a:cubicBezTo>
                    <a:cubicBezTo>
                      <a:pt x="329" y="126"/>
                      <a:pt x="300" y="121"/>
                      <a:pt x="283" y="130"/>
                    </a:cubicBezTo>
                    <a:cubicBezTo>
                      <a:pt x="277" y="125"/>
                      <a:pt x="267" y="120"/>
                      <a:pt x="265" y="130"/>
                    </a:cubicBezTo>
                    <a:cubicBezTo>
                      <a:pt x="264" y="118"/>
                      <a:pt x="253" y="135"/>
                      <a:pt x="244" y="126"/>
                    </a:cubicBezTo>
                    <a:cubicBezTo>
                      <a:pt x="245" y="127"/>
                      <a:pt x="246" y="128"/>
                      <a:pt x="246" y="130"/>
                    </a:cubicBezTo>
                    <a:cubicBezTo>
                      <a:pt x="239" y="131"/>
                      <a:pt x="237" y="128"/>
                      <a:pt x="236" y="124"/>
                    </a:cubicBezTo>
                    <a:cubicBezTo>
                      <a:pt x="233" y="125"/>
                      <a:pt x="233" y="130"/>
                      <a:pt x="232" y="134"/>
                    </a:cubicBezTo>
                    <a:cubicBezTo>
                      <a:pt x="254" y="131"/>
                      <a:pt x="269" y="130"/>
                      <a:pt x="289" y="136"/>
                    </a:cubicBezTo>
                    <a:cubicBezTo>
                      <a:pt x="291" y="134"/>
                      <a:pt x="293" y="132"/>
                      <a:pt x="295" y="130"/>
                    </a:cubicBezTo>
                    <a:cubicBezTo>
                      <a:pt x="351" y="132"/>
                      <a:pt x="416" y="131"/>
                      <a:pt x="470" y="136"/>
                    </a:cubicBezTo>
                    <a:cubicBezTo>
                      <a:pt x="465" y="129"/>
                      <a:pt x="457" y="134"/>
                      <a:pt x="446" y="130"/>
                    </a:cubicBezTo>
                    <a:cubicBezTo>
                      <a:pt x="447" y="128"/>
                      <a:pt x="448" y="126"/>
                      <a:pt x="450" y="126"/>
                    </a:cubicBezTo>
                    <a:close/>
                    <a:moveTo>
                      <a:pt x="612" y="128"/>
                    </a:moveTo>
                    <a:cubicBezTo>
                      <a:pt x="614" y="133"/>
                      <a:pt x="624" y="131"/>
                      <a:pt x="632" y="132"/>
                    </a:cubicBezTo>
                    <a:cubicBezTo>
                      <a:pt x="627" y="125"/>
                      <a:pt x="622" y="126"/>
                      <a:pt x="612" y="128"/>
                    </a:cubicBezTo>
                    <a:close/>
                    <a:moveTo>
                      <a:pt x="606" y="126"/>
                    </a:moveTo>
                    <a:cubicBezTo>
                      <a:pt x="598" y="130"/>
                      <a:pt x="589" y="121"/>
                      <a:pt x="588" y="132"/>
                    </a:cubicBezTo>
                    <a:cubicBezTo>
                      <a:pt x="594" y="130"/>
                      <a:pt x="605" y="132"/>
                      <a:pt x="606" y="126"/>
                    </a:cubicBezTo>
                    <a:close/>
                    <a:moveTo>
                      <a:pt x="194" y="128"/>
                    </a:moveTo>
                    <a:cubicBezTo>
                      <a:pt x="191" y="128"/>
                      <a:pt x="186" y="135"/>
                      <a:pt x="184" y="130"/>
                    </a:cubicBezTo>
                    <a:cubicBezTo>
                      <a:pt x="178" y="131"/>
                      <a:pt x="186" y="134"/>
                      <a:pt x="184" y="138"/>
                    </a:cubicBezTo>
                    <a:cubicBezTo>
                      <a:pt x="188" y="130"/>
                      <a:pt x="196" y="139"/>
                      <a:pt x="202" y="134"/>
                    </a:cubicBezTo>
                    <a:cubicBezTo>
                      <a:pt x="201" y="129"/>
                      <a:pt x="193" y="133"/>
                      <a:pt x="194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1899"/>
              <p:cNvSpPr/>
              <p:nvPr/>
            </p:nvSpPr>
            <p:spPr bwMode="auto">
              <a:xfrm>
                <a:off x="5493389" y="1747284"/>
                <a:ext cx="20638" cy="22225"/>
              </a:xfrm>
              <a:custGeom>
                <a:avLst/>
                <a:gdLst>
                  <a:gd name="T0" fmla="*/ 0 w 12"/>
                  <a:gd name="T1" fmla="*/ 4 h 13"/>
                  <a:gd name="T2" fmla="*/ 8 w 12"/>
                  <a:gd name="T3" fmla="*/ 12 h 13"/>
                  <a:gd name="T4" fmla="*/ 8 w 12"/>
                  <a:gd name="T5" fmla="*/ 0 h 13"/>
                  <a:gd name="T6" fmla="*/ 0 w 12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0" y="4"/>
                    </a:moveTo>
                    <a:cubicBezTo>
                      <a:pt x="2" y="7"/>
                      <a:pt x="2" y="13"/>
                      <a:pt x="8" y="12"/>
                    </a:cubicBezTo>
                    <a:cubicBezTo>
                      <a:pt x="12" y="8"/>
                      <a:pt x="6" y="7"/>
                      <a:pt x="8" y="0"/>
                    </a:cubicBezTo>
                    <a:cubicBezTo>
                      <a:pt x="5" y="1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1900"/>
              <p:cNvSpPr/>
              <p:nvPr/>
            </p:nvSpPr>
            <p:spPr bwMode="auto">
              <a:xfrm>
                <a:off x="4696464" y="1729821"/>
                <a:ext cx="47625" cy="19050"/>
              </a:xfrm>
              <a:custGeom>
                <a:avLst/>
                <a:gdLst>
                  <a:gd name="T0" fmla="*/ 18 w 28"/>
                  <a:gd name="T1" fmla="*/ 0 h 11"/>
                  <a:gd name="T2" fmla="*/ 2 w 28"/>
                  <a:gd name="T3" fmla="*/ 4 h 11"/>
                  <a:gd name="T4" fmla="*/ 0 w 28"/>
                  <a:gd name="T5" fmla="*/ 8 h 11"/>
                  <a:gd name="T6" fmla="*/ 4 w 28"/>
                  <a:gd name="T7" fmla="*/ 10 h 11"/>
                  <a:gd name="T8" fmla="*/ 14 w 28"/>
                  <a:gd name="T9" fmla="*/ 10 h 11"/>
                  <a:gd name="T10" fmla="*/ 20 w 28"/>
                  <a:gd name="T11" fmla="*/ 8 h 11"/>
                  <a:gd name="T12" fmla="*/ 18 w 2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1">
                    <a:moveTo>
                      <a:pt x="18" y="0"/>
                    </a:moveTo>
                    <a:cubicBezTo>
                      <a:pt x="15" y="7"/>
                      <a:pt x="10" y="6"/>
                      <a:pt x="2" y="4"/>
                    </a:cubicBezTo>
                    <a:cubicBezTo>
                      <a:pt x="2" y="6"/>
                      <a:pt x="1" y="7"/>
                      <a:pt x="0" y="8"/>
                    </a:cubicBezTo>
                    <a:cubicBezTo>
                      <a:pt x="0" y="11"/>
                      <a:pt x="3" y="6"/>
                      <a:pt x="4" y="10"/>
                    </a:cubicBezTo>
                    <a:cubicBezTo>
                      <a:pt x="5" y="3"/>
                      <a:pt x="4" y="10"/>
                      <a:pt x="14" y="10"/>
                    </a:cubicBezTo>
                    <a:cubicBezTo>
                      <a:pt x="12" y="5"/>
                      <a:pt x="21" y="0"/>
                      <a:pt x="20" y="8"/>
                    </a:cubicBezTo>
                    <a:cubicBezTo>
                      <a:pt x="28" y="5"/>
                      <a:pt x="20" y="2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1901"/>
              <p:cNvSpPr/>
              <p:nvPr/>
            </p:nvSpPr>
            <p:spPr bwMode="auto">
              <a:xfrm>
                <a:off x="5088577" y="1502809"/>
                <a:ext cx="34925" cy="23813"/>
              </a:xfrm>
              <a:custGeom>
                <a:avLst/>
                <a:gdLst>
                  <a:gd name="T0" fmla="*/ 21 w 21"/>
                  <a:gd name="T1" fmla="*/ 10 h 14"/>
                  <a:gd name="T2" fmla="*/ 17 w 21"/>
                  <a:gd name="T3" fmla="*/ 8 h 14"/>
                  <a:gd name="T4" fmla="*/ 17 w 21"/>
                  <a:gd name="T5" fmla="*/ 6 h 14"/>
                  <a:gd name="T6" fmla="*/ 3 w 21"/>
                  <a:gd name="T7" fmla="*/ 6 h 14"/>
                  <a:gd name="T8" fmla="*/ 21 w 21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1" y="10"/>
                    </a:moveTo>
                    <a:cubicBezTo>
                      <a:pt x="21" y="5"/>
                      <a:pt x="19" y="8"/>
                      <a:pt x="17" y="8"/>
                    </a:cubicBezTo>
                    <a:cubicBezTo>
                      <a:pt x="15" y="8"/>
                      <a:pt x="16" y="6"/>
                      <a:pt x="17" y="6"/>
                    </a:cubicBezTo>
                    <a:cubicBezTo>
                      <a:pt x="14" y="0"/>
                      <a:pt x="6" y="14"/>
                      <a:pt x="3" y="6"/>
                    </a:cubicBezTo>
                    <a:cubicBezTo>
                      <a:pt x="0" y="14"/>
                      <a:pt x="15" y="7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1902"/>
              <p:cNvSpPr/>
              <p:nvPr/>
            </p:nvSpPr>
            <p:spPr bwMode="auto">
              <a:xfrm>
                <a:off x="5261614" y="1507571"/>
                <a:ext cx="26988" cy="15875"/>
              </a:xfrm>
              <a:custGeom>
                <a:avLst/>
                <a:gdLst>
                  <a:gd name="T0" fmla="*/ 15 w 15"/>
                  <a:gd name="T1" fmla="*/ 7 h 9"/>
                  <a:gd name="T2" fmla="*/ 13 w 15"/>
                  <a:gd name="T3" fmla="*/ 7 h 9"/>
                  <a:gd name="T4" fmla="*/ 11 w 15"/>
                  <a:gd name="T5" fmla="*/ 3 h 9"/>
                  <a:gd name="T6" fmla="*/ 7 w 15"/>
                  <a:gd name="T7" fmla="*/ 5 h 9"/>
                  <a:gd name="T8" fmla="*/ 3 w 15"/>
                  <a:gd name="T9" fmla="*/ 9 h 9"/>
                  <a:gd name="T10" fmla="*/ 15 w 15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9">
                    <a:moveTo>
                      <a:pt x="15" y="7"/>
                    </a:moveTo>
                    <a:cubicBezTo>
                      <a:pt x="14" y="5"/>
                      <a:pt x="13" y="6"/>
                      <a:pt x="13" y="7"/>
                    </a:cubicBezTo>
                    <a:cubicBezTo>
                      <a:pt x="11" y="7"/>
                      <a:pt x="11" y="5"/>
                      <a:pt x="11" y="3"/>
                    </a:cubicBezTo>
                    <a:cubicBezTo>
                      <a:pt x="10" y="6"/>
                      <a:pt x="2" y="9"/>
                      <a:pt x="7" y="5"/>
                    </a:cubicBezTo>
                    <a:cubicBezTo>
                      <a:pt x="6" y="0"/>
                      <a:pt x="0" y="5"/>
                      <a:pt x="3" y="9"/>
                    </a:cubicBezTo>
                    <a:cubicBezTo>
                      <a:pt x="11" y="8"/>
                      <a:pt x="10" y="9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1903"/>
              <p:cNvSpPr/>
              <p:nvPr/>
            </p:nvSpPr>
            <p:spPr bwMode="auto">
              <a:xfrm>
                <a:off x="5790252" y="1553609"/>
                <a:ext cx="31750" cy="22225"/>
              </a:xfrm>
              <a:custGeom>
                <a:avLst/>
                <a:gdLst>
                  <a:gd name="T0" fmla="*/ 14 w 19"/>
                  <a:gd name="T1" fmla="*/ 12 h 13"/>
                  <a:gd name="T2" fmla="*/ 14 w 19"/>
                  <a:gd name="T3" fmla="*/ 0 h 13"/>
                  <a:gd name="T4" fmla="*/ 0 w 19"/>
                  <a:gd name="T5" fmla="*/ 10 h 13"/>
                  <a:gd name="T6" fmla="*/ 14 w 19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3">
                    <a:moveTo>
                      <a:pt x="14" y="12"/>
                    </a:moveTo>
                    <a:cubicBezTo>
                      <a:pt x="19" y="10"/>
                      <a:pt x="11" y="5"/>
                      <a:pt x="14" y="0"/>
                    </a:cubicBezTo>
                    <a:cubicBezTo>
                      <a:pt x="2" y="2"/>
                      <a:pt x="6" y="7"/>
                      <a:pt x="0" y="10"/>
                    </a:cubicBezTo>
                    <a:cubicBezTo>
                      <a:pt x="14" y="13"/>
                      <a:pt x="9" y="5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1904"/>
              <p:cNvSpPr/>
              <p:nvPr/>
            </p:nvSpPr>
            <p:spPr bwMode="auto">
              <a:xfrm>
                <a:off x="4820289" y="1556784"/>
                <a:ext cx="28575" cy="22225"/>
              </a:xfrm>
              <a:custGeom>
                <a:avLst/>
                <a:gdLst>
                  <a:gd name="T0" fmla="*/ 0 w 16"/>
                  <a:gd name="T1" fmla="*/ 12 h 13"/>
                  <a:gd name="T2" fmla="*/ 16 w 16"/>
                  <a:gd name="T3" fmla="*/ 12 h 13"/>
                  <a:gd name="T4" fmla="*/ 12 w 16"/>
                  <a:gd name="T5" fmla="*/ 0 h 13"/>
                  <a:gd name="T6" fmla="*/ 10 w 16"/>
                  <a:gd name="T7" fmla="*/ 4 h 13"/>
                  <a:gd name="T8" fmla="*/ 4 w 16"/>
                  <a:gd name="T9" fmla="*/ 4 h 13"/>
                  <a:gd name="T10" fmla="*/ 10 w 16"/>
                  <a:gd name="T11" fmla="*/ 6 h 13"/>
                  <a:gd name="T12" fmla="*/ 0 w 16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0" y="12"/>
                    </a:moveTo>
                    <a:cubicBezTo>
                      <a:pt x="2" y="13"/>
                      <a:pt x="9" y="8"/>
                      <a:pt x="16" y="12"/>
                    </a:cubicBezTo>
                    <a:cubicBezTo>
                      <a:pt x="15" y="8"/>
                      <a:pt x="11" y="7"/>
                      <a:pt x="12" y="0"/>
                    </a:cubicBezTo>
                    <a:cubicBezTo>
                      <a:pt x="10" y="0"/>
                      <a:pt x="11" y="2"/>
                      <a:pt x="10" y="4"/>
                    </a:cubicBezTo>
                    <a:cubicBezTo>
                      <a:pt x="8" y="4"/>
                      <a:pt x="6" y="4"/>
                      <a:pt x="4" y="4"/>
                    </a:cubicBezTo>
                    <a:cubicBezTo>
                      <a:pt x="5" y="6"/>
                      <a:pt x="8" y="5"/>
                      <a:pt x="10" y="6"/>
                    </a:cubicBezTo>
                    <a:cubicBezTo>
                      <a:pt x="7" y="13"/>
                      <a:pt x="2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1905"/>
              <p:cNvSpPr/>
              <p:nvPr/>
            </p:nvSpPr>
            <p:spPr bwMode="auto">
              <a:xfrm>
                <a:off x="4637727" y="1566309"/>
                <a:ext cx="166688" cy="47625"/>
              </a:xfrm>
              <a:custGeom>
                <a:avLst/>
                <a:gdLst>
                  <a:gd name="T0" fmla="*/ 40 w 97"/>
                  <a:gd name="T1" fmla="*/ 8 h 27"/>
                  <a:gd name="T2" fmla="*/ 38 w 97"/>
                  <a:gd name="T3" fmla="*/ 4 h 27"/>
                  <a:gd name="T4" fmla="*/ 36 w 97"/>
                  <a:gd name="T5" fmla="*/ 8 h 27"/>
                  <a:gd name="T6" fmla="*/ 32 w 97"/>
                  <a:gd name="T7" fmla="*/ 4 h 27"/>
                  <a:gd name="T8" fmla="*/ 25 w 97"/>
                  <a:gd name="T9" fmla="*/ 4 h 27"/>
                  <a:gd name="T10" fmla="*/ 7 w 97"/>
                  <a:gd name="T11" fmla="*/ 8 h 27"/>
                  <a:gd name="T12" fmla="*/ 1 w 97"/>
                  <a:gd name="T13" fmla="*/ 14 h 27"/>
                  <a:gd name="T14" fmla="*/ 11 w 97"/>
                  <a:gd name="T15" fmla="*/ 20 h 27"/>
                  <a:gd name="T16" fmla="*/ 5 w 97"/>
                  <a:gd name="T17" fmla="*/ 20 h 27"/>
                  <a:gd name="T18" fmla="*/ 11 w 97"/>
                  <a:gd name="T19" fmla="*/ 26 h 27"/>
                  <a:gd name="T20" fmla="*/ 11 w 97"/>
                  <a:gd name="T21" fmla="*/ 16 h 27"/>
                  <a:gd name="T22" fmla="*/ 42 w 97"/>
                  <a:gd name="T23" fmla="*/ 20 h 27"/>
                  <a:gd name="T24" fmla="*/ 44 w 97"/>
                  <a:gd name="T25" fmla="*/ 14 h 27"/>
                  <a:gd name="T26" fmla="*/ 52 w 97"/>
                  <a:gd name="T27" fmla="*/ 18 h 27"/>
                  <a:gd name="T28" fmla="*/ 58 w 97"/>
                  <a:gd name="T29" fmla="*/ 18 h 27"/>
                  <a:gd name="T30" fmla="*/ 56 w 97"/>
                  <a:gd name="T31" fmla="*/ 12 h 27"/>
                  <a:gd name="T32" fmla="*/ 66 w 97"/>
                  <a:gd name="T33" fmla="*/ 10 h 27"/>
                  <a:gd name="T34" fmla="*/ 68 w 97"/>
                  <a:gd name="T35" fmla="*/ 16 h 27"/>
                  <a:gd name="T36" fmla="*/ 82 w 97"/>
                  <a:gd name="T37" fmla="*/ 14 h 27"/>
                  <a:gd name="T38" fmla="*/ 82 w 97"/>
                  <a:gd name="T39" fmla="*/ 4 h 27"/>
                  <a:gd name="T40" fmla="*/ 96 w 97"/>
                  <a:gd name="T41" fmla="*/ 6 h 27"/>
                  <a:gd name="T42" fmla="*/ 90 w 97"/>
                  <a:gd name="T43" fmla="*/ 0 h 27"/>
                  <a:gd name="T44" fmla="*/ 64 w 97"/>
                  <a:gd name="T45" fmla="*/ 0 h 27"/>
                  <a:gd name="T46" fmla="*/ 40 w 97"/>
                  <a:gd name="T4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" h="27">
                    <a:moveTo>
                      <a:pt x="40" y="8"/>
                    </a:moveTo>
                    <a:cubicBezTo>
                      <a:pt x="38" y="8"/>
                      <a:pt x="38" y="5"/>
                      <a:pt x="38" y="4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4" y="7"/>
                      <a:pt x="32" y="6"/>
                      <a:pt x="32" y="4"/>
                    </a:cubicBezTo>
                    <a:cubicBezTo>
                      <a:pt x="30" y="5"/>
                      <a:pt x="25" y="12"/>
                      <a:pt x="25" y="4"/>
                    </a:cubicBezTo>
                    <a:cubicBezTo>
                      <a:pt x="22" y="9"/>
                      <a:pt x="18" y="7"/>
                      <a:pt x="7" y="8"/>
                    </a:cubicBezTo>
                    <a:cubicBezTo>
                      <a:pt x="8" y="12"/>
                      <a:pt x="6" y="14"/>
                      <a:pt x="1" y="14"/>
                    </a:cubicBezTo>
                    <a:cubicBezTo>
                      <a:pt x="3" y="17"/>
                      <a:pt x="8" y="18"/>
                      <a:pt x="11" y="20"/>
                    </a:cubicBezTo>
                    <a:cubicBezTo>
                      <a:pt x="10" y="23"/>
                      <a:pt x="8" y="20"/>
                      <a:pt x="5" y="20"/>
                    </a:cubicBezTo>
                    <a:cubicBezTo>
                      <a:pt x="0" y="16"/>
                      <a:pt x="9" y="25"/>
                      <a:pt x="11" y="26"/>
                    </a:cubicBezTo>
                    <a:cubicBezTo>
                      <a:pt x="14" y="23"/>
                      <a:pt x="12" y="22"/>
                      <a:pt x="11" y="16"/>
                    </a:cubicBezTo>
                    <a:cubicBezTo>
                      <a:pt x="21" y="27"/>
                      <a:pt x="35" y="12"/>
                      <a:pt x="42" y="20"/>
                    </a:cubicBezTo>
                    <a:cubicBezTo>
                      <a:pt x="44" y="20"/>
                      <a:pt x="43" y="16"/>
                      <a:pt x="44" y="14"/>
                    </a:cubicBezTo>
                    <a:cubicBezTo>
                      <a:pt x="48" y="13"/>
                      <a:pt x="51" y="14"/>
                      <a:pt x="52" y="18"/>
                    </a:cubicBezTo>
                    <a:cubicBezTo>
                      <a:pt x="53" y="15"/>
                      <a:pt x="53" y="12"/>
                      <a:pt x="58" y="18"/>
                    </a:cubicBezTo>
                    <a:cubicBezTo>
                      <a:pt x="62" y="18"/>
                      <a:pt x="57" y="12"/>
                      <a:pt x="56" y="12"/>
                    </a:cubicBezTo>
                    <a:cubicBezTo>
                      <a:pt x="55" y="7"/>
                      <a:pt x="63" y="11"/>
                      <a:pt x="66" y="10"/>
                    </a:cubicBezTo>
                    <a:cubicBezTo>
                      <a:pt x="68" y="10"/>
                      <a:pt x="68" y="13"/>
                      <a:pt x="68" y="16"/>
                    </a:cubicBezTo>
                    <a:cubicBezTo>
                      <a:pt x="74" y="13"/>
                      <a:pt x="74" y="16"/>
                      <a:pt x="82" y="14"/>
                    </a:cubicBezTo>
                    <a:cubicBezTo>
                      <a:pt x="78" y="6"/>
                      <a:pt x="86" y="9"/>
                      <a:pt x="82" y="4"/>
                    </a:cubicBezTo>
                    <a:cubicBezTo>
                      <a:pt x="89" y="4"/>
                      <a:pt x="89" y="9"/>
                      <a:pt x="96" y="6"/>
                    </a:cubicBezTo>
                    <a:cubicBezTo>
                      <a:pt x="97" y="1"/>
                      <a:pt x="87" y="7"/>
                      <a:pt x="90" y="0"/>
                    </a:cubicBezTo>
                    <a:cubicBezTo>
                      <a:pt x="80" y="0"/>
                      <a:pt x="70" y="7"/>
                      <a:pt x="64" y="0"/>
                    </a:cubicBezTo>
                    <a:cubicBezTo>
                      <a:pt x="63" y="9"/>
                      <a:pt x="42" y="1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1906"/>
              <p:cNvSpPr/>
              <p:nvPr/>
            </p:nvSpPr>
            <p:spPr bwMode="auto">
              <a:xfrm>
                <a:off x="4559939" y="1574246"/>
                <a:ext cx="50800" cy="50800"/>
              </a:xfrm>
              <a:custGeom>
                <a:avLst/>
                <a:gdLst>
                  <a:gd name="T0" fmla="*/ 16 w 29"/>
                  <a:gd name="T1" fmla="*/ 26 h 30"/>
                  <a:gd name="T2" fmla="*/ 16 w 29"/>
                  <a:gd name="T3" fmla="*/ 18 h 30"/>
                  <a:gd name="T4" fmla="*/ 24 w 29"/>
                  <a:gd name="T5" fmla="*/ 20 h 30"/>
                  <a:gd name="T6" fmla="*/ 18 w 29"/>
                  <a:gd name="T7" fmla="*/ 22 h 30"/>
                  <a:gd name="T8" fmla="*/ 18 w 29"/>
                  <a:gd name="T9" fmla="*/ 26 h 30"/>
                  <a:gd name="T10" fmla="*/ 24 w 29"/>
                  <a:gd name="T11" fmla="*/ 16 h 30"/>
                  <a:gd name="T12" fmla="*/ 16 w 29"/>
                  <a:gd name="T13" fmla="*/ 14 h 30"/>
                  <a:gd name="T14" fmla="*/ 20 w 29"/>
                  <a:gd name="T15" fmla="*/ 6 h 30"/>
                  <a:gd name="T16" fmla="*/ 14 w 29"/>
                  <a:gd name="T17" fmla="*/ 8 h 30"/>
                  <a:gd name="T18" fmla="*/ 20 w 29"/>
                  <a:gd name="T19" fmla="*/ 0 h 30"/>
                  <a:gd name="T20" fmla="*/ 8 w 29"/>
                  <a:gd name="T21" fmla="*/ 0 h 30"/>
                  <a:gd name="T22" fmla="*/ 14 w 29"/>
                  <a:gd name="T23" fmla="*/ 16 h 30"/>
                  <a:gd name="T24" fmla="*/ 2 w 29"/>
                  <a:gd name="T25" fmla="*/ 24 h 30"/>
                  <a:gd name="T26" fmla="*/ 16 w 29"/>
                  <a:gd name="T27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0">
                    <a:moveTo>
                      <a:pt x="16" y="26"/>
                    </a:moveTo>
                    <a:cubicBezTo>
                      <a:pt x="16" y="23"/>
                      <a:pt x="16" y="21"/>
                      <a:pt x="16" y="18"/>
                    </a:cubicBezTo>
                    <a:cubicBezTo>
                      <a:pt x="18" y="19"/>
                      <a:pt x="21" y="20"/>
                      <a:pt x="24" y="20"/>
                    </a:cubicBezTo>
                    <a:cubicBezTo>
                      <a:pt x="24" y="22"/>
                      <a:pt x="20" y="22"/>
                      <a:pt x="18" y="22"/>
                    </a:cubicBezTo>
                    <a:cubicBezTo>
                      <a:pt x="19" y="24"/>
                      <a:pt x="20" y="26"/>
                      <a:pt x="18" y="26"/>
                    </a:cubicBezTo>
                    <a:cubicBezTo>
                      <a:pt x="21" y="30"/>
                      <a:pt x="29" y="21"/>
                      <a:pt x="24" y="16"/>
                    </a:cubicBezTo>
                    <a:cubicBezTo>
                      <a:pt x="21" y="19"/>
                      <a:pt x="17" y="19"/>
                      <a:pt x="16" y="14"/>
                    </a:cubicBezTo>
                    <a:cubicBezTo>
                      <a:pt x="13" y="7"/>
                      <a:pt x="22" y="12"/>
                      <a:pt x="20" y="6"/>
                    </a:cubicBezTo>
                    <a:cubicBezTo>
                      <a:pt x="17" y="5"/>
                      <a:pt x="16" y="8"/>
                      <a:pt x="14" y="8"/>
                    </a:cubicBezTo>
                    <a:cubicBezTo>
                      <a:pt x="11" y="0"/>
                      <a:pt x="23" y="7"/>
                      <a:pt x="20" y="0"/>
                    </a:cubicBezTo>
                    <a:cubicBezTo>
                      <a:pt x="16" y="0"/>
                      <a:pt x="12" y="0"/>
                      <a:pt x="8" y="0"/>
                    </a:cubicBezTo>
                    <a:cubicBezTo>
                      <a:pt x="10" y="7"/>
                      <a:pt x="4" y="13"/>
                      <a:pt x="14" y="16"/>
                    </a:cubicBezTo>
                    <a:cubicBezTo>
                      <a:pt x="12" y="21"/>
                      <a:pt x="0" y="16"/>
                      <a:pt x="2" y="24"/>
                    </a:cubicBezTo>
                    <a:cubicBezTo>
                      <a:pt x="10" y="17"/>
                      <a:pt x="12" y="23"/>
                      <a:pt x="1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1907"/>
              <p:cNvSpPr/>
              <p:nvPr/>
            </p:nvSpPr>
            <p:spPr bwMode="auto">
              <a:xfrm>
                <a:off x="4525014" y="1612346"/>
                <a:ext cx="55563" cy="30163"/>
              </a:xfrm>
              <a:custGeom>
                <a:avLst/>
                <a:gdLst>
                  <a:gd name="T0" fmla="*/ 32 w 32"/>
                  <a:gd name="T1" fmla="*/ 2 h 18"/>
                  <a:gd name="T2" fmla="*/ 16 w 32"/>
                  <a:gd name="T3" fmla="*/ 2 h 18"/>
                  <a:gd name="T4" fmla="*/ 12 w 32"/>
                  <a:gd name="T5" fmla="*/ 12 h 18"/>
                  <a:gd name="T6" fmla="*/ 16 w 32"/>
                  <a:gd name="T7" fmla="*/ 6 h 18"/>
                  <a:gd name="T8" fmla="*/ 4 w 32"/>
                  <a:gd name="T9" fmla="*/ 2 h 18"/>
                  <a:gd name="T10" fmla="*/ 6 w 32"/>
                  <a:gd name="T11" fmla="*/ 18 h 18"/>
                  <a:gd name="T12" fmla="*/ 32 w 32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8">
                    <a:moveTo>
                      <a:pt x="32" y="2"/>
                    </a:moveTo>
                    <a:cubicBezTo>
                      <a:pt x="29" y="0"/>
                      <a:pt x="23" y="6"/>
                      <a:pt x="16" y="2"/>
                    </a:cubicBezTo>
                    <a:cubicBezTo>
                      <a:pt x="21" y="7"/>
                      <a:pt x="13" y="7"/>
                      <a:pt x="12" y="12"/>
                    </a:cubicBezTo>
                    <a:cubicBezTo>
                      <a:pt x="8" y="13"/>
                      <a:pt x="12" y="4"/>
                      <a:pt x="16" y="6"/>
                    </a:cubicBezTo>
                    <a:cubicBezTo>
                      <a:pt x="13" y="3"/>
                      <a:pt x="9" y="2"/>
                      <a:pt x="4" y="2"/>
                    </a:cubicBezTo>
                    <a:cubicBezTo>
                      <a:pt x="2" y="7"/>
                      <a:pt x="0" y="15"/>
                      <a:pt x="6" y="18"/>
                    </a:cubicBezTo>
                    <a:cubicBezTo>
                      <a:pt x="16" y="13"/>
                      <a:pt x="17" y="9"/>
                      <a:pt x="3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Freeform 1908"/>
              <p:cNvSpPr/>
              <p:nvPr/>
            </p:nvSpPr>
            <p:spPr bwMode="auto">
              <a:xfrm>
                <a:off x="5968052" y="1628221"/>
                <a:ext cx="15875" cy="26988"/>
              </a:xfrm>
              <a:custGeom>
                <a:avLst/>
                <a:gdLst>
                  <a:gd name="T0" fmla="*/ 8 w 10"/>
                  <a:gd name="T1" fmla="*/ 0 h 15"/>
                  <a:gd name="T2" fmla="*/ 8 w 10"/>
                  <a:gd name="T3" fmla="*/ 2 h 15"/>
                  <a:gd name="T4" fmla="*/ 0 w 10"/>
                  <a:gd name="T5" fmla="*/ 12 h 15"/>
                  <a:gd name="T6" fmla="*/ 8 w 10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8" y="0"/>
                    </a:moveTo>
                    <a:cubicBezTo>
                      <a:pt x="5" y="0"/>
                      <a:pt x="7" y="2"/>
                      <a:pt x="8" y="2"/>
                    </a:cubicBezTo>
                    <a:cubicBezTo>
                      <a:pt x="5" y="6"/>
                      <a:pt x="2" y="9"/>
                      <a:pt x="0" y="12"/>
                    </a:cubicBezTo>
                    <a:cubicBezTo>
                      <a:pt x="6" y="15"/>
                      <a:pt x="10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1909"/>
              <p:cNvSpPr/>
              <p:nvPr/>
            </p:nvSpPr>
            <p:spPr bwMode="auto">
              <a:xfrm>
                <a:off x="4594864" y="1645684"/>
                <a:ext cx="22225" cy="20638"/>
              </a:xfrm>
              <a:custGeom>
                <a:avLst/>
                <a:gdLst>
                  <a:gd name="T0" fmla="*/ 12 w 13"/>
                  <a:gd name="T1" fmla="*/ 0 h 12"/>
                  <a:gd name="T2" fmla="*/ 2 w 13"/>
                  <a:gd name="T3" fmla="*/ 12 h 12"/>
                  <a:gd name="T4" fmla="*/ 12 w 13"/>
                  <a:gd name="T5" fmla="*/ 12 h 12"/>
                  <a:gd name="T6" fmla="*/ 8 w 13"/>
                  <a:gd name="T7" fmla="*/ 6 h 12"/>
                  <a:gd name="T8" fmla="*/ 12 w 1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12" y="0"/>
                    </a:moveTo>
                    <a:cubicBezTo>
                      <a:pt x="9" y="4"/>
                      <a:pt x="0" y="3"/>
                      <a:pt x="2" y="12"/>
                    </a:cubicBezTo>
                    <a:cubicBezTo>
                      <a:pt x="5" y="12"/>
                      <a:pt x="9" y="12"/>
                      <a:pt x="12" y="12"/>
                    </a:cubicBezTo>
                    <a:cubicBezTo>
                      <a:pt x="12" y="9"/>
                      <a:pt x="11" y="7"/>
                      <a:pt x="8" y="6"/>
                    </a:cubicBezTo>
                    <a:cubicBezTo>
                      <a:pt x="9" y="4"/>
                      <a:pt x="13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1910"/>
              <p:cNvSpPr/>
              <p:nvPr/>
            </p:nvSpPr>
            <p:spPr bwMode="auto">
              <a:xfrm>
                <a:off x="5834702" y="1653621"/>
                <a:ext cx="47625" cy="23813"/>
              </a:xfrm>
              <a:custGeom>
                <a:avLst/>
                <a:gdLst>
                  <a:gd name="T0" fmla="*/ 10 w 28"/>
                  <a:gd name="T1" fmla="*/ 2 h 14"/>
                  <a:gd name="T2" fmla="*/ 0 w 28"/>
                  <a:gd name="T3" fmla="*/ 6 h 14"/>
                  <a:gd name="T4" fmla="*/ 0 w 28"/>
                  <a:gd name="T5" fmla="*/ 14 h 14"/>
                  <a:gd name="T6" fmla="*/ 2 w 28"/>
                  <a:gd name="T7" fmla="*/ 10 h 14"/>
                  <a:gd name="T8" fmla="*/ 4 w 28"/>
                  <a:gd name="T9" fmla="*/ 14 h 14"/>
                  <a:gd name="T10" fmla="*/ 26 w 28"/>
                  <a:gd name="T11" fmla="*/ 10 h 14"/>
                  <a:gd name="T12" fmla="*/ 22 w 28"/>
                  <a:gd name="T13" fmla="*/ 2 h 14"/>
                  <a:gd name="T14" fmla="*/ 10 w 28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4">
                    <a:moveTo>
                      <a:pt x="10" y="2"/>
                    </a:moveTo>
                    <a:cubicBezTo>
                      <a:pt x="8" y="0"/>
                      <a:pt x="11" y="8"/>
                      <a:pt x="0" y="6"/>
                    </a:cubicBezTo>
                    <a:cubicBezTo>
                      <a:pt x="0" y="9"/>
                      <a:pt x="0" y="12"/>
                      <a:pt x="0" y="14"/>
                    </a:cubicBezTo>
                    <a:cubicBezTo>
                      <a:pt x="2" y="14"/>
                      <a:pt x="2" y="12"/>
                      <a:pt x="2" y="10"/>
                    </a:cubicBezTo>
                    <a:cubicBezTo>
                      <a:pt x="4" y="10"/>
                      <a:pt x="4" y="13"/>
                      <a:pt x="4" y="14"/>
                    </a:cubicBezTo>
                    <a:cubicBezTo>
                      <a:pt x="10" y="12"/>
                      <a:pt x="17" y="10"/>
                      <a:pt x="26" y="10"/>
                    </a:cubicBezTo>
                    <a:cubicBezTo>
                      <a:pt x="28" y="5"/>
                      <a:pt x="22" y="6"/>
                      <a:pt x="22" y="2"/>
                    </a:cubicBezTo>
                    <a:cubicBezTo>
                      <a:pt x="17" y="6"/>
                      <a:pt x="14" y="7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Freeform 1911"/>
              <p:cNvSpPr/>
              <p:nvPr/>
            </p:nvSpPr>
            <p:spPr bwMode="auto">
              <a:xfrm>
                <a:off x="4561527" y="1656796"/>
                <a:ext cx="23813" cy="17463"/>
              </a:xfrm>
              <a:custGeom>
                <a:avLst/>
                <a:gdLst>
                  <a:gd name="T0" fmla="*/ 9 w 14"/>
                  <a:gd name="T1" fmla="*/ 4 h 10"/>
                  <a:gd name="T2" fmla="*/ 3 w 14"/>
                  <a:gd name="T3" fmla="*/ 10 h 10"/>
                  <a:gd name="T4" fmla="*/ 11 w 14"/>
                  <a:gd name="T5" fmla="*/ 10 h 10"/>
                  <a:gd name="T6" fmla="*/ 9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4"/>
                    </a:moveTo>
                    <a:cubicBezTo>
                      <a:pt x="9" y="0"/>
                      <a:pt x="0" y="5"/>
                      <a:pt x="3" y="10"/>
                    </a:cubicBezTo>
                    <a:cubicBezTo>
                      <a:pt x="6" y="10"/>
                      <a:pt x="8" y="10"/>
                      <a:pt x="11" y="10"/>
                    </a:cubicBezTo>
                    <a:cubicBezTo>
                      <a:pt x="14" y="5"/>
                      <a:pt x="2" y="6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1912"/>
              <p:cNvSpPr/>
              <p:nvPr/>
            </p:nvSpPr>
            <p:spPr bwMode="auto">
              <a:xfrm>
                <a:off x="5893439" y="1685371"/>
                <a:ext cx="28575" cy="28575"/>
              </a:xfrm>
              <a:custGeom>
                <a:avLst/>
                <a:gdLst>
                  <a:gd name="T0" fmla="*/ 6 w 17"/>
                  <a:gd name="T1" fmla="*/ 16 h 16"/>
                  <a:gd name="T2" fmla="*/ 14 w 17"/>
                  <a:gd name="T3" fmla="*/ 1 h 16"/>
                  <a:gd name="T4" fmla="*/ 4 w 17"/>
                  <a:gd name="T5" fmla="*/ 3 h 16"/>
                  <a:gd name="T6" fmla="*/ 6 w 17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6" y="16"/>
                    </a:moveTo>
                    <a:cubicBezTo>
                      <a:pt x="9" y="11"/>
                      <a:pt x="17" y="11"/>
                      <a:pt x="14" y="1"/>
                    </a:cubicBezTo>
                    <a:cubicBezTo>
                      <a:pt x="10" y="0"/>
                      <a:pt x="6" y="8"/>
                      <a:pt x="4" y="3"/>
                    </a:cubicBezTo>
                    <a:cubicBezTo>
                      <a:pt x="0" y="7"/>
                      <a:pt x="13" y="8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1913"/>
              <p:cNvSpPr/>
              <p:nvPr/>
            </p:nvSpPr>
            <p:spPr bwMode="auto">
              <a:xfrm>
                <a:off x="4942527" y="1713946"/>
                <a:ext cx="41275" cy="26988"/>
              </a:xfrm>
              <a:custGeom>
                <a:avLst/>
                <a:gdLst>
                  <a:gd name="T0" fmla="*/ 4 w 24"/>
                  <a:gd name="T1" fmla="*/ 10 h 16"/>
                  <a:gd name="T2" fmla="*/ 24 w 24"/>
                  <a:gd name="T3" fmla="*/ 12 h 16"/>
                  <a:gd name="T4" fmla="*/ 18 w 24"/>
                  <a:gd name="T5" fmla="*/ 6 h 16"/>
                  <a:gd name="T6" fmla="*/ 18 w 24"/>
                  <a:gd name="T7" fmla="*/ 0 h 16"/>
                  <a:gd name="T8" fmla="*/ 14 w 24"/>
                  <a:gd name="T9" fmla="*/ 0 h 16"/>
                  <a:gd name="T10" fmla="*/ 14 w 24"/>
                  <a:gd name="T11" fmla="*/ 8 h 16"/>
                  <a:gd name="T12" fmla="*/ 0 w 24"/>
                  <a:gd name="T13" fmla="*/ 10 h 16"/>
                  <a:gd name="T14" fmla="*/ 4 w 24"/>
                  <a:gd name="T1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6">
                    <a:moveTo>
                      <a:pt x="4" y="10"/>
                    </a:moveTo>
                    <a:cubicBezTo>
                      <a:pt x="9" y="16"/>
                      <a:pt x="14" y="8"/>
                      <a:pt x="24" y="12"/>
                    </a:cubicBezTo>
                    <a:cubicBezTo>
                      <a:pt x="22" y="10"/>
                      <a:pt x="13" y="1"/>
                      <a:pt x="18" y="6"/>
                    </a:cubicBezTo>
                    <a:cubicBezTo>
                      <a:pt x="22" y="4"/>
                      <a:pt x="18" y="2"/>
                      <a:pt x="18" y="0"/>
                    </a:cubicBezTo>
                    <a:cubicBezTo>
                      <a:pt x="17" y="0"/>
                      <a:pt x="15" y="0"/>
                      <a:pt x="14" y="0"/>
                    </a:cubicBezTo>
                    <a:cubicBezTo>
                      <a:pt x="14" y="2"/>
                      <a:pt x="14" y="5"/>
                      <a:pt x="14" y="8"/>
                    </a:cubicBezTo>
                    <a:cubicBezTo>
                      <a:pt x="8" y="6"/>
                      <a:pt x="5" y="9"/>
                      <a:pt x="0" y="10"/>
                    </a:cubicBezTo>
                    <a:cubicBezTo>
                      <a:pt x="0" y="13"/>
                      <a:pt x="5" y="16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Freeform 1914"/>
              <p:cNvSpPr/>
              <p:nvPr/>
            </p:nvSpPr>
            <p:spPr bwMode="auto">
              <a:xfrm>
                <a:off x="4988564" y="1706009"/>
                <a:ext cx="409575" cy="31750"/>
              </a:xfrm>
              <a:custGeom>
                <a:avLst/>
                <a:gdLst>
                  <a:gd name="T0" fmla="*/ 218 w 238"/>
                  <a:gd name="T1" fmla="*/ 8 h 18"/>
                  <a:gd name="T2" fmla="*/ 216 w 238"/>
                  <a:gd name="T3" fmla="*/ 8 h 18"/>
                  <a:gd name="T4" fmla="*/ 194 w 238"/>
                  <a:gd name="T5" fmla="*/ 10 h 18"/>
                  <a:gd name="T6" fmla="*/ 127 w 238"/>
                  <a:gd name="T7" fmla="*/ 8 h 18"/>
                  <a:gd name="T8" fmla="*/ 51 w 238"/>
                  <a:gd name="T9" fmla="*/ 12 h 18"/>
                  <a:gd name="T10" fmla="*/ 33 w 238"/>
                  <a:gd name="T11" fmla="*/ 12 h 18"/>
                  <a:gd name="T12" fmla="*/ 12 w 238"/>
                  <a:gd name="T13" fmla="*/ 8 h 18"/>
                  <a:gd name="T14" fmla="*/ 14 w 238"/>
                  <a:gd name="T15" fmla="*/ 12 h 18"/>
                  <a:gd name="T16" fmla="*/ 4 w 238"/>
                  <a:gd name="T17" fmla="*/ 6 h 18"/>
                  <a:gd name="T18" fmla="*/ 0 w 238"/>
                  <a:gd name="T19" fmla="*/ 16 h 18"/>
                  <a:gd name="T20" fmla="*/ 57 w 238"/>
                  <a:gd name="T21" fmla="*/ 18 h 18"/>
                  <a:gd name="T22" fmla="*/ 63 w 238"/>
                  <a:gd name="T23" fmla="*/ 12 h 18"/>
                  <a:gd name="T24" fmla="*/ 238 w 238"/>
                  <a:gd name="T25" fmla="*/ 18 h 18"/>
                  <a:gd name="T26" fmla="*/ 214 w 238"/>
                  <a:gd name="T27" fmla="*/ 12 h 18"/>
                  <a:gd name="T28" fmla="*/ 218 w 238"/>
                  <a:gd name="T29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18">
                    <a:moveTo>
                      <a:pt x="218" y="8"/>
                    </a:moveTo>
                    <a:cubicBezTo>
                      <a:pt x="218" y="5"/>
                      <a:pt x="216" y="6"/>
                      <a:pt x="216" y="8"/>
                    </a:cubicBezTo>
                    <a:cubicBezTo>
                      <a:pt x="211" y="11"/>
                      <a:pt x="201" y="0"/>
                      <a:pt x="194" y="10"/>
                    </a:cubicBezTo>
                    <a:cubicBezTo>
                      <a:pt x="175" y="3"/>
                      <a:pt x="150" y="7"/>
                      <a:pt x="127" y="8"/>
                    </a:cubicBezTo>
                    <a:cubicBezTo>
                      <a:pt x="97" y="8"/>
                      <a:pt x="68" y="3"/>
                      <a:pt x="51" y="12"/>
                    </a:cubicBezTo>
                    <a:cubicBezTo>
                      <a:pt x="45" y="7"/>
                      <a:pt x="35" y="2"/>
                      <a:pt x="33" y="12"/>
                    </a:cubicBezTo>
                    <a:cubicBezTo>
                      <a:pt x="32" y="0"/>
                      <a:pt x="21" y="17"/>
                      <a:pt x="12" y="8"/>
                    </a:cubicBezTo>
                    <a:cubicBezTo>
                      <a:pt x="13" y="9"/>
                      <a:pt x="14" y="10"/>
                      <a:pt x="14" y="12"/>
                    </a:cubicBezTo>
                    <a:cubicBezTo>
                      <a:pt x="7" y="13"/>
                      <a:pt x="5" y="10"/>
                      <a:pt x="4" y="6"/>
                    </a:cubicBezTo>
                    <a:cubicBezTo>
                      <a:pt x="1" y="7"/>
                      <a:pt x="1" y="12"/>
                      <a:pt x="0" y="16"/>
                    </a:cubicBezTo>
                    <a:cubicBezTo>
                      <a:pt x="22" y="13"/>
                      <a:pt x="37" y="12"/>
                      <a:pt x="57" y="18"/>
                    </a:cubicBezTo>
                    <a:cubicBezTo>
                      <a:pt x="59" y="16"/>
                      <a:pt x="61" y="14"/>
                      <a:pt x="63" y="12"/>
                    </a:cubicBezTo>
                    <a:cubicBezTo>
                      <a:pt x="119" y="14"/>
                      <a:pt x="184" y="13"/>
                      <a:pt x="238" y="18"/>
                    </a:cubicBezTo>
                    <a:cubicBezTo>
                      <a:pt x="233" y="11"/>
                      <a:pt x="225" y="16"/>
                      <a:pt x="214" y="12"/>
                    </a:cubicBezTo>
                    <a:cubicBezTo>
                      <a:pt x="215" y="10"/>
                      <a:pt x="216" y="8"/>
                      <a:pt x="2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Freeform 1915"/>
              <p:cNvSpPr/>
              <p:nvPr/>
            </p:nvSpPr>
            <p:spPr bwMode="auto">
              <a:xfrm>
                <a:off x="4666302" y="1752046"/>
                <a:ext cx="38100" cy="44450"/>
              </a:xfrm>
              <a:custGeom>
                <a:avLst/>
                <a:gdLst>
                  <a:gd name="T0" fmla="*/ 10 w 22"/>
                  <a:gd name="T1" fmla="*/ 7 h 25"/>
                  <a:gd name="T2" fmla="*/ 6 w 22"/>
                  <a:gd name="T3" fmla="*/ 9 h 25"/>
                  <a:gd name="T4" fmla="*/ 4 w 22"/>
                  <a:gd name="T5" fmla="*/ 7 h 25"/>
                  <a:gd name="T6" fmla="*/ 6 w 22"/>
                  <a:gd name="T7" fmla="*/ 25 h 25"/>
                  <a:gd name="T8" fmla="*/ 10 w 22"/>
                  <a:gd name="T9" fmla="*/ 25 h 25"/>
                  <a:gd name="T10" fmla="*/ 10 w 22"/>
                  <a:gd name="T11" fmla="*/ 23 h 25"/>
                  <a:gd name="T12" fmla="*/ 21 w 22"/>
                  <a:gd name="T13" fmla="*/ 9 h 25"/>
                  <a:gd name="T14" fmla="*/ 13 w 22"/>
                  <a:gd name="T15" fmla="*/ 7 h 25"/>
                  <a:gd name="T16" fmla="*/ 10 w 22"/>
                  <a:gd name="T17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5">
                    <a:moveTo>
                      <a:pt x="10" y="7"/>
                    </a:moveTo>
                    <a:cubicBezTo>
                      <a:pt x="9" y="3"/>
                      <a:pt x="6" y="6"/>
                      <a:pt x="6" y="9"/>
                    </a:cubicBezTo>
                    <a:cubicBezTo>
                      <a:pt x="5" y="9"/>
                      <a:pt x="5" y="8"/>
                      <a:pt x="4" y="7"/>
                    </a:cubicBezTo>
                    <a:cubicBezTo>
                      <a:pt x="0" y="11"/>
                      <a:pt x="13" y="17"/>
                      <a:pt x="6" y="25"/>
                    </a:cubicBezTo>
                    <a:cubicBezTo>
                      <a:pt x="8" y="24"/>
                      <a:pt x="10" y="23"/>
                      <a:pt x="10" y="25"/>
                    </a:cubicBezTo>
                    <a:cubicBezTo>
                      <a:pt x="13" y="25"/>
                      <a:pt x="12" y="23"/>
                      <a:pt x="10" y="23"/>
                    </a:cubicBezTo>
                    <a:cubicBezTo>
                      <a:pt x="22" y="17"/>
                      <a:pt x="10" y="13"/>
                      <a:pt x="21" y="9"/>
                    </a:cubicBezTo>
                    <a:cubicBezTo>
                      <a:pt x="18" y="0"/>
                      <a:pt x="12" y="18"/>
                      <a:pt x="13" y="7"/>
                    </a:cubicBezTo>
                    <a:cubicBezTo>
                      <a:pt x="10" y="9"/>
                      <a:pt x="7" y="8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1916"/>
              <p:cNvSpPr/>
              <p:nvPr/>
            </p:nvSpPr>
            <p:spPr bwMode="auto">
              <a:xfrm>
                <a:off x="5758502" y="1782209"/>
                <a:ext cx="31750" cy="19050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2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4" y="4"/>
                      <a:pt x="15" y="11"/>
                      <a:pt x="18" y="2"/>
                    </a:cubicBezTo>
                    <a:cubicBezTo>
                      <a:pt x="11" y="6"/>
                      <a:pt x="4" y="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2013059" y="2272363"/>
              <a:ext cx="3855085" cy="1667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÷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10=1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（千克）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÷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2=5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（千克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10-1-5=4(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千克）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99592" y="3795886"/>
            <a:ext cx="6087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答：奶糖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千克，水果糖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酥糖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7" name="图片 10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5" name="TextBox 104"/>
          <p:cNvSpPr txBox="1"/>
          <p:nvPr/>
        </p:nvSpPr>
        <p:spPr>
          <a:xfrm>
            <a:off x="251520" y="267494"/>
            <a:ext cx="8568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食品店有一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种用奶糖、水果糖和酥糖配制的什锦糖。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9" name="图片 10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46" t="46738" r="19004"/>
          <a:stretch>
            <a:fillRect/>
          </a:stretch>
        </p:blipFill>
        <p:spPr>
          <a:xfrm>
            <a:off x="4644008" y="843558"/>
            <a:ext cx="3888432" cy="1963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331640" y="2067694"/>
            <a:ext cx="6336704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分数加减混合运算和整数的运算顺序相同，都是按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从左到右</a:t>
            </a:r>
            <a:r>
              <a:rPr lang="zh-CN" altLang="en-US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403648" y="3147814"/>
            <a:ext cx="63367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如果有小括号，要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先算小括号里面</a:t>
            </a:r>
            <a:r>
              <a:rPr lang="zh-CN" altLang="en-US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331640" y="1995686"/>
            <a:ext cx="63367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计算异分母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分数加减法时，几个分数可以先一次性通分，再按照运算顺序进行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计算。</a:t>
            </a:r>
            <a:endParaRPr lang="en-US" altLang="zh-CN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39752" y="3560698"/>
            <a:ext cx="4608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00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也可以分步通分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计算哦！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746804" y="1635646"/>
            <a:ext cx="391342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页“练一练”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827583" y="896402"/>
            <a:ext cx="80904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计算下面各题，得到的结果能约分的要约分。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12"/>
          <p:cNvGrpSpPr/>
          <p:nvPr/>
        </p:nvGrpSpPr>
        <p:grpSpPr bwMode="auto">
          <a:xfrm>
            <a:off x="3324405" y="1448413"/>
            <a:ext cx="1430067" cy="704992"/>
            <a:chOff x="1250983" y="5214931"/>
            <a:chExt cx="1430077" cy="940990"/>
          </a:xfrm>
        </p:grpSpPr>
        <p:sp>
          <p:nvSpPr>
            <p:cNvPr id="3123" name="TextBox 13"/>
            <p:cNvSpPr txBox="1">
              <a:spLocks noChangeArrowheads="1"/>
            </p:cNvSpPr>
            <p:nvPr/>
          </p:nvSpPr>
          <p:spPr bwMode="auto">
            <a:xfrm>
              <a:off x="1252300" y="5214931"/>
              <a:ext cx="1428760" cy="534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24" name="TextBox 14"/>
            <p:cNvSpPr txBox="1">
              <a:spLocks noChangeArrowheads="1"/>
            </p:cNvSpPr>
            <p:nvPr/>
          </p:nvSpPr>
          <p:spPr bwMode="auto">
            <a:xfrm>
              <a:off x="1250983" y="5621873"/>
              <a:ext cx="1428760" cy="534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12"/>
          <p:cNvGrpSpPr/>
          <p:nvPr/>
        </p:nvGrpSpPr>
        <p:grpSpPr bwMode="auto">
          <a:xfrm>
            <a:off x="7100267" y="1529333"/>
            <a:ext cx="663575" cy="682377"/>
            <a:chOff x="1285852" y="5210420"/>
            <a:chExt cx="664366" cy="911668"/>
          </a:xfrm>
        </p:grpSpPr>
        <p:sp>
          <p:nvSpPr>
            <p:cNvPr id="3115" name="TextBox 13"/>
            <p:cNvSpPr txBox="1">
              <a:spLocks noChangeArrowheads="1"/>
            </p:cNvSpPr>
            <p:nvPr/>
          </p:nvSpPr>
          <p:spPr bwMode="auto">
            <a:xfrm>
              <a:off x="1285852" y="5210420"/>
              <a:ext cx="428623" cy="534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16" name="TextBox 14"/>
            <p:cNvSpPr txBox="1">
              <a:spLocks noChangeArrowheads="1"/>
            </p:cNvSpPr>
            <p:nvPr/>
          </p:nvSpPr>
          <p:spPr bwMode="auto">
            <a:xfrm>
              <a:off x="1307278" y="5587534"/>
              <a:ext cx="642940" cy="534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3355851" y="2398567"/>
            <a:ext cx="571500" cy="677239"/>
            <a:chOff x="1285852" y="5203830"/>
            <a:chExt cx="571502" cy="903935"/>
          </a:xfrm>
        </p:grpSpPr>
        <p:sp>
          <p:nvSpPr>
            <p:cNvPr id="3105" name="TextBox 13"/>
            <p:cNvSpPr txBox="1">
              <a:spLocks noChangeArrowheads="1"/>
            </p:cNvSpPr>
            <p:nvPr/>
          </p:nvSpPr>
          <p:spPr bwMode="auto">
            <a:xfrm>
              <a:off x="1285852" y="5203830"/>
              <a:ext cx="571502" cy="534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06" name="TextBox 14"/>
            <p:cNvSpPr txBox="1">
              <a:spLocks noChangeArrowheads="1"/>
            </p:cNvSpPr>
            <p:nvPr/>
          </p:nvSpPr>
          <p:spPr bwMode="auto">
            <a:xfrm>
              <a:off x="1285852" y="5573724"/>
              <a:ext cx="571502" cy="534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3" name="TextBox 13"/>
          <p:cNvSpPr txBox="1">
            <a:spLocks noChangeArrowheads="1"/>
          </p:cNvSpPr>
          <p:nvPr/>
        </p:nvSpPr>
        <p:spPr bwMode="auto">
          <a:xfrm>
            <a:off x="7103690" y="2473894"/>
            <a:ext cx="1428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TextBox 11"/>
          <p:cNvSpPr txBox="1">
            <a:spLocks noChangeArrowheads="1"/>
          </p:cNvSpPr>
          <p:nvPr/>
        </p:nvSpPr>
        <p:spPr bwMode="auto">
          <a:xfrm>
            <a:off x="1691680" y="3705875"/>
            <a:ext cx="53832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计算异分母加、减要将异分母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分数化为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同分母分数再加、减。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05836" y="1823966"/>
            <a:ext cx="3571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2577400" y="1810869"/>
            <a:ext cx="35718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3287836" y="1798709"/>
            <a:ext cx="3571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6314454" y="1861520"/>
            <a:ext cx="3571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7100268" y="1861520"/>
            <a:ext cx="35718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3298701" y="2727174"/>
            <a:ext cx="3571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25" name="组合 12"/>
          <p:cNvGrpSpPr/>
          <p:nvPr/>
        </p:nvGrpSpPr>
        <p:grpSpPr bwMode="auto">
          <a:xfrm>
            <a:off x="1501899" y="1467939"/>
            <a:ext cx="1428745" cy="667718"/>
            <a:chOff x="1285852" y="5263234"/>
            <a:chExt cx="1428760" cy="891237"/>
          </a:xfrm>
        </p:grpSpPr>
        <p:sp>
          <p:nvSpPr>
            <p:cNvPr id="3131" name="TextBox 13"/>
            <p:cNvSpPr txBox="1">
              <a:spLocks noChangeArrowheads="1"/>
            </p:cNvSpPr>
            <p:nvPr/>
          </p:nvSpPr>
          <p:spPr bwMode="auto">
            <a:xfrm>
              <a:off x="1285852" y="5263234"/>
              <a:ext cx="1428760" cy="534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32" name="TextBox 14"/>
            <p:cNvSpPr txBox="1">
              <a:spLocks noChangeArrowheads="1"/>
            </p:cNvSpPr>
            <p:nvPr/>
          </p:nvSpPr>
          <p:spPr bwMode="auto">
            <a:xfrm>
              <a:off x="1285852" y="5620424"/>
              <a:ext cx="1428760" cy="534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26" name="组合 12"/>
          <p:cNvGrpSpPr/>
          <p:nvPr/>
        </p:nvGrpSpPr>
        <p:grpSpPr bwMode="auto">
          <a:xfrm>
            <a:off x="2590711" y="1451821"/>
            <a:ext cx="562238" cy="667718"/>
            <a:chOff x="1285852" y="5263234"/>
            <a:chExt cx="1428760" cy="891237"/>
          </a:xfrm>
        </p:grpSpPr>
        <p:sp>
          <p:nvSpPr>
            <p:cNvPr id="3129" name="TextBox 13"/>
            <p:cNvSpPr txBox="1">
              <a:spLocks noChangeArrowheads="1"/>
            </p:cNvSpPr>
            <p:nvPr/>
          </p:nvSpPr>
          <p:spPr bwMode="auto">
            <a:xfrm>
              <a:off x="1285852" y="5263234"/>
              <a:ext cx="1428760" cy="534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30" name="TextBox 14"/>
            <p:cNvSpPr txBox="1">
              <a:spLocks noChangeArrowheads="1"/>
            </p:cNvSpPr>
            <p:nvPr/>
          </p:nvSpPr>
          <p:spPr bwMode="auto">
            <a:xfrm>
              <a:off x="1285852" y="5620424"/>
              <a:ext cx="1428760" cy="534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1930524" y="1575094"/>
            <a:ext cx="35718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28" name="TextBox 14"/>
          <p:cNvSpPr txBox="1">
            <a:spLocks noChangeArrowheads="1"/>
          </p:cNvSpPr>
          <p:nvPr/>
        </p:nvSpPr>
        <p:spPr bwMode="auto">
          <a:xfrm>
            <a:off x="3015951" y="1591096"/>
            <a:ext cx="4750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8" name="KSO_Shape"/>
          <p:cNvSpPr/>
          <p:nvPr/>
        </p:nvSpPr>
        <p:spPr>
          <a:xfrm>
            <a:off x="1294865" y="1449719"/>
            <a:ext cx="2485047" cy="700597"/>
          </a:xfrm>
          <a:prstGeom prst="snipRoundRect">
            <a:avLst>
              <a:gd name="adj1" fmla="val 24199"/>
              <a:gd name="adj2" fmla="val 31731"/>
            </a:avLst>
          </a:prstGeom>
          <a:noFill/>
          <a:ln w="1905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75860" y="1454473"/>
            <a:ext cx="2968548" cy="746623"/>
            <a:chOff x="5026868" y="1199087"/>
            <a:chExt cx="2968548" cy="746623"/>
          </a:xfrm>
        </p:grpSpPr>
        <p:grpSp>
          <p:nvGrpSpPr>
            <p:cNvPr id="3077" name="组合 18"/>
            <p:cNvGrpSpPr/>
            <p:nvPr/>
          </p:nvGrpSpPr>
          <p:grpSpPr bwMode="auto">
            <a:xfrm>
              <a:off x="5026868" y="1277992"/>
              <a:ext cx="2968548" cy="667718"/>
              <a:chOff x="1643042" y="2643179"/>
              <a:chExt cx="2968558" cy="890290"/>
            </a:xfrm>
          </p:grpSpPr>
          <p:sp>
            <p:nvSpPr>
              <p:cNvPr id="3117" name="TextBox 13"/>
              <p:cNvSpPr txBox="1">
                <a:spLocks noChangeArrowheads="1"/>
              </p:cNvSpPr>
              <p:nvPr/>
            </p:nvSpPr>
            <p:spPr bwMode="auto">
              <a:xfrm>
                <a:off x="1643042" y="2834900"/>
                <a:ext cx="1428750" cy="533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118" name="组合 12"/>
              <p:cNvGrpSpPr/>
              <p:nvPr/>
            </p:nvGrpSpPr>
            <p:grpSpPr bwMode="auto">
              <a:xfrm>
                <a:off x="2714613" y="2643179"/>
                <a:ext cx="714887" cy="890290"/>
                <a:chOff x="1285853" y="5263234"/>
                <a:chExt cx="714892" cy="891237"/>
              </a:xfrm>
            </p:grpSpPr>
            <p:sp>
              <p:nvSpPr>
                <p:cNvPr id="3121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1285853" y="5263234"/>
                  <a:ext cx="714892" cy="5340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22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1285853" y="5620424"/>
                  <a:ext cx="585626" cy="5340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9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2" name="TextBox 14"/>
              <p:cNvSpPr txBox="1">
                <a:spLocks noChangeArrowheads="1"/>
              </p:cNvSpPr>
              <p:nvPr/>
            </p:nvSpPr>
            <p:spPr bwMode="auto">
              <a:xfrm>
                <a:off x="2071669" y="2786052"/>
                <a:ext cx="357188" cy="53348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－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20" name="TextBox 14"/>
              <p:cNvSpPr txBox="1">
                <a:spLocks noChangeArrowheads="1"/>
              </p:cNvSpPr>
              <p:nvPr/>
            </p:nvSpPr>
            <p:spPr bwMode="auto">
              <a:xfrm>
                <a:off x="3182850" y="2830218"/>
                <a:ext cx="1428750" cy="533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9" name="KSO_Shape"/>
            <p:cNvSpPr/>
            <p:nvPr/>
          </p:nvSpPr>
          <p:spPr>
            <a:xfrm>
              <a:off x="5027498" y="1199087"/>
              <a:ext cx="2485047" cy="700597"/>
            </a:xfrm>
            <a:prstGeom prst="snipRoundRect">
              <a:avLst>
                <a:gd name="adj1" fmla="val 24199"/>
                <a:gd name="adj2" fmla="val 31731"/>
              </a:avLst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95240" y="2283718"/>
            <a:ext cx="2961315" cy="763481"/>
            <a:chOff x="5079216" y="2113684"/>
            <a:chExt cx="2961315" cy="763481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5101728" y="2534841"/>
              <a:ext cx="3571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6173292" y="2534841"/>
              <a:ext cx="35718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5079216" y="2113684"/>
              <a:ext cx="2961315" cy="763481"/>
              <a:chOff x="5079216" y="2113684"/>
              <a:chExt cx="2961315" cy="763481"/>
            </a:xfrm>
          </p:grpSpPr>
          <p:grpSp>
            <p:nvGrpSpPr>
              <p:cNvPr id="14" name="组合 3"/>
              <p:cNvGrpSpPr/>
              <p:nvPr/>
            </p:nvGrpSpPr>
            <p:grpSpPr bwMode="auto">
              <a:xfrm>
                <a:off x="5120954" y="2156118"/>
                <a:ext cx="2919577" cy="721047"/>
                <a:chOff x="1662268" y="2589058"/>
                <a:chExt cx="2919587" cy="961394"/>
              </a:xfrm>
            </p:grpSpPr>
            <p:grpSp>
              <p:nvGrpSpPr>
                <p:cNvPr id="3097" name="组合 12"/>
                <p:cNvGrpSpPr/>
                <p:nvPr/>
              </p:nvGrpSpPr>
              <p:grpSpPr bwMode="auto">
                <a:xfrm>
                  <a:off x="1662268" y="2605594"/>
                  <a:ext cx="1455329" cy="944858"/>
                  <a:chOff x="1305079" y="5225608"/>
                  <a:chExt cx="1455339" cy="945863"/>
                </a:xfrm>
              </p:grpSpPr>
              <p:sp>
                <p:nvSpPr>
                  <p:cNvPr id="3103" name="Text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05079" y="5225608"/>
                    <a:ext cx="1428760" cy="53404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5</a:t>
                    </a:r>
                    <a:endParaRPr lang="zh-CN" altLang="en-US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04" name="TextBox 1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31658" y="5637424"/>
                    <a:ext cx="1428760" cy="53404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9</a:t>
                    </a:r>
                    <a:endParaRPr lang="zh-CN" altLang="en-US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3098" name="组合 12"/>
                <p:cNvGrpSpPr/>
                <p:nvPr/>
              </p:nvGrpSpPr>
              <p:grpSpPr bwMode="auto">
                <a:xfrm>
                  <a:off x="2736284" y="2589058"/>
                  <a:ext cx="545861" cy="930251"/>
                  <a:chOff x="1307526" y="5209058"/>
                  <a:chExt cx="545865" cy="931241"/>
                </a:xfrm>
              </p:grpSpPr>
              <p:sp>
                <p:nvSpPr>
                  <p:cNvPr id="3101" name="Text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07526" y="5209058"/>
                    <a:ext cx="524191" cy="5340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4</a:t>
                    </a:r>
                    <a:endParaRPr lang="zh-CN" altLang="en-US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02" name="TextBox 1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33797" y="5606253"/>
                    <a:ext cx="519594" cy="5340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9</a:t>
                    </a:r>
                    <a:endParaRPr lang="zh-CN" altLang="en-US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3099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2071680" y="2786058"/>
                  <a:ext cx="500055" cy="533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＋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00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3153105" y="2820339"/>
                  <a:ext cx="1428750" cy="533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=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0" name="KSO_Shape"/>
              <p:cNvSpPr/>
              <p:nvPr/>
            </p:nvSpPr>
            <p:spPr>
              <a:xfrm>
                <a:off x="5079216" y="2113684"/>
                <a:ext cx="2485047" cy="700597"/>
              </a:xfrm>
              <a:prstGeom prst="snipRoundRect">
                <a:avLst>
                  <a:gd name="adj1" fmla="val 24199"/>
                  <a:gd name="adj2" fmla="val 31731"/>
                </a:avLst>
              </a:prstGeom>
              <a:noFill/>
              <a:ln w="19050">
                <a:solidFill>
                  <a:schemeClr val="accent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308581" y="2290946"/>
            <a:ext cx="3066573" cy="761169"/>
            <a:chOff x="1092557" y="2098613"/>
            <a:chExt cx="3066573" cy="761169"/>
          </a:xfrm>
        </p:grpSpPr>
        <p:cxnSp>
          <p:nvCxnSpPr>
            <p:cNvPr id="69" name="直接连接符 68"/>
            <p:cNvCxnSpPr/>
            <p:nvPr/>
          </p:nvCxnSpPr>
          <p:spPr>
            <a:xfrm>
              <a:off x="1282452" y="2522935"/>
              <a:ext cx="3571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2354016" y="2534841"/>
              <a:ext cx="35718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1092557" y="2098613"/>
              <a:ext cx="3066573" cy="761169"/>
              <a:chOff x="1092595" y="1475333"/>
              <a:chExt cx="3066573" cy="761169"/>
            </a:xfrm>
          </p:grpSpPr>
          <p:grpSp>
            <p:nvGrpSpPr>
              <p:cNvPr id="10" name="组合 3"/>
              <p:cNvGrpSpPr/>
              <p:nvPr/>
            </p:nvGrpSpPr>
            <p:grpSpPr bwMode="auto">
              <a:xfrm>
                <a:off x="1282452" y="1559523"/>
                <a:ext cx="2876716" cy="676979"/>
                <a:chOff x="1643042" y="1793595"/>
                <a:chExt cx="2876726" cy="902635"/>
              </a:xfrm>
            </p:grpSpPr>
            <p:grpSp>
              <p:nvGrpSpPr>
                <p:cNvPr id="3107" name="组合 12"/>
                <p:cNvGrpSpPr/>
                <p:nvPr/>
              </p:nvGrpSpPr>
              <p:grpSpPr bwMode="auto">
                <a:xfrm>
                  <a:off x="1643042" y="1805937"/>
                  <a:ext cx="1428751" cy="890288"/>
                  <a:chOff x="1285852" y="4425103"/>
                  <a:chExt cx="1428761" cy="891235"/>
                </a:xfrm>
              </p:grpSpPr>
              <p:sp>
                <p:nvSpPr>
                  <p:cNvPr id="3113" name="Text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85852" y="4425103"/>
                    <a:ext cx="1428760" cy="5340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1</a:t>
                    </a:r>
                    <a:endParaRPr lang="zh-CN" altLang="en-US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14" name="TextBox 1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85853" y="4782290"/>
                    <a:ext cx="1428760" cy="5340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</a:t>
                    </a:r>
                    <a:endParaRPr lang="zh-CN" altLang="en-US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3108" name="组合 12"/>
                <p:cNvGrpSpPr/>
                <p:nvPr/>
              </p:nvGrpSpPr>
              <p:grpSpPr bwMode="auto">
                <a:xfrm>
                  <a:off x="2714613" y="1793595"/>
                  <a:ext cx="621302" cy="902635"/>
                  <a:chOff x="1285852" y="4412746"/>
                  <a:chExt cx="621306" cy="903595"/>
                </a:xfrm>
              </p:grpSpPr>
              <p:sp>
                <p:nvSpPr>
                  <p:cNvPr id="3111" name="Text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3346" y="4412746"/>
                    <a:ext cx="613812" cy="53404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1</a:t>
                    </a:r>
                    <a:endParaRPr lang="zh-CN" altLang="en-US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12" name="TextBox 1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85852" y="4782294"/>
                    <a:ext cx="546827" cy="53404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3</a:t>
                    </a:r>
                    <a:endParaRPr lang="zh-CN" altLang="en-US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3109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2071680" y="1928144"/>
                  <a:ext cx="500045" cy="533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＋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10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3091018" y="1973682"/>
                  <a:ext cx="1428750" cy="533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=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1" name="KSO_Shape"/>
              <p:cNvSpPr/>
              <p:nvPr/>
            </p:nvSpPr>
            <p:spPr>
              <a:xfrm>
                <a:off x="1092595" y="1475333"/>
                <a:ext cx="2485047" cy="700597"/>
              </a:xfrm>
              <a:prstGeom prst="snipRoundRect">
                <a:avLst>
                  <a:gd name="adj1" fmla="val 24199"/>
                  <a:gd name="adj2" fmla="val 31731"/>
                </a:avLst>
              </a:prstGeom>
              <a:noFill/>
              <a:ln w="19050">
                <a:solidFill>
                  <a:schemeClr val="accent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8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5" name="图片 8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86" name="组合 8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7" name="图片 8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79712" y="3003798"/>
            <a:ext cx="6099077" cy="1265255"/>
            <a:chOff x="2020117" y="3003798"/>
            <a:chExt cx="6099077" cy="1265255"/>
          </a:xfrm>
        </p:grpSpPr>
        <p:grpSp>
          <p:nvGrpSpPr>
            <p:cNvPr id="11" name="组合 10"/>
            <p:cNvGrpSpPr/>
            <p:nvPr/>
          </p:nvGrpSpPr>
          <p:grpSpPr>
            <a:xfrm>
              <a:off x="2020117" y="3003798"/>
              <a:ext cx="4591669" cy="704526"/>
              <a:chOff x="2020117" y="3003798"/>
              <a:chExt cx="4591669" cy="704526"/>
            </a:xfrm>
          </p:grpSpPr>
          <p:grpSp>
            <p:nvGrpSpPr>
              <p:cNvPr id="75" name="组合 4"/>
              <p:cNvGrpSpPr/>
              <p:nvPr/>
            </p:nvGrpSpPr>
            <p:grpSpPr bwMode="auto">
              <a:xfrm>
                <a:off x="2020117" y="3003798"/>
                <a:ext cx="4591669" cy="704526"/>
                <a:chOff x="1898643" y="1179894"/>
                <a:chExt cx="4489248" cy="426136"/>
              </a:xfrm>
            </p:grpSpPr>
            <p:sp>
              <p:nvSpPr>
                <p:cNvPr id="76" name="云形标注 82"/>
                <p:cNvSpPr>
                  <a:spLocks noChangeArrowheads="1"/>
                </p:cNvSpPr>
                <p:nvPr/>
              </p:nvSpPr>
              <p:spPr bwMode="auto">
                <a:xfrm>
                  <a:off x="1898643" y="1179894"/>
                  <a:ext cx="4489248" cy="426136"/>
                </a:xfrm>
                <a:prstGeom prst="cloudCallout">
                  <a:avLst>
                    <a:gd name="adj1" fmla="val 71081"/>
                    <a:gd name="adj2" fmla="val 21190"/>
                  </a:avLst>
                </a:prstGeom>
                <a:noFill/>
                <a:ln w="19050" algn="ctr">
                  <a:solidFill>
                    <a:srgbClr val="00B0F0"/>
                  </a:solidFill>
                  <a:round/>
                </a:ln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65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7" name="矩形 4"/>
                <p:cNvSpPr>
                  <a:spLocks noChangeArrowheads="1"/>
                </p:cNvSpPr>
                <p:nvPr/>
              </p:nvSpPr>
              <p:spPr bwMode="auto">
                <a:xfrm>
                  <a:off x="2863019" y="1294544"/>
                  <a:ext cx="2422023" cy="2868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055" name="TextBox 11"/>
              <p:cNvSpPr txBox="1">
                <a:spLocks noChangeArrowheads="1"/>
              </p:cNvSpPr>
              <p:nvPr/>
            </p:nvSpPr>
            <p:spPr bwMode="auto">
              <a:xfrm>
                <a:off x="2182340" y="3118197"/>
                <a:ext cx="418986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计算异分母加、减要注意什么？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236296" y="3003798"/>
              <a:ext cx="882898" cy="126525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0"/>
          <p:cNvSpPr txBox="1"/>
          <p:nvPr/>
        </p:nvSpPr>
        <p:spPr>
          <a:xfrm>
            <a:off x="899591" y="935019"/>
            <a:ext cx="7679569" cy="988659"/>
          </a:xfrm>
          <a:prstGeom prst="rect">
            <a:avLst/>
          </a:prstGeom>
        </p:spPr>
        <p:txBody>
          <a:bodyPr lIns="0" tIns="0" rIns="0" bIns="0"/>
          <a:lstStyle/>
          <a:p>
            <a:pPr marL="12700" eaLnBrk="1" hangingPunct="1"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冷饮店有可乐、杏仁露和苹果醋三种饮料。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2077476" y="2427734"/>
            <a:ext cx="5012925" cy="1166938"/>
            <a:chOff x="2360694" y="1772971"/>
            <a:chExt cx="5012076" cy="1166674"/>
          </a:xfrm>
        </p:grpSpPr>
        <p:pic>
          <p:nvPicPr>
            <p:cNvPr id="28" name="图片 8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143" t="21405" r="22029" b="67294"/>
            <a:stretch>
              <a:fillRect/>
            </a:stretch>
          </p:blipFill>
          <p:spPr bwMode="auto">
            <a:xfrm>
              <a:off x="6582695" y="1772971"/>
              <a:ext cx="790075" cy="1166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9" name="组合 13"/>
            <p:cNvGrpSpPr/>
            <p:nvPr/>
          </p:nvGrpSpPr>
          <p:grpSpPr bwMode="auto">
            <a:xfrm>
              <a:off x="2360694" y="1815353"/>
              <a:ext cx="4222003" cy="497807"/>
              <a:chOff x="2542967" y="1488916"/>
              <a:chExt cx="4224190" cy="498020"/>
            </a:xfrm>
          </p:grpSpPr>
          <p:sp>
            <p:nvSpPr>
              <p:cNvPr id="30" name="圆角矩形标注 29"/>
              <p:cNvSpPr/>
              <p:nvPr/>
            </p:nvSpPr>
            <p:spPr>
              <a:xfrm>
                <a:off x="2600582" y="1518843"/>
                <a:ext cx="3925368" cy="468093"/>
              </a:xfrm>
              <a:prstGeom prst="wedgeRoundRectCallout">
                <a:avLst>
                  <a:gd name="adj1" fmla="val 55795"/>
                  <a:gd name="adj2" fmla="val 20036"/>
                  <a:gd name="adj3" fmla="val 1666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TextBox 30"/>
              <p:cNvSpPr txBox="1">
                <a:spLocks noChangeArrowheads="1"/>
              </p:cNvSpPr>
              <p:nvPr/>
            </p:nvSpPr>
            <p:spPr bwMode="auto">
              <a:xfrm>
                <a:off x="2542967" y="1488916"/>
                <a:ext cx="4224190" cy="4617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defRPr/>
                </a:pP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我占三种饮料的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几分之几呢？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 bwMode="auto">
          <a:xfrm>
            <a:off x="673188" y="1491631"/>
            <a:ext cx="3691769" cy="1492756"/>
            <a:chOff x="115517" y="627592"/>
            <a:chExt cx="4500410" cy="1492368"/>
          </a:xfrm>
        </p:grpSpPr>
        <p:grpSp>
          <p:nvGrpSpPr>
            <p:cNvPr id="33" name="组合 15"/>
            <p:cNvGrpSpPr/>
            <p:nvPr/>
          </p:nvGrpSpPr>
          <p:grpSpPr bwMode="auto">
            <a:xfrm>
              <a:off x="471879" y="627592"/>
              <a:ext cx="4144048" cy="687963"/>
              <a:chOff x="678981" y="1054345"/>
              <a:chExt cx="4144048" cy="687963"/>
            </a:xfrm>
          </p:grpSpPr>
          <p:grpSp>
            <p:nvGrpSpPr>
              <p:cNvPr id="35" name="组合 13"/>
              <p:cNvGrpSpPr/>
              <p:nvPr/>
            </p:nvGrpSpPr>
            <p:grpSpPr bwMode="auto">
              <a:xfrm>
                <a:off x="678981" y="1147511"/>
                <a:ext cx="4144048" cy="499933"/>
                <a:chOff x="3991226" y="1518089"/>
                <a:chExt cx="4146193" cy="500145"/>
              </a:xfrm>
            </p:grpSpPr>
            <p:sp>
              <p:nvSpPr>
                <p:cNvPr id="40" name="圆角矩形标注 39"/>
                <p:cNvSpPr/>
                <p:nvPr/>
              </p:nvSpPr>
              <p:spPr>
                <a:xfrm>
                  <a:off x="3991226" y="1518089"/>
                  <a:ext cx="3256981" cy="500145"/>
                </a:xfrm>
                <a:prstGeom prst="wedgeRoundRectCallout">
                  <a:avLst>
                    <a:gd name="adj1" fmla="val -47181"/>
                    <a:gd name="adj2" fmla="val 96362"/>
                    <a:gd name="adj3" fmla="val 16667"/>
                  </a:avLst>
                </a:pr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1" name="TextBox 40"/>
                <p:cNvSpPr txBox="1">
                  <a:spLocks noChangeArrowheads="1"/>
                </p:cNvSpPr>
                <p:nvPr/>
              </p:nvSpPr>
              <p:spPr bwMode="auto">
                <a:xfrm>
                  <a:off x="4011709" y="1542265"/>
                  <a:ext cx="4125710" cy="46174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zh-CN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我占三种</a:t>
                  </a:r>
                  <a:r>
                    <a:rPr lang="zh-CN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饮料的</a:t>
                  </a: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。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6" name="组合 3"/>
              <p:cNvGrpSpPr/>
              <p:nvPr/>
            </p:nvGrpSpPr>
            <p:grpSpPr bwMode="auto">
              <a:xfrm>
                <a:off x="3363984" y="1054345"/>
                <a:ext cx="658073" cy="687963"/>
                <a:chOff x="901052" y="1059881"/>
                <a:chExt cx="658093" cy="688708"/>
              </a:xfrm>
            </p:grpSpPr>
            <p:sp>
              <p:nvSpPr>
                <p:cNvPr id="3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19366" y="1059881"/>
                  <a:ext cx="639779" cy="4004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39609" y="1348150"/>
                  <a:ext cx="531752" cy="4004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39" name="直接连接符 38"/>
                <p:cNvCxnSpPr/>
                <p:nvPr/>
              </p:nvCxnSpPr>
              <p:spPr bwMode="auto">
                <a:xfrm>
                  <a:off x="901052" y="1413712"/>
                  <a:ext cx="48252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34" name="图片 1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91" t="20554" r="66055" b="67841"/>
            <a:stretch>
              <a:fillRect/>
            </a:stretch>
          </p:blipFill>
          <p:spPr bwMode="auto">
            <a:xfrm>
              <a:off x="115517" y="1284496"/>
              <a:ext cx="714898" cy="835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" name="组合 42"/>
          <p:cNvGrpSpPr/>
          <p:nvPr/>
        </p:nvGrpSpPr>
        <p:grpSpPr bwMode="auto">
          <a:xfrm>
            <a:off x="4638750" y="1585875"/>
            <a:ext cx="3838180" cy="1417923"/>
            <a:chOff x="4187225" y="952359"/>
            <a:chExt cx="3838130" cy="1417710"/>
          </a:xfrm>
        </p:grpSpPr>
        <p:grpSp>
          <p:nvGrpSpPr>
            <p:cNvPr id="44" name="组合 13"/>
            <p:cNvGrpSpPr/>
            <p:nvPr/>
          </p:nvGrpSpPr>
          <p:grpSpPr bwMode="auto">
            <a:xfrm>
              <a:off x="4187225" y="952359"/>
              <a:ext cx="3749625" cy="661993"/>
              <a:chOff x="4731844" y="967987"/>
              <a:chExt cx="3749625" cy="661993"/>
            </a:xfrm>
          </p:grpSpPr>
          <p:grpSp>
            <p:nvGrpSpPr>
              <p:cNvPr id="48" name="组合 13"/>
              <p:cNvGrpSpPr/>
              <p:nvPr/>
            </p:nvGrpSpPr>
            <p:grpSpPr bwMode="auto">
              <a:xfrm>
                <a:off x="4731844" y="1079469"/>
                <a:ext cx="3749625" cy="498400"/>
                <a:chOff x="3990819" y="1518915"/>
                <a:chExt cx="3751565" cy="498611"/>
              </a:xfrm>
            </p:grpSpPr>
            <p:sp>
              <p:nvSpPr>
                <p:cNvPr id="53" name="圆角矩形标注 52"/>
                <p:cNvSpPr/>
                <p:nvPr/>
              </p:nvSpPr>
              <p:spPr>
                <a:xfrm>
                  <a:off x="3990819" y="1518915"/>
                  <a:ext cx="3025525" cy="498611"/>
                </a:xfrm>
                <a:prstGeom prst="wedgeRoundRectCallout">
                  <a:avLst>
                    <a:gd name="adj1" fmla="val 55760"/>
                    <a:gd name="adj2" fmla="val 44391"/>
                    <a:gd name="adj3" fmla="val 16667"/>
                  </a:avLst>
                </a:pr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4" name="TextBox 53"/>
                <p:cNvSpPr txBox="1">
                  <a:spLocks noChangeArrowheads="1"/>
                </p:cNvSpPr>
                <p:nvPr/>
              </p:nvSpPr>
              <p:spPr bwMode="auto">
                <a:xfrm>
                  <a:off x="3990819" y="1524825"/>
                  <a:ext cx="3751565" cy="4617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zh-CN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我占三种饮料的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。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9" name="组合 3"/>
              <p:cNvGrpSpPr/>
              <p:nvPr/>
            </p:nvGrpSpPr>
            <p:grpSpPr bwMode="auto">
              <a:xfrm>
                <a:off x="6990775" y="967987"/>
                <a:ext cx="770623" cy="661993"/>
                <a:chOff x="529970" y="1071736"/>
                <a:chExt cx="770616" cy="662572"/>
              </a:xfrm>
            </p:grpSpPr>
            <p:sp>
              <p:nvSpPr>
                <p:cNvPr id="5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660805" y="1071736"/>
                  <a:ext cx="639781" cy="400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624820" y="1333908"/>
                  <a:ext cx="531753" cy="400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52" name="直接连接符 51"/>
                <p:cNvCxnSpPr/>
                <p:nvPr/>
              </p:nvCxnSpPr>
              <p:spPr bwMode="auto">
                <a:xfrm>
                  <a:off x="529970" y="1413669"/>
                  <a:ext cx="482589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47" name="图片 8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193" t="14079" r="13547" b="75392"/>
            <a:stretch>
              <a:fillRect/>
            </a:stretch>
          </p:blipFill>
          <p:spPr bwMode="auto">
            <a:xfrm>
              <a:off x="7288787" y="1300712"/>
              <a:ext cx="736568" cy="1069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6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3528" y="3298987"/>
            <a:ext cx="8450468" cy="1360995"/>
            <a:chOff x="323528" y="3298987"/>
            <a:chExt cx="8450468" cy="1360995"/>
          </a:xfrm>
        </p:grpSpPr>
        <p:grpSp>
          <p:nvGrpSpPr>
            <p:cNvPr id="4" name="组合 3"/>
            <p:cNvGrpSpPr/>
            <p:nvPr/>
          </p:nvGrpSpPr>
          <p:grpSpPr>
            <a:xfrm>
              <a:off x="323528" y="3298987"/>
              <a:ext cx="8280920" cy="1360995"/>
              <a:chOff x="378841" y="3277323"/>
              <a:chExt cx="8280920" cy="1360995"/>
            </a:xfrm>
          </p:grpSpPr>
          <p:sp>
            <p:nvSpPr>
              <p:cNvPr id="79" name="矩形 78"/>
              <p:cNvSpPr/>
              <p:nvPr/>
            </p:nvSpPr>
            <p:spPr>
              <a:xfrm>
                <a:off x="1170929" y="3486190"/>
                <a:ext cx="7488832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/>
                  </a:rPr>
                  <a:t>已知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/>
                  </a:rPr>
                  <a:t>三种饮料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/>
                  </a:rPr>
                  <a:t>是单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/>
                  </a:rPr>
                  <a:t>位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/>
                  </a:rPr>
                  <a:t>“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/>
                  </a:rPr>
                  <a:t>1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/>
                  </a:rPr>
                  <a:t>”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/>
                  </a:rPr>
                  <a:t>,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/>
                  </a:rPr>
                  <a:t>求苹果醋占三种饮料的几分之几，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/>
                  </a:rPr>
                  <a:t>可以用单位“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/>
                  </a:rPr>
                  <a:t>1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/>
                  </a:rPr>
                  <a:t>”减去已知的两部分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/>
                  </a:rPr>
                  <a:t>即可得到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/>
                  </a:rPr>
                  <a:t>。</a:t>
                </a:r>
                <a:endParaRPr lang="zh-CN" altLang="zh-CN" sz="2400" b="1" dirty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/>
                </a:endParaRPr>
              </a:p>
            </p:txBody>
          </p:sp>
          <p:pic>
            <p:nvPicPr>
              <p:cNvPr id="57" name="Picture 14" descr="http://img2.ooopic.com/11/15/93/84bOOOPICd8_202.jpg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378841" y="3277323"/>
                <a:ext cx="1010739" cy="13609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圆角矩形标注 4"/>
            <p:cNvSpPr/>
            <p:nvPr/>
          </p:nvSpPr>
          <p:spPr>
            <a:xfrm>
              <a:off x="1115616" y="3540953"/>
              <a:ext cx="7658380" cy="830997"/>
            </a:xfrm>
            <a:prstGeom prst="wedgeRoundRectCallout">
              <a:avLst>
                <a:gd name="adj1" fmla="val -51393"/>
                <a:gd name="adj2" fmla="val -9548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361149" y="991615"/>
            <a:ext cx="4299577" cy="185155"/>
            <a:chOff x="3851920" y="2746635"/>
            <a:chExt cx="4299577" cy="185155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8150167" y="2746635"/>
              <a:ext cx="0" cy="1851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组合 20"/>
            <p:cNvGrpSpPr/>
            <p:nvPr/>
          </p:nvGrpSpPr>
          <p:grpSpPr>
            <a:xfrm>
              <a:off x="3851920" y="2751014"/>
              <a:ext cx="4299577" cy="153553"/>
              <a:chOff x="6012160" y="3003798"/>
              <a:chExt cx="2880320" cy="144016"/>
            </a:xfrm>
          </p:grpSpPr>
          <p:cxnSp>
            <p:nvCxnSpPr>
              <p:cNvPr id="69" name="直接连接符 68"/>
              <p:cNvCxnSpPr/>
              <p:nvPr/>
            </p:nvCxnSpPr>
            <p:spPr>
              <a:xfrm>
                <a:off x="6012160" y="3147814"/>
                <a:ext cx="288032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>
                <a:off x="6012160" y="3003798"/>
                <a:ext cx="0" cy="14401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1" name="AutoShape 36"/>
          <p:cNvSpPr/>
          <p:nvPr/>
        </p:nvSpPr>
        <p:spPr bwMode="auto">
          <a:xfrm rot="5400000">
            <a:off x="5366266" y="-1350709"/>
            <a:ext cx="304580" cy="4299576"/>
          </a:xfrm>
          <a:prstGeom prst="leftBrace">
            <a:avLst>
              <a:gd name="adj1" fmla="val 41583"/>
              <a:gd name="adj2" fmla="val 50000"/>
            </a:avLst>
          </a:prstGeom>
          <a:solidFill>
            <a:srgbClr val="00B0F0"/>
          </a:solidFill>
          <a:ln w="19050">
            <a:solidFill>
              <a:schemeClr val="tx1"/>
            </a:solidFill>
            <a:round/>
            <a:tailEnd type="none" w="lg" len="lg"/>
          </a:ln>
        </p:spPr>
        <p:txBody>
          <a:bodyPr wrap="none" lIns="120000" tIns="62400" rIns="120000" bIns="62400" anchor="ctr"/>
          <a:lstStyle/>
          <a:p>
            <a:endParaRPr lang="zh-CN" altLang="en-US" sz="3735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sp>
        <p:nvSpPr>
          <p:cNvPr id="72" name="AutoShape 36"/>
          <p:cNvSpPr/>
          <p:nvPr/>
        </p:nvSpPr>
        <p:spPr bwMode="auto">
          <a:xfrm rot="16200000">
            <a:off x="3935098" y="612372"/>
            <a:ext cx="378254" cy="1507049"/>
          </a:xfrm>
          <a:prstGeom prst="leftBrace">
            <a:avLst>
              <a:gd name="adj1" fmla="val 41583"/>
              <a:gd name="adj2" fmla="val 50000"/>
            </a:avLst>
          </a:prstGeom>
          <a:solidFill>
            <a:srgbClr val="00B0F0"/>
          </a:solidFill>
          <a:ln w="19050">
            <a:solidFill>
              <a:schemeClr val="tx1"/>
            </a:solidFill>
            <a:round/>
            <a:tailEnd type="none" w="lg" len="lg"/>
          </a:ln>
        </p:spPr>
        <p:txBody>
          <a:bodyPr wrap="none" lIns="120000" tIns="62400" rIns="120000" bIns="62400" anchor="ctr"/>
          <a:lstStyle/>
          <a:p>
            <a:endParaRPr lang="zh-CN" altLang="en-US" sz="3735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4877747" y="976902"/>
            <a:ext cx="0" cy="18515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4589715" y="411510"/>
            <a:ext cx="187646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800"/>
              </a:lnSpc>
              <a:spcAft>
                <a:spcPts val="0"/>
              </a:spcAft>
            </a:pPr>
            <a:r>
              <a:rPr lang="zh-CN" altLang="zh-CN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单</a:t>
            </a:r>
            <a:r>
              <a:rPr lang="zh-CN" altLang="en-US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位</a:t>
            </a:r>
            <a:r>
              <a:rPr lang="zh-CN" altLang="zh-CN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en-US" altLang="zh-CN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1</a:t>
            </a:r>
            <a:r>
              <a:rPr lang="zh-CN" altLang="zh-CN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endParaRPr lang="zh-CN" altLang="zh-CN" sz="24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5" name="文本框 2"/>
              <p:cNvSpPr txBox="1"/>
              <p:nvPr/>
            </p:nvSpPr>
            <p:spPr>
              <a:xfrm>
                <a:off x="3797627" y="1347614"/>
                <a:ext cx="1008112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0030101010101" charset="-122"/>
                    <a:ea typeface="楷体" panose="02010600030101010101" charset="-122"/>
                  </a:rPr>
                  <a:t>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0030101010101" charset="-122"/>
                  <a:ea typeface="楷体" panose="02010600030101010101" charset="-122"/>
                </a:endParaRPr>
              </a:p>
            </p:txBody>
          </p:sp>
        </mc:Choice>
        <mc:Fallback>
          <p:sp>
            <p:nvSpPr>
              <p:cNvPr id="75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7627" y="1347614"/>
                <a:ext cx="1008112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96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6" name="文本框 29"/>
              <p:cNvSpPr txBox="1"/>
              <p:nvPr/>
            </p:nvSpPr>
            <p:spPr>
              <a:xfrm>
                <a:off x="5445391" y="1347614"/>
                <a:ext cx="1008112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0030101010101" charset="-122"/>
                    <a:ea typeface="楷体" panose="02010600030101010101" charset="-122"/>
                  </a:rPr>
                  <a:t>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0030101010101" charset="-122"/>
                  <a:ea typeface="楷体" panose="02010600030101010101" charset="-122"/>
                </a:endParaRPr>
              </a:p>
            </p:txBody>
          </p:sp>
        </mc:Choice>
        <mc:Fallback>
          <p:sp>
            <p:nvSpPr>
              <p:cNvPr id="76" name="文本框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5391" y="1347614"/>
                <a:ext cx="1008112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9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cxnSp>
        <p:nvCxnSpPr>
          <p:cNvPr id="77" name="直接连接符 76"/>
          <p:cNvCxnSpPr/>
          <p:nvPr/>
        </p:nvCxnSpPr>
        <p:spPr>
          <a:xfrm>
            <a:off x="6533931" y="976902"/>
            <a:ext cx="0" cy="18515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AutoShape 36"/>
          <p:cNvSpPr/>
          <p:nvPr/>
        </p:nvSpPr>
        <p:spPr bwMode="auto">
          <a:xfrm rot="16200000">
            <a:off x="5520587" y="541677"/>
            <a:ext cx="378254" cy="1648438"/>
          </a:xfrm>
          <a:prstGeom prst="leftBrace">
            <a:avLst>
              <a:gd name="adj1" fmla="val 41583"/>
              <a:gd name="adj2" fmla="val 50000"/>
            </a:avLst>
          </a:prstGeom>
          <a:solidFill>
            <a:srgbClr val="00B0F0"/>
          </a:solidFill>
          <a:ln w="19050">
            <a:solidFill>
              <a:schemeClr val="tx1"/>
            </a:solidFill>
            <a:round/>
            <a:tailEnd type="none" w="lg" len="lg"/>
          </a:ln>
        </p:spPr>
        <p:txBody>
          <a:bodyPr wrap="none" lIns="120000" tIns="62400" rIns="120000" bIns="62400" anchor="ctr"/>
          <a:lstStyle/>
          <a:p>
            <a:endParaRPr lang="zh-CN" altLang="en-US" sz="3735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6539853" y="1176768"/>
            <a:ext cx="1100294" cy="841035"/>
            <a:chOff x="4678168" y="3622253"/>
            <a:chExt cx="1361383" cy="841035"/>
          </a:xfrm>
        </p:grpSpPr>
        <p:sp>
          <p:nvSpPr>
            <p:cNvPr id="82" name="AutoShape 36"/>
            <p:cNvSpPr/>
            <p:nvPr/>
          </p:nvSpPr>
          <p:spPr bwMode="auto">
            <a:xfrm rot="16200000" flipV="1">
              <a:off x="5227868" y="3072553"/>
              <a:ext cx="261983" cy="1361383"/>
            </a:xfrm>
            <a:prstGeom prst="leftBrace">
              <a:avLst>
                <a:gd name="adj1" fmla="val 41583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tailEnd type="none" w="lg" len="lg"/>
            </a:ln>
          </p:spPr>
          <p:txBody>
            <a:bodyPr wrap="none" lIns="120000" tIns="62400" rIns="120000" bIns="62400" anchor="ctr"/>
            <a:lstStyle/>
            <a:p>
              <a:endParaRPr lang="zh-CN" altLang="en-US" sz="3735">
                <a:solidFill>
                  <a:prstClr val="black"/>
                </a:solidFill>
                <a:ea typeface="楷体" panose="02010609060101010101" pitchFamily="49" charset="-122"/>
              </a:endParaRPr>
            </a:p>
          </p:txBody>
        </p:sp>
        <p:pic>
          <p:nvPicPr>
            <p:cNvPr id="83" name="Picture 1" descr="D:\我的文档\Tencent Files\514269640\FileRecv\资源\u=3451389532,3091450905&amp;fm=21&amp;gp=0_副本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95472" y="3948221"/>
              <a:ext cx="526773" cy="51506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</p:pic>
      </p:grpSp>
      <p:sp>
        <p:nvSpPr>
          <p:cNvPr id="86" name="矩形 85"/>
          <p:cNvSpPr/>
          <p:nvPr/>
        </p:nvSpPr>
        <p:spPr>
          <a:xfrm>
            <a:off x="3370700" y="983653"/>
            <a:ext cx="3163231" cy="1658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00916" y="771550"/>
            <a:ext cx="1914900" cy="545878"/>
            <a:chOff x="2559267" y="352060"/>
            <a:chExt cx="1914900" cy="545878"/>
          </a:xfrm>
        </p:grpSpPr>
        <p:grpSp>
          <p:nvGrpSpPr>
            <p:cNvPr id="41" name="组合 40"/>
            <p:cNvGrpSpPr/>
            <p:nvPr/>
          </p:nvGrpSpPr>
          <p:grpSpPr>
            <a:xfrm>
              <a:off x="2559267" y="352060"/>
              <a:ext cx="1914900" cy="542925"/>
              <a:chOff x="6932613" y="2794001"/>
              <a:chExt cx="666750" cy="542925"/>
            </a:xfrm>
            <a:solidFill>
              <a:schemeClr val="accent6">
                <a:lumMod val="20000"/>
                <a:lumOff val="80000"/>
              </a:schemeClr>
            </a:solidFill>
          </p:grpSpPr>
          <p:sp>
            <p:nvSpPr>
              <p:cNvPr id="42" name="Freeform 3736"/>
              <p:cNvSpPr/>
              <p:nvPr/>
            </p:nvSpPr>
            <p:spPr bwMode="auto">
              <a:xfrm>
                <a:off x="7197726" y="2806701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2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43" name="Freeform 3737"/>
              <p:cNvSpPr/>
              <p:nvPr/>
            </p:nvSpPr>
            <p:spPr bwMode="auto">
              <a:xfrm>
                <a:off x="7200901" y="2809876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44" name="Freeform 3738"/>
              <p:cNvSpPr/>
              <p:nvPr/>
            </p:nvSpPr>
            <p:spPr bwMode="auto">
              <a:xfrm>
                <a:off x="7196138" y="28130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45" name="Freeform 3739"/>
              <p:cNvSpPr>
                <a:spLocks noEditPoints="1"/>
              </p:cNvSpPr>
              <p:nvPr/>
            </p:nvSpPr>
            <p:spPr bwMode="auto">
              <a:xfrm>
                <a:off x="6932613" y="2795588"/>
                <a:ext cx="644525" cy="541338"/>
              </a:xfrm>
              <a:custGeom>
                <a:avLst/>
                <a:gdLst>
                  <a:gd name="T0" fmla="*/ 432 w 457"/>
                  <a:gd name="T1" fmla="*/ 128 h 384"/>
                  <a:gd name="T2" fmla="*/ 414 w 457"/>
                  <a:gd name="T3" fmla="*/ 284 h 384"/>
                  <a:gd name="T4" fmla="*/ 418 w 457"/>
                  <a:gd name="T5" fmla="*/ 257 h 384"/>
                  <a:gd name="T6" fmla="*/ 384 w 457"/>
                  <a:gd name="T7" fmla="*/ 84 h 384"/>
                  <a:gd name="T8" fmla="*/ 334 w 457"/>
                  <a:gd name="T9" fmla="*/ 28 h 384"/>
                  <a:gd name="T10" fmla="*/ 295 w 457"/>
                  <a:gd name="T11" fmla="*/ 18 h 384"/>
                  <a:gd name="T12" fmla="*/ 312 w 457"/>
                  <a:gd name="T13" fmla="*/ 30 h 384"/>
                  <a:gd name="T14" fmla="*/ 345 w 457"/>
                  <a:gd name="T15" fmla="*/ 58 h 384"/>
                  <a:gd name="T16" fmla="*/ 333 w 457"/>
                  <a:gd name="T17" fmla="*/ 54 h 384"/>
                  <a:gd name="T18" fmla="*/ 270 w 457"/>
                  <a:gd name="T19" fmla="*/ 20 h 384"/>
                  <a:gd name="T20" fmla="*/ 265 w 457"/>
                  <a:gd name="T21" fmla="*/ 9 h 384"/>
                  <a:gd name="T22" fmla="*/ 253 w 457"/>
                  <a:gd name="T23" fmla="*/ 5 h 384"/>
                  <a:gd name="T24" fmla="*/ 198 w 457"/>
                  <a:gd name="T25" fmla="*/ 5 h 384"/>
                  <a:gd name="T26" fmla="*/ 47 w 457"/>
                  <a:gd name="T27" fmla="*/ 74 h 384"/>
                  <a:gd name="T28" fmla="*/ 111 w 457"/>
                  <a:gd name="T29" fmla="*/ 23 h 384"/>
                  <a:gd name="T30" fmla="*/ 195 w 457"/>
                  <a:gd name="T31" fmla="*/ 8 h 384"/>
                  <a:gd name="T32" fmla="*/ 148 w 457"/>
                  <a:gd name="T33" fmla="*/ 34 h 384"/>
                  <a:gd name="T34" fmla="*/ 128 w 457"/>
                  <a:gd name="T35" fmla="*/ 52 h 384"/>
                  <a:gd name="T36" fmla="*/ 81 w 457"/>
                  <a:gd name="T37" fmla="*/ 96 h 384"/>
                  <a:gd name="T38" fmla="*/ 71 w 457"/>
                  <a:gd name="T39" fmla="*/ 103 h 384"/>
                  <a:gd name="T40" fmla="*/ 55 w 457"/>
                  <a:gd name="T41" fmla="*/ 153 h 384"/>
                  <a:gd name="T42" fmla="*/ 50 w 457"/>
                  <a:gd name="T43" fmla="*/ 175 h 384"/>
                  <a:gd name="T44" fmla="*/ 53 w 457"/>
                  <a:gd name="T45" fmla="*/ 210 h 384"/>
                  <a:gd name="T46" fmla="*/ 65 w 457"/>
                  <a:gd name="T47" fmla="*/ 245 h 384"/>
                  <a:gd name="T48" fmla="*/ 59 w 457"/>
                  <a:gd name="T49" fmla="*/ 249 h 384"/>
                  <a:gd name="T50" fmla="*/ 70 w 457"/>
                  <a:gd name="T51" fmla="*/ 259 h 384"/>
                  <a:gd name="T52" fmla="*/ 84 w 457"/>
                  <a:gd name="T53" fmla="*/ 285 h 384"/>
                  <a:gd name="T54" fmla="*/ 97 w 457"/>
                  <a:gd name="T55" fmla="*/ 300 h 384"/>
                  <a:gd name="T56" fmla="*/ 106 w 457"/>
                  <a:gd name="T57" fmla="*/ 314 h 384"/>
                  <a:gd name="T58" fmla="*/ 283 w 457"/>
                  <a:gd name="T59" fmla="*/ 357 h 384"/>
                  <a:gd name="T60" fmla="*/ 22 w 457"/>
                  <a:gd name="T61" fmla="*/ 242 h 384"/>
                  <a:gd name="T62" fmla="*/ 31 w 457"/>
                  <a:gd name="T63" fmla="*/ 240 h 384"/>
                  <a:gd name="T64" fmla="*/ 25 w 457"/>
                  <a:gd name="T65" fmla="*/ 223 h 384"/>
                  <a:gd name="T66" fmla="*/ 10 w 457"/>
                  <a:gd name="T67" fmla="*/ 209 h 384"/>
                  <a:gd name="T68" fmla="*/ 5 w 457"/>
                  <a:gd name="T69" fmla="*/ 226 h 384"/>
                  <a:gd name="T70" fmla="*/ 44 w 457"/>
                  <a:gd name="T71" fmla="*/ 290 h 384"/>
                  <a:gd name="T72" fmla="*/ 259 w 457"/>
                  <a:gd name="T73" fmla="*/ 373 h 384"/>
                  <a:gd name="T74" fmla="*/ 329 w 457"/>
                  <a:gd name="T75" fmla="*/ 349 h 384"/>
                  <a:gd name="T76" fmla="*/ 417 w 457"/>
                  <a:gd name="T77" fmla="*/ 293 h 384"/>
                  <a:gd name="T78" fmla="*/ 304 w 457"/>
                  <a:gd name="T79" fmla="*/ 23 h 384"/>
                  <a:gd name="T80" fmla="*/ 49 w 457"/>
                  <a:gd name="T81" fmla="*/ 173 h 384"/>
                  <a:gd name="T82" fmla="*/ 51 w 457"/>
                  <a:gd name="T83" fmla="*/ 194 h 384"/>
                  <a:gd name="T84" fmla="*/ 144 w 457"/>
                  <a:gd name="T85" fmla="*/ 39 h 384"/>
                  <a:gd name="T86" fmla="*/ 196 w 457"/>
                  <a:gd name="T87" fmla="*/ 83 h 384"/>
                  <a:gd name="T88" fmla="*/ 234 w 457"/>
                  <a:gd name="T89" fmla="*/ 82 h 384"/>
                  <a:gd name="T90" fmla="*/ 99 w 457"/>
                  <a:gd name="T91" fmla="*/ 293 h 384"/>
                  <a:gd name="T92" fmla="*/ 333 w 457"/>
                  <a:gd name="T93" fmla="*/ 305 h 384"/>
                  <a:gd name="T94" fmla="*/ 202 w 457"/>
                  <a:gd name="T95" fmla="*/ 24 h 384"/>
                  <a:gd name="T96" fmla="*/ 90 w 457"/>
                  <a:gd name="T97" fmla="*/ 281 h 384"/>
                  <a:gd name="T98" fmla="*/ 93 w 457"/>
                  <a:gd name="T99" fmla="*/ 283 h 384"/>
                  <a:gd name="T100" fmla="*/ 251 w 457"/>
                  <a:gd name="T101" fmla="*/ 8 h 384"/>
                  <a:gd name="T102" fmla="*/ 100 w 457"/>
                  <a:gd name="T103" fmla="*/ 73 h 384"/>
                  <a:gd name="T104" fmla="*/ 97 w 457"/>
                  <a:gd name="T105" fmla="*/ 80 h 384"/>
                  <a:gd name="T106" fmla="*/ 77 w 457"/>
                  <a:gd name="T107" fmla="*/ 269 h 384"/>
                  <a:gd name="T108" fmla="*/ 329 w 457"/>
                  <a:gd name="T109" fmla="*/ 342 h 384"/>
                  <a:gd name="T110" fmla="*/ 398 w 457"/>
                  <a:gd name="T111" fmla="*/ 249 h 384"/>
                  <a:gd name="T112" fmla="*/ 392 w 457"/>
                  <a:gd name="T113" fmla="*/ 140 h 384"/>
                  <a:gd name="T114" fmla="*/ 353 w 457"/>
                  <a:gd name="T115" fmla="*/ 76 h 384"/>
                  <a:gd name="T116" fmla="*/ 388 w 457"/>
                  <a:gd name="T117" fmla="*/ 104 h 384"/>
                  <a:gd name="T118" fmla="*/ 423 w 457"/>
                  <a:gd name="T119" fmla="*/ 180 h 384"/>
                  <a:gd name="T120" fmla="*/ 411 w 457"/>
                  <a:gd name="T121" fmla="*/ 235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57" h="384">
                    <a:moveTo>
                      <a:pt x="445" y="259"/>
                    </a:moveTo>
                    <a:cubicBezTo>
                      <a:pt x="447" y="254"/>
                      <a:pt x="449" y="247"/>
                      <a:pt x="450" y="242"/>
                    </a:cubicBezTo>
                    <a:cubicBezTo>
                      <a:pt x="450" y="225"/>
                      <a:pt x="457" y="206"/>
                      <a:pt x="457" y="188"/>
                    </a:cubicBezTo>
                    <a:cubicBezTo>
                      <a:pt x="456" y="185"/>
                      <a:pt x="457" y="181"/>
                      <a:pt x="456" y="179"/>
                    </a:cubicBezTo>
                    <a:cubicBezTo>
                      <a:pt x="457" y="177"/>
                      <a:pt x="455" y="175"/>
                      <a:pt x="455" y="173"/>
                    </a:cubicBezTo>
                    <a:cubicBezTo>
                      <a:pt x="452" y="166"/>
                      <a:pt x="450" y="158"/>
                      <a:pt x="445" y="152"/>
                    </a:cubicBezTo>
                    <a:cubicBezTo>
                      <a:pt x="446" y="150"/>
                      <a:pt x="444" y="148"/>
                      <a:pt x="443" y="147"/>
                    </a:cubicBezTo>
                    <a:cubicBezTo>
                      <a:pt x="441" y="140"/>
                      <a:pt x="438" y="134"/>
                      <a:pt x="433" y="128"/>
                    </a:cubicBezTo>
                    <a:cubicBezTo>
                      <a:pt x="433" y="127"/>
                      <a:pt x="433" y="127"/>
                      <a:pt x="433" y="127"/>
                    </a:cubicBezTo>
                    <a:cubicBezTo>
                      <a:pt x="431" y="126"/>
                      <a:pt x="432" y="123"/>
                      <a:pt x="429" y="122"/>
                    </a:cubicBezTo>
                    <a:cubicBezTo>
                      <a:pt x="430" y="124"/>
                      <a:pt x="430" y="127"/>
                      <a:pt x="432" y="128"/>
                    </a:cubicBezTo>
                    <a:cubicBezTo>
                      <a:pt x="437" y="140"/>
                      <a:pt x="442" y="151"/>
                      <a:pt x="445" y="163"/>
                    </a:cubicBezTo>
                    <a:cubicBezTo>
                      <a:pt x="449" y="180"/>
                      <a:pt x="455" y="198"/>
                      <a:pt x="447" y="215"/>
                    </a:cubicBezTo>
                    <a:cubicBezTo>
                      <a:pt x="448" y="216"/>
                      <a:pt x="448" y="216"/>
                      <a:pt x="448" y="216"/>
                    </a:cubicBezTo>
                    <a:cubicBezTo>
                      <a:pt x="447" y="217"/>
                      <a:pt x="446" y="220"/>
                      <a:pt x="446" y="222"/>
                    </a:cubicBezTo>
                    <a:cubicBezTo>
                      <a:pt x="446" y="228"/>
                      <a:pt x="441" y="233"/>
                      <a:pt x="443" y="239"/>
                    </a:cubicBezTo>
                    <a:cubicBezTo>
                      <a:pt x="444" y="242"/>
                      <a:pt x="441" y="243"/>
                      <a:pt x="442" y="246"/>
                    </a:cubicBezTo>
                    <a:cubicBezTo>
                      <a:pt x="441" y="250"/>
                      <a:pt x="439" y="254"/>
                      <a:pt x="436" y="257"/>
                    </a:cubicBezTo>
                    <a:cubicBezTo>
                      <a:pt x="437" y="262"/>
                      <a:pt x="432" y="262"/>
                      <a:pt x="431" y="266"/>
                    </a:cubicBezTo>
                    <a:cubicBezTo>
                      <a:pt x="430" y="267"/>
                      <a:pt x="432" y="269"/>
                      <a:pt x="430" y="270"/>
                    </a:cubicBezTo>
                    <a:cubicBezTo>
                      <a:pt x="428" y="272"/>
                      <a:pt x="426" y="273"/>
                      <a:pt x="425" y="276"/>
                    </a:cubicBezTo>
                    <a:cubicBezTo>
                      <a:pt x="421" y="278"/>
                      <a:pt x="418" y="283"/>
                      <a:pt x="414" y="284"/>
                    </a:cubicBezTo>
                    <a:cubicBezTo>
                      <a:pt x="412" y="282"/>
                      <a:pt x="414" y="281"/>
                      <a:pt x="412" y="279"/>
                    </a:cubicBezTo>
                    <a:cubicBezTo>
                      <a:pt x="414" y="278"/>
                      <a:pt x="411" y="276"/>
                      <a:pt x="413" y="274"/>
                    </a:cubicBezTo>
                    <a:cubicBezTo>
                      <a:pt x="410" y="273"/>
                      <a:pt x="413" y="271"/>
                      <a:pt x="414" y="269"/>
                    </a:cubicBezTo>
                    <a:cubicBezTo>
                      <a:pt x="412" y="269"/>
                      <a:pt x="412" y="269"/>
                      <a:pt x="412" y="269"/>
                    </a:cubicBezTo>
                    <a:cubicBezTo>
                      <a:pt x="411" y="266"/>
                      <a:pt x="414" y="266"/>
                      <a:pt x="414" y="264"/>
                    </a:cubicBezTo>
                    <a:cubicBezTo>
                      <a:pt x="414" y="264"/>
                      <a:pt x="414" y="264"/>
                      <a:pt x="414" y="264"/>
                    </a:cubicBezTo>
                    <a:cubicBezTo>
                      <a:pt x="421" y="260"/>
                      <a:pt x="425" y="254"/>
                      <a:pt x="429" y="248"/>
                    </a:cubicBezTo>
                    <a:cubicBezTo>
                      <a:pt x="426" y="249"/>
                      <a:pt x="426" y="253"/>
                      <a:pt x="423" y="254"/>
                    </a:cubicBezTo>
                    <a:cubicBezTo>
                      <a:pt x="421" y="257"/>
                      <a:pt x="418" y="262"/>
                      <a:pt x="415" y="264"/>
                    </a:cubicBezTo>
                    <a:cubicBezTo>
                      <a:pt x="414" y="261"/>
                      <a:pt x="417" y="260"/>
                      <a:pt x="416" y="258"/>
                    </a:cubicBezTo>
                    <a:cubicBezTo>
                      <a:pt x="417" y="257"/>
                      <a:pt x="418" y="257"/>
                      <a:pt x="418" y="257"/>
                    </a:cubicBezTo>
                    <a:cubicBezTo>
                      <a:pt x="418" y="257"/>
                      <a:pt x="418" y="257"/>
                      <a:pt x="418" y="257"/>
                    </a:cubicBezTo>
                    <a:cubicBezTo>
                      <a:pt x="423" y="244"/>
                      <a:pt x="434" y="237"/>
                      <a:pt x="434" y="222"/>
                    </a:cubicBezTo>
                    <a:cubicBezTo>
                      <a:pt x="435" y="222"/>
                      <a:pt x="435" y="222"/>
                      <a:pt x="435" y="222"/>
                    </a:cubicBezTo>
                    <a:cubicBezTo>
                      <a:pt x="435" y="221"/>
                      <a:pt x="435" y="221"/>
                      <a:pt x="435" y="221"/>
                    </a:cubicBezTo>
                    <a:cubicBezTo>
                      <a:pt x="434" y="221"/>
                      <a:pt x="434" y="221"/>
                      <a:pt x="434" y="221"/>
                    </a:cubicBezTo>
                    <a:cubicBezTo>
                      <a:pt x="434" y="217"/>
                      <a:pt x="434" y="212"/>
                      <a:pt x="435" y="207"/>
                    </a:cubicBezTo>
                    <a:cubicBezTo>
                      <a:pt x="436" y="205"/>
                      <a:pt x="434" y="202"/>
                      <a:pt x="436" y="200"/>
                    </a:cubicBezTo>
                    <a:cubicBezTo>
                      <a:pt x="440" y="185"/>
                      <a:pt x="436" y="170"/>
                      <a:pt x="432" y="156"/>
                    </a:cubicBezTo>
                    <a:cubicBezTo>
                      <a:pt x="432" y="151"/>
                      <a:pt x="428" y="148"/>
                      <a:pt x="428" y="143"/>
                    </a:cubicBezTo>
                    <a:cubicBezTo>
                      <a:pt x="425" y="139"/>
                      <a:pt x="423" y="135"/>
                      <a:pt x="421" y="130"/>
                    </a:cubicBezTo>
                    <a:cubicBezTo>
                      <a:pt x="409" y="114"/>
                      <a:pt x="401" y="96"/>
                      <a:pt x="384" y="84"/>
                    </a:cubicBezTo>
                    <a:cubicBezTo>
                      <a:pt x="382" y="84"/>
                      <a:pt x="382" y="80"/>
                      <a:pt x="379" y="80"/>
                    </a:cubicBezTo>
                    <a:cubicBezTo>
                      <a:pt x="378" y="76"/>
                      <a:pt x="375" y="79"/>
                      <a:pt x="372" y="79"/>
                    </a:cubicBezTo>
                    <a:cubicBezTo>
                      <a:pt x="370" y="76"/>
                      <a:pt x="367" y="74"/>
                      <a:pt x="366" y="71"/>
                    </a:cubicBezTo>
                    <a:cubicBezTo>
                      <a:pt x="364" y="71"/>
                      <a:pt x="362" y="68"/>
                      <a:pt x="361" y="66"/>
                    </a:cubicBezTo>
                    <a:cubicBezTo>
                      <a:pt x="357" y="64"/>
                      <a:pt x="353" y="61"/>
                      <a:pt x="349" y="59"/>
                    </a:cubicBezTo>
                    <a:cubicBezTo>
                      <a:pt x="346" y="56"/>
                      <a:pt x="343" y="53"/>
                      <a:pt x="340" y="50"/>
                    </a:cubicBezTo>
                    <a:cubicBezTo>
                      <a:pt x="333" y="41"/>
                      <a:pt x="322" y="34"/>
                      <a:pt x="312" y="27"/>
                    </a:cubicBezTo>
                    <a:cubicBezTo>
                      <a:pt x="313" y="27"/>
                      <a:pt x="315" y="28"/>
                      <a:pt x="315" y="26"/>
                    </a:cubicBezTo>
                    <a:cubicBezTo>
                      <a:pt x="322" y="25"/>
                      <a:pt x="329" y="29"/>
                      <a:pt x="336" y="31"/>
                    </a:cubicBezTo>
                    <a:cubicBezTo>
                      <a:pt x="337" y="30"/>
                      <a:pt x="337" y="30"/>
                      <a:pt x="337" y="30"/>
                    </a:cubicBezTo>
                    <a:cubicBezTo>
                      <a:pt x="334" y="28"/>
                      <a:pt x="334" y="28"/>
                      <a:pt x="334" y="28"/>
                    </a:cubicBezTo>
                    <a:cubicBezTo>
                      <a:pt x="334" y="27"/>
                      <a:pt x="335" y="27"/>
                      <a:pt x="335" y="27"/>
                    </a:cubicBezTo>
                    <a:cubicBezTo>
                      <a:pt x="334" y="26"/>
                      <a:pt x="333" y="26"/>
                      <a:pt x="332" y="25"/>
                    </a:cubicBezTo>
                    <a:cubicBezTo>
                      <a:pt x="332" y="26"/>
                      <a:pt x="332" y="26"/>
                      <a:pt x="332" y="26"/>
                    </a:cubicBezTo>
                    <a:cubicBezTo>
                      <a:pt x="332" y="26"/>
                      <a:pt x="333" y="26"/>
                      <a:pt x="333" y="26"/>
                    </a:cubicBezTo>
                    <a:cubicBezTo>
                      <a:pt x="333" y="27"/>
                      <a:pt x="332" y="27"/>
                      <a:pt x="332" y="27"/>
                    </a:cubicBezTo>
                    <a:cubicBezTo>
                      <a:pt x="329" y="20"/>
                      <a:pt x="321" y="21"/>
                      <a:pt x="316" y="18"/>
                    </a:cubicBezTo>
                    <a:cubicBezTo>
                      <a:pt x="316" y="20"/>
                      <a:pt x="312" y="19"/>
                      <a:pt x="312" y="21"/>
                    </a:cubicBezTo>
                    <a:cubicBezTo>
                      <a:pt x="309" y="21"/>
                      <a:pt x="308" y="19"/>
                      <a:pt x="306" y="19"/>
                    </a:cubicBezTo>
                    <a:cubicBezTo>
                      <a:pt x="301" y="20"/>
                      <a:pt x="299" y="17"/>
                      <a:pt x="294" y="16"/>
                    </a:cubicBezTo>
                    <a:cubicBezTo>
                      <a:pt x="295" y="17"/>
                      <a:pt x="295" y="17"/>
                      <a:pt x="295" y="17"/>
                    </a:cubicBezTo>
                    <a:cubicBezTo>
                      <a:pt x="295" y="18"/>
                      <a:pt x="295" y="18"/>
                      <a:pt x="295" y="18"/>
                    </a:cubicBezTo>
                    <a:cubicBezTo>
                      <a:pt x="294" y="18"/>
                      <a:pt x="294" y="18"/>
                      <a:pt x="293" y="17"/>
                    </a:cubicBezTo>
                    <a:cubicBezTo>
                      <a:pt x="294" y="19"/>
                      <a:pt x="294" y="19"/>
                      <a:pt x="294" y="19"/>
                    </a:cubicBezTo>
                    <a:cubicBezTo>
                      <a:pt x="294" y="19"/>
                      <a:pt x="293" y="20"/>
                      <a:pt x="293" y="20"/>
                    </a:cubicBezTo>
                    <a:cubicBezTo>
                      <a:pt x="299" y="22"/>
                      <a:pt x="304" y="27"/>
                      <a:pt x="310" y="27"/>
                    </a:cubicBezTo>
                    <a:cubicBezTo>
                      <a:pt x="308" y="29"/>
                      <a:pt x="308" y="29"/>
                      <a:pt x="308" y="29"/>
                    </a:cubicBezTo>
                    <a:cubicBezTo>
                      <a:pt x="307" y="28"/>
                      <a:pt x="307" y="28"/>
                      <a:pt x="307" y="28"/>
                    </a:cubicBezTo>
                    <a:cubicBezTo>
                      <a:pt x="306" y="29"/>
                      <a:pt x="306" y="29"/>
                      <a:pt x="306" y="29"/>
                    </a:cubicBezTo>
                    <a:cubicBezTo>
                      <a:pt x="307" y="31"/>
                      <a:pt x="307" y="31"/>
                      <a:pt x="307" y="31"/>
                    </a:cubicBezTo>
                    <a:cubicBezTo>
                      <a:pt x="308" y="31"/>
                      <a:pt x="309" y="31"/>
                      <a:pt x="309" y="30"/>
                    </a:cubicBezTo>
                    <a:cubicBezTo>
                      <a:pt x="309" y="29"/>
                      <a:pt x="309" y="29"/>
                      <a:pt x="309" y="29"/>
                    </a:cubicBezTo>
                    <a:cubicBezTo>
                      <a:pt x="310" y="27"/>
                      <a:pt x="311" y="30"/>
                      <a:pt x="312" y="30"/>
                    </a:cubicBezTo>
                    <a:cubicBezTo>
                      <a:pt x="312" y="30"/>
                      <a:pt x="311" y="29"/>
                      <a:pt x="312" y="28"/>
                    </a:cubicBezTo>
                    <a:cubicBezTo>
                      <a:pt x="313" y="29"/>
                      <a:pt x="317" y="30"/>
                      <a:pt x="316" y="33"/>
                    </a:cubicBezTo>
                    <a:cubicBezTo>
                      <a:pt x="316" y="32"/>
                      <a:pt x="315" y="32"/>
                      <a:pt x="315" y="32"/>
                    </a:cubicBezTo>
                    <a:cubicBezTo>
                      <a:pt x="320" y="36"/>
                      <a:pt x="325" y="42"/>
                      <a:pt x="331" y="44"/>
                    </a:cubicBezTo>
                    <a:cubicBezTo>
                      <a:pt x="332" y="43"/>
                      <a:pt x="332" y="43"/>
                      <a:pt x="332" y="43"/>
                    </a:cubicBezTo>
                    <a:cubicBezTo>
                      <a:pt x="332" y="43"/>
                      <a:pt x="333" y="44"/>
                      <a:pt x="333" y="45"/>
                    </a:cubicBezTo>
                    <a:cubicBezTo>
                      <a:pt x="332" y="45"/>
                      <a:pt x="332" y="45"/>
                      <a:pt x="332" y="45"/>
                    </a:cubicBezTo>
                    <a:cubicBezTo>
                      <a:pt x="334" y="47"/>
                      <a:pt x="334" y="47"/>
                      <a:pt x="334" y="47"/>
                    </a:cubicBezTo>
                    <a:cubicBezTo>
                      <a:pt x="334" y="45"/>
                      <a:pt x="334" y="45"/>
                      <a:pt x="334" y="45"/>
                    </a:cubicBezTo>
                    <a:cubicBezTo>
                      <a:pt x="338" y="49"/>
                      <a:pt x="343" y="54"/>
                      <a:pt x="348" y="59"/>
                    </a:cubicBezTo>
                    <a:cubicBezTo>
                      <a:pt x="347" y="59"/>
                      <a:pt x="346" y="58"/>
                      <a:pt x="345" y="58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38" y="52"/>
                      <a:pt x="341" y="53"/>
                      <a:pt x="341" y="55"/>
                    </a:cubicBezTo>
                    <a:cubicBezTo>
                      <a:pt x="343" y="55"/>
                      <a:pt x="343" y="56"/>
                      <a:pt x="345" y="58"/>
                    </a:cubicBezTo>
                    <a:cubicBezTo>
                      <a:pt x="342" y="57"/>
                      <a:pt x="339" y="55"/>
                      <a:pt x="337" y="54"/>
                    </a:cubicBezTo>
                    <a:cubicBezTo>
                      <a:pt x="337" y="54"/>
                      <a:pt x="337" y="54"/>
                      <a:pt x="337" y="54"/>
                    </a:cubicBezTo>
                    <a:cubicBezTo>
                      <a:pt x="336" y="54"/>
                      <a:pt x="335" y="53"/>
                      <a:pt x="335" y="54"/>
                    </a:cubicBezTo>
                    <a:cubicBezTo>
                      <a:pt x="333" y="54"/>
                      <a:pt x="331" y="55"/>
                      <a:pt x="330" y="53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9" y="53"/>
                      <a:pt x="328" y="52"/>
                      <a:pt x="328" y="52"/>
                    </a:cubicBezTo>
                    <a:cubicBezTo>
                      <a:pt x="328" y="51"/>
                      <a:pt x="326" y="50"/>
                      <a:pt x="327" y="49"/>
                    </a:cubicBezTo>
                    <a:cubicBezTo>
                      <a:pt x="329" y="50"/>
                      <a:pt x="331" y="53"/>
                      <a:pt x="333" y="54"/>
                    </a:cubicBezTo>
                    <a:cubicBezTo>
                      <a:pt x="333" y="53"/>
                      <a:pt x="333" y="53"/>
                      <a:pt x="333" y="53"/>
                    </a:cubicBezTo>
                    <a:cubicBezTo>
                      <a:pt x="332" y="53"/>
                      <a:pt x="332" y="51"/>
                      <a:pt x="331" y="50"/>
                    </a:cubicBezTo>
                    <a:cubicBezTo>
                      <a:pt x="332" y="51"/>
                      <a:pt x="334" y="51"/>
                      <a:pt x="335" y="50"/>
                    </a:cubicBezTo>
                    <a:cubicBezTo>
                      <a:pt x="332" y="47"/>
                      <a:pt x="328" y="46"/>
                      <a:pt x="324" y="44"/>
                    </a:cubicBezTo>
                    <a:cubicBezTo>
                      <a:pt x="322" y="43"/>
                      <a:pt x="319" y="45"/>
                      <a:pt x="319" y="42"/>
                    </a:cubicBezTo>
                    <a:cubicBezTo>
                      <a:pt x="318" y="38"/>
                      <a:pt x="313" y="40"/>
                      <a:pt x="311" y="36"/>
                    </a:cubicBezTo>
                    <a:cubicBezTo>
                      <a:pt x="303" y="30"/>
                      <a:pt x="294" y="25"/>
                      <a:pt x="285" y="21"/>
                    </a:cubicBezTo>
                    <a:cubicBezTo>
                      <a:pt x="285" y="20"/>
                      <a:pt x="285" y="20"/>
                      <a:pt x="285" y="20"/>
                    </a:cubicBezTo>
                    <a:cubicBezTo>
                      <a:pt x="284" y="20"/>
                      <a:pt x="284" y="20"/>
                      <a:pt x="284" y="20"/>
                    </a:cubicBezTo>
                    <a:cubicBezTo>
                      <a:pt x="284" y="20"/>
                      <a:pt x="284" y="20"/>
                      <a:pt x="284" y="20"/>
                    </a:cubicBezTo>
                    <a:cubicBezTo>
                      <a:pt x="280" y="21"/>
                      <a:pt x="275" y="22"/>
                      <a:pt x="270" y="20"/>
                    </a:cubicBezTo>
                    <a:cubicBezTo>
                      <a:pt x="273" y="19"/>
                      <a:pt x="276" y="19"/>
                      <a:pt x="279" y="19"/>
                    </a:cubicBezTo>
                    <a:cubicBezTo>
                      <a:pt x="268" y="19"/>
                      <a:pt x="268" y="19"/>
                      <a:pt x="268" y="19"/>
                    </a:cubicBezTo>
                    <a:cubicBezTo>
                      <a:pt x="268" y="20"/>
                      <a:pt x="268" y="20"/>
                      <a:pt x="268" y="20"/>
                    </a:cubicBezTo>
                    <a:cubicBezTo>
                      <a:pt x="266" y="19"/>
                      <a:pt x="263" y="18"/>
                      <a:pt x="260" y="18"/>
                    </a:cubicBezTo>
                    <a:cubicBezTo>
                      <a:pt x="258" y="17"/>
                      <a:pt x="256" y="16"/>
                      <a:pt x="253" y="15"/>
                    </a:cubicBezTo>
                    <a:cubicBezTo>
                      <a:pt x="255" y="15"/>
                      <a:pt x="255" y="15"/>
                      <a:pt x="255" y="15"/>
                    </a:cubicBezTo>
                    <a:cubicBezTo>
                      <a:pt x="253" y="15"/>
                      <a:pt x="253" y="15"/>
                      <a:pt x="253" y="15"/>
                    </a:cubicBezTo>
                    <a:cubicBezTo>
                      <a:pt x="252" y="14"/>
                      <a:pt x="250" y="14"/>
                      <a:pt x="249" y="13"/>
                    </a:cubicBezTo>
                    <a:cubicBezTo>
                      <a:pt x="252" y="10"/>
                      <a:pt x="256" y="13"/>
                      <a:pt x="258" y="12"/>
                    </a:cubicBezTo>
                    <a:cubicBezTo>
                      <a:pt x="260" y="7"/>
                      <a:pt x="263" y="10"/>
                      <a:pt x="266" y="10"/>
                    </a:cubicBezTo>
                    <a:cubicBezTo>
                      <a:pt x="265" y="9"/>
                      <a:pt x="265" y="9"/>
                      <a:pt x="265" y="9"/>
                    </a:cubicBezTo>
                    <a:cubicBezTo>
                      <a:pt x="269" y="8"/>
                      <a:pt x="272" y="10"/>
                      <a:pt x="275" y="11"/>
                    </a:cubicBezTo>
                    <a:cubicBezTo>
                      <a:pt x="278" y="13"/>
                      <a:pt x="280" y="9"/>
                      <a:pt x="283" y="10"/>
                    </a:cubicBezTo>
                    <a:cubicBezTo>
                      <a:pt x="287" y="13"/>
                      <a:pt x="292" y="10"/>
                      <a:pt x="296" y="11"/>
                    </a:cubicBezTo>
                    <a:cubicBezTo>
                      <a:pt x="300" y="11"/>
                      <a:pt x="304" y="14"/>
                      <a:pt x="307" y="13"/>
                    </a:cubicBezTo>
                    <a:cubicBezTo>
                      <a:pt x="307" y="13"/>
                      <a:pt x="308" y="15"/>
                      <a:pt x="309" y="14"/>
                    </a:cubicBezTo>
                    <a:cubicBezTo>
                      <a:pt x="307" y="11"/>
                      <a:pt x="305" y="12"/>
                      <a:pt x="302" y="12"/>
                    </a:cubicBezTo>
                    <a:cubicBezTo>
                      <a:pt x="301" y="11"/>
                      <a:pt x="298" y="10"/>
                      <a:pt x="297" y="10"/>
                    </a:cubicBezTo>
                    <a:cubicBezTo>
                      <a:pt x="290" y="9"/>
                      <a:pt x="284" y="8"/>
                      <a:pt x="277" y="8"/>
                    </a:cubicBezTo>
                    <a:cubicBezTo>
                      <a:pt x="276" y="7"/>
                      <a:pt x="276" y="7"/>
                      <a:pt x="276" y="7"/>
                    </a:cubicBezTo>
                    <a:cubicBezTo>
                      <a:pt x="261" y="8"/>
                      <a:pt x="245" y="1"/>
                      <a:pt x="232" y="1"/>
                    </a:cubicBezTo>
                    <a:cubicBezTo>
                      <a:pt x="239" y="2"/>
                      <a:pt x="246" y="4"/>
                      <a:pt x="253" y="5"/>
                    </a:cubicBezTo>
                    <a:cubicBezTo>
                      <a:pt x="251" y="6"/>
                      <a:pt x="249" y="6"/>
                      <a:pt x="247" y="5"/>
                    </a:cubicBezTo>
                    <a:cubicBezTo>
                      <a:pt x="245" y="8"/>
                      <a:pt x="242" y="6"/>
                      <a:pt x="239" y="5"/>
                    </a:cubicBezTo>
                    <a:cubicBezTo>
                      <a:pt x="210" y="9"/>
                      <a:pt x="210" y="9"/>
                      <a:pt x="210" y="9"/>
                    </a:cubicBezTo>
                    <a:cubicBezTo>
                      <a:pt x="209" y="11"/>
                      <a:pt x="207" y="11"/>
                      <a:pt x="205" y="11"/>
                    </a:cubicBezTo>
                    <a:cubicBezTo>
                      <a:pt x="204" y="10"/>
                      <a:pt x="202" y="10"/>
                      <a:pt x="201" y="9"/>
                    </a:cubicBezTo>
                    <a:cubicBezTo>
                      <a:pt x="201" y="9"/>
                      <a:pt x="202" y="9"/>
                      <a:pt x="202" y="8"/>
                    </a:cubicBezTo>
                    <a:cubicBezTo>
                      <a:pt x="202" y="8"/>
                      <a:pt x="201" y="9"/>
                      <a:pt x="200" y="9"/>
                    </a:cubicBezTo>
                    <a:cubicBezTo>
                      <a:pt x="200" y="8"/>
                      <a:pt x="199" y="8"/>
                      <a:pt x="199" y="7"/>
                    </a:cubicBezTo>
                    <a:cubicBezTo>
                      <a:pt x="200" y="7"/>
                      <a:pt x="201" y="6"/>
                      <a:pt x="201" y="6"/>
                    </a:cubicBezTo>
                    <a:cubicBezTo>
                      <a:pt x="200" y="5"/>
                      <a:pt x="199" y="6"/>
                      <a:pt x="198" y="6"/>
                    </a:cubicBezTo>
                    <a:cubicBezTo>
                      <a:pt x="198" y="6"/>
                      <a:pt x="198" y="5"/>
                      <a:pt x="198" y="5"/>
                    </a:cubicBezTo>
                    <a:cubicBezTo>
                      <a:pt x="197" y="3"/>
                      <a:pt x="198" y="0"/>
                      <a:pt x="200" y="0"/>
                    </a:cubicBezTo>
                    <a:cubicBezTo>
                      <a:pt x="180" y="1"/>
                      <a:pt x="159" y="4"/>
                      <a:pt x="140" y="11"/>
                    </a:cubicBezTo>
                    <a:cubicBezTo>
                      <a:pt x="134" y="13"/>
                      <a:pt x="129" y="16"/>
                      <a:pt x="123" y="18"/>
                    </a:cubicBezTo>
                    <a:cubicBezTo>
                      <a:pt x="119" y="19"/>
                      <a:pt x="114" y="21"/>
                      <a:pt x="111" y="23"/>
                    </a:cubicBezTo>
                    <a:cubicBezTo>
                      <a:pt x="106" y="24"/>
                      <a:pt x="103" y="28"/>
                      <a:pt x="98" y="28"/>
                    </a:cubicBezTo>
                    <a:cubicBezTo>
                      <a:pt x="95" y="31"/>
                      <a:pt x="92" y="33"/>
                      <a:pt x="89" y="35"/>
                    </a:cubicBezTo>
                    <a:cubicBezTo>
                      <a:pt x="87" y="37"/>
                      <a:pt x="85" y="38"/>
                      <a:pt x="83" y="38"/>
                    </a:cubicBezTo>
                    <a:cubicBezTo>
                      <a:pt x="79" y="42"/>
                      <a:pt x="75" y="45"/>
                      <a:pt x="71" y="49"/>
                    </a:cubicBezTo>
                    <a:cubicBezTo>
                      <a:pt x="70" y="51"/>
                      <a:pt x="68" y="51"/>
                      <a:pt x="67" y="53"/>
                    </a:cubicBezTo>
                    <a:cubicBezTo>
                      <a:pt x="61" y="60"/>
                      <a:pt x="53" y="65"/>
                      <a:pt x="48" y="74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0" y="84"/>
                      <a:pt x="33" y="92"/>
                      <a:pt x="29" y="102"/>
                    </a:cubicBezTo>
                    <a:cubicBezTo>
                      <a:pt x="32" y="99"/>
                      <a:pt x="33" y="94"/>
                      <a:pt x="36" y="91"/>
                    </a:cubicBezTo>
                    <a:cubicBezTo>
                      <a:pt x="40" y="92"/>
                      <a:pt x="37" y="88"/>
                      <a:pt x="39" y="87"/>
                    </a:cubicBezTo>
                    <a:cubicBezTo>
                      <a:pt x="40" y="87"/>
                      <a:pt x="40" y="85"/>
                      <a:pt x="41" y="86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5" y="85"/>
                      <a:pt x="41" y="81"/>
                      <a:pt x="45" y="79"/>
                    </a:cubicBezTo>
                    <a:cubicBezTo>
                      <a:pt x="46" y="79"/>
                      <a:pt x="45" y="80"/>
                      <a:pt x="46" y="80"/>
                    </a:cubicBezTo>
                    <a:cubicBezTo>
                      <a:pt x="54" y="69"/>
                      <a:pt x="64" y="59"/>
                      <a:pt x="74" y="50"/>
                    </a:cubicBezTo>
                    <a:cubicBezTo>
                      <a:pt x="82" y="43"/>
                      <a:pt x="90" y="37"/>
                      <a:pt x="99" y="31"/>
                    </a:cubicBezTo>
                    <a:cubicBezTo>
                      <a:pt x="102" y="31"/>
                      <a:pt x="103" y="28"/>
                      <a:pt x="106" y="28"/>
                    </a:cubicBezTo>
                    <a:cubicBezTo>
                      <a:pt x="107" y="25"/>
                      <a:pt x="111" y="26"/>
                      <a:pt x="111" y="23"/>
                    </a:cubicBezTo>
                    <a:cubicBezTo>
                      <a:pt x="112" y="23"/>
                      <a:pt x="113" y="23"/>
                      <a:pt x="114" y="23"/>
                    </a:cubicBezTo>
                    <a:cubicBezTo>
                      <a:pt x="125" y="19"/>
                      <a:pt x="138" y="14"/>
                      <a:pt x="150" y="11"/>
                    </a:cubicBezTo>
                    <a:cubicBezTo>
                      <a:pt x="164" y="8"/>
                      <a:pt x="177" y="3"/>
                      <a:pt x="190" y="3"/>
                    </a:cubicBezTo>
                    <a:cubicBezTo>
                      <a:pt x="190" y="2"/>
                      <a:pt x="189" y="3"/>
                      <a:pt x="189" y="2"/>
                    </a:cubicBezTo>
                    <a:cubicBezTo>
                      <a:pt x="190" y="0"/>
                      <a:pt x="192" y="2"/>
                      <a:pt x="193" y="1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4" y="3"/>
                      <a:pt x="194" y="3"/>
                      <a:pt x="194" y="3"/>
                    </a:cubicBezTo>
                    <a:cubicBezTo>
                      <a:pt x="194" y="1"/>
                      <a:pt x="194" y="1"/>
                      <a:pt x="194" y="1"/>
                    </a:cubicBezTo>
                    <a:cubicBezTo>
                      <a:pt x="196" y="1"/>
                      <a:pt x="196" y="1"/>
                      <a:pt x="196" y="1"/>
                    </a:cubicBezTo>
                    <a:cubicBezTo>
                      <a:pt x="195" y="3"/>
                      <a:pt x="196" y="5"/>
                      <a:pt x="197" y="7"/>
                    </a:cubicBezTo>
                    <a:cubicBezTo>
                      <a:pt x="196" y="7"/>
                      <a:pt x="195" y="8"/>
                      <a:pt x="195" y="8"/>
                    </a:cubicBezTo>
                    <a:cubicBezTo>
                      <a:pt x="195" y="8"/>
                      <a:pt x="196" y="8"/>
                      <a:pt x="197" y="8"/>
                    </a:cubicBezTo>
                    <a:cubicBezTo>
                      <a:pt x="197" y="8"/>
                      <a:pt x="197" y="9"/>
                      <a:pt x="198" y="9"/>
                    </a:cubicBezTo>
                    <a:cubicBezTo>
                      <a:pt x="197" y="9"/>
                      <a:pt x="196" y="10"/>
                      <a:pt x="196" y="10"/>
                    </a:cubicBezTo>
                    <a:cubicBezTo>
                      <a:pt x="196" y="10"/>
                      <a:pt x="197" y="10"/>
                      <a:pt x="198" y="10"/>
                    </a:cubicBezTo>
                    <a:cubicBezTo>
                      <a:pt x="198" y="11"/>
                      <a:pt x="199" y="13"/>
                      <a:pt x="197" y="15"/>
                    </a:cubicBezTo>
                    <a:cubicBezTo>
                      <a:pt x="189" y="16"/>
                      <a:pt x="181" y="19"/>
                      <a:pt x="174" y="23"/>
                    </a:cubicBezTo>
                    <a:cubicBezTo>
                      <a:pt x="172" y="24"/>
                      <a:pt x="171" y="24"/>
                      <a:pt x="169" y="25"/>
                    </a:cubicBezTo>
                    <a:cubicBezTo>
                      <a:pt x="166" y="26"/>
                      <a:pt x="164" y="29"/>
                      <a:pt x="161" y="29"/>
                    </a:cubicBezTo>
                    <a:cubicBezTo>
                      <a:pt x="158" y="32"/>
                      <a:pt x="154" y="32"/>
                      <a:pt x="150" y="34"/>
                    </a:cubicBezTo>
                    <a:cubicBezTo>
                      <a:pt x="151" y="34"/>
                      <a:pt x="151" y="33"/>
                      <a:pt x="152" y="33"/>
                    </a:cubicBezTo>
                    <a:cubicBezTo>
                      <a:pt x="151" y="33"/>
                      <a:pt x="149" y="33"/>
                      <a:pt x="148" y="34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9" y="37"/>
                      <a:pt x="147" y="37"/>
                      <a:pt x="145" y="38"/>
                    </a:cubicBezTo>
                    <a:cubicBezTo>
                      <a:pt x="145" y="37"/>
                      <a:pt x="145" y="37"/>
                      <a:pt x="145" y="37"/>
                    </a:cubicBezTo>
                    <a:cubicBezTo>
                      <a:pt x="145" y="37"/>
                      <a:pt x="145" y="37"/>
                      <a:pt x="145" y="37"/>
                    </a:cubicBezTo>
                    <a:cubicBezTo>
                      <a:pt x="146" y="37"/>
                      <a:pt x="146" y="35"/>
                      <a:pt x="148" y="34"/>
                    </a:cubicBezTo>
                    <a:cubicBezTo>
                      <a:pt x="147" y="33"/>
                      <a:pt x="147" y="33"/>
                      <a:pt x="147" y="33"/>
                    </a:cubicBezTo>
                    <a:cubicBezTo>
                      <a:pt x="142" y="38"/>
                      <a:pt x="142" y="38"/>
                      <a:pt x="142" y="38"/>
                    </a:cubicBezTo>
                    <a:cubicBezTo>
                      <a:pt x="141" y="38"/>
                      <a:pt x="142" y="40"/>
                      <a:pt x="141" y="41"/>
                    </a:cubicBezTo>
                    <a:cubicBezTo>
                      <a:pt x="139" y="40"/>
                      <a:pt x="140" y="43"/>
                      <a:pt x="137" y="43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4" y="47"/>
                      <a:pt x="131" y="49"/>
                      <a:pt x="128" y="52"/>
                    </a:cubicBezTo>
                    <a:cubicBezTo>
                      <a:pt x="127" y="52"/>
                      <a:pt x="126" y="54"/>
                      <a:pt x="125" y="52"/>
                    </a:cubicBezTo>
                    <a:cubicBezTo>
                      <a:pt x="124" y="54"/>
                      <a:pt x="124" y="54"/>
                      <a:pt x="124" y="54"/>
                    </a:cubicBezTo>
                    <a:cubicBezTo>
                      <a:pt x="121" y="54"/>
                      <a:pt x="119" y="58"/>
                      <a:pt x="116" y="59"/>
                    </a:cubicBezTo>
                    <a:cubicBezTo>
                      <a:pt x="109" y="63"/>
                      <a:pt x="101" y="70"/>
                      <a:pt x="94" y="75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3" y="77"/>
                      <a:pt x="93" y="77"/>
                      <a:pt x="92" y="76"/>
                    </a:cubicBezTo>
                    <a:cubicBezTo>
                      <a:pt x="92" y="77"/>
                      <a:pt x="91" y="78"/>
                      <a:pt x="92" y="78"/>
                    </a:cubicBezTo>
                    <a:cubicBezTo>
                      <a:pt x="93" y="77"/>
                      <a:pt x="96" y="78"/>
                      <a:pt x="96" y="75"/>
                    </a:cubicBezTo>
                    <a:cubicBezTo>
                      <a:pt x="97" y="75"/>
                      <a:pt x="97" y="75"/>
                      <a:pt x="98" y="76"/>
                    </a:cubicBezTo>
                    <a:cubicBezTo>
                      <a:pt x="93" y="83"/>
                      <a:pt x="85" y="87"/>
                      <a:pt x="81" y="96"/>
                    </a:cubicBezTo>
                    <a:cubicBezTo>
                      <a:pt x="76" y="99"/>
                      <a:pt x="75" y="106"/>
                      <a:pt x="70" y="110"/>
                    </a:cubicBezTo>
                    <a:cubicBezTo>
                      <a:pt x="71" y="108"/>
                      <a:pt x="72" y="106"/>
                      <a:pt x="73" y="105"/>
                    </a:cubicBezTo>
                    <a:cubicBezTo>
                      <a:pt x="73" y="102"/>
                      <a:pt x="74" y="100"/>
                      <a:pt x="75" y="97"/>
                    </a:cubicBezTo>
                    <a:cubicBezTo>
                      <a:pt x="76" y="97"/>
                      <a:pt x="78" y="96"/>
                      <a:pt x="78" y="94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76" y="93"/>
                      <a:pt x="77" y="95"/>
                      <a:pt x="77" y="95"/>
                    </a:cubicBezTo>
                    <a:cubicBezTo>
                      <a:pt x="76" y="97"/>
                      <a:pt x="76" y="96"/>
                      <a:pt x="75" y="96"/>
                    </a:cubicBezTo>
                    <a:cubicBezTo>
                      <a:pt x="77" y="91"/>
                      <a:pt x="80" y="86"/>
                      <a:pt x="84" y="81"/>
                    </a:cubicBezTo>
                    <a:cubicBezTo>
                      <a:pt x="81" y="82"/>
                      <a:pt x="81" y="85"/>
                      <a:pt x="79" y="87"/>
                    </a:cubicBezTo>
                    <a:cubicBezTo>
                      <a:pt x="76" y="89"/>
                      <a:pt x="73" y="94"/>
                      <a:pt x="73" y="99"/>
                    </a:cubicBezTo>
                    <a:cubicBezTo>
                      <a:pt x="73" y="101"/>
                      <a:pt x="70" y="101"/>
                      <a:pt x="71" y="103"/>
                    </a:cubicBezTo>
                    <a:cubicBezTo>
                      <a:pt x="73" y="105"/>
                      <a:pt x="70" y="107"/>
                      <a:pt x="69" y="109"/>
                    </a:cubicBezTo>
                    <a:cubicBezTo>
                      <a:pt x="70" y="110"/>
                      <a:pt x="68" y="111"/>
                      <a:pt x="68" y="11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68" y="114"/>
                      <a:pt x="67" y="115"/>
                      <a:pt x="68" y="116"/>
                    </a:cubicBezTo>
                    <a:cubicBezTo>
                      <a:pt x="68" y="118"/>
                      <a:pt x="66" y="117"/>
                      <a:pt x="66" y="118"/>
                    </a:cubicBezTo>
                    <a:cubicBezTo>
                      <a:pt x="65" y="123"/>
                      <a:pt x="60" y="128"/>
                      <a:pt x="61" y="133"/>
                    </a:cubicBezTo>
                    <a:cubicBezTo>
                      <a:pt x="59" y="135"/>
                      <a:pt x="61" y="136"/>
                      <a:pt x="61" y="138"/>
                    </a:cubicBezTo>
                    <a:cubicBezTo>
                      <a:pt x="60" y="138"/>
                      <a:pt x="60" y="138"/>
                      <a:pt x="60" y="138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58" y="141"/>
                      <a:pt x="59" y="140"/>
                      <a:pt x="59" y="140"/>
                    </a:cubicBezTo>
                    <a:cubicBezTo>
                      <a:pt x="56" y="144"/>
                      <a:pt x="57" y="149"/>
                      <a:pt x="55" y="153"/>
                    </a:cubicBezTo>
                    <a:cubicBezTo>
                      <a:pt x="56" y="153"/>
                      <a:pt x="56" y="153"/>
                      <a:pt x="56" y="153"/>
                    </a:cubicBezTo>
                    <a:cubicBezTo>
                      <a:pt x="55" y="154"/>
                      <a:pt x="55" y="156"/>
                      <a:pt x="55" y="157"/>
                    </a:cubicBezTo>
                    <a:cubicBezTo>
                      <a:pt x="54" y="158"/>
                      <a:pt x="56" y="160"/>
                      <a:pt x="54" y="160"/>
                    </a:cubicBezTo>
                    <a:cubicBezTo>
                      <a:pt x="54" y="160"/>
                      <a:pt x="54" y="161"/>
                      <a:pt x="54" y="161"/>
                    </a:cubicBezTo>
                    <a:cubicBezTo>
                      <a:pt x="53" y="162"/>
                      <a:pt x="52" y="161"/>
                      <a:pt x="52" y="162"/>
                    </a:cubicBez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65"/>
                      <a:pt x="53" y="168"/>
                      <a:pt x="54" y="171"/>
                    </a:cubicBezTo>
                    <a:cubicBezTo>
                      <a:pt x="54" y="171"/>
                      <a:pt x="54" y="172"/>
                      <a:pt x="54" y="173"/>
                    </a:cubicBezTo>
                    <a:cubicBezTo>
                      <a:pt x="52" y="176"/>
                      <a:pt x="54" y="181"/>
                      <a:pt x="51" y="184"/>
                    </a:cubicBezTo>
                    <a:cubicBezTo>
                      <a:pt x="49" y="182"/>
                      <a:pt x="51" y="179"/>
                      <a:pt x="50" y="176"/>
                    </a:cubicBezTo>
                    <a:cubicBezTo>
                      <a:pt x="50" y="176"/>
                      <a:pt x="50" y="175"/>
                      <a:pt x="50" y="175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3"/>
                      <a:pt x="49" y="172"/>
                      <a:pt x="50" y="171"/>
                    </a:cubicBezTo>
                    <a:cubicBezTo>
                      <a:pt x="49" y="170"/>
                      <a:pt x="48" y="171"/>
                      <a:pt x="48" y="172"/>
                    </a:cubicBezTo>
                    <a:cubicBezTo>
                      <a:pt x="45" y="171"/>
                      <a:pt x="46" y="175"/>
                      <a:pt x="45" y="176"/>
                    </a:cubicBezTo>
                    <a:cubicBezTo>
                      <a:pt x="47" y="179"/>
                      <a:pt x="47" y="179"/>
                      <a:pt x="47" y="179"/>
                    </a:cubicBezTo>
                    <a:cubicBezTo>
                      <a:pt x="46" y="180"/>
                      <a:pt x="49" y="180"/>
                      <a:pt x="49" y="182"/>
                    </a:cubicBezTo>
                    <a:cubicBezTo>
                      <a:pt x="48" y="183"/>
                      <a:pt x="48" y="183"/>
                      <a:pt x="48" y="183"/>
                    </a:cubicBezTo>
                    <a:cubicBezTo>
                      <a:pt x="49" y="189"/>
                      <a:pt x="49" y="196"/>
                      <a:pt x="51" y="201"/>
                    </a:cubicBezTo>
                    <a:cubicBezTo>
                      <a:pt x="51" y="202"/>
                      <a:pt x="51" y="202"/>
                      <a:pt x="51" y="202"/>
                    </a:cubicBezTo>
                    <a:cubicBezTo>
                      <a:pt x="52" y="204"/>
                      <a:pt x="52" y="204"/>
                      <a:pt x="52" y="204"/>
                    </a:cubicBezTo>
                    <a:cubicBezTo>
                      <a:pt x="54" y="205"/>
                      <a:pt x="50" y="207"/>
                      <a:pt x="53" y="210"/>
                    </a:cubicBezTo>
                    <a:cubicBezTo>
                      <a:pt x="53" y="210"/>
                      <a:pt x="53" y="211"/>
                      <a:pt x="52" y="211"/>
                    </a:cubicBezTo>
                    <a:cubicBezTo>
                      <a:pt x="51" y="213"/>
                      <a:pt x="54" y="214"/>
                      <a:pt x="53" y="216"/>
                    </a:cubicBezTo>
                    <a:cubicBezTo>
                      <a:pt x="53" y="216"/>
                      <a:pt x="53" y="216"/>
                      <a:pt x="53" y="216"/>
                    </a:cubicBezTo>
                    <a:cubicBezTo>
                      <a:pt x="54" y="217"/>
                      <a:pt x="55" y="219"/>
                      <a:pt x="55" y="221"/>
                    </a:cubicBezTo>
                    <a:cubicBezTo>
                      <a:pt x="56" y="221"/>
                      <a:pt x="56" y="222"/>
                      <a:pt x="56" y="223"/>
                    </a:cubicBezTo>
                    <a:cubicBezTo>
                      <a:pt x="55" y="224"/>
                      <a:pt x="53" y="222"/>
                      <a:pt x="53" y="224"/>
                    </a:cubicBezTo>
                    <a:cubicBezTo>
                      <a:pt x="54" y="224"/>
                      <a:pt x="54" y="225"/>
                      <a:pt x="55" y="224"/>
                    </a:cubicBezTo>
                    <a:cubicBezTo>
                      <a:pt x="61" y="226"/>
                      <a:pt x="54" y="229"/>
                      <a:pt x="58" y="231"/>
                    </a:cubicBezTo>
                    <a:cubicBezTo>
                      <a:pt x="58" y="234"/>
                      <a:pt x="61" y="236"/>
                      <a:pt x="61" y="238"/>
                    </a:cubicBezTo>
                    <a:cubicBezTo>
                      <a:pt x="61" y="240"/>
                      <a:pt x="65" y="241"/>
                      <a:pt x="63" y="244"/>
                    </a:cubicBezTo>
                    <a:cubicBezTo>
                      <a:pt x="65" y="245"/>
                      <a:pt x="65" y="245"/>
                      <a:pt x="65" y="245"/>
                    </a:cubicBezTo>
                    <a:cubicBezTo>
                      <a:pt x="65" y="246"/>
                      <a:pt x="65" y="247"/>
                      <a:pt x="65" y="247"/>
                    </a:cubicBezTo>
                    <a:cubicBezTo>
                      <a:pt x="62" y="246"/>
                      <a:pt x="62" y="246"/>
                      <a:pt x="62" y="246"/>
                    </a:cubicBezTo>
                    <a:cubicBezTo>
                      <a:pt x="63" y="245"/>
                      <a:pt x="63" y="245"/>
                      <a:pt x="63" y="245"/>
                    </a:cubicBezTo>
                    <a:cubicBezTo>
                      <a:pt x="61" y="247"/>
                      <a:pt x="60" y="245"/>
                      <a:pt x="58" y="244"/>
                    </a:cubicBezTo>
                    <a:cubicBezTo>
                      <a:pt x="59" y="243"/>
                      <a:pt x="59" y="243"/>
                      <a:pt x="59" y="243"/>
                    </a:cubicBezTo>
                    <a:cubicBezTo>
                      <a:pt x="58" y="241"/>
                      <a:pt x="58" y="240"/>
                      <a:pt x="56" y="239"/>
                    </a:cubicBezTo>
                    <a:cubicBezTo>
                      <a:pt x="55" y="240"/>
                      <a:pt x="55" y="240"/>
                      <a:pt x="55" y="240"/>
                    </a:cubicBezTo>
                    <a:cubicBezTo>
                      <a:pt x="55" y="241"/>
                      <a:pt x="56" y="241"/>
                      <a:pt x="57" y="241"/>
                    </a:cubicBezTo>
                    <a:cubicBezTo>
                      <a:pt x="59" y="243"/>
                      <a:pt x="56" y="244"/>
                      <a:pt x="57" y="246"/>
                    </a:cubicBezTo>
                    <a:cubicBezTo>
                      <a:pt x="59" y="247"/>
                      <a:pt x="59" y="247"/>
                      <a:pt x="59" y="247"/>
                    </a:cubicBezTo>
                    <a:cubicBezTo>
                      <a:pt x="60" y="247"/>
                      <a:pt x="59" y="248"/>
                      <a:pt x="59" y="249"/>
                    </a:cubicBezTo>
                    <a:cubicBezTo>
                      <a:pt x="60" y="250"/>
                      <a:pt x="60" y="252"/>
                      <a:pt x="61" y="251"/>
                    </a:cubicBezTo>
                    <a:cubicBezTo>
                      <a:pt x="62" y="253"/>
                      <a:pt x="64" y="254"/>
                      <a:pt x="62" y="255"/>
                    </a:cubicBezTo>
                    <a:cubicBezTo>
                      <a:pt x="61" y="255"/>
                      <a:pt x="61" y="255"/>
                      <a:pt x="61" y="255"/>
                    </a:cubicBezTo>
                    <a:cubicBezTo>
                      <a:pt x="57" y="255"/>
                      <a:pt x="61" y="258"/>
                      <a:pt x="60" y="260"/>
                    </a:cubicBezTo>
                    <a:cubicBezTo>
                      <a:pt x="61" y="259"/>
                      <a:pt x="62" y="259"/>
                      <a:pt x="62" y="259"/>
                    </a:cubicBezTo>
                    <a:cubicBezTo>
                      <a:pt x="62" y="259"/>
                      <a:pt x="62" y="258"/>
                      <a:pt x="62" y="257"/>
                    </a:cubicBezTo>
                    <a:cubicBezTo>
                      <a:pt x="64" y="258"/>
                      <a:pt x="66" y="253"/>
                      <a:pt x="67" y="256"/>
                    </a:cubicBezTo>
                    <a:cubicBezTo>
                      <a:pt x="67" y="257"/>
                      <a:pt x="67" y="257"/>
                      <a:pt x="67" y="257"/>
                    </a:cubicBezTo>
                    <a:cubicBezTo>
                      <a:pt x="68" y="256"/>
                      <a:pt x="69" y="256"/>
                      <a:pt x="70" y="256"/>
                    </a:cubicBezTo>
                    <a:cubicBezTo>
                      <a:pt x="71" y="257"/>
                      <a:pt x="72" y="259"/>
                      <a:pt x="72" y="260"/>
                    </a:cubicBezTo>
                    <a:cubicBezTo>
                      <a:pt x="72" y="260"/>
                      <a:pt x="71" y="259"/>
                      <a:pt x="70" y="259"/>
                    </a:cubicBezTo>
                    <a:cubicBezTo>
                      <a:pt x="71" y="262"/>
                      <a:pt x="75" y="262"/>
                      <a:pt x="74" y="265"/>
                    </a:cubicBezTo>
                    <a:cubicBezTo>
                      <a:pt x="73" y="266"/>
                      <a:pt x="76" y="267"/>
                      <a:pt x="74" y="267"/>
                    </a:cubicBezTo>
                    <a:cubicBezTo>
                      <a:pt x="74" y="268"/>
                      <a:pt x="74" y="268"/>
                      <a:pt x="74" y="268"/>
                    </a:cubicBezTo>
                    <a:cubicBezTo>
                      <a:pt x="75" y="269"/>
                      <a:pt x="73" y="269"/>
                      <a:pt x="73" y="269"/>
                    </a:cubicBezTo>
                    <a:cubicBezTo>
                      <a:pt x="74" y="270"/>
                      <a:pt x="74" y="270"/>
                      <a:pt x="74" y="270"/>
                    </a:cubicBezTo>
                    <a:cubicBezTo>
                      <a:pt x="75" y="269"/>
                      <a:pt x="76" y="271"/>
                      <a:pt x="76" y="269"/>
                    </a:cubicBezTo>
                    <a:cubicBezTo>
                      <a:pt x="77" y="270"/>
                      <a:pt x="77" y="270"/>
                      <a:pt x="77" y="270"/>
                    </a:cubicBezTo>
                    <a:cubicBezTo>
                      <a:pt x="74" y="272"/>
                      <a:pt x="77" y="273"/>
                      <a:pt x="77" y="275"/>
                    </a:cubicBezTo>
                    <a:cubicBezTo>
                      <a:pt x="79" y="276"/>
                      <a:pt x="79" y="277"/>
                      <a:pt x="81" y="278"/>
                    </a:cubicBezTo>
                    <a:cubicBezTo>
                      <a:pt x="82" y="281"/>
                      <a:pt x="86" y="282"/>
                      <a:pt x="85" y="286"/>
                    </a:cubicBezTo>
                    <a:cubicBezTo>
                      <a:pt x="85" y="285"/>
                      <a:pt x="84" y="285"/>
                      <a:pt x="84" y="285"/>
                    </a:cubicBezTo>
                    <a:cubicBezTo>
                      <a:pt x="83" y="285"/>
                      <a:pt x="83" y="285"/>
                      <a:pt x="83" y="285"/>
                    </a:cubicBezTo>
                    <a:cubicBezTo>
                      <a:pt x="84" y="286"/>
                      <a:pt x="85" y="286"/>
                      <a:pt x="86" y="286"/>
                    </a:cubicBezTo>
                    <a:cubicBezTo>
                      <a:pt x="86" y="285"/>
                      <a:pt x="86" y="285"/>
                      <a:pt x="86" y="285"/>
                    </a:cubicBezTo>
                    <a:cubicBezTo>
                      <a:pt x="87" y="285"/>
                      <a:pt x="88" y="286"/>
                      <a:pt x="88" y="287"/>
                    </a:cubicBezTo>
                    <a:cubicBezTo>
                      <a:pt x="89" y="287"/>
                      <a:pt x="90" y="288"/>
                      <a:pt x="90" y="288"/>
                    </a:cubicBezTo>
                    <a:cubicBezTo>
                      <a:pt x="91" y="290"/>
                      <a:pt x="92" y="291"/>
                      <a:pt x="93" y="292"/>
                    </a:cubicBezTo>
                    <a:cubicBezTo>
                      <a:pt x="92" y="292"/>
                      <a:pt x="92" y="292"/>
                      <a:pt x="92" y="292"/>
                    </a:cubicBezTo>
                    <a:cubicBezTo>
                      <a:pt x="93" y="293"/>
                      <a:pt x="93" y="293"/>
                      <a:pt x="93" y="293"/>
                    </a:cubicBezTo>
                    <a:cubicBezTo>
                      <a:pt x="93" y="295"/>
                      <a:pt x="95" y="297"/>
                      <a:pt x="96" y="299"/>
                    </a:cubicBezTo>
                    <a:cubicBezTo>
                      <a:pt x="97" y="300"/>
                      <a:pt x="97" y="300"/>
                      <a:pt x="97" y="300"/>
                    </a:cubicBezTo>
                    <a:cubicBezTo>
                      <a:pt x="97" y="300"/>
                      <a:pt x="97" y="300"/>
                      <a:pt x="97" y="300"/>
                    </a:cubicBezTo>
                    <a:cubicBezTo>
                      <a:pt x="96" y="300"/>
                      <a:pt x="96" y="298"/>
                      <a:pt x="95" y="298"/>
                    </a:cubicBezTo>
                    <a:cubicBezTo>
                      <a:pt x="96" y="300"/>
                      <a:pt x="95" y="301"/>
                      <a:pt x="95" y="303"/>
                    </a:cubicBezTo>
                    <a:cubicBezTo>
                      <a:pt x="99" y="305"/>
                      <a:pt x="99" y="305"/>
                      <a:pt x="99" y="305"/>
                    </a:cubicBezTo>
                    <a:cubicBezTo>
                      <a:pt x="100" y="305"/>
                      <a:pt x="100" y="305"/>
                      <a:pt x="100" y="305"/>
                    </a:cubicBezTo>
                    <a:cubicBezTo>
                      <a:pt x="99" y="304"/>
                      <a:pt x="99" y="304"/>
                      <a:pt x="99" y="304"/>
                    </a:cubicBezTo>
                    <a:cubicBezTo>
                      <a:pt x="99" y="303"/>
                      <a:pt x="99" y="303"/>
                      <a:pt x="99" y="303"/>
                    </a:cubicBezTo>
                    <a:cubicBezTo>
                      <a:pt x="101" y="305"/>
                      <a:pt x="103" y="308"/>
                      <a:pt x="104" y="310"/>
                    </a:cubicBezTo>
                    <a:cubicBezTo>
                      <a:pt x="104" y="311"/>
                      <a:pt x="106" y="311"/>
                      <a:pt x="106" y="312"/>
                    </a:cubicBezTo>
                    <a:cubicBezTo>
                      <a:pt x="106" y="312"/>
                      <a:pt x="106" y="312"/>
                      <a:pt x="106" y="312"/>
                    </a:cubicBezTo>
                    <a:cubicBezTo>
                      <a:pt x="106" y="312"/>
                      <a:pt x="107" y="313"/>
                      <a:pt x="107" y="313"/>
                    </a:cubicBezTo>
                    <a:cubicBezTo>
                      <a:pt x="107" y="314"/>
                      <a:pt x="107" y="314"/>
                      <a:pt x="106" y="314"/>
                    </a:cubicBezTo>
                    <a:cubicBezTo>
                      <a:pt x="106" y="315"/>
                      <a:pt x="107" y="314"/>
                      <a:pt x="108" y="314"/>
                    </a:cubicBezTo>
                    <a:cubicBezTo>
                      <a:pt x="108" y="314"/>
                      <a:pt x="108" y="314"/>
                      <a:pt x="108" y="314"/>
                    </a:cubicBezTo>
                    <a:cubicBezTo>
                      <a:pt x="109" y="316"/>
                      <a:pt x="110" y="317"/>
                      <a:pt x="112" y="318"/>
                    </a:cubicBezTo>
                    <a:cubicBezTo>
                      <a:pt x="113" y="320"/>
                      <a:pt x="114" y="320"/>
                      <a:pt x="116" y="322"/>
                    </a:cubicBezTo>
                    <a:cubicBezTo>
                      <a:pt x="119" y="324"/>
                      <a:pt x="124" y="329"/>
                      <a:pt x="128" y="332"/>
                    </a:cubicBezTo>
                    <a:cubicBezTo>
                      <a:pt x="135" y="335"/>
                      <a:pt x="142" y="338"/>
                      <a:pt x="149" y="341"/>
                    </a:cubicBezTo>
                    <a:cubicBezTo>
                      <a:pt x="165" y="348"/>
                      <a:pt x="180" y="358"/>
                      <a:pt x="198" y="362"/>
                    </a:cubicBezTo>
                    <a:cubicBezTo>
                      <a:pt x="199" y="363"/>
                      <a:pt x="200" y="364"/>
                      <a:pt x="201" y="363"/>
                    </a:cubicBezTo>
                    <a:cubicBezTo>
                      <a:pt x="213" y="368"/>
                      <a:pt x="227" y="367"/>
                      <a:pt x="240" y="368"/>
                    </a:cubicBezTo>
                    <a:cubicBezTo>
                      <a:pt x="250" y="365"/>
                      <a:pt x="263" y="370"/>
                      <a:pt x="271" y="362"/>
                    </a:cubicBezTo>
                    <a:cubicBezTo>
                      <a:pt x="275" y="361"/>
                      <a:pt x="279" y="358"/>
                      <a:pt x="283" y="357"/>
                    </a:cubicBezTo>
                    <a:cubicBezTo>
                      <a:pt x="278" y="360"/>
                      <a:pt x="272" y="363"/>
                      <a:pt x="267" y="365"/>
                    </a:cubicBezTo>
                    <a:cubicBezTo>
                      <a:pt x="260" y="368"/>
                      <a:pt x="255" y="372"/>
                      <a:pt x="248" y="372"/>
                    </a:cubicBezTo>
                    <a:cubicBezTo>
                      <a:pt x="243" y="373"/>
                      <a:pt x="237" y="374"/>
                      <a:pt x="233" y="376"/>
                    </a:cubicBezTo>
                    <a:cubicBezTo>
                      <a:pt x="230" y="378"/>
                      <a:pt x="227" y="375"/>
                      <a:pt x="225" y="378"/>
                    </a:cubicBezTo>
                    <a:cubicBezTo>
                      <a:pt x="204" y="380"/>
                      <a:pt x="184" y="378"/>
                      <a:pt x="162" y="372"/>
                    </a:cubicBezTo>
                    <a:cubicBezTo>
                      <a:pt x="159" y="371"/>
                      <a:pt x="155" y="371"/>
                      <a:pt x="152" y="369"/>
                    </a:cubicBezTo>
                    <a:cubicBezTo>
                      <a:pt x="147" y="369"/>
                      <a:pt x="142" y="367"/>
                      <a:pt x="137" y="365"/>
                    </a:cubicBezTo>
                    <a:cubicBezTo>
                      <a:pt x="133" y="364"/>
                      <a:pt x="129" y="362"/>
                      <a:pt x="126" y="360"/>
                    </a:cubicBezTo>
                    <a:cubicBezTo>
                      <a:pt x="98" y="350"/>
                      <a:pt x="74" y="328"/>
                      <a:pt x="55" y="304"/>
                    </a:cubicBezTo>
                    <a:cubicBezTo>
                      <a:pt x="51" y="297"/>
                      <a:pt x="45" y="290"/>
                      <a:pt x="42" y="282"/>
                    </a:cubicBezTo>
                    <a:cubicBezTo>
                      <a:pt x="33" y="269"/>
                      <a:pt x="28" y="256"/>
                      <a:pt x="22" y="242"/>
                    </a:cubicBezTo>
                    <a:cubicBezTo>
                      <a:pt x="21" y="240"/>
                      <a:pt x="22" y="239"/>
                      <a:pt x="21" y="237"/>
                    </a:cubicBezTo>
                    <a:cubicBezTo>
                      <a:pt x="20" y="236"/>
                      <a:pt x="18" y="233"/>
                      <a:pt x="19" y="232"/>
                    </a:cubicBezTo>
                    <a:cubicBezTo>
                      <a:pt x="20" y="232"/>
                      <a:pt x="20" y="232"/>
                      <a:pt x="20" y="232"/>
                    </a:cubicBezTo>
                    <a:cubicBezTo>
                      <a:pt x="21" y="233"/>
                      <a:pt x="22" y="232"/>
                      <a:pt x="23" y="231"/>
                    </a:cubicBezTo>
                    <a:cubicBezTo>
                      <a:pt x="24" y="232"/>
                      <a:pt x="24" y="234"/>
                      <a:pt x="24" y="234"/>
                    </a:cubicBezTo>
                    <a:cubicBezTo>
                      <a:pt x="26" y="236"/>
                      <a:pt x="22" y="235"/>
                      <a:pt x="23" y="237"/>
                    </a:cubicBezTo>
                    <a:cubicBezTo>
                      <a:pt x="25" y="238"/>
                      <a:pt x="25" y="238"/>
                      <a:pt x="27" y="237"/>
                    </a:cubicBezTo>
                    <a:cubicBezTo>
                      <a:pt x="26" y="237"/>
                      <a:pt x="26" y="237"/>
                      <a:pt x="26" y="237"/>
                    </a:cubicBezTo>
                    <a:cubicBezTo>
                      <a:pt x="26" y="236"/>
                      <a:pt x="27" y="236"/>
                      <a:pt x="28" y="237"/>
                    </a:cubicBezTo>
                    <a:cubicBezTo>
                      <a:pt x="28" y="239"/>
                      <a:pt x="31" y="239"/>
                      <a:pt x="31" y="241"/>
                    </a:cubicBezTo>
                    <a:cubicBezTo>
                      <a:pt x="31" y="240"/>
                      <a:pt x="31" y="240"/>
                      <a:pt x="31" y="240"/>
                    </a:cubicBezTo>
                    <a:cubicBezTo>
                      <a:pt x="31" y="239"/>
                      <a:pt x="31" y="239"/>
                      <a:pt x="31" y="239"/>
                    </a:cubicBezTo>
                    <a:cubicBezTo>
                      <a:pt x="32" y="240"/>
                      <a:pt x="32" y="239"/>
                      <a:pt x="33" y="240"/>
                    </a:cubicBezTo>
                    <a:cubicBezTo>
                      <a:pt x="34" y="238"/>
                      <a:pt x="33" y="237"/>
                      <a:pt x="35" y="237"/>
                    </a:cubicBezTo>
                    <a:cubicBezTo>
                      <a:pt x="35" y="237"/>
                      <a:pt x="34" y="236"/>
                      <a:pt x="35" y="236"/>
                    </a:cubicBezTo>
                    <a:cubicBezTo>
                      <a:pt x="34" y="235"/>
                      <a:pt x="34" y="233"/>
                      <a:pt x="33" y="234"/>
                    </a:cubicBezTo>
                    <a:cubicBezTo>
                      <a:pt x="31" y="231"/>
                      <a:pt x="29" y="233"/>
                      <a:pt x="27" y="233"/>
                    </a:cubicBezTo>
                    <a:cubicBezTo>
                      <a:pt x="28" y="231"/>
                      <a:pt x="28" y="229"/>
                      <a:pt x="30" y="227"/>
                    </a:cubicBezTo>
                    <a:cubicBezTo>
                      <a:pt x="28" y="227"/>
                      <a:pt x="28" y="227"/>
                      <a:pt x="28" y="227"/>
                    </a:cubicBezTo>
                    <a:cubicBezTo>
                      <a:pt x="28" y="224"/>
                      <a:pt x="28" y="224"/>
                      <a:pt x="28" y="224"/>
                    </a:cubicBezTo>
                    <a:cubicBezTo>
                      <a:pt x="26" y="226"/>
                      <a:pt x="26" y="226"/>
                      <a:pt x="26" y="226"/>
                    </a:cubicBezTo>
                    <a:cubicBezTo>
                      <a:pt x="25" y="226"/>
                      <a:pt x="25" y="224"/>
                      <a:pt x="25" y="223"/>
                    </a:cubicBezTo>
                    <a:cubicBezTo>
                      <a:pt x="25" y="224"/>
                      <a:pt x="23" y="224"/>
                      <a:pt x="23" y="223"/>
                    </a:cubicBezTo>
                    <a:cubicBezTo>
                      <a:pt x="21" y="227"/>
                      <a:pt x="19" y="221"/>
                      <a:pt x="17" y="222"/>
                    </a:cubicBezTo>
                    <a:cubicBezTo>
                      <a:pt x="18" y="221"/>
                      <a:pt x="18" y="221"/>
                      <a:pt x="18" y="221"/>
                    </a:cubicBezTo>
                    <a:cubicBezTo>
                      <a:pt x="13" y="219"/>
                      <a:pt x="13" y="219"/>
                      <a:pt x="13" y="219"/>
                    </a:cubicBezTo>
                    <a:cubicBezTo>
                      <a:pt x="14" y="217"/>
                      <a:pt x="14" y="215"/>
                      <a:pt x="13" y="213"/>
                    </a:cubicBezTo>
                    <a:cubicBezTo>
                      <a:pt x="12" y="211"/>
                      <a:pt x="13" y="209"/>
                      <a:pt x="11" y="208"/>
                    </a:cubicBezTo>
                    <a:cubicBezTo>
                      <a:pt x="14" y="206"/>
                      <a:pt x="11" y="204"/>
                      <a:pt x="11" y="202"/>
                    </a:cubicBezTo>
                    <a:cubicBezTo>
                      <a:pt x="11" y="202"/>
                      <a:pt x="11" y="202"/>
                      <a:pt x="11" y="202"/>
                    </a:cubicBezTo>
                    <a:cubicBezTo>
                      <a:pt x="11" y="203"/>
                      <a:pt x="11" y="203"/>
                      <a:pt x="11" y="203"/>
                    </a:cubicBezTo>
                    <a:cubicBezTo>
                      <a:pt x="9" y="197"/>
                      <a:pt x="9" y="197"/>
                      <a:pt x="9" y="197"/>
                    </a:cubicBezTo>
                    <a:cubicBezTo>
                      <a:pt x="8" y="201"/>
                      <a:pt x="11" y="205"/>
                      <a:pt x="10" y="209"/>
                    </a:cubicBezTo>
                    <a:cubicBezTo>
                      <a:pt x="10" y="214"/>
                      <a:pt x="13" y="218"/>
                      <a:pt x="12" y="222"/>
                    </a:cubicBezTo>
                    <a:cubicBezTo>
                      <a:pt x="10" y="221"/>
                      <a:pt x="10" y="221"/>
                      <a:pt x="10" y="221"/>
                    </a:cubicBezTo>
                    <a:cubicBezTo>
                      <a:pt x="10" y="221"/>
                      <a:pt x="10" y="221"/>
                      <a:pt x="10" y="221"/>
                    </a:cubicBezTo>
                    <a:cubicBezTo>
                      <a:pt x="9" y="220"/>
                      <a:pt x="9" y="220"/>
                      <a:pt x="9" y="220"/>
                    </a:cubicBezTo>
                    <a:cubicBezTo>
                      <a:pt x="10" y="219"/>
                      <a:pt x="10" y="219"/>
                      <a:pt x="10" y="219"/>
                    </a:cubicBezTo>
                    <a:cubicBezTo>
                      <a:pt x="8" y="220"/>
                      <a:pt x="6" y="218"/>
                      <a:pt x="4" y="220"/>
                    </a:cubicBezTo>
                    <a:cubicBezTo>
                      <a:pt x="4" y="221"/>
                      <a:pt x="4" y="221"/>
                      <a:pt x="4" y="221"/>
                    </a:cubicBezTo>
                    <a:cubicBezTo>
                      <a:pt x="4" y="221"/>
                      <a:pt x="3" y="222"/>
                      <a:pt x="2" y="221"/>
                    </a:cubicBezTo>
                    <a:cubicBezTo>
                      <a:pt x="0" y="224"/>
                      <a:pt x="4" y="223"/>
                      <a:pt x="4" y="225"/>
                    </a:cubicBezTo>
                    <a:cubicBezTo>
                      <a:pt x="5" y="224"/>
                      <a:pt x="5" y="224"/>
                      <a:pt x="5" y="224"/>
                    </a:cubicBezTo>
                    <a:cubicBezTo>
                      <a:pt x="6" y="224"/>
                      <a:pt x="5" y="225"/>
                      <a:pt x="5" y="226"/>
                    </a:cubicBezTo>
                    <a:cubicBezTo>
                      <a:pt x="7" y="226"/>
                      <a:pt x="7" y="229"/>
                      <a:pt x="9" y="228"/>
                    </a:cubicBezTo>
                    <a:cubicBezTo>
                      <a:pt x="8" y="229"/>
                      <a:pt x="8" y="229"/>
                      <a:pt x="8" y="229"/>
                    </a:cubicBezTo>
                    <a:cubicBezTo>
                      <a:pt x="8" y="230"/>
                      <a:pt x="9" y="229"/>
                      <a:pt x="10" y="230"/>
                    </a:cubicBezTo>
                    <a:cubicBezTo>
                      <a:pt x="13" y="226"/>
                      <a:pt x="10" y="232"/>
                      <a:pt x="13" y="232"/>
                    </a:cubicBezTo>
                    <a:cubicBezTo>
                      <a:pt x="13" y="230"/>
                      <a:pt x="13" y="230"/>
                      <a:pt x="13" y="230"/>
                    </a:cubicBezTo>
                    <a:cubicBezTo>
                      <a:pt x="14" y="230"/>
                      <a:pt x="14" y="230"/>
                      <a:pt x="14" y="230"/>
                    </a:cubicBezTo>
                    <a:cubicBezTo>
                      <a:pt x="15" y="230"/>
                      <a:pt x="16" y="231"/>
                      <a:pt x="16" y="232"/>
                    </a:cubicBezTo>
                    <a:cubicBezTo>
                      <a:pt x="13" y="233"/>
                      <a:pt x="13" y="233"/>
                      <a:pt x="13" y="233"/>
                    </a:cubicBezTo>
                    <a:cubicBezTo>
                      <a:pt x="15" y="233"/>
                      <a:pt x="15" y="233"/>
                      <a:pt x="15" y="233"/>
                    </a:cubicBezTo>
                    <a:cubicBezTo>
                      <a:pt x="14" y="235"/>
                      <a:pt x="16" y="234"/>
                      <a:pt x="17" y="235"/>
                    </a:cubicBezTo>
                    <a:cubicBezTo>
                      <a:pt x="24" y="255"/>
                      <a:pt x="33" y="273"/>
                      <a:pt x="44" y="290"/>
                    </a:cubicBezTo>
                    <a:cubicBezTo>
                      <a:pt x="44" y="291"/>
                      <a:pt x="48" y="293"/>
                      <a:pt x="46" y="295"/>
                    </a:cubicBezTo>
                    <a:cubicBezTo>
                      <a:pt x="64" y="323"/>
                      <a:pt x="90" y="346"/>
                      <a:pt x="118" y="360"/>
                    </a:cubicBezTo>
                    <a:cubicBezTo>
                      <a:pt x="120" y="361"/>
                      <a:pt x="124" y="362"/>
                      <a:pt x="126" y="364"/>
                    </a:cubicBezTo>
                    <a:cubicBezTo>
                      <a:pt x="127" y="364"/>
                      <a:pt x="127" y="364"/>
                      <a:pt x="127" y="364"/>
                    </a:cubicBezTo>
                    <a:cubicBezTo>
                      <a:pt x="129" y="365"/>
                      <a:pt x="132" y="366"/>
                      <a:pt x="133" y="367"/>
                    </a:cubicBezTo>
                    <a:cubicBezTo>
                      <a:pt x="138" y="367"/>
                      <a:pt x="142" y="372"/>
                      <a:pt x="147" y="372"/>
                    </a:cubicBezTo>
                    <a:cubicBezTo>
                      <a:pt x="149" y="372"/>
                      <a:pt x="151" y="374"/>
                      <a:pt x="153" y="374"/>
                    </a:cubicBezTo>
                    <a:cubicBezTo>
                      <a:pt x="174" y="379"/>
                      <a:pt x="192" y="383"/>
                      <a:pt x="214" y="382"/>
                    </a:cubicBezTo>
                    <a:cubicBezTo>
                      <a:pt x="216" y="384"/>
                      <a:pt x="216" y="384"/>
                      <a:pt x="216" y="384"/>
                    </a:cubicBezTo>
                    <a:cubicBezTo>
                      <a:pt x="217" y="382"/>
                      <a:pt x="217" y="382"/>
                      <a:pt x="217" y="382"/>
                    </a:cubicBezTo>
                    <a:cubicBezTo>
                      <a:pt x="232" y="381"/>
                      <a:pt x="245" y="378"/>
                      <a:pt x="259" y="373"/>
                    </a:cubicBezTo>
                    <a:cubicBezTo>
                      <a:pt x="263" y="374"/>
                      <a:pt x="266" y="369"/>
                      <a:pt x="271" y="369"/>
                    </a:cubicBezTo>
                    <a:cubicBezTo>
                      <a:pt x="278" y="366"/>
                      <a:pt x="287" y="363"/>
                      <a:pt x="294" y="358"/>
                    </a:cubicBezTo>
                    <a:cubicBezTo>
                      <a:pt x="300" y="354"/>
                      <a:pt x="305" y="351"/>
                      <a:pt x="310" y="347"/>
                    </a:cubicBezTo>
                    <a:cubicBezTo>
                      <a:pt x="311" y="347"/>
                      <a:pt x="311" y="347"/>
                      <a:pt x="311" y="348"/>
                    </a:cubicBezTo>
                    <a:cubicBezTo>
                      <a:pt x="312" y="348"/>
                      <a:pt x="312" y="347"/>
                      <a:pt x="313" y="346"/>
                    </a:cubicBezTo>
                    <a:cubicBezTo>
                      <a:pt x="314" y="347"/>
                      <a:pt x="314" y="347"/>
                      <a:pt x="314" y="347"/>
                    </a:cubicBezTo>
                    <a:cubicBezTo>
                      <a:pt x="313" y="347"/>
                      <a:pt x="313" y="347"/>
                      <a:pt x="313" y="347"/>
                    </a:cubicBezTo>
                    <a:cubicBezTo>
                      <a:pt x="317" y="346"/>
                      <a:pt x="321" y="346"/>
                      <a:pt x="323" y="343"/>
                    </a:cubicBezTo>
                    <a:cubicBezTo>
                      <a:pt x="326" y="344"/>
                      <a:pt x="326" y="341"/>
                      <a:pt x="328" y="342"/>
                    </a:cubicBezTo>
                    <a:cubicBezTo>
                      <a:pt x="331" y="343"/>
                      <a:pt x="328" y="346"/>
                      <a:pt x="328" y="347"/>
                    </a:cubicBezTo>
                    <a:cubicBezTo>
                      <a:pt x="329" y="347"/>
                      <a:pt x="329" y="348"/>
                      <a:pt x="329" y="349"/>
                    </a:cubicBezTo>
                    <a:cubicBezTo>
                      <a:pt x="329" y="354"/>
                      <a:pt x="325" y="358"/>
                      <a:pt x="326" y="363"/>
                    </a:cubicBezTo>
                    <a:cubicBezTo>
                      <a:pt x="326" y="363"/>
                      <a:pt x="326" y="363"/>
                      <a:pt x="326" y="363"/>
                    </a:cubicBezTo>
                    <a:cubicBezTo>
                      <a:pt x="328" y="358"/>
                      <a:pt x="329" y="352"/>
                      <a:pt x="331" y="347"/>
                    </a:cubicBezTo>
                    <a:cubicBezTo>
                      <a:pt x="333" y="346"/>
                      <a:pt x="332" y="344"/>
                      <a:pt x="334" y="343"/>
                    </a:cubicBezTo>
                    <a:cubicBezTo>
                      <a:pt x="331" y="341"/>
                      <a:pt x="336" y="340"/>
                      <a:pt x="336" y="338"/>
                    </a:cubicBezTo>
                    <a:cubicBezTo>
                      <a:pt x="341" y="333"/>
                      <a:pt x="349" y="334"/>
                      <a:pt x="355" y="332"/>
                    </a:cubicBezTo>
                    <a:cubicBezTo>
                      <a:pt x="362" y="329"/>
                      <a:pt x="370" y="327"/>
                      <a:pt x="376" y="323"/>
                    </a:cubicBezTo>
                    <a:cubicBezTo>
                      <a:pt x="386" y="320"/>
                      <a:pt x="393" y="311"/>
                      <a:pt x="403" y="310"/>
                    </a:cubicBezTo>
                    <a:cubicBezTo>
                      <a:pt x="404" y="309"/>
                      <a:pt x="406" y="307"/>
                      <a:pt x="407" y="307"/>
                    </a:cubicBezTo>
                    <a:cubicBezTo>
                      <a:pt x="408" y="305"/>
                      <a:pt x="409" y="304"/>
                      <a:pt x="409" y="302"/>
                    </a:cubicBezTo>
                    <a:cubicBezTo>
                      <a:pt x="412" y="300"/>
                      <a:pt x="415" y="297"/>
                      <a:pt x="417" y="293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22" y="286"/>
                      <a:pt x="429" y="281"/>
                      <a:pt x="432" y="275"/>
                    </a:cubicBezTo>
                    <a:cubicBezTo>
                      <a:pt x="438" y="270"/>
                      <a:pt x="443" y="266"/>
                      <a:pt x="445" y="259"/>
                    </a:cubicBezTo>
                    <a:close/>
                    <a:moveTo>
                      <a:pt x="295" y="19"/>
                    </a:moveTo>
                    <a:cubicBezTo>
                      <a:pt x="296" y="18"/>
                      <a:pt x="296" y="18"/>
                      <a:pt x="297" y="18"/>
                    </a:cubicBezTo>
                    <a:cubicBezTo>
                      <a:pt x="297" y="18"/>
                      <a:pt x="297" y="18"/>
                      <a:pt x="297" y="18"/>
                    </a:cubicBezTo>
                    <a:cubicBezTo>
                      <a:pt x="297" y="18"/>
                      <a:pt x="297" y="18"/>
                      <a:pt x="297" y="18"/>
                    </a:cubicBezTo>
                    <a:cubicBezTo>
                      <a:pt x="297" y="19"/>
                      <a:pt x="296" y="19"/>
                      <a:pt x="296" y="19"/>
                    </a:cubicBezTo>
                    <a:cubicBezTo>
                      <a:pt x="298" y="22"/>
                      <a:pt x="301" y="21"/>
                      <a:pt x="303" y="23"/>
                    </a:cubicBezTo>
                    <a:cubicBezTo>
                      <a:pt x="300" y="22"/>
                      <a:pt x="296" y="21"/>
                      <a:pt x="295" y="19"/>
                    </a:cubicBezTo>
                    <a:close/>
                    <a:moveTo>
                      <a:pt x="304" y="23"/>
                    </a:moveTo>
                    <a:cubicBezTo>
                      <a:pt x="304" y="22"/>
                      <a:pt x="304" y="22"/>
                      <a:pt x="304" y="22"/>
                    </a:cubicBezTo>
                    <a:cubicBezTo>
                      <a:pt x="308" y="24"/>
                      <a:pt x="308" y="24"/>
                      <a:pt x="308" y="24"/>
                    </a:cubicBezTo>
                    <a:cubicBezTo>
                      <a:pt x="307" y="24"/>
                      <a:pt x="304" y="25"/>
                      <a:pt x="304" y="23"/>
                    </a:cubicBezTo>
                    <a:close/>
                    <a:moveTo>
                      <a:pt x="318" y="33"/>
                    </a:moveTo>
                    <a:cubicBezTo>
                      <a:pt x="319" y="32"/>
                      <a:pt x="319" y="34"/>
                      <a:pt x="320" y="35"/>
                    </a:cubicBezTo>
                    <a:cubicBezTo>
                      <a:pt x="319" y="35"/>
                      <a:pt x="318" y="34"/>
                      <a:pt x="318" y="33"/>
                    </a:cubicBezTo>
                    <a:close/>
                    <a:moveTo>
                      <a:pt x="41" y="85"/>
                    </a:move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1" y="84"/>
                      <a:pt x="42" y="84"/>
                    </a:cubicBezTo>
                    <a:lnTo>
                      <a:pt x="41" y="85"/>
                    </a:lnTo>
                    <a:close/>
                    <a:moveTo>
                      <a:pt x="49" y="173"/>
                    </a:moveTo>
                    <a:cubicBezTo>
                      <a:pt x="49" y="173"/>
                      <a:pt x="49" y="173"/>
                      <a:pt x="49" y="173"/>
                    </a:cubicBezTo>
                    <a:cubicBezTo>
                      <a:pt x="49" y="173"/>
                      <a:pt x="49" y="173"/>
                      <a:pt x="49" y="173"/>
                    </a:cubicBezTo>
                    <a:close/>
                    <a:moveTo>
                      <a:pt x="48" y="180"/>
                    </a:moveTo>
                    <a:cubicBezTo>
                      <a:pt x="48" y="179"/>
                      <a:pt x="48" y="179"/>
                      <a:pt x="48" y="179"/>
                    </a:cubicBezTo>
                    <a:cubicBezTo>
                      <a:pt x="48" y="180"/>
                      <a:pt x="48" y="180"/>
                      <a:pt x="48" y="180"/>
                    </a:cubicBezTo>
                    <a:close/>
                    <a:moveTo>
                      <a:pt x="51" y="185"/>
                    </a:moveTo>
                    <a:cubicBezTo>
                      <a:pt x="52" y="187"/>
                      <a:pt x="52" y="187"/>
                      <a:pt x="52" y="187"/>
                    </a:cubicBezTo>
                    <a:cubicBezTo>
                      <a:pt x="51" y="186"/>
                      <a:pt x="51" y="186"/>
                      <a:pt x="51" y="186"/>
                    </a:cubicBezTo>
                    <a:cubicBezTo>
                      <a:pt x="51" y="186"/>
                      <a:pt x="52" y="185"/>
                      <a:pt x="51" y="185"/>
                    </a:cubicBezTo>
                    <a:close/>
                    <a:moveTo>
                      <a:pt x="51" y="195"/>
                    </a:moveTo>
                    <a:cubicBezTo>
                      <a:pt x="51" y="194"/>
                      <a:pt x="51" y="194"/>
                      <a:pt x="51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52" y="195"/>
                      <a:pt x="52" y="195"/>
                      <a:pt x="52" y="195"/>
                    </a:cubicBezTo>
                    <a:lnTo>
                      <a:pt x="51" y="195"/>
                    </a:lnTo>
                    <a:close/>
                    <a:moveTo>
                      <a:pt x="51" y="188"/>
                    </a:moveTo>
                    <a:cubicBezTo>
                      <a:pt x="52" y="192"/>
                      <a:pt x="52" y="192"/>
                      <a:pt x="52" y="192"/>
                    </a:cubicBezTo>
                    <a:cubicBezTo>
                      <a:pt x="51" y="191"/>
                      <a:pt x="51" y="190"/>
                      <a:pt x="51" y="188"/>
                    </a:cubicBezTo>
                    <a:close/>
                    <a:moveTo>
                      <a:pt x="144" y="39"/>
                    </a:moveTo>
                    <a:cubicBezTo>
                      <a:pt x="144" y="39"/>
                      <a:pt x="144" y="39"/>
                      <a:pt x="144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5" y="38"/>
                      <a:pt x="145" y="38"/>
                      <a:pt x="145" y="38"/>
                    </a:cubicBezTo>
                    <a:lnTo>
                      <a:pt x="144" y="39"/>
                    </a:lnTo>
                    <a:close/>
                    <a:moveTo>
                      <a:pt x="327" y="303"/>
                    </a:moveTo>
                    <a:cubicBezTo>
                      <a:pt x="326" y="303"/>
                      <a:pt x="326" y="304"/>
                      <a:pt x="325" y="303"/>
                    </a:cubicBezTo>
                    <a:cubicBezTo>
                      <a:pt x="327" y="303"/>
                      <a:pt x="327" y="303"/>
                      <a:pt x="327" y="303"/>
                    </a:cubicBezTo>
                    <a:close/>
                    <a:moveTo>
                      <a:pt x="234" y="83"/>
                    </a:moveTo>
                    <a:cubicBezTo>
                      <a:pt x="234" y="83"/>
                      <a:pt x="234" y="83"/>
                      <a:pt x="234" y="83"/>
                    </a:cubicBezTo>
                    <a:cubicBezTo>
                      <a:pt x="234" y="83"/>
                      <a:pt x="234" y="83"/>
                      <a:pt x="234" y="83"/>
                    </a:cubicBezTo>
                    <a:close/>
                    <a:moveTo>
                      <a:pt x="232" y="83"/>
                    </a:moveTo>
                    <a:cubicBezTo>
                      <a:pt x="232" y="83"/>
                      <a:pt x="232" y="83"/>
                      <a:pt x="232" y="83"/>
                    </a:cubicBezTo>
                    <a:cubicBezTo>
                      <a:pt x="232" y="82"/>
                      <a:pt x="232" y="82"/>
                      <a:pt x="232" y="82"/>
                    </a:cubicBezTo>
                    <a:lnTo>
                      <a:pt x="232" y="83"/>
                    </a:lnTo>
                    <a:close/>
                    <a:moveTo>
                      <a:pt x="196" y="83"/>
                    </a:moveTo>
                    <a:cubicBezTo>
                      <a:pt x="197" y="83"/>
                      <a:pt x="197" y="83"/>
                      <a:pt x="197" y="83"/>
                    </a:cubicBezTo>
                    <a:cubicBezTo>
                      <a:pt x="198" y="83"/>
                      <a:pt x="198" y="83"/>
                      <a:pt x="198" y="83"/>
                    </a:cubicBezTo>
                    <a:cubicBezTo>
                      <a:pt x="198" y="84"/>
                      <a:pt x="198" y="84"/>
                      <a:pt x="198" y="84"/>
                    </a:cubicBezTo>
                    <a:cubicBezTo>
                      <a:pt x="198" y="84"/>
                      <a:pt x="197" y="84"/>
                      <a:pt x="196" y="83"/>
                    </a:cubicBezTo>
                    <a:close/>
                    <a:moveTo>
                      <a:pt x="247" y="97"/>
                    </a:moveTo>
                    <a:cubicBezTo>
                      <a:pt x="248" y="97"/>
                      <a:pt x="248" y="97"/>
                      <a:pt x="248" y="97"/>
                    </a:cubicBezTo>
                    <a:cubicBezTo>
                      <a:pt x="248" y="97"/>
                      <a:pt x="248" y="97"/>
                      <a:pt x="248" y="97"/>
                    </a:cubicBezTo>
                    <a:lnTo>
                      <a:pt x="247" y="97"/>
                    </a:lnTo>
                    <a:close/>
                    <a:moveTo>
                      <a:pt x="234" y="82"/>
                    </a:moveTo>
                    <a:cubicBezTo>
                      <a:pt x="234" y="82"/>
                      <a:pt x="234" y="82"/>
                      <a:pt x="234" y="82"/>
                    </a:cubicBezTo>
                    <a:cubicBezTo>
                      <a:pt x="234" y="82"/>
                      <a:pt x="234" y="82"/>
                      <a:pt x="234" y="82"/>
                    </a:cubicBezTo>
                    <a:close/>
                    <a:moveTo>
                      <a:pt x="355" y="273"/>
                    </a:moveTo>
                    <a:cubicBezTo>
                      <a:pt x="356" y="272"/>
                      <a:pt x="356" y="272"/>
                      <a:pt x="356" y="272"/>
                    </a:cubicBezTo>
                    <a:cubicBezTo>
                      <a:pt x="356" y="273"/>
                      <a:pt x="356" y="273"/>
                      <a:pt x="356" y="273"/>
                    </a:cubicBezTo>
                    <a:lnTo>
                      <a:pt x="355" y="273"/>
                    </a:lnTo>
                    <a:close/>
                    <a:moveTo>
                      <a:pt x="96" y="287"/>
                    </a:moveTo>
                    <a:cubicBezTo>
                      <a:pt x="95" y="287"/>
                      <a:pt x="95" y="287"/>
                      <a:pt x="94" y="286"/>
                    </a:cubicBezTo>
                    <a:cubicBezTo>
                      <a:pt x="94" y="285"/>
                      <a:pt x="94" y="285"/>
                      <a:pt x="94" y="285"/>
                    </a:cubicBezTo>
                    <a:cubicBezTo>
                      <a:pt x="95" y="286"/>
                      <a:pt x="95" y="286"/>
                      <a:pt x="96" y="287"/>
                    </a:cubicBezTo>
                    <a:close/>
                    <a:moveTo>
                      <a:pt x="96" y="288"/>
                    </a:moveTo>
                    <a:cubicBezTo>
                      <a:pt x="98" y="290"/>
                      <a:pt x="100" y="293"/>
                      <a:pt x="101" y="296"/>
                    </a:cubicBezTo>
                    <a:cubicBezTo>
                      <a:pt x="101" y="295"/>
                      <a:pt x="100" y="294"/>
                      <a:pt x="99" y="293"/>
                    </a:cubicBezTo>
                    <a:cubicBezTo>
                      <a:pt x="98" y="292"/>
                      <a:pt x="98" y="290"/>
                      <a:pt x="96" y="291"/>
                    </a:cubicBezTo>
                    <a:cubicBezTo>
                      <a:pt x="94" y="288"/>
                      <a:pt x="94" y="288"/>
                      <a:pt x="94" y="288"/>
                    </a:cubicBezTo>
                    <a:cubicBezTo>
                      <a:pt x="95" y="287"/>
                      <a:pt x="96" y="288"/>
                      <a:pt x="96" y="288"/>
                    </a:cubicBezTo>
                    <a:close/>
                    <a:moveTo>
                      <a:pt x="331" y="307"/>
                    </a:moveTo>
                    <a:cubicBezTo>
                      <a:pt x="331" y="307"/>
                      <a:pt x="331" y="307"/>
                      <a:pt x="332" y="307"/>
                    </a:cubicBezTo>
                    <a:cubicBezTo>
                      <a:pt x="332" y="307"/>
                      <a:pt x="332" y="307"/>
                      <a:pt x="332" y="307"/>
                    </a:cubicBezTo>
                    <a:lnTo>
                      <a:pt x="331" y="307"/>
                    </a:lnTo>
                    <a:close/>
                    <a:moveTo>
                      <a:pt x="334" y="305"/>
                    </a:moveTo>
                    <a:cubicBezTo>
                      <a:pt x="334" y="305"/>
                      <a:pt x="334" y="305"/>
                      <a:pt x="334" y="305"/>
                    </a:cubicBezTo>
                    <a:cubicBezTo>
                      <a:pt x="333" y="305"/>
                      <a:pt x="333" y="305"/>
                      <a:pt x="333" y="305"/>
                    </a:cubicBezTo>
                    <a:cubicBezTo>
                      <a:pt x="333" y="305"/>
                      <a:pt x="333" y="305"/>
                      <a:pt x="333" y="305"/>
                    </a:cubicBezTo>
                    <a:cubicBezTo>
                      <a:pt x="332" y="304"/>
                      <a:pt x="333" y="303"/>
                      <a:pt x="333" y="302"/>
                    </a:cubicBezTo>
                    <a:cubicBezTo>
                      <a:pt x="334" y="302"/>
                      <a:pt x="334" y="302"/>
                      <a:pt x="334" y="301"/>
                    </a:cubicBezTo>
                    <a:cubicBezTo>
                      <a:pt x="334" y="300"/>
                      <a:pt x="334" y="300"/>
                      <a:pt x="334" y="299"/>
                    </a:cubicBezTo>
                    <a:cubicBezTo>
                      <a:pt x="334" y="299"/>
                      <a:pt x="335" y="299"/>
                      <a:pt x="336" y="298"/>
                    </a:cubicBezTo>
                    <a:cubicBezTo>
                      <a:pt x="335" y="297"/>
                      <a:pt x="335" y="297"/>
                      <a:pt x="335" y="297"/>
                    </a:cubicBezTo>
                    <a:cubicBezTo>
                      <a:pt x="336" y="297"/>
                      <a:pt x="336" y="297"/>
                      <a:pt x="336" y="297"/>
                    </a:cubicBezTo>
                    <a:cubicBezTo>
                      <a:pt x="337" y="299"/>
                      <a:pt x="336" y="301"/>
                      <a:pt x="337" y="303"/>
                    </a:cubicBezTo>
                    <a:lnTo>
                      <a:pt x="334" y="305"/>
                    </a:lnTo>
                    <a:close/>
                    <a:moveTo>
                      <a:pt x="202" y="21"/>
                    </a:moveTo>
                    <a:cubicBezTo>
                      <a:pt x="203" y="22"/>
                      <a:pt x="203" y="24"/>
                      <a:pt x="202" y="24"/>
                    </a:cubicBezTo>
                    <a:cubicBezTo>
                      <a:pt x="202" y="24"/>
                      <a:pt x="202" y="24"/>
                      <a:pt x="202" y="24"/>
                    </a:cubicBezTo>
                    <a:cubicBezTo>
                      <a:pt x="198" y="25"/>
                      <a:pt x="194" y="25"/>
                      <a:pt x="191" y="26"/>
                    </a:cubicBezTo>
                    <a:cubicBezTo>
                      <a:pt x="191" y="23"/>
                      <a:pt x="194" y="24"/>
                      <a:pt x="196" y="23"/>
                    </a:cubicBezTo>
                    <a:cubicBezTo>
                      <a:pt x="197" y="21"/>
                      <a:pt x="199" y="24"/>
                      <a:pt x="199" y="22"/>
                    </a:cubicBezTo>
                    <a:cubicBezTo>
                      <a:pt x="200" y="21"/>
                      <a:pt x="201" y="21"/>
                      <a:pt x="202" y="21"/>
                    </a:cubicBezTo>
                    <a:close/>
                    <a:moveTo>
                      <a:pt x="103" y="75"/>
                    </a:moveTo>
                    <a:cubicBezTo>
                      <a:pt x="102" y="75"/>
                      <a:pt x="102" y="75"/>
                      <a:pt x="102" y="75"/>
                    </a:cubicBezTo>
                    <a:cubicBezTo>
                      <a:pt x="105" y="73"/>
                      <a:pt x="105" y="73"/>
                      <a:pt x="105" y="73"/>
                    </a:cubicBezTo>
                    <a:lnTo>
                      <a:pt x="103" y="75"/>
                    </a:lnTo>
                    <a:close/>
                    <a:moveTo>
                      <a:pt x="90" y="281"/>
                    </a:moveTo>
                    <a:cubicBezTo>
                      <a:pt x="90" y="281"/>
                      <a:pt x="90" y="281"/>
                      <a:pt x="90" y="281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89" y="280"/>
                      <a:pt x="89" y="280"/>
                      <a:pt x="88" y="279"/>
                    </a:cubicBezTo>
                    <a:cubicBezTo>
                      <a:pt x="88" y="278"/>
                      <a:pt x="89" y="279"/>
                      <a:pt x="90" y="279"/>
                    </a:cubicBezTo>
                    <a:cubicBezTo>
                      <a:pt x="90" y="280"/>
                      <a:pt x="91" y="280"/>
                      <a:pt x="91" y="281"/>
                    </a:cubicBezTo>
                    <a:cubicBezTo>
                      <a:pt x="91" y="282"/>
                      <a:pt x="91" y="282"/>
                      <a:pt x="91" y="282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94" y="283"/>
                      <a:pt x="94" y="283"/>
                      <a:pt x="94" y="283"/>
                    </a:cubicBezTo>
                    <a:cubicBezTo>
                      <a:pt x="94" y="284"/>
                      <a:pt x="94" y="284"/>
                      <a:pt x="94" y="284"/>
                    </a:cubicBezTo>
                    <a:cubicBezTo>
                      <a:pt x="93" y="283"/>
                      <a:pt x="93" y="283"/>
                      <a:pt x="93" y="283"/>
                    </a:cubicBezTo>
                    <a:cubicBezTo>
                      <a:pt x="93" y="284"/>
                      <a:pt x="93" y="284"/>
                      <a:pt x="93" y="284"/>
                    </a:cubicBezTo>
                    <a:cubicBezTo>
                      <a:pt x="93" y="283"/>
                      <a:pt x="93" y="283"/>
                      <a:pt x="93" y="283"/>
                    </a:cubicBezTo>
                    <a:cubicBezTo>
                      <a:pt x="92" y="283"/>
                      <a:pt x="92" y="284"/>
                      <a:pt x="92" y="285"/>
                    </a:cubicBezTo>
                    <a:cubicBezTo>
                      <a:pt x="91" y="284"/>
                      <a:pt x="90" y="283"/>
                      <a:pt x="90" y="281"/>
                    </a:cubicBezTo>
                    <a:close/>
                    <a:moveTo>
                      <a:pt x="325" y="46"/>
                    </a:moveTo>
                    <a:cubicBezTo>
                      <a:pt x="325" y="47"/>
                      <a:pt x="325" y="47"/>
                      <a:pt x="325" y="47"/>
                    </a:cubicBezTo>
                    <a:cubicBezTo>
                      <a:pt x="324" y="48"/>
                      <a:pt x="324" y="48"/>
                      <a:pt x="324" y="48"/>
                    </a:cubicBezTo>
                    <a:lnTo>
                      <a:pt x="325" y="46"/>
                    </a:lnTo>
                    <a:close/>
                    <a:moveTo>
                      <a:pt x="251" y="8"/>
                    </a:moveTo>
                    <a:cubicBezTo>
                      <a:pt x="251" y="8"/>
                      <a:pt x="251" y="8"/>
                      <a:pt x="251" y="8"/>
                    </a:cubicBezTo>
                    <a:cubicBezTo>
                      <a:pt x="247" y="8"/>
                      <a:pt x="242" y="11"/>
                      <a:pt x="239" y="9"/>
                    </a:cubicBezTo>
                    <a:cubicBezTo>
                      <a:pt x="239" y="7"/>
                      <a:pt x="236" y="10"/>
                      <a:pt x="236" y="8"/>
                    </a:cubicBezTo>
                    <a:cubicBezTo>
                      <a:pt x="241" y="7"/>
                      <a:pt x="246" y="8"/>
                      <a:pt x="251" y="8"/>
                    </a:cubicBezTo>
                    <a:close/>
                    <a:moveTo>
                      <a:pt x="144" y="38"/>
                    </a:moveTo>
                    <a:cubicBezTo>
                      <a:pt x="143" y="38"/>
                      <a:pt x="143" y="38"/>
                      <a:pt x="143" y="38"/>
                    </a:cubicBezTo>
                    <a:cubicBezTo>
                      <a:pt x="143" y="38"/>
                      <a:pt x="143" y="38"/>
                      <a:pt x="143" y="38"/>
                    </a:cubicBezTo>
                    <a:lnTo>
                      <a:pt x="144" y="38"/>
                    </a:lnTo>
                    <a:close/>
                    <a:moveTo>
                      <a:pt x="118" y="60"/>
                    </a:moveTo>
                    <a:cubicBezTo>
                      <a:pt x="118" y="61"/>
                      <a:pt x="118" y="61"/>
                      <a:pt x="118" y="61"/>
                    </a:cubicBezTo>
                    <a:cubicBezTo>
                      <a:pt x="117" y="61"/>
                      <a:pt x="117" y="61"/>
                      <a:pt x="117" y="61"/>
                    </a:cubicBezTo>
                    <a:cubicBezTo>
                      <a:pt x="117" y="60"/>
                      <a:pt x="117" y="60"/>
                      <a:pt x="118" y="60"/>
                    </a:cubicBezTo>
                    <a:close/>
                    <a:moveTo>
                      <a:pt x="98" y="75"/>
                    </a:moveTo>
                    <a:cubicBezTo>
                      <a:pt x="98" y="75"/>
                      <a:pt x="97" y="75"/>
                      <a:pt x="97" y="74"/>
                    </a:cubicBezTo>
                    <a:cubicBezTo>
                      <a:pt x="98" y="73"/>
                      <a:pt x="100" y="74"/>
                      <a:pt x="100" y="73"/>
                    </a:cubicBezTo>
                    <a:cubicBezTo>
                      <a:pt x="102" y="71"/>
                      <a:pt x="103" y="68"/>
                      <a:pt x="106" y="69"/>
                    </a:cubicBezTo>
                    <a:cubicBezTo>
                      <a:pt x="105" y="66"/>
                      <a:pt x="108" y="67"/>
                      <a:pt x="110" y="66"/>
                    </a:cubicBezTo>
                    <a:cubicBezTo>
                      <a:pt x="110" y="66"/>
                      <a:pt x="110" y="65"/>
                      <a:pt x="110" y="65"/>
                    </a:cubicBezTo>
                    <a:cubicBezTo>
                      <a:pt x="111" y="65"/>
                      <a:pt x="113" y="64"/>
                      <a:pt x="113" y="63"/>
                    </a:cubicBezTo>
                    <a:cubicBezTo>
                      <a:pt x="114" y="63"/>
                      <a:pt x="114" y="63"/>
                      <a:pt x="114" y="63"/>
                    </a:cubicBezTo>
                    <a:cubicBezTo>
                      <a:pt x="114" y="66"/>
                      <a:pt x="109" y="65"/>
                      <a:pt x="110" y="67"/>
                    </a:cubicBezTo>
                    <a:cubicBezTo>
                      <a:pt x="105" y="68"/>
                      <a:pt x="102" y="73"/>
                      <a:pt x="98" y="75"/>
                    </a:cubicBezTo>
                    <a:close/>
                    <a:moveTo>
                      <a:pt x="97" y="80"/>
                    </a:moveTo>
                    <a:cubicBezTo>
                      <a:pt x="98" y="81"/>
                      <a:pt x="98" y="81"/>
                      <a:pt x="98" y="81"/>
                    </a:cubicBezTo>
                    <a:cubicBezTo>
                      <a:pt x="97" y="81"/>
                      <a:pt x="97" y="81"/>
                      <a:pt x="97" y="81"/>
                    </a:cubicBezTo>
                    <a:lnTo>
                      <a:pt x="97" y="80"/>
                    </a:lnTo>
                    <a:close/>
                    <a:moveTo>
                      <a:pt x="63" y="255"/>
                    </a:moveTo>
                    <a:cubicBezTo>
                      <a:pt x="63" y="255"/>
                      <a:pt x="63" y="255"/>
                      <a:pt x="63" y="255"/>
                    </a:cubicBezTo>
                    <a:cubicBezTo>
                      <a:pt x="64" y="256"/>
                      <a:pt x="64" y="256"/>
                      <a:pt x="64" y="256"/>
                    </a:cubicBezTo>
                    <a:lnTo>
                      <a:pt x="63" y="255"/>
                    </a:lnTo>
                    <a:close/>
                    <a:moveTo>
                      <a:pt x="65" y="254"/>
                    </a:moveTo>
                    <a:cubicBezTo>
                      <a:pt x="65" y="252"/>
                      <a:pt x="62" y="251"/>
                      <a:pt x="64" y="250"/>
                    </a:cubicBezTo>
                    <a:cubicBezTo>
                      <a:pt x="66" y="249"/>
                      <a:pt x="68" y="251"/>
                      <a:pt x="68" y="252"/>
                    </a:cubicBezTo>
                    <a:cubicBezTo>
                      <a:pt x="68" y="255"/>
                      <a:pt x="66" y="251"/>
                      <a:pt x="65" y="254"/>
                    </a:cubicBezTo>
                    <a:close/>
                    <a:moveTo>
                      <a:pt x="77" y="269"/>
                    </a:moveTo>
                    <a:cubicBezTo>
                      <a:pt x="75" y="269"/>
                      <a:pt x="76" y="267"/>
                      <a:pt x="76" y="266"/>
                    </a:cubicBezTo>
                    <a:cubicBezTo>
                      <a:pt x="77" y="267"/>
                      <a:pt x="78" y="268"/>
                      <a:pt x="77" y="269"/>
                    </a:cubicBezTo>
                    <a:close/>
                    <a:moveTo>
                      <a:pt x="77" y="271"/>
                    </a:moveTo>
                    <a:cubicBezTo>
                      <a:pt x="78" y="270"/>
                      <a:pt x="78" y="271"/>
                      <a:pt x="79" y="270"/>
                    </a:cubicBezTo>
                    <a:cubicBezTo>
                      <a:pt x="80" y="271"/>
                      <a:pt x="81" y="273"/>
                      <a:pt x="81" y="275"/>
                    </a:cubicBezTo>
                    <a:cubicBezTo>
                      <a:pt x="81" y="272"/>
                      <a:pt x="78" y="273"/>
                      <a:pt x="77" y="271"/>
                    </a:cubicBezTo>
                    <a:close/>
                    <a:moveTo>
                      <a:pt x="287" y="355"/>
                    </a:moveTo>
                    <a:cubicBezTo>
                      <a:pt x="286" y="355"/>
                      <a:pt x="285" y="356"/>
                      <a:pt x="284" y="357"/>
                    </a:cubicBezTo>
                    <a:cubicBezTo>
                      <a:pt x="285" y="356"/>
                      <a:pt x="286" y="355"/>
                      <a:pt x="287" y="355"/>
                    </a:cubicBezTo>
                    <a:close/>
                    <a:moveTo>
                      <a:pt x="291" y="353"/>
                    </a:moveTo>
                    <a:cubicBezTo>
                      <a:pt x="292" y="351"/>
                      <a:pt x="294" y="350"/>
                      <a:pt x="297" y="349"/>
                    </a:cubicBezTo>
                    <a:cubicBezTo>
                      <a:pt x="295" y="351"/>
                      <a:pt x="293" y="352"/>
                      <a:pt x="291" y="353"/>
                    </a:cubicBezTo>
                    <a:close/>
                    <a:moveTo>
                      <a:pt x="329" y="342"/>
                    </a:moveTo>
                    <a:cubicBezTo>
                      <a:pt x="328" y="340"/>
                      <a:pt x="330" y="341"/>
                      <a:pt x="330" y="340"/>
                    </a:cubicBezTo>
                    <a:cubicBezTo>
                      <a:pt x="330" y="341"/>
                      <a:pt x="330" y="343"/>
                      <a:pt x="329" y="342"/>
                    </a:cubicBezTo>
                    <a:close/>
                    <a:moveTo>
                      <a:pt x="377" y="306"/>
                    </a:moveTo>
                    <a:cubicBezTo>
                      <a:pt x="377" y="305"/>
                      <a:pt x="377" y="305"/>
                      <a:pt x="377" y="305"/>
                    </a:cubicBezTo>
                    <a:cubicBezTo>
                      <a:pt x="377" y="305"/>
                      <a:pt x="377" y="305"/>
                      <a:pt x="377" y="305"/>
                    </a:cubicBezTo>
                    <a:cubicBezTo>
                      <a:pt x="377" y="306"/>
                      <a:pt x="377" y="306"/>
                      <a:pt x="377" y="306"/>
                    </a:cubicBezTo>
                    <a:close/>
                    <a:moveTo>
                      <a:pt x="411" y="235"/>
                    </a:moveTo>
                    <a:cubicBezTo>
                      <a:pt x="411" y="239"/>
                      <a:pt x="407" y="242"/>
                      <a:pt x="406" y="245"/>
                    </a:cubicBezTo>
                    <a:cubicBezTo>
                      <a:pt x="404" y="247"/>
                      <a:pt x="402" y="249"/>
                      <a:pt x="399" y="249"/>
                    </a:cubicBezTo>
                    <a:cubicBezTo>
                      <a:pt x="399" y="249"/>
                      <a:pt x="399" y="249"/>
                      <a:pt x="399" y="248"/>
                    </a:cubicBezTo>
                    <a:cubicBezTo>
                      <a:pt x="398" y="249"/>
                      <a:pt x="398" y="249"/>
                      <a:pt x="398" y="249"/>
                    </a:cubicBezTo>
                    <a:cubicBezTo>
                      <a:pt x="398" y="249"/>
                      <a:pt x="399" y="250"/>
                      <a:pt x="399" y="250"/>
                    </a:cubicBezTo>
                    <a:cubicBezTo>
                      <a:pt x="398" y="251"/>
                      <a:pt x="398" y="251"/>
                      <a:pt x="398" y="251"/>
                    </a:cubicBezTo>
                    <a:cubicBezTo>
                      <a:pt x="397" y="248"/>
                      <a:pt x="398" y="245"/>
                      <a:pt x="399" y="242"/>
                    </a:cubicBezTo>
                    <a:cubicBezTo>
                      <a:pt x="399" y="241"/>
                      <a:pt x="399" y="240"/>
                      <a:pt x="399" y="239"/>
                    </a:cubicBezTo>
                    <a:cubicBezTo>
                      <a:pt x="399" y="239"/>
                      <a:pt x="399" y="239"/>
                      <a:pt x="399" y="239"/>
                    </a:cubicBezTo>
                    <a:cubicBezTo>
                      <a:pt x="399" y="238"/>
                      <a:pt x="399" y="238"/>
                      <a:pt x="399" y="238"/>
                    </a:cubicBezTo>
                    <a:cubicBezTo>
                      <a:pt x="402" y="233"/>
                      <a:pt x="405" y="229"/>
                      <a:pt x="405" y="223"/>
                    </a:cubicBezTo>
                    <a:cubicBezTo>
                      <a:pt x="406" y="214"/>
                      <a:pt x="404" y="204"/>
                      <a:pt x="410" y="195"/>
                    </a:cubicBezTo>
                    <a:cubicBezTo>
                      <a:pt x="412" y="187"/>
                      <a:pt x="408" y="181"/>
                      <a:pt x="408" y="173"/>
                    </a:cubicBezTo>
                    <a:cubicBezTo>
                      <a:pt x="404" y="162"/>
                      <a:pt x="399" y="152"/>
                      <a:pt x="392" y="142"/>
                    </a:cubicBezTo>
                    <a:cubicBezTo>
                      <a:pt x="391" y="142"/>
                      <a:pt x="392" y="141"/>
                      <a:pt x="392" y="140"/>
                    </a:cubicBezTo>
                    <a:cubicBezTo>
                      <a:pt x="388" y="136"/>
                      <a:pt x="386" y="131"/>
                      <a:pt x="383" y="127"/>
                    </a:cubicBezTo>
                    <a:cubicBezTo>
                      <a:pt x="381" y="124"/>
                      <a:pt x="377" y="122"/>
                      <a:pt x="378" y="118"/>
                    </a:cubicBezTo>
                    <a:cubicBezTo>
                      <a:pt x="377" y="118"/>
                      <a:pt x="377" y="118"/>
                      <a:pt x="377" y="118"/>
                    </a:cubicBezTo>
                    <a:cubicBezTo>
                      <a:pt x="376" y="115"/>
                      <a:pt x="376" y="113"/>
                      <a:pt x="374" y="111"/>
                    </a:cubicBezTo>
                    <a:cubicBezTo>
                      <a:pt x="375" y="109"/>
                      <a:pt x="372" y="107"/>
                      <a:pt x="373" y="106"/>
                    </a:cubicBezTo>
                    <a:cubicBezTo>
                      <a:pt x="371" y="105"/>
                      <a:pt x="372" y="102"/>
                      <a:pt x="370" y="102"/>
                    </a:cubicBezTo>
                    <a:cubicBezTo>
                      <a:pt x="369" y="97"/>
                      <a:pt x="364" y="94"/>
                      <a:pt x="364" y="89"/>
                    </a:cubicBezTo>
                    <a:cubicBezTo>
                      <a:pt x="362" y="90"/>
                      <a:pt x="361" y="86"/>
                      <a:pt x="360" y="85"/>
                    </a:cubicBezTo>
                    <a:cubicBezTo>
                      <a:pt x="360" y="82"/>
                      <a:pt x="358" y="81"/>
                      <a:pt x="357" y="79"/>
                    </a:cubicBezTo>
                    <a:cubicBezTo>
                      <a:pt x="356" y="78"/>
                      <a:pt x="355" y="77"/>
                      <a:pt x="354" y="75"/>
                    </a:cubicBezTo>
                    <a:cubicBezTo>
                      <a:pt x="354" y="76"/>
                      <a:pt x="353" y="75"/>
                      <a:pt x="353" y="76"/>
                    </a:cubicBezTo>
                    <a:cubicBezTo>
                      <a:pt x="350" y="72"/>
                      <a:pt x="346" y="68"/>
                      <a:pt x="343" y="65"/>
                    </a:cubicBezTo>
                    <a:cubicBezTo>
                      <a:pt x="341" y="64"/>
                      <a:pt x="340" y="62"/>
                      <a:pt x="339" y="61"/>
                    </a:cubicBezTo>
                    <a:cubicBezTo>
                      <a:pt x="341" y="63"/>
                      <a:pt x="344" y="62"/>
                      <a:pt x="346" y="65"/>
                    </a:cubicBezTo>
                    <a:cubicBezTo>
                      <a:pt x="351" y="66"/>
                      <a:pt x="354" y="69"/>
                      <a:pt x="358" y="72"/>
                    </a:cubicBezTo>
                    <a:cubicBezTo>
                      <a:pt x="361" y="76"/>
                      <a:pt x="363" y="80"/>
                      <a:pt x="364" y="85"/>
                    </a:cubicBezTo>
                    <a:cubicBezTo>
                      <a:pt x="363" y="81"/>
                      <a:pt x="362" y="79"/>
                      <a:pt x="361" y="76"/>
                    </a:cubicBezTo>
                    <a:cubicBezTo>
                      <a:pt x="363" y="78"/>
                      <a:pt x="366" y="80"/>
                      <a:pt x="366" y="82"/>
                    </a:cubicBezTo>
                    <a:cubicBezTo>
                      <a:pt x="369" y="84"/>
                      <a:pt x="371" y="87"/>
                      <a:pt x="373" y="90"/>
                    </a:cubicBezTo>
                    <a:cubicBezTo>
                      <a:pt x="373" y="89"/>
                      <a:pt x="374" y="89"/>
                      <a:pt x="374" y="90"/>
                    </a:cubicBezTo>
                    <a:cubicBezTo>
                      <a:pt x="379" y="94"/>
                      <a:pt x="382" y="99"/>
                      <a:pt x="387" y="104"/>
                    </a:cubicBezTo>
                    <a:cubicBezTo>
                      <a:pt x="387" y="104"/>
                      <a:pt x="387" y="105"/>
                      <a:pt x="388" y="104"/>
                    </a:cubicBezTo>
                    <a:cubicBezTo>
                      <a:pt x="388" y="103"/>
                      <a:pt x="388" y="103"/>
                      <a:pt x="388" y="103"/>
                    </a:cubicBezTo>
                    <a:cubicBezTo>
                      <a:pt x="390" y="105"/>
                      <a:pt x="391" y="107"/>
                      <a:pt x="392" y="110"/>
                    </a:cubicBezTo>
                    <a:cubicBezTo>
                      <a:pt x="399" y="115"/>
                      <a:pt x="402" y="121"/>
                      <a:pt x="405" y="127"/>
                    </a:cubicBezTo>
                    <a:cubicBezTo>
                      <a:pt x="405" y="129"/>
                      <a:pt x="406" y="130"/>
                      <a:pt x="407" y="130"/>
                    </a:cubicBezTo>
                    <a:cubicBezTo>
                      <a:pt x="415" y="141"/>
                      <a:pt x="421" y="155"/>
                      <a:pt x="422" y="168"/>
                    </a:cubicBezTo>
                    <a:cubicBezTo>
                      <a:pt x="424" y="168"/>
                      <a:pt x="423" y="166"/>
                      <a:pt x="424" y="166"/>
                    </a:cubicBezTo>
                    <a:cubicBezTo>
                      <a:pt x="425" y="169"/>
                      <a:pt x="423" y="175"/>
                      <a:pt x="423" y="179"/>
                    </a:cubicBezTo>
                    <a:cubicBezTo>
                      <a:pt x="422" y="179"/>
                      <a:pt x="422" y="178"/>
                      <a:pt x="421" y="177"/>
                    </a:cubicBezTo>
                    <a:cubicBezTo>
                      <a:pt x="420" y="178"/>
                      <a:pt x="420" y="178"/>
                      <a:pt x="420" y="178"/>
                    </a:cubicBezTo>
                    <a:cubicBezTo>
                      <a:pt x="421" y="179"/>
                      <a:pt x="420" y="180"/>
                      <a:pt x="421" y="181"/>
                    </a:cubicBezTo>
                    <a:cubicBezTo>
                      <a:pt x="422" y="180"/>
                      <a:pt x="423" y="181"/>
                      <a:pt x="423" y="180"/>
                    </a:cubicBezTo>
                    <a:cubicBezTo>
                      <a:pt x="423" y="180"/>
                      <a:pt x="423" y="181"/>
                      <a:pt x="424" y="181"/>
                    </a:cubicBezTo>
                    <a:cubicBezTo>
                      <a:pt x="424" y="180"/>
                      <a:pt x="424" y="179"/>
                      <a:pt x="424" y="177"/>
                    </a:cubicBezTo>
                    <a:cubicBezTo>
                      <a:pt x="425" y="176"/>
                      <a:pt x="425" y="174"/>
                      <a:pt x="425" y="173"/>
                    </a:cubicBezTo>
                    <a:cubicBezTo>
                      <a:pt x="426" y="173"/>
                      <a:pt x="426" y="173"/>
                      <a:pt x="426" y="173"/>
                    </a:cubicBezTo>
                    <a:cubicBezTo>
                      <a:pt x="426" y="180"/>
                      <a:pt x="423" y="188"/>
                      <a:pt x="425" y="195"/>
                    </a:cubicBezTo>
                    <a:cubicBezTo>
                      <a:pt x="423" y="199"/>
                      <a:pt x="424" y="206"/>
                      <a:pt x="420" y="210"/>
                    </a:cubicBezTo>
                    <a:cubicBezTo>
                      <a:pt x="418" y="213"/>
                      <a:pt x="417" y="217"/>
                      <a:pt x="414" y="220"/>
                    </a:cubicBezTo>
                    <a:cubicBezTo>
                      <a:pt x="415" y="221"/>
                      <a:pt x="415" y="220"/>
                      <a:pt x="416" y="220"/>
                    </a:cubicBezTo>
                    <a:cubicBezTo>
                      <a:pt x="417" y="217"/>
                      <a:pt x="420" y="212"/>
                      <a:pt x="423" y="209"/>
                    </a:cubicBezTo>
                    <a:cubicBezTo>
                      <a:pt x="424" y="216"/>
                      <a:pt x="416" y="219"/>
                      <a:pt x="416" y="225"/>
                    </a:cubicBezTo>
                    <a:cubicBezTo>
                      <a:pt x="413" y="228"/>
                      <a:pt x="414" y="233"/>
                      <a:pt x="411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46" name="Freeform 3740"/>
              <p:cNvSpPr/>
              <p:nvPr/>
            </p:nvSpPr>
            <p:spPr bwMode="auto">
              <a:xfrm>
                <a:off x="7192963" y="2814638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47" name="Freeform 3741"/>
              <p:cNvSpPr/>
              <p:nvPr/>
            </p:nvSpPr>
            <p:spPr bwMode="auto">
              <a:xfrm>
                <a:off x="7294563" y="2814638"/>
                <a:ext cx="9525" cy="4763"/>
              </a:xfrm>
              <a:custGeom>
                <a:avLst/>
                <a:gdLst>
                  <a:gd name="T0" fmla="*/ 0 w 7"/>
                  <a:gd name="T1" fmla="*/ 1 h 3"/>
                  <a:gd name="T2" fmla="*/ 7 w 7"/>
                  <a:gd name="T3" fmla="*/ 2 h 3"/>
                  <a:gd name="T4" fmla="*/ 0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1"/>
                    </a:moveTo>
                    <a:cubicBezTo>
                      <a:pt x="2" y="1"/>
                      <a:pt x="4" y="3"/>
                      <a:pt x="7" y="2"/>
                    </a:cubicBezTo>
                    <a:cubicBezTo>
                      <a:pt x="5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48" name="Freeform 3742"/>
              <p:cNvSpPr/>
              <p:nvPr/>
            </p:nvSpPr>
            <p:spPr bwMode="auto">
              <a:xfrm>
                <a:off x="7104063" y="2833688"/>
                <a:ext cx="31750" cy="25400"/>
              </a:xfrm>
              <a:custGeom>
                <a:avLst/>
                <a:gdLst>
                  <a:gd name="T0" fmla="*/ 20 w 22"/>
                  <a:gd name="T1" fmla="*/ 0 h 18"/>
                  <a:gd name="T2" fmla="*/ 8 w 22"/>
                  <a:gd name="T3" fmla="*/ 9 h 18"/>
                  <a:gd name="T4" fmla="*/ 7 w 22"/>
                  <a:gd name="T5" fmla="*/ 11 h 18"/>
                  <a:gd name="T6" fmla="*/ 7 w 22"/>
                  <a:gd name="T7" fmla="*/ 11 h 18"/>
                  <a:gd name="T8" fmla="*/ 3 w 22"/>
                  <a:gd name="T9" fmla="*/ 15 h 18"/>
                  <a:gd name="T10" fmla="*/ 3 w 22"/>
                  <a:gd name="T11" fmla="*/ 14 h 18"/>
                  <a:gd name="T12" fmla="*/ 1 w 22"/>
                  <a:gd name="T13" fmla="*/ 18 h 18"/>
                  <a:gd name="T14" fmla="*/ 22 w 22"/>
                  <a:gd name="T15" fmla="*/ 2 h 18"/>
                  <a:gd name="T16" fmla="*/ 21 w 22"/>
                  <a:gd name="T17" fmla="*/ 2 h 18"/>
                  <a:gd name="T18" fmla="*/ 20 w 22"/>
                  <a:gd name="T19" fmla="*/ 1 h 18"/>
                  <a:gd name="T20" fmla="*/ 20 w 22"/>
                  <a:gd name="T21" fmla="*/ 1 h 18"/>
                  <a:gd name="T22" fmla="*/ 20 w 22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8">
                    <a:moveTo>
                      <a:pt x="20" y="0"/>
                    </a:moveTo>
                    <a:cubicBezTo>
                      <a:pt x="15" y="0"/>
                      <a:pt x="12" y="7"/>
                      <a:pt x="8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5" y="11"/>
                      <a:pt x="6" y="14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6"/>
                      <a:pt x="0" y="16"/>
                      <a:pt x="1" y="18"/>
                    </a:cubicBezTo>
                    <a:cubicBezTo>
                      <a:pt x="8" y="13"/>
                      <a:pt x="16" y="6"/>
                      <a:pt x="22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0" y="2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49" name="Freeform 3743"/>
              <p:cNvSpPr/>
              <p:nvPr/>
            </p:nvSpPr>
            <p:spPr bwMode="auto">
              <a:xfrm>
                <a:off x="7115176" y="2852738"/>
                <a:ext cx="3175" cy="7938"/>
              </a:xfrm>
              <a:custGeom>
                <a:avLst/>
                <a:gdLst>
                  <a:gd name="T0" fmla="*/ 0 w 3"/>
                  <a:gd name="T1" fmla="*/ 5 h 5"/>
                  <a:gd name="T2" fmla="*/ 3 w 3"/>
                  <a:gd name="T3" fmla="*/ 1 h 5"/>
                  <a:gd name="T4" fmla="*/ 0 w 3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1" y="3"/>
                      <a:pt x="2" y="2"/>
                      <a:pt x="3" y="1"/>
                    </a:cubicBezTo>
                    <a:cubicBezTo>
                      <a:pt x="0" y="0"/>
                      <a:pt x="0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0" name="Freeform 3744"/>
              <p:cNvSpPr/>
              <p:nvPr/>
            </p:nvSpPr>
            <p:spPr bwMode="auto">
              <a:xfrm>
                <a:off x="7102476" y="2860676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1" name="Freeform 3745"/>
              <p:cNvSpPr/>
              <p:nvPr/>
            </p:nvSpPr>
            <p:spPr bwMode="auto">
              <a:xfrm>
                <a:off x="7446963" y="2863851"/>
                <a:ext cx="3175" cy="476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2 h 3"/>
                  <a:gd name="T4" fmla="*/ 3 w 3"/>
                  <a:gd name="T5" fmla="*/ 2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2" name="Freeform 3746"/>
              <p:cNvSpPr/>
              <p:nvPr/>
            </p:nvSpPr>
            <p:spPr bwMode="auto">
              <a:xfrm>
                <a:off x="7080251" y="2878138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3" name="Freeform 3747"/>
              <p:cNvSpPr/>
              <p:nvPr/>
            </p:nvSpPr>
            <p:spPr bwMode="auto">
              <a:xfrm>
                <a:off x="7070726" y="28892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4" name="Freeform 3748"/>
              <p:cNvSpPr/>
              <p:nvPr/>
            </p:nvSpPr>
            <p:spPr bwMode="auto">
              <a:xfrm>
                <a:off x="7051676" y="2898776"/>
                <a:ext cx="9525" cy="9525"/>
              </a:xfrm>
              <a:custGeom>
                <a:avLst/>
                <a:gdLst>
                  <a:gd name="T0" fmla="*/ 0 w 6"/>
                  <a:gd name="T1" fmla="*/ 7 h 7"/>
                  <a:gd name="T2" fmla="*/ 6 w 6"/>
                  <a:gd name="T3" fmla="*/ 0 h 7"/>
                  <a:gd name="T4" fmla="*/ 0 w 6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1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5" name="Freeform 3749"/>
              <p:cNvSpPr/>
              <p:nvPr/>
            </p:nvSpPr>
            <p:spPr bwMode="auto">
              <a:xfrm>
                <a:off x="7500938" y="2900363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6" name="Freeform 3750"/>
              <p:cNvSpPr/>
              <p:nvPr/>
            </p:nvSpPr>
            <p:spPr bwMode="auto">
              <a:xfrm>
                <a:off x="7434263" y="2901951"/>
                <a:ext cx="1588" cy="3175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7" name="Freeform 3751"/>
              <p:cNvSpPr/>
              <p:nvPr/>
            </p:nvSpPr>
            <p:spPr bwMode="auto">
              <a:xfrm>
                <a:off x="7478713" y="2901951"/>
                <a:ext cx="30163" cy="30163"/>
              </a:xfrm>
              <a:custGeom>
                <a:avLst/>
                <a:gdLst>
                  <a:gd name="T0" fmla="*/ 5 w 21"/>
                  <a:gd name="T1" fmla="*/ 6 h 22"/>
                  <a:gd name="T2" fmla="*/ 21 w 21"/>
                  <a:gd name="T3" fmla="*/ 22 h 22"/>
                  <a:gd name="T4" fmla="*/ 16 w 21"/>
                  <a:gd name="T5" fmla="*/ 17 h 22"/>
                  <a:gd name="T6" fmla="*/ 14 w 21"/>
                  <a:gd name="T7" fmla="*/ 13 h 22"/>
                  <a:gd name="T8" fmla="*/ 0 w 21"/>
                  <a:gd name="T9" fmla="*/ 0 h 22"/>
                  <a:gd name="T10" fmla="*/ 5 w 21"/>
                  <a:gd name="T11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2">
                    <a:moveTo>
                      <a:pt x="5" y="6"/>
                    </a:moveTo>
                    <a:cubicBezTo>
                      <a:pt x="12" y="10"/>
                      <a:pt x="12" y="20"/>
                      <a:pt x="21" y="22"/>
                    </a:cubicBezTo>
                    <a:cubicBezTo>
                      <a:pt x="18" y="21"/>
                      <a:pt x="18" y="18"/>
                      <a:pt x="16" y="17"/>
                    </a:cubicBezTo>
                    <a:cubicBezTo>
                      <a:pt x="15" y="16"/>
                      <a:pt x="15" y="15"/>
                      <a:pt x="14" y="13"/>
                    </a:cubicBezTo>
                    <a:cubicBezTo>
                      <a:pt x="10" y="8"/>
                      <a:pt x="5" y="3"/>
                      <a:pt x="0" y="0"/>
                    </a:cubicBezTo>
                    <a:cubicBezTo>
                      <a:pt x="1" y="2"/>
                      <a:pt x="3" y="5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8" name="Freeform 3752"/>
              <p:cNvSpPr/>
              <p:nvPr/>
            </p:nvSpPr>
            <p:spPr bwMode="auto">
              <a:xfrm>
                <a:off x="7505701" y="2901951"/>
                <a:ext cx="9525" cy="9525"/>
              </a:xfrm>
              <a:custGeom>
                <a:avLst/>
                <a:gdLst>
                  <a:gd name="T0" fmla="*/ 7 w 7"/>
                  <a:gd name="T1" fmla="*/ 6 h 6"/>
                  <a:gd name="T2" fmla="*/ 0 w 7"/>
                  <a:gd name="T3" fmla="*/ 0 h 6"/>
                  <a:gd name="T4" fmla="*/ 4 w 7"/>
                  <a:gd name="T5" fmla="*/ 4 h 6"/>
                  <a:gd name="T6" fmla="*/ 7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6"/>
                    </a:moveTo>
                    <a:cubicBezTo>
                      <a:pt x="5" y="4"/>
                      <a:pt x="3" y="1"/>
                      <a:pt x="0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4"/>
                      <a:pt x="6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9" name="Freeform 3753"/>
              <p:cNvSpPr/>
              <p:nvPr/>
            </p:nvSpPr>
            <p:spPr bwMode="auto">
              <a:xfrm>
                <a:off x="7437438" y="2905126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0" name="Freeform 3754"/>
              <p:cNvSpPr/>
              <p:nvPr/>
            </p:nvSpPr>
            <p:spPr bwMode="auto">
              <a:xfrm>
                <a:off x="7515226" y="2906713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1" name="Freeform 3755"/>
              <p:cNvSpPr/>
              <p:nvPr/>
            </p:nvSpPr>
            <p:spPr bwMode="auto">
              <a:xfrm>
                <a:off x="7516813" y="2909888"/>
                <a:ext cx="82550" cy="304800"/>
              </a:xfrm>
              <a:custGeom>
                <a:avLst/>
                <a:gdLst>
                  <a:gd name="T0" fmla="*/ 55 w 58"/>
                  <a:gd name="T1" fmla="*/ 93 h 216"/>
                  <a:gd name="T2" fmla="*/ 34 w 58"/>
                  <a:gd name="T3" fmla="*/ 40 h 216"/>
                  <a:gd name="T4" fmla="*/ 0 w 58"/>
                  <a:gd name="T5" fmla="*/ 0 h 216"/>
                  <a:gd name="T6" fmla="*/ 4 w 58"/>
                  <a:gd name="T7" fmla="*/ 6 h 216"/>
                  <a:gd name="T8" fmla="*/ 2 w 58"/>
                  <a:gd name="T9" fmla="*/ 5 h 216"/>
                  <a:gd name="T10" fmla="*/ 5 w 58"/>
                  <a:gd name="T11" fmla="*/ 9 h 216"/>
                  <a:gd name="T12" fmla="*/ 4 w 58"/>
                  <a:gd name="T13" fmla="*/ 8 h 216"/>
                  <a:gd name="T14" fmla="*/ 5 w 58"/>
                  <a:gd name="T15" fmla="*/ 7 h 216"/>
                  <a:gd name="T16" fmla="*/ 11 w 58"/>
                  <a:gd name="T17" fmla="*/ 13 h 216"/>
                  <a:gd name="T18" fmla="*/ 19 w 58"/>
                  <a:gd name="T19" fmla="*/ 22 h 216"/>
                  <a:gd name="T20" fmla="*/ 26 w 58"/>
                  <a:gd name="T21" fmla="*/ 30 h 216"/>
                  <a:gd name="T22" fmla="*/ 40 w 58"/>
                  <a:gd name="T23" fmla="*/ 57 h 216"/>
                  <a:gd name="T24" fmla="*/ 49 w 58"/>
                  <a:gd name="T25" fmla="*/ 83 h 216"/>
                  <a:gd name="T26" fmla="*/ 53 w 58"/>
                  <a:gd name="T27" fmla="*/ 124 h 216"/>
                  <a:gd name="T28" fmla="*/ 48 w 58"/>
                  <a:gd name="T29" fmla="*/ 148 h 216"/>
                  <a:gd name="T30" fmla="*/ 41 w 58"/>
                  <a:gd name="T31" fmla="*/ 173 h 216"/>
                  <a:gd name="T32" fmla="*/ 39 w 58"/>
                  <a:gd name="T33" fmla="*/ 176 h 216"/>
                  <a:gd name="T34" fmla="*/ 45 w 58"/>
                  <a:gd name="T35" fmla="*/ 171 h 216"/>
                  <a:gd name="T36" fmla="*/ 32 w 58"/>
                  <a:gd name="T37" fmla="*/ 195 h 216"/>
                  <a:gd name="T38" fmla="*/ 27 w 58"/>
                  <a:gd name="T39" fmla="*/ 204 h 216"/>
                  <a:gd name="T40" fmla="*/ 18 w 58"/>
                  <a:gd name="T41" fmla="*/ 216 h 216"/>
                  <a:gd name="T42" fmla="*/ 30 w 58"/>
                  <a:gd name="T43" fmla="*/ 203 h 216"/>
                  <a:gd name="T44" fmla="*/ 40 w 58"/>
                  <a:gd name="T45" fmla="*/ 186 h 216"/>
                  <a:gd name="T46" fmla="*/ 55 w 58"/>
                  <a:gd name="T47" fmla="*/ 133 h 216"/>
                  <a:gd name="T48" fmla="*/ 55 w 58"/>
                  <a:gd name="T49" fmla="*/ 9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8" h="216">
                    <a:moveTo>
                      <a:pt x="55" y="93"/>
                    </a:moveTo>
                    <a:cubicBezTo>
                      <a:pt x="50" y="75"/>
                      <a:pt x="43" y="57"/>
                      <a:pt x="34" y="40"/>
                    </a:cubicBezTo>
                    <a:cubicBezTo>
                      <a:pt x="26" y="24"/>
                      <a:pt x="11" y="14"/>
                      <a:pt x="0" y="0"/>
                    </a:cubicBezTo>
                    <a:cubicBezTo>
                      <a:pt x="1" y="2"/>
                      <a:pt x="2" y="4"/>
                      <a:pt x="4" y="6"/>
                    </a:cubicBezTo>
                    <a:cubicBezTo>
                      <a:pt x="2" y="7"/>
                      <a:pt x="2" y="4"/>
                      <a:pt x="2" y="5"/>
                    </a:cubicBezTo>
                    <a:cubicBezTo>
                      <a:pt x="3" y="6"/>
                      <a:pt x="3" y="8"/>
                      <a:pt x="5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7"/>
                      <a:pt x="18" y="19"/>
                      <a:pt x="19" y="22"/>
                    </a:cubicBezTo>
                    <a:cubicBezTo>
                      <a:pt x="21" y="24"/>
                      <a:pt x="23" y="28"/>
                      <a:pt x="26" y="30"/>
                    </a:cubicBezTo>
                    <a:cubicBezTo>
                      <a:pt x="31" y="39"/>
                      <a:pt x="36" y="48"/>
                      <a:pt x="40" y="57"/>
                    </a:cubicBezTo>
                    <a:cubicBezTo>
                      <a:pt x="45" y="66"/>
                      <a:pt x="47" y="74"/>
                      <a:pt x="49" y="83"/>
                    </a:cubicBezTo>
                    <a:cubicBezTo>
                      <a:pt x="54" y="95"/>
                      <a:pt x="54" y="111"/>
                      <a:pt x="53" y="124"/>
                    </a:cubicBezTo>
                    <a:cubicBezTo>
                      <a:pt x="52" y="132"/>
                      <a:pt x="50" y="141"/>
                      <a:pt x="48" y="148"/>
                    </a:cubicBezTo>
                    <a:cubicBezTo>
                      <a:pt x="49" y="158"/>
                      <a:pt x="45" y="165"/>
                      <a:pt x="41" y="173"/>
                    </a:cubicBezTo>
                    <a:cubicBezTo>
                      <a:pt x="41" y="174"/>
                      <a:pt x="41" y="176"/>
                      <a:pt x="39" y="176"/>
                    </a:cubicBezTo>
                    <a:cubicBezTo>
                      <a:pt x="41" y="176"/>
                      <a:pt x="43" y="173"/>
                      <a:pt x="45" y="171"/>
                    </a:cubicBezTo>
                    <a:cubicBezTo>
                      <a:pt x="43" y="180"/>
                      <a:pt x="37" y="187"/>
                      <a:pt x="32" y="195"/>
                    </a:cubicBezTo>
                    <a:cubicBezTo>
                      <a:pt x="30" y="199"/>
                      <a:pt x="30" y="201"/>
                      <a:pt x="27" y="204"/>
                    </a:cubicBezTo>
                    <a:cubicBezTo>
                      <a:pt x="26" y="209"/>
                      <a:pt x="19" y="212"/>
                      <a:pt x="18" y="216"/>
                    </a:cubicBezTo>
                    <a:cubicBezTo>
                      <a:pt x="22" y="212"/>
                      <a:pt x="26" y="208"/>
                      <a:pt x="30" y="203"/>
                    </a:cubicBezTo>
                    <a:cubicBezTo>
                      <a:pt x="32" y="196"/>
                      <a:pt x="38" y="192"/>
                      <a:pt x="40" y="186"/>
                    </a:cubicBezTo>
                    <a:cubicBezTo>
                      <a:pt x="54" y="171"/>
                      <a:pt x="49" y="151"/>
                      <a:pt x="55" y="133"/>
                    </a:cubicBezTo>
                    <a:cubicBezTo>
                      <a:pt x="55" y="120"/>
                      <a:pt x="58" y="107"/>
                      <a:pt x="55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2" name="Freeform 3756"/>
              <p:cNvSpPr/>
              <p:nvPr/>
            </p:nvSpPr>
            <p:spPr bwMode="auto">
              <a:xfrm>
                <a:off x="7461251" y="2927351"/>
                <a:ext cx="14288" cy="30163"/>
              </a:xfrm>
              <a:custGeom>
                <a:avLst/>
                <a:gdLst>
                  <a:gd name="T0" fmla="*/ 4 w 10"/>
                  <a:gd name="T1" fmla="*/ 7 h 21"/>
                  <a:gd name="T2" fmla="*/ 10 w 10"/>
                  <a:gd name="T3" fmla="*/ 21 h 21"/>
                  <a:gd name="T4" fmla="*/ 0 w 10"/>
                  <a:gd name="T5" fmla="*/ 0 h 21"/>
                  <a:gd name="T6" fmla="*/ 4 w 10"/>
                  <a:gd name="T7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1">
                    <a:moveTo>
                      <a:pt x="4" y="7"/>
                    </a:moveTo>
                    <a:cubicBezTo>
                      <a:pt x="7" y="12"/>
                      <a:pt x="7" y="18"/>
                      <a:pt x="10" y="21"/>
                    </a:cubicBezTo>
                    <a:cubicBezTo>
                      <a:pt x="8" y="14"/>
                      <a:pt x="6" y="5"/>
                      <a:pt x="0" y="0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3" name="Freeform 3757"/>
              <p:cNvSpPr/>
              <p:nvPr/>
            </p:nvSpPr>
            <p:spPr bwMode="auto">
              <a:xfrm>
                <a:off x="7515226" y="2940051"/>
                <a:ext cx="0" cy="0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4" name="Freeform 3758"/>
              <p:cNvSpPr/>
              <p:nvPr/>
            </p:nvSpPr>
            <p:spPr bwMode="auto">
              <a:xfrm>
                <a:off x="7519988" y="29432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5" name="Freeform 3759"/>
              <p:cNvSpPr/>
              <p:nvPr/>
            </p:nvSpPr>
            <p:spPr bwMode="auto">
              <a:xfrm>
                <a:off x="7521576" y="2944813"/>
                <a:ext cx="3175" cy="476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3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8" name="Freeform 3760"/>
              <p:cNvSpPr/>
              <p:nvPr/>
            </p:nvSpPr>
            <p:spPr bwMode="auto">
              <a:xfrm>
                <a:off x="7526338" y="2951163"/>
                <a:ext cx="6350" cy="9525"/>
              </a:xfrm>
              <a:custGeom>
                <a:avLst/>
                <a:gdLst>
                  <a:gd name="T0" fmla="*/ 0 w 4"/>
                  <a:gd name="T1" fmla="*/ 1 h 7"/>
                  <a:gd name="T2" fmla="*/ 4 w 4"/>
                  <a:gd name="T3" fmla="*/ 7 h 7"/>
                  <a:gd name="T4" fmla="*/ 2 w 4"/>
                  <a:gd name="T5" fmla="*/ 3 h 7"/>
                  <a:gd name="T6" fmla="*/ 0 w 4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3" y="4"/>
                      <a:pt x="2" y="3"/>
                    </a:cubicBezTo>
                    <a:cubicBezTo>
                      <a:pt x="0" y="3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9" name="Freeform 3761"/>
              <p:cNvSpPr/>
              <p:nvPr/>
            </p:nvSpPr>
            <p:spPr bwMode="auto">
              <a:xfrm>
                <a:off x="7480301" y="297815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4" name="Freeform 3762"/>
              <p:cNvSpPr/>
              <p:nvPr/>
            </p:nvSpPr>
            <p:spPr bwMode="auto">
              <a:xfrm>
                <a:off x="6985001" y="3028951"/>
                <a:ext cx="6350" cy="20638"/>
              </a:xfrm>
              <a:custGeom>
                <a:avLst/>
                <a:gdLst>
                  <a:gd name="T0" fmla="*/ 1 w 5"/>
                  <a:gd name="T1" fmla="*/ 0 h 14"/>
                  <a:gd name="T2" fmla="*/ 2 w 5"/>
                  <a:gd name="T3" fmla="*/ 9 h 14"/>
                  <a:gd name="T4" fmla="*/ 2 w 5"/>
                  <a:gd name="T5" fmla="*/ 12 h 14"/>
                  <a:gd name="T6" fmla="*/ 4 w 5"/>
                  <a:gd name="T7" fmla="*/ 14 h 14"/>
                  <a:gd name="T8" fmla="*/ 3 w 5"/>
                  <a:gd name="T9" fmla="*/ 7 h 14"/>
                  <a:gd name="T10" fmla="*/ 1 w 5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4">
                    <a:moveTo>
                      <a:pt x="1" y="0"/>
                    </a:moveTo>
                    <a:cubicBezTo>
                      <a:pt x="0" y="3"/>
                      <a:pt x="2" y="6"/>
                      <a:pt x="2" y="9"/>
                    </a:cubicBezTo>
                    <a:cubicBezTo>
                      <a:pt x="1" y="10"/>
                      <a:pt x="3" y="11"/>
                      <a:pt x="2" y="12"/>
                    </a:cubicBezTo>
                    <a:cubicBezTo>
                      <a:pt x="3" y="13"/>
                      <a:pt x="3" y="14"/>
                      <a:pt x="4" y="14"/>
                    </a:cubicBezTo>
                    <a:cubicBezTo>
                      <a:pt x="5" y="12"/>
                      <a:pt x="3" y="9"/>
                      <a:pt x="3" y="7"/>
                    </a:cubicBezTo>
                    <a:cubicBezTo>
                      <a:pt x="2" y="5"/>
                      <a:pt x="4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5" name="Freeform 3763"/>
              <p:cNvSpPr/>
              <p:nvPr/>
            </p:nvSpPr>
            <p:spPr bwMode="auto">
              <a:xfrm>
                <a:off x="7510463" y="310356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8" name="Freeform 3764"/>
              <p:cNvSpPr/>
              <p:nvPr/>
            </p:nvSpPr>
            <p:spPr bwMode="auto">
              <a:xfrm>
                <a:off x="7515226" y="3106738"/>
                <a:ext cx="1588" cy="4763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0 h 3"/>
                  <a:gd name="T4" fmla="*/ 0 w 1"/>
                  <a:gd name="T5" fmla="*/ 3 h 3"/>
                  <a:gd name="T6" fmla="*/ 1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9" name="Freeform 3765"/>
              <p:cNvSpPr/>
              <p:nvPr/>
            </p:nvSpPr>
            <p:spPr bwMode="auto">
              <a:xfrm>
                <a:off x="7007226" y="322738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0" name="Freeform 3766"/>
              <p:cNvSpPr/>
              <p:nvPr/>
            </p:nvSpPr>
            <p:spPr bwMode="auto">
              <a:xfrm>
                <a:off x="7007226" y="3228976"/>
                <a:ext cx="6350" cy="4763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1 w 4"/>
                  <a:gd name="T5" fmla="*/ 0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1"/>
                      <a:pt x="2" y="4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1" name="Freeform 3767"/>
              <p:cNvSpPr/>
              <p:nvPr/>
            </p:nvSpPr>
            <p:spPr bwMode="auto">
              <a:xfrm>
                <a:off x="7505701" y="3235326"/>
                <a:ext cx="6350" cy="6350"/>
              </a:xfrm>
              <a:custGeom>
                <a:avLst/>
                <a:gdLst>
                  <a:gd name="T0" fmla="*/ 0 w 4"/>
                  <a:gd name="T1" fmla="*/ 4 h 4"/>
                  <a:gd name="T2" fmla="*/ 4 w 4"/>
                  <a:gd name="T3" fmla="*/ 0 h 4"/>
                  <a:gd name="T4" fmla="*/ 0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2" y="3"/>
                      <a:pt x="3" y="2"/>
                      <a:pt x="4" y="0"/>
                    </a:cubicBezTo>
                    <a:cubicBezTo>
                      <a:pt x="2" y="0"/>
                      <a:pt x="1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2" name="Freeform 3768"/>
              <p:cNvSpPr/>
              <p:nvPr/>
            </p:nvSpPr>
            <p:spPr bwMode="auto">
              <a:xfrm>
                <a:off x="7491413" y="3249613"/>
                <a:ext cx="6350" cy="317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3" name="Freeform 3769"/>
              <p:cNvSpPr/>
              <p:nvPr/>
            </p:nvSpPr>
            <p:spPr bwMode="auto">
              <a:xfrm>
                <a:off x="7427913" y="3254376"/>
                <a:ext cx="60325" cy="31750"/>
              </a:xfrm>
              <a:custGeom>
                <a:avLst/>
                <a:gdLst>
                  <a:gd name="T0" fmla="*/ 43 w 43"/>
                  <a:gd name="T1" fmla="*/ 1 h 23"/>
                  <a:gd name="T2" fmla="*/ 41 w 43"/>
                  <a:gd name="T3" fmla="*/ 2 h 23"/>
                  <a:gd name="T4" fmla="*/ 27 w 43"/>
                  <a:gd name="T5" fmla="*/ 10 h 23"/>
                  <a:gd name="T6" fmla="*/ 27 w 43"/>
                  <a:gd name="T7" fmla="*/ 10 h 23"/>
                  <a:gd name="T8" fmla="*/ 15 w 43"/>
                  <a:gd name="T9" fmla="*/ 17 h 23"/>
                  <a:gd name="T10" fmla="*/ 0 w 43"/>
                  <a:gd name="T11" fmla="*/ 23 h 23"/>
                  <a:gd name="T12" fmla="*/ 24 w 43"/>
                  <a:gd name="T13" fmla="*/ 13 h 23"/>
                  <a:gd name="T14" fmla="*/ 37 w 43"/>
                  <a:gd name="T15" fmla="*/ 5 h 23"/>
                  <a:gd name="T16" fmla="*/ 43 w 43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3">
                    <a:moveTo>
                      <a:pt x="43" y="1"/>
                    </a:moveTo>
                    <a:cubicBezTo>
                      <a:pt x="42" y="0"/>
                      <a:pt x="41" y="1"/>
                      <a:pt x="41" y="2"/>
                    </a:cubicBezTo>
                    <a:cubicBezTo>
                      <a:pt x="36" y="3"/>
                      <a:pt x="31" y="6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3" y="13"/>
                      <a:pt x="18" y="13"/>
                      <a:pt x="15" y="17"/>
                    </a:cubicBezTo>
                    <a:cubicBezTo>
                      <a:pt x="10" y="19"/>
                      <a:pt x="5" y="21"/>
                      <a:pt x="0" y="23"/>
                    </a:cubicBezTo>
                    <a:cubicBezTo>
                      <a:pt x="8" y="22"/>
                      <a:pt x="17" y="18"/>
                      <a:pt x="24" y="13"/>
                    </a:cubicBezTo>
                    <a:cubicBezTo>
                      <a:pt x="29" y="10"/>
                      <a:pt x="33" y="7"/>
                      <a:pt x="37" y="5"/>
                    </a:cubicBezTo>
                    <a:cubicBezTo>
                      <a:pt x="39" y="3"/>
                      <a:pt x="43" y="3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4" name="Freeform 3770"/>
              <p:cNvSpPr/>
              <p:nvPr/>
            </p:nvSpPr>
            <p:spPr bwMode="auto">
              <a:xfrm>
                <a:off x="7056438" y="325913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5" name="Freeform 3771"/>
              <p:cNvSpPr/>
              <p:nvPr/>
            </p:nvSpPr>
            <p:spPr bwMode="auto">
              <a:xfrm>
                <a:off x="7512051" y="3263901"/>
                <a:ext cx="3175" cy="3175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6" name="Freeform 3772"/>
              <p:cNvSpPr/>
              <p:nvPr/>
            </p:nvSpPr>
            <p:spPr bwMode="auto">
              <a:xfrm>
                <a:off x="7507288" y="326866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7" name="Freeform 3773"/>
              <p:cNvSpPr/>
              <p:nvPr/>
            </p:nvSpPr>
            <p:spPr bwMode="auto">
              <a:xfrm>
                <a:off x="7467601" y="3273426"/>
                <a:ext cx="36513" cy="25400"/>
              </a:xfrm>
              <a:custGeom>
                <a:avLst/>
                <a:gdLst>
                  <a:gd name="T0" fmla="*/ 0 w 26"/>
                  <a:gd name="T1" fmla="*/ 18 h 18"/>
                  <a:gd name="T2" fmla="*/ 13 w 26"/>
                  <a:gd name="T3" fmla="*/ 10 h 18"/>
                  <a:gd name="T4" fmla="*/ 13 w 26"/>
                  <a:gd name="T5" fmla="*/ 11 h 18"/>
                  <a:gd name="T6" fmla="*/ 26 w 26"/>
                  <a:gd name="T7" fmla="*/ 0 h 18"/>
                  <a:gd name="T8" fmla="*/ 10 w 26"/>
                  <a:gd name="T9" fmla="*/ 10 h 18"/>
                  <a:gd name="T10" fmla="*/ 0 w 26"/>
                  <a:gd name="T1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8">
                    <a:moveTo>
                      <a:pt x="0" y="18"/>
                    </a:moveTo>
                    <a:cubicBezTo>
                      <a:pt x="5" y="15"/>
                      <a:pt x="9" y="14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8" y="8"/>
                      <a:pt x="22" y="3"/>
                      <a:pt x="26" y="0"/>
                    </a:cubicBezTo>
                    <a:cubicBezTo>
                      <a:pt x="21" y="3"/>
                      <a:pt x="14" y="6"/>
                      <a:pt x="10" y="10"/>
                    </a:cubicBezTo>
                    <a:cubicBezTo>
                      <a:pt x="6" y="13"/>
                      <a:pt x="2" y="14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8" name="Freeform 3774"/>
              <p:cNvSpPr/>
              <p:nvPr/>
            </p:nvSpPr>
            <p:spPr bwMode="auto">
              <a:xfrm>
                <a:off x="7464426" y="32988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9" name="Freeform 3775"/>
              <p:cNvSpPr/>
              <p:nvPr/>
            </p:nvSpPr>
            <p:spPr bwMode="auto">
              <a:xfrm>
                <a:off x="6967538" y="3109913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0" name="Freeform 3776"/>
              <p:cNvSpPr/>
              <p:nvPr/>
            </p:nvSpPr>
            <p:spPr bwMode="auto">
              <a:xfrm>
                <a:off x="7340601" y="3319463"/>
                <a:ext cx="4763" cy="3175"/>
              </a:xfrm>
              <a:custGeom>
                <a:avLst/>
                <a:gdLst>
                  <a:gd name="T0" fmla="*/ 0 w 4"/>
                  <a:gd name="T1" fmla="*/ 2 h 2"/>
                  <a:gd name="T2" fmla="*/ 3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2" y="2"/>
                      <a:pt x="4" y="0"/>
                      <a:pt x="3" y="0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1" name="Freeform 3777"/>
              <p:cNvSpPr/>
              <p:nvPr/>
            </p:nvSpPr>
            <p:spPr bwMode="auto">
              <a:xfrm>
                <a:off x="7177088" y="32972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2" name="Freeform 3778"/>
              <p:cNvSpPr/>
              <p:nvPr/>
            </p:nvSpPr>
            <p:spPr bwMode="auto">
              <a:xfrm>
                <a:off x="7215188" y="279400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3" name="Freeform 3779"/>
              <p:cNvSpPr/>
              <p:nvPr/>
            </p:nvSpPr>
            <p:spPr bwMode="auto">
              <a:xfrm>
                <a:off x="7023101" y="3155951"/>
                <a:ext cx="3175" cy="9525"/>
              </a:xfrm>
              <a:custGeom>
                <a:avLst/>
                <a:gdLst>
                  <a:gd name="T0" fmla="*/ 0 w 3"/>
                  <a:gd name="T1" fmla="*/ 4 h 6"/>
                  <a:gd name="T2" fmla="*/ 3 w 3"/>
                  <a:gd name="T3" fmla="*/ 2 h 6"/>
                  <a:gd name="T4" fmla="*/ 3 w 3"/>
                  <a:gd name="T5" fmla="*/ 1 h 6"/>
                  <a:gd name="T6" fmla="*/ 2 w 3"/>
                  <a:gd name="T7" fmla="*/ 0 h 6"/>
                  <a:gd name="T8" fmla="*/ 2 w 3"/>
                  <a:gd name="T9" fmla="*/ 2 h 6"/>
                  <a:gd name="T10" fmla="*/ 0 w 3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0" y="4"/>
                    </a:moveTo>
                    <a:cubicBezTo>
                      <a:pt x="2" y="6"/>
                      <a:pt x="1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4" name="Freeform 3780"/>
              <p:cNvSpPr/>
              <p:nvPr/>
            </p:nvSpPr>
            <p:spPr bwMode="auto">
              <a:xfrm>
                <a:off x="7010401" y="313055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5" name="Freeform 3781"/>
              <p:cNvSpPr/>
              <p:nvPr/>
            </p:nvSpPr>
            <p:spPr bwMode="auto">
              <a:xfrm>
                <a:off x="7153276" y="328295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6" name="Freeform 3782"/>
              <p:cNvSpPr/>
              <p:nvPr/>
            </p:nvSpPr>
            <p:spPr bwMode="auto">
              <a:xfrm>
                <a:off x="7137401" y="3276601"/>
                <a:ext cx="4763" cy="1588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4 w 4"/>
                  <a:gd name="T5" fmla="*/ 1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3" y="1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7" name="Freeform 3783"/>
              <p:cNvSpPr/>
              <p:nvPr/>
            </p:nvSpPr>
            <p:spPr bwMode="auto">
              <a:xfrm>
                <a:off x="7116763" y="3268663"/>
                <a:ext cx="15875" cy="7938"/>
              </a:xfrm>
              <a:custGeom>
                <a:avLst/>
                <a:gdLst>
                  <a:gd name="T0" fmla="*/ 11 w 11"/>
                  <a:gd name="T1" fmla="*/ 4 h 5"/>
                  <a:gd name="T2" fmla="*/ 9 w 11"/>
                  <a:gd name="T3" fmla="*/ 3 h 5"/>
                  <a:gd name="T4" fmla="*/ 0 w 11"/>
                  <a:gd name="T5" fmla="*/ 0 h 5"/>
                  <a:gd name="T6" fmla="*/ 11 w 11"/>
                  <a:gd name="T7" fmla="*/ 5 h 5"/>
                  <a:gd name="T8" fmla="*/ 11 w 11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1" y="4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5" y="3"/>
                      <a:pt x="3" y="1"/>
                      <a:pt x="0" y="0"/>
                    </a:cubicBezTo>
                    <a:cubicBezTo>
                      <a:pt x="2" y="3"/>
                      <a:pt x="7" y="3"/>
                      <a:pt x="11" y="5"/>
                    </a:cubicBezTo>
                    <a:lnTo>
                      <a:pt x="1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8" name="Freeform 3784"/>
              <p:cNvSpPr/>
              <p:nvPr/>
            </p:nvSpPr>
            <p:spPr bwMode="auto">
              <a:xfrm>
                <a:off x="7070726" y="324961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9" name="Freeform 3785"/>
              <p:cNvSpPr/>
              <p:nvPr/>
            </p:nvSpPr>
            <p:spPr bwMode="auto">
              <a:xfrm>
                <a:off x="7077076" y="3230563"/>
                <a:ext cx="0" cy="3175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0" name="Freeform 3786"/>
              <p:cNvSpPr/>
              <p:nvPr/>
            </p:nvSpPr>
            <p:spPr bwMode="auto">
              <a:xfrm>
                <a:off x="7069138" y="323056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1" name="Freeform 3787"/>
              <p:cNvSpPr/>
              <p:nvPr/>
            </p:nvSpPr>
            <p:spPr bwMode="auto">
              <a:xfrm>
                <a:off x="7059613" y="322580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2" name="Freeform 3788"/>
              <p:cNvSpPr/>
              <p:nvPr/>
            </p:nvSpPr>
            <p:spPr bwMode="auto">
              <a:xfrm>
                <a:off x="7054851" y="3217863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2"/>
                      <a:pt x="2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3" name="Freeform 3789"/>
              <p:cNvSpPr/>
              <p:nvPr/>
            </p:nvSpPr>
            <p:spPr bwMode="auto">
              <a:xfrm>
                <a:off x="7059613" y="3216276"/>
                <a:ext cx="3175" cy="1588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4" name="Freeform 3790"/>
              <p:cNvSpPr/>
              <p:nvPr/>
            </p:nvSpPr>
            <p:spPr bwMode="auto">
              <a:xfrm>
                <a:off x="7056438" y="321468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5" name="Freeform 3791"/>
              <p:cNvSpPr/>
              <p:nvPr/>
            </p:nvSpPr>
            <p:spPr bwMode="auto">
              <a:xfrm>
                <a:off x="7050088" y="321310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6" name="Freeform 3792"/>
              <p:cNvSpPr/>
              <p:nvPr/>
            </p:nvSpPr>
            <p:spPr bwMode="auto">
              <a:xfrm>
                <a:off x="7056438" y="32099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7" name="Freeform 3793"/>
              <p:cNvSpPr/>
              <p:nvPr/>
            </p:nvSpPr>
            <p:spPr bwMode="auto">
              <a:xfrm>
                <a:off x="7058026" y="3206751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8" name="Freeform 3794"/>
              <p:cNvSpPr/>
              <p:nvPr/>
            </p:nvSpPr>
            <p:spPr bwMode="auto">
              <a:xfrm>
                <a:off x="7054851" y="3203576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9" name="Freeform 3795"/>
              <p:cNvSpPr/>
              <p:nvPr/>
            </p:nvSpPr>
            <p:spPr bwMode="auto">
              <a:xfrm>
                <a:off x="7069138" y="3203576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0" name="Freeform 3796"/>
              <p:cNvSpPr/>
              <p:nvPr/>
            </p:nvSpPr>
            <p:spPr bwMode="auto">
              <a:xfrm>
                <a:off x="7053263" y="3200401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1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1" name="Freeform 3797"/>
              <p:cNvSpPr/>
              <p:nvPr/>
            </p:nvSpPr>
            <p:spPr bwMode="auto">
              <a:xfrm>
                <a:off x="7026276" y="3181351"/>
                <a:ext cx="11113" cy="12700"/>
              </a:xfrm>
              <a:custGeom>
                <a:avLst/>
                <a:gdLst>
                  <a:gd name="T0" fmla="*/ 0 w 8"/>
                  <a:gd name="T1" fmla="*/ 1 h 9"/>
                  <a:gd name="T2" fmla="*/ 6 w 8"/>
                  <a:gd name="T3" fmla="*/ 6 h 9"/>
                  <a:gd name="T4" fmla="*/ 5 w 8"/>
                  <a:gd name="T5" fmla="*/ 8 h 9"/>
                  <a:gd name="T6" fmla="*/ 8 w 8"/>
                  <a:gd name="T7" fmla="*/ 9 h 9"/>
                  <a:gd name="T8" fmla="*/ 1 w 8"/>
                  <a:gd name="T9" fmla="*/ 0 h 9"/>
                  <a:gd name="T10" fmla="*/ 0 w 8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9">
                    <a:moveTo>
                      <a:pt x="0" y="1"/>
                    </a:moveTo>
                    <a:cubicBezTo>
                      <a:pt x="3" y="3"/>
                      <a:pt x="3" y="6"/>
                      <a:pt x="6" y="6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6"/>
                      <a:pt x="2" y="4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2" name="Freeform 3798"/>
              <p:cNvSpPr/>
              <p:nvPr/>
            </p:nvSpPr>
            <p:spPr bwMode="auto">
              <a:xfrm>
                <a:off x="7043738" y="3187701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3" name="Freeform 3799"/>
              <p:cNvSpPr/>
              <p:nvPr/>
            </p:nvSpPr>
            <p:spPr bwMode="auto">
              <a:xfrm>
                <a:off x="7499351" y="3122613"/>
                <a:ext cx="1588" cy="4763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0 h 4"/>
                  <a:gd name="T4" fmla="*/ 1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1" y="2"/>
                      <a:pt x="2" y="1"/>
                      <a:pt x="2" y="0"/>
                    </a:cubicBezTo>
                    <a:cubicBezTo>
                      <a:pt x="2" y="1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4" name="Freeform 3800"/>
              <p:cNvSpPr/>
              <p:nvPr/>
            </p:nvSpPr>
            <p:spPr bwMode="auto">
              <a:xfrm>
                <a:off x="7023101" y="3179763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5" name="Freeform 3801"/>
              <p:cNvSpPr/>
              <p:nvPr/>
            </p:nvSpPr>
            <p:spPr bwMode="auto">
              <a:xfrm>
                <a:off x="7016751" y="3167063"/>
                <a:ext cx="7938" cy="11113"/>
              </a:xfrm>
              <a:custGeom>
                <a:avLst/>
                <a:gdLst>
                  <a:gd name="T0" fmla="*/ 4 w 5"/>
                  <a:gd name="T1" fmla="*/ 8 h 8"/>
                  <a:gd name="T2" fmla="*/ 5 w 5"/>
                  <a:gd name="T3" fmla="*/ 7 h 8"/>
                  <a:gd name="T4" fmla="*/ 0 w 5"/>
                  <a:gd name="T5" fmla="*/ 0 h 8"/>
                  <a:gd name="T6" fmla="*/ 4 w 5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4" y="8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6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6" name="Freeform 3802"/>
              <p:cNvSpPr/>
              <p:nvPr/>
            </p:nvSpPr>
            <p:spPr bwMode="auto">
              <a:xfrm>
                <a:off x="7032626" y="3170238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1"/>
                      <a:pt x="3" y="0"/>
                      <a:pt x="2" y="0"/>
                    </a:cubicBezTo>
                    <a:cubicBezTo>
                      <a:pt x="2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7" name="Freeform 3803"/>
              <p:cNvSpPr/>
              <p:nvPr/>
            </p:nvSpPr>
            <p:spPr bwMode="auto">
              <a:xfrm>
                <a:off x="7029451" y="3163888"/>
                <a:ext cx="4763" cy="4763"/>
              </a:xfrm>
              <a:custGeom>
                <a:avLst/>
                <a:gdLst>
                  <a:gd name="T0" fmla="*/ 3 w 3"/>
                  <a:gd name="T1" fmla="*/ 4 h 4"/>
                  <a:gd name="T2" fmla="*/ 0 w 3"/>
                  <a:gd name="T3" fmla="*/ 0 h 4"/>
                  <a:gd name="T4" fmla="*/ 3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8" name="Freeform 3804"/>
              <p:cNvSpPr/>
              <p:nvPr/>
            </p:nvSpPr>
            <p:spPr bwMode="auto">
              <a:xfrm>
                <a:off x="7504113" y="310515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9" name="Freeform 3805"/>
              <p:cNvSpPr/>
              <p:nvPr/>
            </p:nvSpPr>
            <p:spPr bwMode="auto">
              <a:xfrm>
                <a:off x="7002463" y="31702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0" name="Freeform 3806"/>
              <p:cNvSpPr/>
              <p:nvPr/>
            </p:nvSpPr>
            <p:spPr bwMode="auto">
              <a:xfrm>
                <a:off x="7026276" y="3159126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1" name="Freeform 3807"/>
              <p:cNvSpPr/>
              <p:nvPr/>
            </p:nvSpPr>
            <p:spPr bwMode="auto">
              <a:xfrm>
                <a:off x="7507288" y="3092451"/>
                <a:ext cx="1588" cy="6350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0 h 4"/>
                  <a:gd name="T4" fmla="*/ 1 w 1"/>
                  <a:gd name="T5" fmla="*/ 1 h 4"/>
                  <a:gd name="T6" fmla="*/ 1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2" name="Freeform 3808"/>
              <p:cNvSpPr/>
              <p:nvPr/>
            </p:nvSpPr>
            <p:spPr bwMode="auto">
              <a:xfrm>
                <a:off x="7508876" y="3082926"/>
                <a:ext cx="3175" cy="7938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0 h 6"/>
                  <a:gd name="T4" fmla="*/ 1 w 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2" y="5"/>
                      <a:pt x="3" y="1"/>
                      <a:pt x="2" y="0"/>
                    </a:cubicBezTo>
                    <a:cubicBezTo>
                      <a:pt x="2" y="2"/>
                      <a:pt x="0" y="4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3" name="Freeform 3809"/>
              <p:cNvSpPr/>
              <p:nvPr/>
            </p:nvSpPr>
            <p:spPr bwMode="auto">
              <a:xfrm>
                <a:off x="6994526" y="3143251"/>
                <a:ext cx="3175" cy="476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1 h 3"/>
                  <a:gd name="T4" fmla="*/ 0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4" name="Freeform 3810"/>
              <p:cNvSpPr/>
              <p:nvPr/>
            </p:nvSpPr>
            <p:spPr bwMode="auto">
              <a:xfrm>
                <a:off x="7005638" y="3128963"/>
                <a:ext cx="3175" cy="6350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0 h 4"/>
                  <a:gd name="T4" fmla="*/ 0 w 2"/>
                  <a:gd name="T5" fmla="*/ 4 h 4"/>
                  <a:gd name="T6" fmla="*/ 1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cubicBezTo>
                      <a:pt x="2" y="1"/>
                      <a:pt x="0" y="1"/>
                      <a:pt x="0" y="0"/>
                    </a:cubicBezTo>
                    <a:cubicBezTo>
                      <a:pt x="0" y="2"/>
                      <a:pt x="1" y="3"/>
                      <a:pt x="0" y="4"/>
                    </a:cubicBezTo>
                    <a:cubicBezTo>
                      <a:pt x="1" y="4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5" name="Freeform 3811"/>
              <p:cNvSpPr/>
              <p:nvPr/>
            </p:nvSpPr>
            <p:spPr bwMode="auto">
              <a:xfrm>
                <a:off x="7008813" y="3122613"/>
                <a:ext cx="3175" cy="6350"/>
              </a:xfrm>
              <a:custGeom>
                <a:avLst/>
                <a:gdLst>
                  <a:gd name="T0" fmla="*/ 2 w 2"/>
                  <a:gd name="T1" fmla="*/ 5 h 5"/>
                  <a:gd name="T2" fmla="*/ 0 w 2"/>
                  <a:gd name="T3" fmla="*/ 0 h 5"/>
                  <a:gd name="T4" fmla="*/ 2 w 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2" y="3"/>
                      <a:pt x="1" y="1"/>
                      <a:pt x="0" y="0"/>
                    </a:cubicBezTo>
                    <a:cubicBezTo>
                      <a:pt x="0" y="2"/>
                      <a:pt x="2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6" name="Freeform 3812"/>
              <p:cNvSpPr/>
              <p:nvPr/>
            </p:nvSpPr>
            <p:spPr bwMode="auto">
              <a:xfrm>
                <a:off x="6950076" y="3133726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7" name="Freeform 3813"/>
              <p:cNvSpPr/>
              <p:nvPr/>
            </p:nvSpPr>
            <p:spPr bwMode="auto">
              <a:xfrm>
                <a:off x="6999288" y="312420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8" name="Freeform 3814"/>
              <p:cNvSpPr/>
              <p:nvPr/>
            </p:nvSpPr>
            <p:spPr bwMode="auto">
              <a:xfrm>
                <a:off x="6999288" y="31242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9" name="Freeform 3815"/>
              <p:cNvSpPr/>
              <p:nvPr/>
            </p:nvSpPr>
            <p:spPr bwMode="auto">
              <a:xfrm>
                <a:off x="7002463" y="3111501"/>
                <a:ext cx="6350" cy="9525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0 h 7"/>
                  <a:gd name="T4" fmla="*/ 1 w 4"/>
                  <a:gd name="T5" fmla="*/ 3 h 7"/>
                  <a:gd name="T6" fmla="*/ 2 w 4"/>
                  <a:gd name="T7" fmla="*/ 4 h 7"/>
                  <a:gd name="T8" fmla="*/ 4 w 4"/>
                  <a:gd name="T9" fmla="*/ 7 h 7"/>
                  <a:gd name="T10" fmla="*/ 0 w 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3"/>
                      <a:pt x="1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1" y="5"/>
                      <a:pt x="2" y="7"/>
                      <a:pt x="4" y="7"/>
                    </a:cubicBezTo>
                    <a:cubicBezTo>
                      <a:pt x="3" y="5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0" name="Rectangle 3816"/>
              <p:cNvSpPr>
                <a:spLocks noChangeArrowheads="1"/>
              </p:cNvSpPr>
              <p:nvPr/>
            </p:nvSpPr>
            <p:spPr bwMode="auto">
              <a:xfrm>
                <a:off x="6950076" y="312737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1" name="Freeform 3817"/>
              <p:cNvSpPr/>
              <p:nvPr/>
            </p:nvSpPr>
            <p:spPr bwMode="auto">
              <a:xfrm>
                <a:off x="7516813" y="305276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2" name="Freeform 3818"/>
              <p:cNvSpPr/>
              <p:nvPr/>
            </p:nvSpPr>
            <p:spPr bwMode="auto">
              <a:xfrm>
                <a:off x="6943726" y="312102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3" name="Freeform 3819"/>
              <p:cNvSpPr/>
              <p:nvPr/>
            </p:nvSpPr>
            <p:spPr bwMode="auto">
              <a:xfrm>
                <a:off x="6999288" y="3103563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0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2"/>
                      <a:pt x="2" y="3"/>
                      <a:pt x="2" y="4"/>
                    </a:cubicBezTo>
                    <a:cubicBezTo>
                      <a:pt x="2" y="2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4" name="Freeform 3820"/>
              <p:cNvSpPr/>
              <p:nvPr/>
            </p:nvSpPr>
            <p:spPr bwMode="auto">
              <a:xfrm>
                <a:off x="6999288" y="3100388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5" name="Freeform 3821"/>
              <p:cNvSpPr/>
              <p:nvPr/>
            </p:nvSpPr>
            <p:spPr bwMode="auto">
              <a:xfrm>
                <a:off x="6999288" y="3097213"/>
                <a:ext cx="0" cy="158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6" name="Freeform 3822"/>
              <p:cNvSpPr/>
              <p:nvPr/>
            </p:nvSpPr>
            <p:spPr bwMode="auto">
              <a:xfrm>
                <a:off x="6994526" y="30956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7" name="Freeform 3824"/>
              <p:cNvSpPr/>
              <p:nvPr/>
            </p:nvSpPr>
            <p:spPr bwMode="auto">
              <a:xfrm>
                <a:off x="6999289" y="3084514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8" name="Freeform 3825"/>
              <p:cNvSpPr/>
              <p:nvPr/>
            </p:nvSpPr>
            <p:spPr bwMode="auto">
              <a:xfrm>
                <a:off x="6943726" y="3038476"/>
                <a:ext cx="4763" cy="39688"/>
              </a:xfrm>
              <a:custGeom>
                <a:avLst/>
                <a:gdLst>
                  <a:gd name="T0" fmla="*/ 1 w 3"/>
                  <a:gd name="T1" fmla="*/ 0 h 29"/>
                  <a:gd name="T2" fmla="*/ 3 w 3"/>
                  <a:gd name="T3" fmla="*/ 29 h 29"/>
                  <a:gd name="T4" fmla="*/ 1 w 3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9">
                    <a:moveTo>
                      <a:pt x="1" y="0"/>
                    </a:moveTo>
                    <a:cubicBezTo>
                      <a:pt x="0" y="11"/>
                      <a:pt x="3" y="20"/>
                      <a:pt x="3" y="29"/>
                    </a:cubicBezTo>
                    <a:cubicBezTo>
                      <a:pt x="3" y="20"/>
                      <a:pt x="2" y="9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9" name="Freeform 3826"/>
              <p:cNvSpPr/>
              <p:nvPr/>
            </p:nvSpPr>
            <p:spPr bwMode="auto">
              <a:xfrm>
                <a:off x="6997701" y="3065464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0" name="Freeform 3827"/>
              <p:cNvSpPr/>
              <p:nvPr/>
            </p:nvSpPr>
            <p:spPr bwMode="auto">
              <a:xfrm>
                <a:off x="6997701" y="3063876"/>
                <a:ext cx="1588" cy="1588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1" name="Freeform 3828"/>
              <p:cNvSpPr/>
              <p:nvPr/>
            </p:nvSpPr>
            <p:spPr bwMode="auto">
              <a:xfrm>
                <a:off x="6999289" y="3028951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1 w 2"/>
                  <a:gd name="T7" fmla="*/ 1 h 3"/>
                  <a:gd name="T8" fmla="*/ 1 w 2"/>
                  <a:gd name="T9" fmla="*/ 0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2" name="Freeform 3829"/>
              <p:cNvSpPr/>
              <p:nvPr/>
            </p:nvSpPr>
            <p:spPr bwMode="auto">
              <a:xfrm>
                <a:off x="6945314" y="3025776"/>
                <a:ext cx="1588" cy="6350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0 w 1"/>
                  <a:gd name="T5" fmla="*/ 4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3" name="Freeform 3830"/>
              <p:cNvSpPr/>
              <p:nvPr/>
            </p:nvSpPr>
            <p:spPr bwMode="auto">
              <a:xfrm>
                <a:off x="6999289" y="3014664"/>
                <a:ext cx="0" cy="3175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1" y="3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4" name="Freeform 3831"/>
              <p:cNvSpPr/>
              <p:nvPr/>
            </p:nvSpPr>
            <p:spPr bwMode="auto">
              <a:xfrm>
                <a:off x="7008814" y="2944814"/>
                <a:ext cx="20638" cy="41275"/>
              </a:xfrm>
              <a:custGeom>
                <a:avLst/>
                <a:gdLst>
                  <a:gd name="T0" fmla="*/ 3 w 15"/>
                  <a:gd name="T1" fmla="*/ 24 h 29"/>
                  <a:gd name="T2" fmla="*/ 2 w 15"/>
                  <a:gd name="T3" fmla="*/ 29 h 29"/>
                  <a:gd name="T4" fmla="*/ 4 w 15"/>
                  <a:gd name="T5" fmla="*/ 24 h 29"/>
                  <a:gd name="T6" fmla="*/ 7 w 15"/>
                  <a:gd name="T7" fmla="*/ 15 h 29"/>
                  <a:gd name="T8" fmla="*/ 11 w 15"/>
                  <a:gd name="T9" fmla="*/ 7 h 29"/>
                  <a:gd name="T10" fmla="*/ 13 w 15"/>
                  <a:gd name="T11" fmla="*/ 5 h 29"/>
                  <a:gd name="T12" fmla="*/ 12 w 15"/>
                  <a:gd name="T13" fmla="*/ 3 h 29"/>
                  <a:gd name="T14" fmla="*/ 14 w 15"/>
                  <a:gd name="T15" fmla="*/ 2 h 29"/>
                  <a:gd name="T16" fmla="*/ 14 w 15"/>
                  <a:gd name="T17" fmla="*/ 3 h 29"/>
                  <a:gd name="T18" fmla="*/ 14 w 15"/>
                  <a:gd name="T19" fmla="*/ 0 h 29"/>
                  <a:gd name="T20" fmla="*/ 11 w 15"/>
                  <a:gd name="T21" fmla="*/ 6 h 29"/>
                  <a:gd name="T22" fmla="*/ 7 w 15"/>
                  <a:gd name="T23" fmla="*/ 14 h 29"/>
                  <a:gd name="T24" fmla="*/ 6 w 15"/>
                  <a:gd name="T25" fmla="*/ 14 h 29"/>
                  <a:gd name="T26" fmla="*/ 3 w 15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29">
                    <a:moveTo>
                      <a:pt x="3" y="24"/>
                    </a:moveTo>
                    <a:cubicBezTo>
                      <a:pt x="2" y="26"/>
                      <a:pt x="1" y="28"/>
                      <a:pt x="2" y="29"/>
                    </a:cubicBezTo>
                    <a:cubicBezTo>
                      <a:pt x="5" y="28"/>
                      <a:pt x="0" y="25"/>
                      <a:pt x="4" y="24"/>
                    </a:cubicBezTo>
                    <a:cubicBezTo>
                      <a:pt x="4" y="20"/>
                      <a:pt x="8" y="17"/>
                      <a:pt x="7" y="15"/>
                    </a:cubicBezTo>
                    <a:cubicBezTo>
                      <a:pt x="10" y="13"/>
                      <a:pt x="9" y="10"/>
                      <a:pt x="11" y="7"/>
                    </a:cubicBezTo>
                    <a:cubicBezTo>
                      <a:pt x="14" y="7"/>
                      <a:pt x="10" y="4"/>
                      <a:pt x="13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2" y="2"/>
                      <a:pt x="14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2"/>
                      <a:pt x="14" y="1"/>
                      <a:pt x="14" y="0"/>
                    </a:cubicBezTo>
                    <a:cubicBezTo>
                      <a:pt x="13" y="2"/>
                      <a:pt x="9" y="3"/>
                      <a:pt x="11" y="6"/>
                    </a:cubicBezTo>
                    <a:cubicBezTo>
                      <a:pt x="9" y="7"/>
                      <a:pt x="7" y="11"/>
                      <a:pt x="7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4" y="17"/>
                      <a:pt x="6" y="21"/>
                      <a:pt x="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5" name="Freeform 3832"/>
              <p:cNvSpPr/>
              <p:nvPr/>
            </p:nvSpPr>
            <p:spPr bwMode="auto">
              <a:xfrm>
                <a:off x="7373939" y="28384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6" name="Freeform 3833"/>
              <p:cNvSpPr/>
              <p:nvPr/>
            </p:nvSpPr>
            <p:spPr bwMode="auto">
              <a:xfrm>
                <a:off x="7373939" y="2817814"/>
                <a:ext cx="6350" cy="1588"/>
              </a:xfrm>
              <a:custGeom>
                <a:avLst/>
                <a:gdLst>
                  <a:gd name="T0" fmla="*/ 0 w 4"/>
                  <a:gd name="T1" fmla="*/ 0 h 1"/>
                  <a:gd name="T2" fmla="*/ 3 w 4"/>
                  <a:gd name="T3" fmla="*/ 1 h 1"/>
                  <a:gd name="T4" fmla="*/ 3 w 4"/>
                  <a:gd name="T5" fmla="*/ 1 h 1"/>
                  <a:gd name="T6" fmla="*/ 4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7" name="Freeform 3834"/>
              <p:cNvSpPr/>
              <p:nvPr/>
            </p:nvSpPr>
            <p:spPr bwMode="auto">
              <a:xfrm>
                <a:off x="7337426" y="2817814"/>
                <a:ext cx="7938" cy="7938"/>
              </a:xfrm>
              <a:custGeom>
                <a:avLst/>
                <a:gdLst>
                  <a:gd name="T0" fmla="*/ 6 w 6"/>
                  <a:gd name="T1" fmla="*/ 2 h 5"/>
                  <a:gd name="T2" fmla="*/ 2 w 6"/>
                  <a:gd name="T3" fmla="*/ 2 h 5"/>
                  <a:gd name="T4" fmla="*/ 1 w 6"/>
                  <a:gd name="T5" fmla="*/ 4 h 5"/>
                  <a:gd name="T6" fmla="*/ 1 w 6"/>
                  <a:gd name="T7" fmla="*/ 4 h 5"/>
                  <a:gd name="T8" fmla="*/ 6 w 6"/>
                  <a:gd name="T9" fmla="*/ 4 h 5"/>
                  <a:gd name="T10" fmla="*/ 6 w 6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3"/>
                      <a:pt x="3" y="2"/>
                      <a:pt x="2" y="2"/>
                    </a:cubicBezTo>
                    <a:cubicBezTo>
                      <a:pt x="0" y="2"/>
                      <a:pt x="2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0"/>
                      <a:pt x="4" y="5"/>
                      <a:pt x="6" y="4"/>
                    </a:cubicBezTo>
                    <a:cubicBezTo>
                      <a:pt x="5" y="3"/>
                      <a:pt x="6" y="3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8" name="Freeform 3835"/>
              <p:cNvSpPr/>
              <p:nvPr/>
            </p:nvSpPr>
            <p:spPr bwMode="auto">
              <a:xfrm>
                <a:off x="7378701" y="2819401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9" name="Freeform 3836"/>
              <p:cNvSpPr/>
              <p:nvPr/>
            </p:nvSpPr>
            <p:spPr bwMode="auto">
              <a:xfrm>
                <a:off x="7461251" y="2901951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0" name="Freeform 3837"/>
              <p:cNvSpPr/>
              <p:nvPr/>
            </p:nvSpPr>
            <p:spPr bwMode="auto">
              <a:xfrm>
                <a:off x="7027864" y="2941639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1" name="Freeform 3838"/>
              <p:cNvSpPr/>
              <p:nvPr/>
            </p:nvSpPr>
            <p:spPr bwMode="auto">
              <a:xfrm>
                <a:off x="6983414" y="29273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2" name="Freeform 3839"/>
              <p:cNvSpPr/>
              <p:nvPr/>
            </p:nvSpPr>
            <p:spPr bwMode="auto">
              <a:xfrm>
                <a:off x="7046914" y="2914651"/>
                <a:ext cx="4763" cy="4763"/>
              </a:xfrm>
              <a:custGeom>
                <a:avLst/>
                <a:gdLst>
                  <a:gd name="T0" fmla="*/ 1 w 4"/>
                  <a:gd name="T1" fmla="*/ 4 h 4"/>
                  <a:gd name="T2" fmla="*/ 4 w 4"/>
                  <a:gd name="T3" fmla="*/ 0 h 4"/>
                  <a:gd name="T4" fmla="*/ 1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2"/>
                      <a:pt x="4" y="1"/>
                      <a:pt x="4" y="0"/>
                    </a:cubicBezTo>
                    <a:cubicBezTo>
                      <a:pt x="2" y="1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3" name="Freeform 3840"/>
              <p:cNvSpPr/>
              <p:nvPr/>
            </p:nvSpPr>
            <p:spPr bwMode="auto">
              <a:xfrm>
                <a:off x="7054851" y="2909889"/>
                <a:ext cx="3175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4" name="Freeform 3841"/>
              <p:cNvSpPr/>
              <p:nvPr/>
            </p:nvSpPr>
            <p:spPr bwMode="auto">
              <a:xfrm>
                <a:off x="7418389" y="2841626"/>
                <a:ext cx="17463" cy="14288"/>
              </a:xfrm>
              <a:custGeom>
                <a:avLst/>
                <a:gdLst>
                  <a:gd name="T0" fmla="*/ 3 w 12"/>
                  <a:gd name="T1" fmla="*/ 5 h 10"/>
                  <a:gd name="T2" fmla="*/ 12 w 12"/>
                  <a:gd name="T3" fmla="*/ 10 h 10"/>
                  <a:gd name="T4" fmla="*/ 1 w 12"/>
                  <a:gd name="T5" fmla="*/ 0 h 10"/>
                  <a:gd name="T6" fmla="*/ 0 w 12"/>
                  <a:gd name="T7" fmla="*/ 3 h 10"/>
                  <a:gd name="T8" fmla="*/ 3 w 1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3" y="5"/>
                    </a:moveTo>
                    <a:cubicBezTo>
                      <a:pt x="7" y="5"/>
                      <a:pt x="9" y="10"/>
                      <a:pt x="12" y="10"/>
                    </a:cubicBezTo>
                    <a:cubicBezTo>
                      <a:pt x="9" y="6"/>
                      <a:pt x="3" y="2"/>
                      <a:pt x="1" y="0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2" y="2"/>
                      <a:pt x="2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5" name="Freeform 3842"/>
              <p:cNvSpPr/>
              <p:nvPr/>
            </p:nvSpPr>
            <p:spPr bwMode="auto">
              <a:xfrm>
                <a:off x="7062789" y="2894014"/>
                <a:ext cx="1588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6" name="Freeform 3843"/>
              <p:cNvSpPr/>
              <p:nvPr/>
            </p:nvSpPr>
            <p:spPr bwMode="auto">
              <a:xfrm>
                <a:off x="7410451" y="2836864"/>
                <a:ext cx="6350" cy="6350"/>
              </a:xfrm>
              <a:custGeom>
                <a:avLst/>
                <a:gdLst>
                  <a:gd name="T0" fmla="*/ 5 w 5"/>
                  <a:gd name="T1" fmla="*/ 4 h 5"/>
                  <a:gd name="T2" fmla="*/ 0 w 5"/>
                  <a:gd name="T3" fmla="*/ 1 h 5"/>
                  <a:gd name="T4" fmla="*/ 5 w 5"/>
                  <a:gd name="T5" fmla="*/ 5 h 5"/>
                  <a:gd name="T6" fmla="*/ 5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3" y="3"/>
                      <a:pt x="1" y="0"/>
                      <a:pt x="0" y="1"/>
                    </a:cubicBezTo>
                    <a:cubicBezTo>
                      <a:pt x="2" y="2"/>
                      <a:pt x="3" y="4"/>
                      <a:pt x="5" y="5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7" name="Freeform 3844"/>
              <p:cNvSpPr/>
              <p:nvPr/>
            </p:nvSpPr>
            <p:spPr bwMode="auto">
              <a:xfrm>
                <a:off x="7381876" y="281940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8" name="Freeform 3845"/>
              <p:cNvSpPr/>
              <p:nvPr/>
            </p:nvSpPr>
            <p:spPr bwMode="auto">
              <a:xfrm>
                <a:off x="7331076" y="2811464"/>
                <a:ext cx="14288" cy="6350"/>
              </a:xfrm>
              <a:custGeom>
                <a:avLst/>
                <a:gdLst>
                  <a:gd name="T0" fmla="*/ 10 w 10"/>
                  <a:gd name="T1" fmla="*/ 3 h 5"/>
                  <a:gd name="T2" fmla="*/ 0 w 10"/>
                  <a:gd name="T3" fmla="*/ 4 h 5"/>
                  <a:gd name="T4" fmla="*/ 3 w 10"/>
                  <a:gd name="T5" fmla="*/ 5 h 5"/>
                  <a:gd name="T6" fmla="*/ 3 w 10"/>
                  <a:gd name="T7" fmla="*/ 3 h 5"/>
                  <a:gd name="T8" fmla="*/ 9 w 10"/>
                  <a:gd name="T9" fmla="*/ 5 h 5"/>
                  <a:gd name="T10" fmla="*/ 10 w 10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5">
                    <a:moveTo>
                      <a:pt x="10" y="3"/>
                    </a:moveTo>
                    <a:cubicBezTo>
                      <a:pt x="7" y="4"/>
                      <a:pt x="3" y="0"/>
                      <a:pt x="0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4"/>
                      <a:pt x="3" y="3"/>
                    </a:cubicBezTo>
                    <a:cubicBezTo>
                      <a:pt x="4" y="5"/>
                      <a:pt x="7" y="3"/>
                      <a:pt x="9" y="5"/>
                    </a:cubicBezTo>
                    <a:cubicBezTo>
                      <a:pt x="9" y="4"/>
                      <a:pt x="10" y="4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9" name="Freeform 3846"/>
              <p:cNvSpPr/>
              <p:nvPr/>
            </p:nvSpPr>
            <p:spPr bwMode="auto">
              <a:xfrm>
                <a:off x="7343776" y="281781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0" name="Freeform 3847"/>
              <p:cNvSpPr/>
              <p:nvPr/>
            </p:nvSpPr>
            <p:spPr bwMode="auto">
              <a:xfrm>
                <a:off x="7323139" y="2814639"/>
                <a:ext cx="6350" cy="0"/>
              </a:xfrm>
              <a:custGeom>
                <a:avLst/>
                <a:gdLst>
                  <a:gd name="T0" fmla="*/ 3 w 4"/>
                  <a:gd name="T1" fmla="*/ 4 w 4"/>
                  <a:gd name="T2" fmla="*/ 0 w 4"/>
                  <a:gd name="T3" fmla="*/ 3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3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1" name="Freeform 3848"/>
              <p:cNvSpPr/>
              <p:nvPr/>
            </p:nvSpPr>
            <p:spPr bwMode="auto">
              <a:xfrm>
                <a:off x="7329489" y="2811464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2" name="Freeform 3849"/>
              <p:cNvSpPr/>
              <p:nvPr/>
            </p:nvSpPr>
            <p:spPr bwMode="auto">
              <a:xfrm>
                <a:off x="7313614" y="2811464"/>
                <a:ext cx="9525" cy="3175"/>
              </a:xfrm>
              <a:custGeom>
                <a:avLst/>
                <a:gdLst>
                  <a:gd name="T0" fmla="*/ 5 w 6"/>
                  <a:gd name="T1" fmla="*/ 2 h 2"/>
                  <a:gd name="T2" fmla="*/ 6 w 6"/>
                  <a:gd name="T3" fmla="*/ 2 h 2"/>
                  <a:gd name="T4" fmla="*/ 0 w 6"/>
                  <a:gd name="T5" fmla="*/ 0 h 2"/>
                  <a:gd name="T6" fmla="*/ 5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5" y="2"/>
                    </a:moveTo>
                    <a:lnTo>
                      <a:pt x="6" y="2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3" name="Freeform 3850"/>
              <p:cNvSpPr/>
              <p:nvPr/>
            </p:nvSpPr>
            <p:spPr bwMode="auto">
              <a:xfrm>
                <a:off x="7327901" y="28130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4" name="Freeform 3851"/>
              <p:cNvSpPr/>
              <p:nvPr/>
            </p:nvSpPr>
            <p:spPr bwMode="auto">
              <a:xfrm>
                <a:off x="7181851" y="2819401"/>
                <a:ext cx="3175" cy="476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5" name="Freeform 3852"/>
              <p:cNvSpPr/>
              <p:nvPr/>
            </p:nvSpPr>
            <p:spPr bwMode="auto">
              <a:xfrm>
                <a:off x="7264401" y="2800351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6" name="Freeform 3853"/>
              <p:cNvSpPr/>
              <p:nvPr/>
            </p:nvSpPr>
            <p:spPr bwMode="auto">
              <a:xfrm>
                <a:off x="7237414" y="2794001"/>
                <a:ext cx="7938" cy="3175"/>
              </a:xfrm>
              <a:custGeom>
                <a:avLst/>
                <a:gdLst>
                  <a:gd name="T0" fmla="*/ 6 w 6"/>
                  <a:gd name="T1" fmla="*/ 1 h 2"/>
                  <a:gd name="T2" fmla="*/ 0 w 6"/>
                  <a:gd name="T3" fmla="*/ 1 h 2"/>
                  <a:gd name="T4" fmla="*/ 6 w 6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5" y="0"/>
                      <a:pt x="1" y="0"/>
                      <a:pt x="0" y="1"/>
                    </a:cubicBezTo>
                    <a:cubicBezTo>
                      <a:pt x="2" y="2"/>
                      <a:pt x="5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7" name="Freeform 3854"/>
              <p:cNvSpPr/>
              <p:nvPr/>
            </p:nvSpPr>
            <p:spPr bwMode="auto">
              <a:xfrm>
                <a:off x="7223126" y="2794001"/>
                <a:ext cx="9525" cy="1588"/>
              </a:xfrm>
              <a:custGeom>
                <a:avLst/>
                <a:gdLst>
                  <a:gd name="T0" fmla="*/ 7 w 7"/>
                  <a:gd name="T1" fmla="*/ 1 h 1"/>
                  <a:gd name="T2" fmla="*/ 0 w 7"/>
                  <a:gd name="T3" fmla="*/ 1 h 1"/>
                  <a:gd name="T4" fmla="*/ 7 w 7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7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2" y="1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</p:grpSp>
        <p:sp>
          <p:nvSpPr>
            <p:cNvPr id="87" name="object 10"/>
            <p:cNvSpPr txBox="1"/>
            <p:nvPr/>
          </p:nvSpPr>
          <p:spPr>
            <a:xfrm>
              <a:off x="2759840" y="483518"/>
              <a:ext cx="1678625" cy="414420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marL="12700" eaLnBrk="1" hangingPunct="1"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画线段图分析</a:t>
              </a:r>
              <a:endParaRPr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115733" y="2850297"/>
            <a:ext cx="3615147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zh-CN" altLang="zh-CN" sz="2400" b="1" u="heavy" dirty="0" smtClean="0">
                <a:solidFill>
                  <a:srgbClr val="000000"/>
                </a:solidFill>
                <a:effectLst/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小括号</a:t>
            </a:r>
            <a:r>
              <a:rPr lang="zh-CN" altLang="zh-CN" sz="2400" b="1" u="heavy" dirty="0">
                <a:solidFill>
                  <a:srgbClr val="000000"/>
                </a:solidFill>
                <a:effectLst/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里面</a:t>
            </a:r>
            <a:r>
              <a:rPr lang="zh-CN" altLang="zh-CN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的加法</a:t>
            </a:r>
            <a:r>
              <a:rPr lang="zh-CN" altLang="en-US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39952" y="3579862"/>
            <a:ext cx="2288620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zh-CN" altLang="zh-CN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外面</a:t>
            </a:r>
            <a:r>
              <a:rPr lang="zh-CN" altLang="zh-CN" sz="2400" b="1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的减法。</a:t>
            </a:r>
            <a:endParaRPr lang="zh-CN" altLang="zh-CN" sz="24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59632" y="2371854"/>
            <a:ext cx="95596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1-</a:t>
            </a:r>
            <a:endParaRPr lang="zh-CN" altLang="zh-CN" sz="24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矩形 29"/>
              <p:cNvSpPr/>
              <p:nvPr/>
            </p:nvSpPr>
            <p:spPr>
              <a:xfrm>
                <a:off x="1850761" y="2067694"/>
                <a:ext cx="1428083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zh-CN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den>
                          </m:f>
                          <m:r>
                            <a:rPr lang="en-US" altLang="zh-CN" sz="2400" b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zh-CN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num>
                            <m:den>
                              <m: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0030101010101" charset="-122"/>
                  <a:ea typeface="楷体" panose="02010600030101010101" charset="-122"/>
                </a:endParaRPr>
              </a:p>
            </p:txBody>
          </p:sp>
        </mc:Choice>
        <mc:Fallback>
          <p:sp>
            <p:nvSpPr>
              <p:cNvPr id="30" name="矩形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0761" y="2067694"/>
                <a:ext cx="1428083" cy="92217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34" name="矩形 33"/>
          <p:cNvSpPr/>
          <p:nvPr/>
        </p:nvSpPr>
        <p:spPr>
          <a:xfrm>
            <a:off x="4048162" y="2283718"/>
            <a:ext cx="2288620" cy="307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zh-CN" altLang="en-US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endParaRPr lang="zh-CN" altLang="zh-CN" sz="24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流程图: 终止 34"/>
          <p:cNvSpPr/>
          <p:nvPr/>
        </p:nvSpPr>
        <p:spPr>
          <a:xfrm>
            <a:off x="3415621" y="2811580"/>
            <a:ext cx="938829" cy="336234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203848" y="2872572"/>
            <a:ext cx="1092191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先算</a:t>
            </a:r>
            <a:endParaRPr lang="zh-CN" altLang="zh-CN" sz="2400" b="1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03848" y="3499045"/>
            <a:ext cx="1221132" cy="379251"/>
            <a:chOff x="3203848" y="3499045"/>
            <a:chExt cx="1221132" cy="379251"/>
          </a:xfrm>
        </p:grpSpPr>
        <p:sp>
          <p:nvSpPr>
            <p:cNvPr id="37" name="流程图: 终止 36"/>
            <p:cNvSpPr/>
            <p:nvPr/>
          </p:nvSpPr>
          <p:spPr>
            <a:xfrm>
              <a:off x="3426327" y="3499045"/>
              <a:ext cx="896823" cy="319446"/>
            </a:xfrm>
            <a:prstGeom prst="flowChartTerminator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203848" y="3580779"/>
              <a:ext cx="1221132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66700">
                <a:lnSpc>
                  <a:spcPts val="1575"/>
                </a:lnSpc>
                <a:spcAft>
                  <a:spcPts val="0"/>
                </a:spcAft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再算</a:t>
              </a:r>
              <a:endParaRPr lang="zh-CN" altLang="zh-CN" sz="24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619672" y="4238925"/>
            <a:ext cx="546717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8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答：苹果醋占三种饮料的 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24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矩形 39"/>
              <p:cNvSpPr/>
              <p:nvPr/>
            </p:nvSpPr>
            <p:spPr>
              <a:xfrm>
                <a:off x="6236447" y="3983541"/>
                <a:ext cx="622286" cy="6694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0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方正书宋_GBK"/>
                              <a:cs typeface="Times New Roman" panose="02020603050405020304" pitchFamily="18" charset="0"/>
                            </a:rPr>
                            <m:t>𝟏𝟓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40" name="矩形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447" y="3983541"/>
                <a:ext cx="622286" cy="66941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5" name="组合 4"/>
          <p:cNvGrpSpPr/>
          <p:nvPr/>
        </p:nvGrpSpPr>
        <p:grpSpPr>
          <a:xfrm>
            <a:off x="1348698" y="2840663"/>
            <a:ext cx="1329975" cy="786177"/>
            <a:chOff x="1430859" y="3128695"/>
            <a:chExt cx="1329975" cy="786177"/>
          </a:xfrm>
        </p:grpSpPr>
        <p:sp>
          <p:nvSpPr>
            <p:cNvPr id="33" name="矩形 32"/>
            <p:cNvSpPr/>
            <p:nvPr/>
          </p:nvSpPr>
          <p:spPr>
            <a:xfrm>
              <a:off x="1432468" y="3414814"/>
              <a:ext cx="774613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66700">
                <a:lnSpc>
                  <a:spcPts val="1575"/>
                </a:lnSpc>
                <a:spcAft>
                  <a:spcPts val="0"/>
                </a:spcAft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1-</a:t>
              </a:r>
              <a:endParaRPr lang="zh-CN" altLang="zh-CN" sz="24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430859" y="3128695"/>
              <a:ext cx="1329975" cy="786177"/>
              <a:chOff x="1430859" y="3128695"/>
              <a:chExt cx="1329975" cy="786177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1" name="矩形 30"/>
                  <p:cNvSpPr/>
                  <p:nvPr/>
                </p:nvSpPr>
                <p:spPr>
                  <a:xfrm>
                    <a:off x="2051987" y="3128695"/>
                    <a:ext cx="708847" cy="7861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zh-CN" altLang="zh-CN" sz="2400" b="1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/>
                                  <a:ea typeface="Cambria Math" panose="02040503050406030204" pitchFamily="18" charset="0"/>
                                </a:rPr>
                                <m:t>𝟏𝟏</m:t>
                              </m:r>
                            </m:num>
                            <m:den>
                              <m: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𝟏𝟓</m:t>
                              </m:r>
                            </m:den>
                          </m:f>
                        </m:oMath>
                      </m:oMathPara>
                    </a14:m>
                    <a:endParaRPr lang="zh-CN" altLang="en-US" sz="2400" b="1" dirty="0">
                      <a:solidFill>
                        <a:srgbClr val="FF0000"/>
                      </a:solidFill>
                      <a:latin typeface="楷体" panose="02010600030101010101" charset="-122"/>
                      <a:ea typeface="楷体" panose="02010600030101010101" charset="-122"/>
                    </a:endParaRPr>
                  </a:p>
                </p:txBody>
              </p:sp>
            </mc:Choice>
            <mc:Fallback>
              <p:sp>
                <p:nvSpPr>
                  <p:cNvPr id="31" name="矩形 30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051987" y="3128695"/>
                    <a:ext cx="598241" cy="697050"/>
                  </a:xfrm>
                  <a:prstGeom prst="rect">
                    <a:avLst/>
                  </a:prstGeom>
                  <a:blipFill rotWithShape="0"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  <a:endParaRPr lang="zh-CN" altLang="en-US">
                      <a:noFill/>
                    </a:endParaRPr>
                  </a:p>
                </p:txBody>
              </p:sp>
            </mc:Fallback>
          </mc:AlternateContent>
          <p:sp>
            <p:nvSpPr>
              <p:cNvPr id="3" name="文本框 2"/>
              <p:cNvSpPr txBox="1"/>
              <p:nvPr/>
            </p:nvSpPr>
            <p:spPr>
              <a:xfrm>
                <a:off x="1430859" y="3304391"/>
                <a:ext cx="4320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solidFill>
                      <a:srgbClr val="FF0000"/>
                    </a:solidFill>
                  </a:rPr>
                  <a:t>=</a:t>
                </a:r>
                <a:endParaRPr lang="zh-CN" altLang="en-US" sz="2400" b="1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348698" y="3577959"/>
            <a:ext cx="990690" cy="784830"/>
            <a:chOff x="1430859" y="3865991"/>
            <a:chExt cx="990690" cy="784830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2" name="矩形 31"/>
                <p:cNvSpPr/>
                <p:nvPr/>
              </p:nvSpPr>
              <p:spPr>
                <a:xfrm>
                  <a:off x="1712702" y="3865991"/>
                  <a:ext cx="708847" cy="78483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zh-CN" altLang="zh-CN" sz="24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Cambria Math" panose="020405030504060302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方正书宋_GBK"/>
                                <a:cs typeface="Times New Roman" panose="02020603050405020304" pitchFamily="18" charset="0"/>
                              </a:rPr>
                              <m:t>𝟏𝟓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solidFill>
                      <a:srgbClr val="FF0000"/>
                    </a:solidFill>
                    <a:latin typeface="楷体" panose="02010600030101010101" charset="-122"/>
                    <a:ea typeface="楷体" panose="02010600030101010101" charset="-122"/>
                  </a:endParaRPr>
                </a:p>
              </p:txBody>
            </p:sp>
          </mc:Choice>
          <mc:Fallback>
            <p:sp>
              <p:nvSpPr>
                <p:cNvPr id="32" name="矩形 3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12702" y="3865991"/>
                  <a:ext cx="598241" cy="669414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  <p:sp>
          <p:nvSpPr>
            <p:cNvPr id="178" name="文本框 177"/>
            <p:cNvSpPr txBox="1"/>
            <p:nvPr/>
          </p:nvSpPr>
          <p:spPr>
            <a:xfrm>
              <a:off x="1430859" y="4000643"/>
              <a:ext cx="432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rgbClr val="FF0000"/>
                  </a:solidFill>
                </a:rPr>
                <a:t>=</a:t>
              </a:r>
              <a:endParaRPr lang="zh-CN" altLang="en-US" sz="24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1" name="图片 180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2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4" grpId="0"/>
      <p:bldP spid="75" grpId="0"/>
      <p:bldP spid="76" grpId="0"/>
      <p:bldP spid="80" grpId="0" animBg="1"/>
      <p:bldP spid="86" grpId="0" animBg="1"/>
      <p:bldP spid="27" grpId="0"/>
      <p:bldP spid="28" grpId="0"/>
      <p:bldP spid="29" grpId="0"/>
      <p:bldP spid="30" grpId="0"/>
      <p:bldP spid="34" grpId="0"/>
      <p:bldP spid="35" grpId="0" animBg="1"/>
      <p:bldP spid="36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215443"/>
            <a:ext cx="184731" cy="430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 sz="220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68767" y="942531"/>
            <a:ext cx="4299577" cy="185155"/>
            <a:chOff x="3851920" y="2746635"/>
            <a:chExt cx="4299577" cy="18515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150167" y="2746635"/>
              <a:ext cx="0" cy="1851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20"/>
            <p:cNvGrpSpPr/>
            <p:nvPr/>
          </p:nvGrpSpPr>
          <p:grpSpPr>
            <a:xfrm>
              <a:off x="3851920" y="2751014"/>
              <a:ext cx="4299577" cy="153553"/>
              <a:chOff x="6012160" y="3003798"/>
              <a:chExt cx="2880320" cy="144016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6012160" y="3147814"/>
                <a:ext cx="288032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6012160" y="3003798"/>
                <a:ext cx="0" cy="14401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AutoShape 36"/>
          <p:cNvSpPr/>
          <p:nvPr/>
        </p:nvSpPr>
        <p:spPr bwMode="auto">
          <a:xfrm rot="5400000">
            <a:off x="5366265" y="-1362357"/>
            <a:ext cx="304580" cy="4299576"/>
          </a:xfrm>
          <a:prstGeom prst="leftBrace">
            <a:avLst>
              <a:gd name="adj1" fmla="val 41583"/>
              <a:gd name="adj2" fmla="val 50000"/>
            </a:avLst>
          </a:prstGeom>
          <a:solidFill>
            <a:srgbClr val="00B0F0"/>
          </a:solidFill>
          <a:ln w="19050">
            <a:solidFill>
              <a:schemeClr val="tx1"/>
            </a:solidFill>
            <a:round/>
            <a:tailEnd type="none" w="lg" len="lg"/>
          </a:ln>
        </p:spPr>
        <p:txBody>
          <a:bodyPr wrap="none" lIns="120000" tIns="62400" rIns="120000" bIns="62400" anchor="ctr"/>
          <a:lstStyle/>
          <a:p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36"/>
          <p:cNvSpPr/>
          <p:nvPr/>
        </p:nvSpPr>
        <p:spPr bwMode="auto">
          <a:xfrm rot="16200000">
            <a:off x="3915433" y="601291"/>
            <a:ext cx="378254" cy="1431043"/>
          </a:xfrm>
          <a:prstGeom prst="leftBrace">
            <a:avLst>
              <a:gd name="adj1" fmla="val 41583"/>
              <a:gd name="adj2" fmla="val 50000"/>
            </a:avLst>
          </a:prstGeom>
          <a:solidFill>
            <a:srgbClr val="00B0F0"/>
          </a:solidFill>
          <a:ln w="19050">
            <a:solidFill>
              <a:schemeClr val="tx1"/>
            </a:solidFill>
            <a:round/>
            <a:tailEnd type="none" w="lg" len="lg"/>
          </a:ln>
        </p:spPr>
        <p:txBody>
          <a:bodyPr wrap="none" lIns="120000" tIns="62400" rIns="120000" bIns="62400" anchor="ctr"/>
          <a:lstStyle/>
          <a:p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820081" y="927818"/>
            <a:ext cx="0" cy="18515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4613607" y="411510"/>
            <a:ext cx="186506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800"/>
              </a:lnSpc>
              <a:spcAft>
                <a:spcPts val="0"/>
              </a:spcAft>
            </a:pPr>
            <a:r>
              <a:rPr lang="zh-CN" altLang="zh-CN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单</a:t>
            </a:r>
            <a:r>
              <a:rPr lang="zh-CN" altLang="en-US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位</a:t>
            </a:r>
            <a:r>
              <a:rPr lang="zh-CN" altLang="zh-CN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en-US" altLang="zh-CN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1</a:t>
            </a:r>
            <a:r>
              <a:rPr lang="zh-CN" altLang="zh-CN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endParaRPr lang="zh-CN" altLang="zh-CN" sz="24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/>
              <p:cNvSpPr txBox="1"/>
              <p:nvPr/>
            </p:nvSpPr>
            <p:spPr>
              <a:xfrm>
                <a:off x="3811969" y="1382747"/>
                <a:ext cx="1008112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0030101010101" charset="-122"/>
                    <a:ea typeface="楷体" panose="02010600030101010101" charset="-122"/>
                  </a:rPr>
                  <a:t>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0030101010101" charset="-122"/>
                  <a:ea typeface="楷体" panose="02010600030101010101" charset="-122"/>
                </a:endParaRPr>
              </a:p>
            </p:txBody>
          </p:sp>
        </mc:Choice>
        <mc:Fallback>
          <p:sp>
            <p:nvSpPr>
              <p:cNvPr id="21" name="文本框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1969" y="1382747"/>
                <a:ext cx="1008112" cy="625812"/>
              </a:xfrm>
              <a:prstGeom prst="rect">
                <a:avLst/>
              </a:prstGeom>
              <a:blipFill rotWithShape="1">
                <a:blip r:embed="rId1"/>
                <a:stretch>
                  <a:fillRect l="-9036" b="-4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/>
              <p:cNvSpPr txBox="1"/>
              <p:nvPr/>
            </p:nvSpPr>
            <p:spPr>
              <a:xfrm>
                <a:off x="5396145" y="1332934"/>
                <a:ext cx="1008112" cy="6258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0030101010101" charset="-122"/>
                    <a:ea typeface="楷体" panose="02010600030101010101" charset="-122"/>
                  </a:rPr>
                  <a:t>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0030101010101" charset="-122"/>
                  <a:ea typeface="楷体" panose="02010600030101010101" charset="-122"/>
                </a:endParaRPr>
              </a:p>
            </p:txBody>
          </p:sp>
        </mc:Choice>
        <mc:Fallback>
          <p:sp>
            <p:nvSpPr>
              <p:cNvPr id="22" name="文本框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6145" y="1332934"/>
                <a:ext cx="1008112" cy="625877"/>
              </a:xfrm>
              <a:prstGeom prst="rect">
                <a:avLst/>
              </a:prstGeom>
              <a:blipFill rotWithShape="1">
                <a:blip r:embed="rId2"/>
                <a:stretch>
                  <a:fillRect l="-9036" b="-4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cxnSp>
        <p:nvCxnSpPr>
          <p:cNvPr id="23" name="直接连接符 22"/>
          <p:cNvCxnSpPr/>
          <p:nvPr/>
        </p:nvCxnSpPr>
        <p:spPr>
          <a:xfrm>
            <a:off x="6692289" y="927818"/>
            <a:ext cx="0" cy="18515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utoShape 36"/>
          <p:cNvSpPr/>
          <p:nvPr/>
        </p:nvSpPr>
        <p:spPr bwMode="auto">
          <a:xfrm rot="16200000">
            <a:off x="5570494" y="403544"/>
            <a:ext cx="378254" cy="1865341"/>
          </a:xfrm>
          <a:prstGeom prst="leftBrace">
            <a:avLst>
              <a:gd name="adj1" fmla="val 41583"/>
              <a:gd name="adj2" fmla="val 50000"/>
            </a:avLst>
          </a:prstGeom>
          <a:solidFill>
            <a:srgbClr val="00B0F0"/>
          </a:solidFill>
          <a:ln w="19050">
            <a:solidFill>
              <a:schemeClr val="tx1"/>
            </a:solidFill>
            <a:round/>
            <a:tailEnd type="none" w="lg" len="lg"/>
          </a:ln>
        </p:spPr>
        <p:txBody>
          <a:bodyPr wrap="none" lIns="120000" tIns="62400" rIns="120000" bIns="62400" anchor="ctr"/>
          <a:lstStyle/>
          <a:p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741068" y="1082678"/>
            <a:ext cx="879411" cy="841035"/>
            <a:chOff x="4678168" y="3622253"/>
            <a:chExt cx="1361383" cy="841035"/>
          </a:xfrm>
        </p:grpSpPr>
        <p:sp>
          <p:nvSpPr>
            <p:cNvPr id="26" name="AutoShape 36"/>
            <p:cNvSpPr/>
            <p:nvPr/>
          </p:nvSpPr>
          <p:spPr bwMode="auto">
            <a:xfrm rot="16200000" flipV="1">
              <a:off x="5227868" y="3072553"/>
              <a:ext cx="261983" cy="1361383"/>
            </a:xfrm>
            <a:prstGeom prst="leftBrace">
              <a:avLst>
                <a:gd name="adj1" fmla="val 41583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tailEnd type="none" w="lg" len="lg"/>
            </a:ln>
          </p:spPr>
          <p:txBody>
            <a:bodyPr wrap="none" lIns="120000" tIns="62400" rIns="120000" bIns="62400" anchor="ctr"/>
            <a:lstStyle/>
            <a:p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Picture 1" descr="D:\我的文档\Tencent Files\514269640\FileRecv\资源\u=3451389532,3091450905&amp;fm=21&amp;gp=0_副本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95472" y="3948221"/>
              <a:ext cx="526773" cy="51506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</p:pic>
      </p:grpSp>
      <p:sp>
        <p:nvSpPr>
          <p:cNvPr id="28" name="矩形 27"/>
          <p:cNvSpPr/>
          <p:nvPr/>
        </p:nvSpPr>
        <p:spPr>
          <a:xfrm>
            <a:off x="3357891" y="931289"/>
            <a:ext cx="1451734" cy="1545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36739" y="937991"/>
            <a:ext cx="1855553" cy="14468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7624" y="3157431"/>
            <a:ext cx="648072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67191" y="2435993"/>
            <a:ext cx="95596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1-</a:t>
            </a:r>
            <a:endParaRPr lang="zh-CN" altLang="zh-CN" sz="24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矩形 32"/>
              <p:cNvSpPr/>
              <p:nvPr/>
            </p:nvSpPr>
            <p:spPr>
              <a:xfrm>
                <a:off x="2152061" y="2863087"/>
                <a:ext cx="52450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0030101010101" charset="-122"/>
                  <a:ea typeface="楷体" panose="02010600030101010101" charset="-122"/>
                </a:endParaRPr>
              </a:p>
            </p:txBody>
          </p:sp>
        </mc:Choice>
        <mc:Fallback>
          <p:sp>
            <p:nvSpPr>
              <p:cNvPr id="33" name="矩形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2061" y="2863087"/>
                <a:ext cx="524503" cy="78617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矩形 33"/>
              <p:cNvSpPr/>
              <p:nvPr/>
            </p:nvSpPr>
            <p:spPr>
              <a:xfrm>
                <a:off x="1773183" y="3574757"/>
                <a:ext cx="708847" cy="784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方正书宋_GBK"/>
                              <a:cs typeface="Times New Roman" panose="020206030504050203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方正书宋_GBK"/>
                              <a:cs typeface="Times New Roman" panose="02020603050405020304" pitchFamily="18" charset="0"/>
                            </a:rPr>
                            <m:t>𝟏𝟓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0030101010101" charset="-122"/>
                  <a:ea typeface="楷体" panose="02010600030101010101" charset="-122"/>
                </a:endParaRPr>
              </a:p>
            </p:txBody>
          </p:sp>
        </mc:Choice>
        <mc:Fallback>
          <p:sp>
            <p:nvSpPr>
              <p:cNvPr id="34" name="矩形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3183" y="3574757"/>
                <a:ext cx="708847" cy="78483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35" name="矩形 34"/>
          <p:cNvSpPr/>
          <p:nvPr/>
        </p:nvSpPr>
        <p:spPr>
          <a:xfrm>
            <a:off x="1706110" y="3142422"/>
            <a:ext cx="478163" cy="296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endParaRPr lang="zh-CN" altLang="zh-CN" sz="24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214299" y="3876331"/>
            <a:ext cx="648072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67944" y="2283718"/>
            <a:ext cx="1577800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zh-CN" altLang="en-US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方法二</a:t>
            </a:r>
            <a:endParaRPr lang="zh-CN" altLang="zh-CN" sz="24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" name="矩形 38"/>
              <p:cNvSpPr/>
              <p:nvPr/>
            </p:nvSpPr>
            <p:spPr>
              <a:xfrm>
                <a:off x="2042256" y="2139702"/>
                <a:ext cx="52450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0030101010101" charset="-122"/>
                  <a:ea typeface="楷体" panose="02010600030101010101" charset="-122"/>
                </a:endParaRPr>
              </a:p>
            </p:txBody>
          </p:sp>
        </mc:Choice>
        <mc:Fallback>
          <p:sp>
            <p:nvSpPr>
              <p:cNvPr id="39" name="矩形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2256" y="2139702"/>
                <a:ext cx="524503" cy="78617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0" name="矩形 39"/>
              <p:cNvSpPr/>
              <p:nvPr/>
            </p:nvSpPr>
            <p:spPr>
              <a:xfrm>
                <a:off x="2555062" y="2146998"/>
                <a:ext cx="52450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0030101010101" charset="-122"/>
                  <a:ea typeface="楷体" panose="02010600030101010101" charset="-122"/>
                </a:endParaRPr>
              </a:p>
            </p:txBody>
          </p:sp>
        </mc:Choice>
        <mc:Fallback>
          <p:sp>
            <p:nvSpPr>
              <p:cNvPr id="40" name="矩形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062" y="2146998"/>
                <a:ext cx="524503" cy="78617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41" name="矩形 40"/>
          <p:cNvSpPr/>
          <p:nvPr/>
        </p:nvSpPr>
        <p:spPr>
          <a:xfrm>
            <a:off x="2083723" y="2429498"/>
            <a:ext cx="95596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endParaRPr lang="zh-CN" altLang="zh-CN" sz="24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2" name="矩形 41"/>
              <p:cNvSpPr/>
              <p:nvPr/>
            </p:nvSpPr>
            <p:spPr>
              <a:xfrm>
                <a:off x="1702482" y="2855839"/>
                <a:ext cx="52450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0030101010101" charset="-122"/>
                  <a:ea typeface="楷体" panose="02010600030101010101" charset="-122"/>
                </a:endParaRPr>
              </a:p>
            </p:txBody>
          </p:sp>
        </mc:Choice>
        <mc:Fallback>
          <p:sp>
            <p:nvSpPr>
              <p:cNvPr id="42" name="矩形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2482" y="2855839"/>
                <a:ext cx="524503" cy="786177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47" name="流程图: 终止 46"/>
          <p:cNvSpPr/>
          <p:nvPr/>
        </p:nvSpPr>
        <p:spPr>
          <a:xfrm>
            <a:off x="3734081" y="2865858"/>
            <a:ext cx="1252156" cy="417203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419872" y="2994313"/>
            <a:ext cx="1754741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运算顺序</a:t>
            </a:r>
            <a:endParaRPr lang="zh-CN" altLang="zh-CN" sz="2400" b="1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021538" y="2978741"/>
            <a:ext cx="1797796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zh-CN" altLang="en-US" sz="2400" b="1" u="heavy" dirty="0" smtClean="0">
                <a:solidFill>
                  <a:srgbClr val="000000"/>
                </a:solidFill>
                <a:effectLst/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从左往右</a:t>
            </a:r>
            <a:endParaRPr lang="zh-CN" altLang="zh-CN" sz="24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051720" y="4048785"/>
            <a:ext cx="493978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8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答：苹果醋占三种饮料的</a:t>
            </a:r>
            <a:r>
              <a:rPr lang="en-US" altLang="zh-CN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24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1" name="矩形 50"/>
              <p:cNvSpPr/>
              <p:nvPr/>
            </p:nvSpPr>
            <p:spPr>
              <a:xfrm>
                <a:off x="5981352" y="3774544"/>
                <a:ext cx="622285" cy="6694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0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方正书宋_GBK"/>
                              <a:cs typeface="Times New Roman" panose="020206030504050203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/>
                              <a:ea typeface="方正书宋_GBK"/>
                              <a:cs typeface="Times New Roman" panose="02020603050405020304" pitchFamily="18" charset="0"/>
                            </a:rPr>
                            <m:t>𝟏𝟓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  <a:latin typeface="楷体" panose="02010600030101010101" charset="-122"/>
                  <a:ea typeface="楷体" panose="02010600030101010101" charset="-122"/>
                </a:endParaRPr>
              </a:p>
            </p:txBody>
          </p:sp>
        </mc:Choice>
        <mc:Fallback>
          <p:sp>
            <p:nvSpPr>
              <p:cNvPr id="51" name="矩形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1352" y="3774544"/>
                <a:ext cx="622285" cy="669414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43" name="组合 42"/>
          <p:cNvGrpSpPr/>
          <p:nvPr/>
        </p:nvGrpSpPr>
        <p:grpSpPr>
          <a:xfrm>
            <a:off x="971600" y="771550"/>
            <a:ext cx="2569237" cy="545878"/>
            <a:chOff x="1904927" y="352060"/>
            <a:chExt cx="2569237" cy="545878"/>
          </a:xfrm>
        </p:grpSpPr>
        <p:grpSp>
          <p:nvGrpSpPr>
            <p:cNvPr id="44" name="组合 43"/>
            <p:cNvGrpSpPr/>
            <p:nvPr/>
          </p:nvGrpSpPr>
          <p:grpSpPr>
            <a:xfrm>
              <a:off x="1904927" y="352060"/>
              <a:ext cx="2569237" cy="542925"/>
              <a:chOff x="6704779" y="2794001"/>
              <a:chExt cx="894584" cy="542925"/>
            </a:xfrm>
            <a:solidFill>
              <a:schemeClr val="accent6">
                <a:lumMod val="20000"/>
                <a:lumOff val="80000"/>
              </a:schemeClr>
            </a:solidFill>
          </p:grpSpPr>
          <p:sp>
            <p:nvSpPr>
              <p:cNvPr id="46" name="Freeform 3736"/>
              <p:cNvSpPr/>
              <p:nvPr/>
            </p:nvSpPr>
            <p:spPr bwMode="auto">
              <a:xfrm>
                <a:off x="7197726" y="2806701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2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3737"/>
              <p:cNvSpPr/>
              <p:nvPr/>
            </p:nvSpPr>
            <p:spPr bwMode="auto">
              <a:xfrm>
                <a:off x="7200901" y="2809876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3738"/>
              <p:cNvSpPr/>
              <p:nvPr/>
            </p:nvSpPr>
            <p:spPr bwMode="auto">
              <a:xfrm>
                <a:off x="7196138" y="28130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3739"/>
              <p:cNvSpPr>
                <a:spLocks noEditPoints="1"/>
              </p:cNvSpPr>
              <p:nvPr/>
            </p:nvSpPr>
            <p:spPr bwMode="auto">
              <a:xfrm>
                <a:off x="6704779" y="2795588"/>
                <a:ext cx="644525" cy="541338"/>
              </a:xfrm>
              <a:custGeom>
                <a:avLst/>
                <a:gdLst>
                  <a:gd name="T0" fmla="*/ 432 w 457"/>
                  <a:gd name="T1" fmla="*/ 128 h 384"/>
                  <a:gd name="T2" fmla="*/ 414 w 457"/>
                  <a:gd name="T3" fmla="*/ 284 h 384"/>
                  <a:gd name="T4" fmla="*/ 418 w 457"/>
                  <a:gd name="T5" fmla="*/ 257 h 384"/>
                  <a:gd name="T6" fmla="*/ 384 w 457"/>
                  <a:gd name="T7" fmla="*/ 84 h 384"/>
                  <a:gd name="T8" fmla="*/ 334 w 457"/>
                  <a:gd name="T9" fmla="*/ 28 h 384"/>
                  <a:gd name="T10" fmla="*/ 295 w 457"/>
                  <a:gd name="T11" fmla="*/ 18 h 384"/>
                  <a:gd name="T12" fmla="*/ 312 w 457"/>
                  <a:gd name="T13" fmla="*/ 30 h 384"/>
                  <a:gd name="T14" fmla="*/ 345 w 457"/>
                  <a:gd name="T15" fmla="*/ 58 h 384"/>
                  <a:gd name="T16" fmla="*/ 333 w 457"/>
                  <a:gd name="T17" fmla="*/ 54 h 384"/>
                  <a:gd name="T18" fmla="*/ 270 w 457"/>
                  <a:gd name="T19" fmla="*/ 20 h 384"/>
                  <a:gd name="T20" fmla="*/ 265 w 457"/>
                  <a:gd name="T21" fmla="*/ 9 h 384"/>
                  <a:gd name="T22" fmla="*/ 253 w 457"/>
                  <a:gd name="T23" fmla="*/ 5 h 384"/>
                  <a:gd name="T24" fmla="*/ 198 w 457"/>
                  <a:gd name="T25" fmla="*/ 5 h 384"/>
                  <a:gd name="T26" fmla="*/ 47 w 457"/>
                  <a:gd name="T27" fmla="*/ 74 h 384"/>
                  <a:gd name="T28" fmla="*/ 111 w 457"/>
                  <a:gd name="T29" fmla="*/ 23 h 384"/>
                  <a:gd name="T30" fmla="*/ 195 w 457"/>
                  <a:gd name="T31" fmla="*/ 8 h 384"/>
                  <a:gd name="T32" fmla="*/ 148 w 457"/>
                  <a:gd name="T33" fmla="*/ 34 h 384"/>
                  <a:gd name="T34" fmla="*/ 128 w 457"/>
                  <a:gd name="T35" fmla="*/ 52 h 384"/>
                  <a:gd name="T36" fmla="*/ 81 w 457"/>
                  <a:gd name="T37" fmla="*/ 96 h 384"/>
                  <a:gd name="T38" fmla="*/ 71 w 457"/>
                  <a:gd name="T39" fmla="*/ 103 h 384"/>
                  <a:gd name="T40" fmla="*/ 55 w 457"/>
                  <a:gd name="T41" fmla="*/ 153 h 384"/>
                  <a:gd name="T42" fmla="*/ 50 w 457"/>
                  <a:gd name="T43" fmla="*/ 175 h 384"/>
                  <a:gd name="T44" fmla="*/ 53 w 457"/>
                  <a:gd name="T45" fmla="*/ 210 h 384"/>
                  <a:gd name="T46" fmla="*/ 65 w 457"/>
                  <a:gd name="T47" fmla="*/ 245 h 384"/>
                  <a:gd name="T48" fmla="*/ 59 w 457"/>
                  <a:gd name="T49" fmla="*/ 249 h 384"/>
                  <a:gd name="T50" fmla="*/ 70 w 457"/>
                  <a:gd name="T51" fmla="*/ 259 h 384"/>
                  <a:gd name="T52" fmla="*/ 84 w 457"/>
                  <a:gd name="T53" fmla="*/ 285 h 384"/>
                  <a:gd name="T54" fmla="*/ 97 w 457"/>
                  <a:gd name="T55" fmla="*/ 300 h 384"/>
                  <a:gd name="T56" fmla="*/ 106 w 457"/>
                  <a:gd name="T57" fmla="*/ 314 h 384"/>
                  <a:gd name="T58" fmla="*/ 283 w 457"/>
                  <a:gd name="T59" fmla="*/ 357 h 384"/>
                  <a:gd name="T60" fmla="*/ 22 w 457"/>
                  <a:gd name="T61" fmla="*/ 242 h 384"/>
                  <a:gd name="T62" fmla="*/ 31 w 457"/>
                  <a:gd name="T63" fmla="*/ 240 h 384"/>
                  <a:gd name="T64" fmla="*/ 25 w 457"/>
                  <a:gd name="T65" fmla="*/ 223 h 384"/>
                  <a:gd name="T66" fmla="*/ 10 w 457"/>
                  <a:gd name="T67" fmla="*/ 209 h 384"/>
                  <a:gd name="T68" fmla="*/ 5 w 457"/>
                  <a:gd name="T69" fmla="*/ 226 h 384"/>
                  <a:gd name="T70" fmla="*/ 44 w 457"/>
                  <a:gd name="T71" fmla="*/ 290 h 384"/>
                  <a:gd name="T72" fmla="*/ 259 w 457"/>
                  <a:gd name="T73" fmla="*/ 373 h 384"/>
                  <a:gd name="T74" fmla="*/ 329 w 457"/>
                  <a:gd name="T75" fmla="*/ 349 h 384"/>
                  <a:gd name="T76" fmla="*/ 417 w 457"/>
                  <a:gd name="T77" fmla="*/ 293 h 384"/>
                  <a:gd name="T78" fmla="*/ 304 w 457"/>
                  <a:gd name="T79" fmla="*/ 23 h 384"/>
                  <a:gd name="T80" fmla="*/ 49 w 457"/>
                  <a:gd name="T81" fmla="*/ 173 h 384"/>
                  <a:gd name="T82" fmla="*/ 51 w 457"/>
                  <a:gd name="T83" fmla="*/ 194 h 384"/>
                  <a:gd name="T84" fmla="*/ 144 w 457"/>
                  <a:gd name="T85" fmla="*/ 39 h 384"/>
                  <a:gd name="T86" fmla="*/ 196 w 457"/>
                  <a:gd name="T87" fmla="*/ 83 h 384"/>
                  <a:gd name="T88" fmla="*/ 234 w 457"/>
                  <a:gd name="T89" fmla="*/ 82 h 384"/>
                  <a:gd name="T90" fmla="*/ 99 w 457"/>
                  <a:gd name="T91" fmla="*/ 293 h 384"/>
                  <a:gd name="T92" fmla="*/ 333 w 457"/>
                  <a:gd name="T93" fmla="*/ 305 h 384"/>
                  <a:gd name="T94" fmla="*/ 202 w 457"/>
                  <a:gd name="T95" fmla="*/ 24 h 384"/>
                  <a:gd name="T96" fmla="*/ 90 w 457"/>
                  <a:gd name="T97" fmla="*/ 281 h 384"/>
                  <a:gd name="T98" fmla="*/ 93 w 457"/>
                  <a:gd name="T99" fmla="*/ 283 h 384"/>
                  <a:gd name="T100" fmla="*/ 251 w 457"/>
                  <a:gd name="T101" fmla="*/ 8 h 384"/>
                  <a:gd name="T102" fmla="*/ 100 w 457"/>
                  <a:gd name="T103" fmla="*/ 73 h 384"/>
                  <a:gd name="T104" fmla="*/ 97 w 457"/>
                  <a:gd name="T105" fmla="*/ 80 h 384"/>
                  <a:gd name="T106" fmla="*/ 77 w 457"/>
                  <a:gd name="T107" fmla="*/ 269 h 384"/>
                  <a:gd name="T108" fmla="*/ 329 w 457"/>
                  <a:gd name="T109" fmla="*/ 342 h 384"/>
                  <a:gd name="T110" fmla="*/ 398 w 457"/>
                  <a:gd name="T111" fmla="*/ 249 h 384"/>
                  <a:gd name="T112" fmla="*/ 392 w 457"/>
                  <a:gd name="T113" fmla="*/ 140 h 384"/>
                  <a:gd name="T114" fmla="*/ 353 w 457"/>
                  <a:gd name="T115" fmla="*/ 76 h 384"/>
                  <a:gd name="T116" fmla="*/ 388 w 457"/>
                  <a:gd name="T117" fmla="*/ 104 h 384"/>
                  <a:gd name="T118" fmla="*/ 423 w 457"/>
                  <a:gd name="T119" fmla="*/ 180 h 384"/>
                  <a:gd name="T120" fmla="*/ 411 w 457"/>
                  <a:gd name="T121" fmla="*/ 235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57" h="384">
                    <a:moveTo>
                      <a:pt x="445" y="259"/>
                    </a:moveTo>
                    <a:cubicBezTo>
                      <a:pt x="447" y="254"/>
                      <a:pt x="449" y="247"/>
                      <a:pt x="450" y="242"/>
                    </a:cubicBezTo>
                    <a:cubicBezTo>
                      <a:pt x="450" y="225"/>
                      <a:pt x="457" y="206"/>
                      <a:pt x="457" y="188"/>
                    </a:cubicBezTo>
                    <a:cubicBezTo>
                      <a:pt x="456" y="185"/>
                      <a:pt x="457" y="181"/>
                      <a:pt x="456" y="179"/>
                    </a:cubicBezTo>
                    <a:cubicBezTo>
                      <a:pt x="457" y="177"/>
                      <a:pt x="455" y="175"/>
                      <a:pt x="455" y="173"/>
                    </a:cubicBezTo>
                    <a:cubicBezTo>
                      <a:pt x="452" y="166"/>
                      <a:pt x="450" y="158"/>
                      <a:pt x="445" y="152"/>
                    </a:cubicBezTo>
                    <a:cubicBezTo>
                      <a:pt x="446" y="150"/>
                      <a:pt x="444" y="148"/>
                      <a:pt x="443" y="147"/>
                    </a:cubicBezTo>
                    <a:cubicBezTo>
                      <a:pt x="441" y="140"/>
                      <a:pt x="438" y="134"/>
                      <a:pt x="433" y="128"/>
                    </a:cubicBezTo>
                    <a:cubicBezTo>
                      <a:pt x="433" y="127"/>
                      <a:pt x="433" y="127"/>
                      <a:pt x="433" y="127"/>
                    </a:cubicBezTo>
                    <a:cubicBezTo>
                      <a:pt x="431" y="126"/>
                      <a:pt x="432" y="123"/>
                      <a:pt x="429" y="122"/>
                    </a:cubicBezTo>
                    <a:cubicBezTo>
                      <a:pt x="430" y="124"/>
                      <a:pt x="430" y="127"/>
                      <a:pt x="432" y="128"/>
                    </a:cubicBezTo>
                    <a:cubicBezTo>
                      <a:pt x="437" y="140"/>
                      <a:pt x="442" y="151"/>
                      <a:pt x="445" y="163"/>
                    </a:cubicBezTo>
                    <a:cubicBezTo>
                      <a:pt x="449" y="180"/>
                      <a:pt x="455" y="198"/>
                      <a:pt x="447" y="215"/>
                    </a:cubicBezTo>
                    <a:cubicBezTo>
                      <a:pt x="448" y="216"/>
                      <a:pt x="448" y="216"/>
                      <a:pt x="448" y="216"/>
                    </a:cubicBezTo>
                    <a:cubicBezTo>
                      <a:pt x="447" y="217"/>
                      <a:pt x="446" y="220"/>
                      <a:pt x="446" y="222"/>
                    </a:cubicBezTo>
                    <a:cubicBezTo>
                      <a:pt x="446" y="228"/>
                      <a:pt x="441" y="233"/>
                      <a:pt x="443" y="239"/>
                    </a:cubicBezTo>
                    <a:cubicBezTo>
                      <a:pt x="444" y="242"/>
                      <a:pt x="441" y="243"/>
                      <a:pt x="442" y="246"/>
                    </a:cubicBezTo>
                    <a:cubicBezTo>
                      <a:pt x="441" y="250"/>
                      <a:pt x="439" y="254"/>
                      <a:pt x="436" y="257"/>
                    </a:cubicBezTo>
                    <a:cubicBezTo>
                      <a:pt x="437" y="262"/>
                      <a:pt x="432" y="262"/>
                      <a:pt x="431" y="266"/>
                    </a:cubicBezTo>
                    <a:cubicBezTo>
                      <a:pt x="430" y="267"/>
                      <a:pt x="432" y="269"/>
                      <a:pt x="430" y="270"/>
                    </a:cubicBezTo>
                    <a:cubicBezTo>
                      <a:pt x="428" y="272"/>
                      <a:pt x="426" y="273"/>
                      <a:pt x="425" y="276"/>
                    </a:cubicBezTo>
                    <a:cubicBezTo>
                      <a:pt x="421" y="278"/>
                      <a:pt x="418" y="283"/>
                      <a:pt x="414" y="284"/>
                    </a:cubicBezTo>
                    <a:cubicBezTo>
                      <a:pt x="412" y="282"/>
                      <a:pt x="414" y="281"/>
                      <a:pt x="412" y="279"/>
                    </a:cubicBezTo>
                    <a:cubicBezTo>
                      <a:pt x="414" y="278"/>
                      <a:pt x="411" y="276"/>
                      <a:pt x="413" y="274"/>
                    </a:cubicBezTo>
                    <a:cubicBezTo>
                      <a:pt x="410" y="273"/>
                      <a:pt x="413" y="271"/>
                      <a:pt x="414" y="269"/>
                    </a:cubicBezTo>
                    <a:cubicBezTo>
                      <a:pt x="412" y="269"/>
                      <a:pt x="412" y="269"/>
                      <a:pt x="412" y="269"/>
                    </a:cubicBezTo>
                    <a:cubicBezTo>
                      <a:pt x="411" y="266"/>
                      <a:pt x="414" y="266"/>
                      <a:pt x="414" y="264"/>
                    </a:cubicBezTo>
                    <a:cubicBezTo>
                      <a:pt x="414" y="264"/>
                      <a:pt x="414" y="264"/>
                      <a:pt x="414" y="264"/>
                    </a:cubicBezTo>
                    <a:cubicBezTo>
                      <a:pt x="421" y="260"/>
                      <a:pt x="425" y="254"/>
                      <a:pt x="429" y="248"/>
                    </a:cubicBezTo>
                    <a:cubicBezTo>
                      <a:pt x="426" y="249"/>
                      <a:pt x="426" y="253"/>
                      <a:pt x="423" y="254"/>
                    </a:cubicBezTo>
                    <a:cubicBezTo>
                      <a:pt x="421" y="257"/>
                      <a:pt x="418" y="262"/>
                      <a:pt x="415" y="264"/>
                    </a:cubicBezTo>
                    <a:cubicBezTo>
                      <a:pt x="414" y="261"/>
                      <a:pt x="417" y="260"/>
                      <a:pt x="416" y="258"/>
                    </a:cubicBezTo>
                    <a:cubicBezTo>
                      <a:pt x="417" y="257"/>
                      <a:pt x="418" y="257"/>
                      <a:pt x="418" y="257"/>
                    </a:cubicBezTo>
                    <a:cubicBezTo>
                      <a:pt x="418" y="257"/>
                      <a:pt x="418" y="257"/>
                      <a:pt x="418" y="257"/>
                    </a:cubicBezTo>
                    <a:cubicBezTo>
                      <a:pt x="423" y="244"/>
                      <a:pt x="434" y="237"/>
                      <a:pt x="434" y="222"/>
                    </a:cubicBezTo>
                    <a:cubicBezTo>
                      <a:pt x="435" y="222"/>
                      <a:pt x="435" y="222"/>
                      <a:pt x="435" y="222"/>
                    </a:cubicBezTo>
                    <a:cubicBezTo>
                      <a:pt x="435" y="221"/>
                      <a:pt x="435" y="221"/>
                      <a:pt x="435" y="221"/>
                    </a:cubicBezTo>
                    <a:cubicBezTo>
                      <a:pt x="434" y="221"/>
                      <a:pt x="434" y="221"/>
                      <a:pt x="434" y="221"/>
                    </a:cubicBezTo>
                    <a:cubicBezTo>
                      <a:pt x="434" y="217"/>
                      <a:pt x="434" y="212"/>
                      <a:pt x="435" y="207"/>
                    </a:cubicBezTo>
                    <a:cubicBezTo>
                      <a:pt x="436" y="205"/>
                      <a:pt x="434" y="202"/>
                      <a:pt x="436" y="200"/>
                    </a:cubicBezTo>
                    <a:cubicBezTo>
                      <a:pt x="440" y="185"/>
                      <a:pt x="436" y="170"/>
                      <a:pt x="432" y="156"/>
                    </a:cubicBezTo>
                    <a:cubicBezTo>
                      <a:pt x="432" y="151"/>
                      <a:pt x="428" y="148"/>
                      <a:pt x="428" y="143"/>
                    </a:cubicBezTo>
                    <a:cubicBezTo>
                      <a:pt x="425" y="139"/>
                      <a:pt x="423" y="135"/>
                      <a:pt x="421" y="130"/>
                    </a:cubicBezTo>
                    <a:cubicBezTo>
                      <a:pt x="409" y="114"/>
                      <a:pt x="401" y="96"/>
                      <a:pt x="384" y="84"/>
                    </a:cubicBezTo>
                    <a:cubicBezTo>
                      <a:pt x="382" y="84"/>
                      <a:pt x="382" y="80"/>
                      <a:pt x="379" y="80"/>
                    </a:cubicBezTo>
                    <a:cubicBezTo>
                      <a:pt x="378" y="76"/>
                      <a:pt x="375" y="79"/>
                      <a:pt x="372" y="79"/>
                    </a:cubicBezTo>
                    <a:cubicBezTo>
                      <a:pt x="370" y="76"/>
                      <a:pt x="367" y="74"/>
                      <a:pt x="366" y="71"/>
                    </a:cubicBezTo>
                    <a:cubicBezTo>
                      <a:pt x="364" y="71"/>
                      <a:pt x="362" y="68"/>
                      <a:pt x="361" y="66"/>
                    </a:cubicBezTo>
                    <a:cubicBezTo>
                      <a:pt x="357" y="64"/>
                      <a:pt x="353" y="61"/>
                      <a:pt x="349" y="59"/>
                    </a:cubicBezTo>
                    <a:cubicBezTo>
                      <a:pt x="346" y="56"/>
                      <a:pt x="343" y="53"/>
                      <a:pt x="340" y="50"/>
                    </a:cubicBezTo>
                    <a:cubicBezTo>
                      <a:pt x="333" y="41"/>
                      <a:pt x="322" y="34"/>
                      <a:pt x="312" y="27"/>
                    </a:cubicBezTo>
                    <a:cubicBezTo>
                      <a:pt x="313" y="27"/>
                      <a:pt x="315" y="28"/>
                      <a:pt x="315" y="26"/>
                    </a:cubicBezTo>
                    <a:cubicBezTo>
                      <a:pt x="322" y="25"/>
                      <a:pt x="329" y="29"/>
                      <a:pt x="336" y="31"/>
                    </a:cubicBezTo>
                    <a:cubicBezTo>
                      <a:pt x="337" y="30"/>
                      <a:pt x="337" y="30"/>
                      <a:pt x="337" y="30"/>
                    </a:cubicBezTo>
                    <a:cubicBezTo>
                      <a:pt x="334" y="28"/>
                      <a:pt x="334" y="28"/>
                      <a:pt x="334" y="28"/>
                    </a:cubicBezTo>
                    <a:cubicBezTo>
                      <a:pt x="334" y="27"/>
                      <a:pt x="335" y="27"/>
                      <a:pt x="335" y="27"/>
                    </a:cubicBezTo>
                    <a:cubicBezTo>
                      <a:pt x="334" y="26"/>
                      <a:pt x="333" y="26"/>
                      <a:pt x="332" y="25"/>
                    </a:cubicBezTo>
                    <a:cubicBezTo>
                      <a:pt x="332" y="26"/>
                      <a:pt x="332" y="26"/>
                      <a:pt x="332" y="26"/>
                    </a:cubicBezTo>
                    <a:cubicBezTo>
                      <a:pt x="332" y="26"/>
                      <a:pt x="333" y="26"/>
                      <a:pt x="333" y="26"/>
                    </a:cubicBezTo>
                    <a:cubicBezTo>
                      <a:pt x="333" y="27"/>
                      <a:pt x="332" y="27"/>
                      <a:pt x="332" y="27"/>
                    </a:cubicBezTo>
                    <a:cubicBezTo>
                      <a:pt x="329" y="20"/>
                      <a:pt x="321" y="21"/>
                      <a:pt x="316" y="18"/>
                    </a:cubicBezTo>
                    <a:cubicBezTo>
                      <a:pt x="316" y="20"/>
                      <a:pt x="312" y="19"/>
                      <a:pt x="312" y="21"/>
                    </a:cubicBezTo>
                    <a:cubicBezTo>
                      <a:pt x="309" y="21"/>
                      <a:pt x="308" y="19"/>
                      <a:pt x="306" y="19"/>
                    </a:cubicBezTo>
                    <a:cubicBezTo>
                      <a:pt x="301" y="20"/>
                      <a:pt x="299" y="17"/>
                      <a:pt x="294" y="16"/>
                    </a:cubicBezTo>
                    <a:cubicBezTo>
                      <a:pt x="295" y="17"/>
                      <a:pt x="295" y="17"/>
                      <a:pt x="295" y="17"/>
                    </a:cubicBezTo>
                    <a:cubicBezTo>
                      <a:pt x="295" y="18"/>
                      <a:pt x="295" y="18"/>
                      <a:pt x="295" y="18"/>
                    </a:cubicBezTo>
                    <a:cubicBezTo>
                      <a:pt x="294" y="18"/>
                      <a:pt x="294" y="18"/>
                      <a:pt x="293" y="17"/>
                    </a:cubicBezTo>
                    <a:cubicBezTo>
                      <a:pt x="294" y="19"/>
                      <a:pt x="294" y="19"/>
                      <a:pt x="294" y="19"/>
                    </a:cubicBezTo>
                    <a:cubicBezTo>
                      <a:pt x="294" y="19"/>
                      <a:pt x="293" y="20"/>
                      <a:pt x="293" y="20"/>
                    </a:cubicBezTo>
                    <a:cubicBezTo>
                      <a:pt x="299" y="22"/>
                      <a:pt x="304" y="27"/>
                      <a:pt x="310" y="27"/>
                    </a:cubicBezTo>
                    <a:cubicBezTo>
                      <a:pt x="308" y="29"/>
                      <a:pt x="308" y="29"/>
                      <a:pt x="308" y="29"/>
                    </a:cubicBezTo>
                    <a:cubicBezTo>
                      <a:pt x="307" y="28"/>
                      <a:pt x="307" y="28"/>
                      <a:pt x="307" y="28"/>
                    </a:cubicBezTo>
                    <a:cubicBezTo>
                      <a:pt x="306" y="29"/>
                      <a:pt x="306" y="29"/>
                      <a:pt x="306" y="29"/>
                    </a:cubicBezTo>
                    <a:cubicBezTo>
                      <a:pt x="307" y="31"/>
                      <a:pt x="307" y="31"/>
                      <a:pt x="307" y="31"/>
                    </a:cubicBezTo>
                    <a:cubicBezTo>
                      <a:pt x="308" y="31"/>
                      <a:pt x="309" y="31"/>
                      <a:pt x="309" y="30"/>
                    </a:cubicBezTo>
                    <a:cubicBezTo>
                      <a:pt x="309" y="29"/>
                      <a:pt x="309" y="29"/>
                      <a:pt x="309" y="29"/>
                    </a:cubicBezTo>
                    <a:cubicBezTo>
                      <a:pt x="310" y="27"/>
                      <a:pt x="311" y="30"/>
                      <a:pt x="312" y="30"/>
                    </a:cubicBezTo>
                    <a:cubicBezTo>
                      <a:pt x="312" y="30"/>
                      <a:pt x="311" y="29"/>
                      <a:pt x="312" y="28"/>
                    </a:cubicBezTo>
                    <a:cubicBezTo>
                      <a:pt x="313" y="29"/>
                      <a:pt x="317" y="30"/>
                      <a:pt x="316" y="33"/>
                    </a:cubicBezTo>
                    <a:cubicBezTo>
                      <a:pt x="316" y="32"/>
                      <a:pt x="315" y="32"/>
                      <a:pt x="315" y="32"/>
                    </a:cubicBezTo>
                    <a:cubicBezTo>
                      <a:pt x="320" y="36"/>
                      <a:pt x="325" y="42"/>
                      <a:pt x="331" y="44"/>
                    </a:cubicBezTo>
                    <a:cubicBezTo>
                      <a:pt x="332" y="43"/>
                      <a:pt x="332" y="43"/>
                      <a:pt x="332" y="43"/>
                    </a:cubicBezTo>
                    <a:cubicBezTo>
                      <a:pt x="332" y="43"/>
                      <a:pt x="333" y="44"/>
                      <a:pt x="333" y="45"/>
                    </a:cubicBezTo>
                    <a:cubicBezTo>
                      <a:pt x="332" y="45"/>
                      <a:pt x="332" y="45"/>
                      <a:pt x="332" y="45"/>
                    </a:cubicBezTo>
                    <a:cubicBezTo>
                      <a:pt x="334" y="47"/>
                      <a:pt x="334" y="47"/>
                      <a:pt x="334" y="47"/>
                    </a:cubicBezTo>
                    <a:cubicBezTo>
                      <a:pt x="334" y="45"/>
                      <a:pt x="334" y="45"/>
                      <a:pt x="334" y="45"/>
                    </a:cubicBezTo>
                    <a:cubicBezTo>
                      <a:pt x="338" y="49"/>
                      <a:pt x="343" y="54"/>
                      <a:pt x="348" y="59"/>
                    </a:cubicBezTo>
                    <a:cubicBezTo>
                      <a:pt x="347" y="59"/>
                      <a:pt x="346" y="58"/>
                      <a:pt x="345" y="58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38" y="52"/>
                      <a:pt x="341" y="53"/>
                      <a:pt x="341" y="55"/>
                    </a:cubicBezTo>
                    <a:cubicBezTo>
                      <a:pt x="343" y="55"/>
                      <a:pt x="343" y="56"/>
                      <a:pt x="345" y="58"/>
                    </a:cubicBezTo>
                    <a:cubicBezTo>
                      <a:pt x="342" y="57"/>
                      <a:pt x="339" y="55"/>
                      <a:pt x="337" y="54"/>
                    </a:cubicBezTo>
                    <a:cubicBezTo>
                      <a:pt x="337" y="54"/>
                      <a:pt x="337" y="54"/>
                      <a:pt x="337" y="54"/>
                    </a:cubicBezTo>
                    <a:cubicBezTo>
                      <a:pt x="336" y="54"/>
                      <a:pt x="335" y="53"/>
                      <a:pt x="335" y="54"/>
                    </a:cubicBezTo>
                    <a:cubicBezTo>
                      <a:pt x="333" y="54"/>
                      <a:pt x="331" y="55"/>
                      <a:pt x="330" y="53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9" y="53"/>
                      <a:pt x="328" y="52"/>
                      <a:pt x="328" y="52"/>
                    </a:cubicBezTo>
                    <a:cubicBezTo>
                      <a:pt x="328" y="51"/>
                      <a:pt x="326" y="50"/>
                      <a:pt x="327" y="49"/>
                    </a:cubicBezTo>
                    <a:cubicBezTo>
                      <a:pt x="329" y="50"/>
                      <a:pt x="331" y="53"/>
                      <a:pt x="333" y="54"/>
                    </a:cubicBezTo>
                    <a:cubicBezTo>
                      <a:pt x="333" y="53"/>
                      <a:pt x="333" y="53"/>
                      <a:pt x="333" y="53"/>
                    </a:cubicBezTo>
                    <a:cubicBezTo>
                      <a:pt x="332" y="53"/>
                      <a:pt x="332" y="51"/>
                      <a:pt x="331" y="50"/>
                    </a:cubicBezTo>
                    <a:cubicBezTo>
                      <a:pt x="332" y="51"/>
                      <a:pt x="334" y="51"/>
                      <a:pt x="335" y="50"/>
                    </a:cubicBezTo>
                    <a:cubicBezTo>
                      <a:pt x="332" y="47"/>
                      <a:pt x="328" y="46"/>
                      <a:pt x="324" y="44"/>
                    </a:cubicBezTo>
                    <a:cubicBezTo>
                      <a:pt x="322" y="43"/>
                      <a:pt x="319" y="45"/>
                      <a:pt x="319" y="42"/>
                    </a:cubicBezTo>
                    <a:cubicBezTo>
                      <a:pt x="318" y="38"/>
                      <a:pt x="313" y="40"/>
                      <a:pt x="311" y="36"/>
                    </a:cubicBezTo>
                    <a:cubicBezTo>
                      <a:pt x="303" y="30"/>
                      <a:pt x="294" y="25"/>
                      <a:pt x="285" y="21"/>
                    </a:cubicBezTo>
                    <a:cubicBezTo>
                      <a:pt x="285" y="20"/>
                      <a:pt x="285" y="20"/>
                      <a:pt x="285" y="20"/>
                    </a:cubicBezTo>
                    <a:cubicBezTo>
                      <a:pt x="284" y="20"/>
                      <a:pt x="284" y="20"/>
                      <a:pt x="284" y="20"/>
                    </a:cubicBezTo>
                    <a:cubicBezTo>
                      <a:pt x="284" y="20"/>
                      <a:pt x="284" y="20"/>
                      <a:pt x="284" y="20"/>
                    </a:cubicBezTo>
                    <a:cubicBezTo>
                      <a:pt x="280" y="21"/>
                      <a:pt x="275" y="22"/>
                      <a:pt x="270" y="20"/>
                    </a:cubicBezTo>
                    <a:cubicBezTo>
                      <a:pt x="273" y="19"/>
                      <a:pt x="276" y="19"/>
                      <a:pt x="279" y="19"/>
                    </a:cubicBezTo>
                    <a:cubicBezTo>
                      <a:pt x="268" y="19"/>
                      <a:pt x="268" y="19"/>
                      <a:pt x="268" y="19"/>
                    </a:cubicBezTo>
                    <a:cubicBezTo>
                      <a:pt x="268" y="20"/>
                      <a:pt x="268" y="20"/>
                      <a:pt x="268" y="20"/>
                    </a:cubicBezTo>
                    <a:cubicBezTo>
                      <a:pt x="266" y="19"/>
                      <a:pt x="263" y="18"/>
                      <a:pt x="260" y="18"/>
                    </a:cubicBezTo>
                    <a:cubicBezTo>
                      <a:pt x="258" y="17"/>
                      <a:pt x="256" y="16"/>
                      <a:pt x="253" y="15"/>
                    </a:cubicBezTo>
                    <a:cubicBezTo>
                      <a:pt x="255" y="15"/>
                      <a:pt x="255" y="15"/>
                      <a:pt x="255" y="15"/>
                    </a:cubicBezTo>
                    <a:cubicBezTo>
                      <a:pt x="253" y="15"/>
                      <a:pt x="253" y="15"/>
                      <a:pt x="253" y="15"/>
                    </a:cubicBezTo>
                    <a:cubicBezTo>
                      <a:pt x="252" y="14"/>
                      <a:pt x="250" y="14"/>
                      <a:pt x="249" y="13"/>
                    </a:cubicBezTo>
                    <a:cubicBezTo>
                      <a:pt x="252" y="10"/>
                      <a:pt x="256" y="13"/>
                      <a:pt x="258" y="12"/>
                    </a:cubicBezTo>
                    <a:cubicBezTo>
                      <a:pt x="260" y="7"/>
                      <a:pt x="263" y="10"/>
                      <a:pt x="266" y="10"/>
                    </a:cubicBezTo>
                    <a:cubicBezTo>
                      <a:pt x="265" y="9"/>
                      <a:pt x="265" y="9"/>
                      <a:pt x="265" y="9"/>
                    </a:cubicBezTo>
                    <a:cubicBezTo>
                      <a:pt x="269" y="8"/>
                      <a:pt x="272" y="10"/>
                      <a:pt x="275" y="11"/>
                    </a:cubicBezTo>
                    <a:cubicBezTo>
                      <a:pt x="278" y="13"/>
                      <a:pt x="280" y="9"/>
                      <a:pt x="283" y="10"/>
                    </a:cubicBezTo>
                    <a:cubicBezTo>
                      <a:pt x="287" y="13"/>
                      <a:pt x="292" y="10"/>
                      <a:pt x="296" y="11"/>
                    </a:cubicBezTo>
                    <a:cubicBezTo>
                      <a:pt x="300" y="11"/>
                      <a:pt x="304" y="14"/>
                      <a:pt x="307" y="13"/>
                    </a:cubicBezTo>
                    <a:cubicBezTo>
                      <a:pt x="307" y="13"/>
                      <a:pt x="308" y="15"/>
                      <a:pt x="309" y="14"/>
                    </a:cubicBezTo>
                    <a:cubicBezTo>
                      <a:pt x="307" y="11"/>
                      <a:pt x="305" y="12"/>
                      <a:pt x="302" y="12"/>
                    </a:cubicBezTo>
                    <a:cubicBezTo>
                      <a:pt x="301" y="11"/>
                      <a:pt x="298" y="10"/>
                      <a:pt x="297" y="10"/>
                    </a:cubicBezTo>
                    <a:cubicBezTo>
                      <a:pt x="290" y="9"/>
                      <a:pt x="284" y="8"/>
                      <a:pt x="277" y="8"/>
                    </a:cubicBezTo>
                    <a:cubicBezTo>
                      <a:pt x="276" y="7"/>
                      <a:pt x="276" y="7"/>
                      <a:pt x="276" y="7"/>
                    </a:cubicBezTo>
                    <a:cubicBezTo>
                      <a:pt x="261" y="8"/>
                      <a:pt x="245" y="1"/>
                      <a:pt x="232" y="1"/>
                    </a:cubicBezTo>
                    <a:cubicBezTo>
                      <a:pt x="239" y="2"/>
                      <a:pt x="246" y="4"/>
                      <a:pt x="253" y="5"/>
                    </a:cubicBezTo>
                    <a:cubicBezTo>
                      <a:pt x="251" y="6"/>
                      <a:pt x="249" y="6"/>
                      <a:pt x="247" y="5"/>
                    </a:cubicBezTo>
                    <a:cubicBezTo>
                      <a:pt x="245" y="8"/>
                      <a:pt x="242" y="6"/>
                      <a:pt x="239" y="5"/>
                    </a:cubicBezTo>
                    <a:cubicBezTo>
                      <a:pt x="210" y="9"/>
                      <a:pt x="210" y="9"/>
                      <a:pt x="210" y="9"/>
                    </a:cubicBezTo>
                    <a:cubicBezTo>
                      <a:pt x="209" y="11"/>
                      <a:pt x="207" y="11"/>
                      <a:pt x="205" y="11"/>
                    </a:cubicBezTo>
                    <a:cubicBezTo>
                      <a:pt x="204" y="10"/>
                      <a:pt x="202" y="10"/>
                      <a:pt x="201" y="9"/>
                    </a:cubicBezTo>
                    <a:cubicBezTo>
                      <a:pt x="201" y="9"/>
                      <a:pt x="202" y="9"/>
                      <a:pt x="202" y="8"/>
                    </a:cubicBezTo>
                    <a:cubicBezTo>
                      <a:pt x="202" y="8"/>
                      <a:pt x="201" y="9"/>
                      <a:pt x="200" y="9"/>
                    </a:cubicBezTo>
                    <a:cubicBezTo>
                      <a:pt x="200" y="8"/>
                      <a:pt x="199" y="8"/>
                      <a:pt x="199" y="7"/>
                    </a:cubicBezTo>
                    <a:cubicBezTo>
                      <a:pt x="200" y="7"/>
                      <a:pt x="201" y="6"/>
                      <a:pt x="201" y="6"/>
                    </a:cubicBezTo>
                    <a:cubicBezTo>
                      <a:pt x="200" y="5"/>
                      <a:pt x="199" y="6"/>
                      <a:pt x="198" y="6"/>
                    </a:cubicBezTo>
                    <a:cubicBezTo>
                      <a:pt x="198" y="6"/>
                      <a:pt x="198" y="5"/>
                      <a:pt x="198" y="5"/>
                    </a:cubicBezTo>
                    <a:cubicBezTo>
                      <a:pt x="197" y="3"/>
                      <a:pt x="198" y="0"/>
                      <a:pt x="200" y="0"/>
                    </a:cubicBezTo>
                    <a:cubicBezTo>
                      <a:pt x="180" y="1"/>
                      <a:pt x="159" y="4"/>
                      <a:pt x="140" y="11"/>
                    </a:cubicBezTo>
                    <a:cubicBezTo>
                      <a:pt x="134" y="13"/>
                      <a:pt x="129" y="16"/>
                      <a:pt x="123" y="18"/>
                    </a:cubicBezTo>
                    <a:cubicBezTo>
                      <a:pt x="119" y="19"/>
                      <a:pt x="114" y="21"/>
                      <a:pt x="111" y="23"/>
                    </a:cubicBezTo>
                    <a:cubicBezTo>
                      <a:pt x="106" y="24"/>
                      <a:pt x="103" y="28"/>
                      <a:pt x="98" y="28"/>
                    </a:cubicBezTo>
                    <a:cubicBezTo>
                      <a:pt x="95" y="31"/>
                      <a:pt x="92" y="33"/>
                      <a:pt x="89" y="35"/>
                    </a:cubicBezTo>
                    <a:cubicBezTo>
                      <a:pt x="87" y="37"/>
                      <a:pt x="85" y="38"/>
                      <a:pt x="83" y="38"/>
                    </a:cubicBezTo>
                    <a:cubicBezTo>
                      <a:pt x="79" y="42"/>
                      <a:pt x="75" y="45"/>
                      <a:pt x="71" y="49"/>
                    </a:cubicBezTo>
                    <a:cubicBezTo>
                      <a:pt x="70" y="51"/>
                      <a:pt x="68" y="51"/>
                      <a:pt x="67" y="53"/>
                    </a:cubicBezTo>
                    <a:cubicBezTo>
                      <a:pt x="61" y="60"/>
                      <a:pt x="53" y="65"/>
                      <a:pt x="48" y="74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0" y="84"/>
                      <a:pt x="33" y="92"/>
                      <a:pt x="29" y="102"/>
                    </a:cubicBezTo>
                    <a:cubicBezTo>
                      <a:pt x="32" y="99"/>
                      <a:pt x="33" y="94"/>
                      <a:pt x="36" y="91"/>
                    </a:cubicBezTo>
                    <a:cubicBezTo>
                      <a:pt x="40" y="92"/>
                      <a:pt x="37" y="88"/>
                      <a:pt x="39" y="87"/>
                    </a:cubicBezTo>
                    <a:cubicBezTo>
                      <a:pt x="40" y="87"/>
                      <a:pt x="40" y="85"/>
                      <a:pt x="41" y="86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5" y="85"/>
                      <a:pt x="41" y="81"/>
                      <a:pt x="45" y="79"/>
                    </a:cubicBezTo>
                    <a:cubicBezTo>
                      <a:pt x="46" y="79"/>
                      <a:pt x="45" y="80"/>
                      <a:pt x="46" y="80"/>
                    </a:cubicBezTo>
                    <a:cubicBezTo>
                      <a:pt x="54" y="69"/>
                      <a:pt x="64" y="59"/>
                      <a:pt x="74" y="50"/>
                    </a:cubicBezTo>
                    <a:cubicBezTo>
                      <a:pt x="82" y="43"/>
                      <a:pt x="90" y="37"/>
                      <a:pt x="99" y="31"/>
                    </a:cubicBezTo>
                    <a:cubicBezTo>
                      <a:pt x="102" y="31"/>
                      <a:pt x="103" y="28"/>
                      <a:pt x="106" y="28"/>
                    </a:cubicBezTo>
                    <a:cubicBezTo>
                      <a:pt x="107" y="25"/>
                      <a:pt x="111" y="26"/>
                      <a:pt x="111" y="23"/>
                    </a:cubicBezTo>
                    <a:cubicBezTo>
                      <a:pt x="112" y="23"/>
                      <a:pt x="113" y="23"/>
                      <a:pt x="114" y="23"/>
                    </a:cubicBezTo>
                    <a:cubicBezTo>
                      <a:pt x="125" y="19"/>
                      <a:pt x="138" y="14"/>
                      <a:pt x="150" y="11"/>
                    </a:cubicBezTo>
                    <a:cubicBezTo>
                      <a:pt x="164" y="8"/>
                      <a:pt x="177" y="3"/>
                      <a:pt x="190" y="3"/>
                    </a:cubicBezTo>
                    <a:cubicBezTo>
                      <a:pt x="190" y="2"/>
                      <a:pt x="189" y="3"/>
                      <a:pt x="189" y="2"/>
                    </a:cubicBezTo>
                    <a:cubicBezTo>
                      <a:pt x="190" y="0"/>
                      <a:pt x="192" y="2"/>
                      <a:pt x="193" y="1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4" y="3"/>
                      <a:pt x="194" y="3"/>
                      <a:pt x="194" y="3"/>
                    </a:cubicBezTo>
                    <a:cubicBezTo>
                      <a:pt x="194" y="1"/>
                      <a:pt x="194" y="1"/>
                      <a:pt x="194" y="1"/>
                    </a:cubicBezTo>
                    <a:cubicBezTo>
                      <a:pt x="196" y="1"/>
                      <a:pt x="196" y="1"/>
                      <a:pt x="196" y="1"/>
                    </a:cubicBezTo>
                    <a:cubicBezTo>
                      <a:pt x="195" y="3"/>
                      <a:pt x="196" y="5"/>
                      <a:pt x="197" y="7"/>
                    </a:cubicBezTo>
                    <a:cubicBezTo>
                      <a:pt x="196" y="7"/>
                      <a:pt x="195" y="8"/>
                      <a:pt x="195" y="8"/>
                    </a:cubicBezTo>
                    <a:cubicBezTo>
                      <a:pt x="195" y="8"/>
                      <a:pt x="196" y="8"/>
                      <a:pt x="197" y="8"/>
                    </a:cubicBezTo>
                    <a:cubicBezTo>
                      <a:pt x="197" y="8"/>
                      <a:pt x="197" y="9"/>
                      <a:pt x="198" y="9"/>
                    </a:cubicBezTo>
                    <a:cubicBezTo>
                      <a:pt x="197" y="9"/>
                      <a:pt x="196" y="10"/>
                      <a:pt x="196" y="10"/>
                    </a:cubicBezTo>
                    <a:cubicBezTo>
                      <a:pt x="196" y="10"/>
                      <a:pt x="197" y="10"/>
                      <a:pt x="198" y="10"/>
                    </a:cubicBezTo>
                    <a:cubicBezTo>
                      <a:pt x="198" y="11"/>
                      <a:pt x="199" y="13"/>
                      <a:pt x="197" y="15"/>
                    </a:cubicBezTo>
                    <a:cubicBezTo>
                      <a:pt x="189" y="16"/>
                      <a:pt x="181" y="19"/>
                      <a:pt x="174" y="23"/>
                    </a:cubicBezTo>
                    <a:cubicBezTo>
                      <a:pt x="172" y="24"/>
                      <a:pt x="171" y="24"/>
                      <a:pt x="169" y="25"/>
                    </a:cubicBezTo>
                    <a:cubicBezTo>
                      <a:pt x="166" y="26"/>
                      <a:pt x="164" y="29"/>
                      <a:pt x="161" y="29"/>
                    </a:cubicBezTo>
                    <a:cubicBezTo>
                      <a:pt x="158" y="32"/>
                      <a:pt x="154" y="32"/>
                      <a:pt x="150" y="34"/>
                    </a:cubicBezTo>
                    <a:cubicBezTo>
                      <a:pt x="151" y="34"/>
                      <a:pt x="151" y="33"/>
                      <a:pt x="152" y="33"/>
                    </a:cubicBezTo>
                    <a:cubicBezTo>
                      <a:pt x="151" y="33"/>
                      <a:pt x="149" y="33"/>
                      <a:pt x="148" y="34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9" y="37"/>
                      <a:pt x="147" y="37"/>
                      <a:pt x="145" y="38"/>
                    </a:cubicBezTo>
                    <a:cubicBezTo>
                      <a:pt x="145" y="37"/>
                      <a:pt x="145" y="37"/>
                      <a:pt x="145" y="37"/>
                    </a:cubicBezTo>
                    <a:cubicBezTo>
                      <a:pt x="145" y="37"/>
                      <a:pt x="145" y="37"/>
                      <a:pt x="145" y="37"/>
                    </a:cubicBezTo>
                    <a:cubicBezTo>
                      <a:pt x="146" y="37"/>
                      <a:pt x="146" y="35"/>
                      <a:pt x="148" y="34"/>
                    </a:cubicBezTo>
                    <a:cubicBezTo>
                      <a:pt x="147" y="33"/>
                      <a:pt x="147" y="33"/>
                      <a:pt x="147" y="33"/>
                    </a:cubicBezTo>
                    <a:cubicBezTo>
                      <a:pt x="142" y="38"/>
                      <a:pt x="142" y="38"/>
                      <a:pt x="142" y="38"/>
                    </a:cubicBezTo>
                    <a:cubicBezTo>
                      <a:pt x="141" y="38"/>
                      <a:pt x="142" y="40"/>
                      <a:pt x="141" y="41"/>
                    </a:cubicBezTo>
                    <a:cubicBezTo>
                      <a:pt x="139" y="40"/>
                      <a:pt x="140" y="43"/>
                      <a:pt x="137" y="43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4" y="47"/>
                      <a:pt x="131" y="49"/>
                      <a:pt x="128" y="52"/>
                    </a:cubicBezTo>
                    <a:cubicBezTo>
                      <a:pt x="127" y="52"/>
                      <a:pt x="126" y="54"/>
                      <a:pt x="125" y="52"/>
                    </a:cubicBezTo>
                    <a:cubicBezTo>
                      <a:pt x="124" y="54"/>
                      <a:pt x="124" y="54"/>
                      <a:pt x="124" y="54"/>
                    </a:cubicBezTo>
                    <a:cubicBezTo>
                      <a:pt x="121" y="54"/>
                      <a:pt x="119" y="58"/>
                      <a:pt x="116" y="59"/>
                    </a:cubicBezTo>
                    <a:cubicBezTo>
                      <a:pt x="109" y="63"/>
                      <a:pt x="101" y="70"/>
                      <a:pt x="94" y="75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3" y="77"/>
                      <a:pt x="93" y="77"/>
                      <a:pt x="92" y="76"/>
                    </a:cubicBezTo>
                    <a:cubicBezTo>
                      <a:pt x="92" y="77"/>
                      <a:pt x="91" y="78"/>
                      <a:pt x="92" y="78"/>
                    </a:cubicBezTo>
                    <a:cubicBezTo>
                      <a:pt x="93" y="77"/>
                      <a:pt x="96" y="78"/>
                      <a:pt x="96" y="75"/>
                    </a:cubicBezTo>
                    <a:cubicBezTo>
                      <a:pt x="97" y="75"/>
                      <a:pt x="97" y="75"/>
                      <a:pt x="98" y="76"/>
                    </a:cubicBezTo>
                    <a:cubicBezTo>
                      <a:pt x="93" y="83"/>
                      <a:pt x="85" y="87"/>
                      <a:pt x="81" y="96"/>
                    </a:cubicBezTo>
                    <a:cubicBezTo>
                      <a:pt x="76" y="99"/>
                      <a:pt x="75" y="106"/>
                      <a:pt x="70" y="110"/>
                    </a:cubicBezTo>
                    <a:cubicBezTo>
                      <a:pt x="71" y="108"/>
                      <a:pt x="72" y="106"/>
                      <a:pt x="73" y="105"/>
                    </a:cubicBezTo>
                    <a:cubicBezTo>
                      <a:pt x="73" y="102"/>
                      <a:pt x="74" y="100"/>
                      <a:pt x="75" y="97"/>
                    </a:cubicBezTo>
                    <a:cubicBezTo>
                      <a:pt x="76" y="97"/>
                      <a:pt x="78" y="96"/>
                      <a:pt x="78" y="94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76" y="93"/>
                      <a:pt x="77" y="95"/>
                      <a:pt x="77" y="95"/>
                    </a:cubicBezTo>
                    <a:cubicBezTo>
                      <a:pt x="76" y="97"/>
                      <a:pt x="76" y="96"/>
                      <a:pt x="75" y="96"/>
                    </a:cubicBezTo>
                    <a:cubicBezTo>
                      <a:pt x="77" y="91"/>
                      <a:pt x="80" y="86"/>
                      <a:pt x="84" y="81"/>
                    </a:cubicBezTo>
                    <a:cubicBezTo>
                      <a:pt x="81" y="82"/>
                      <a:pt x="81" y="85"/>
                      <a:pt x="79" y="87"/>
                    </a:cubicBezTo>
                    <a:cubicBezTo>
                      <a:pt x="76" y="89"/>
                      <a:pt x="73" y="94"/>
                      <a:pt x="73" y="99"/>
                    </a:cubicBezTo>
                    <a:cubicBezTo>
                      <a:pt x="73" y="101"/>
                      <a:pt x="70" y="101"/>
                      <a:pt x="71" y="103"/>
                    </a:cubicBezTo>
                    <a:cubicBezTo>
                      <a:pt x="73" y="105"/>
                      <a:pt x="70" y="107"/>
                      <a:pt x="69" y="109"/>
                    </a:cubicBezTo>
                    <a:cubicBezTo>
                      <a:pt x="70" y="110"/>
                      <a:pt x="68" y="111"/>
                      <a:pt x="68" y="11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68" y="114"/>
                      <a:pt x="67" y="115"/>
                      <a:pt x="68" y="116"/>
                    </a:cubicBezTo>
                    <a:cubicBezTo>
                      <a:pt x="68" y="118"/>
                      <a:pt x="66" y="117"/>
                      <a:pt x="66" y="118"/>
                    </a:cubicBezTo>
                    <a:cubicBezTo>
                      <a:pt x="65" y="123"/>
                      <a:pt x="60" y="128"/>
                      <a:pt x="61" y="133"/>
                    </a:cubicBezTo>
                    <a:cubicBezTo>
                      <a:pt x="59" y="135"/>
                      <a:pt x="61" y="136"/>
                      <a:pt x="61" y="138"/>
                    </a:cubicBezTo>
                    <a:cubicBezTo>
                      <a:pt x="60" y="138"/>
                      <a:pt x="60" y="138"/>
                      <a:pt x="60" y="138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58" y="141"/>
                      <a:pt x="59" y="140"/>
                      <a:pt x="59" y="140"/>
                    </a:cubicBezTo>
                    <a:cubicBezTo>
                      <a:pt x="56" y="144"/>
                      <a:pt x="57" y="149"/>
                      <a:pt x="55" y="153"/>
                    </a:cubicBezTo>
                    <a:cubicBezTo>
                      <a:pt x="56" y="153"/>
                      <a:pt x="56" y="153"/>
                      <a:pt x="56" y="153"/>
                    </a:cubicBezTo>
                    <a:cubicBezTo>
                      <a:pt x="55" y="154"/>
                      <a:pt x="55" y="156"/>
                      <a:pt x="55" y="157"/>
                    </a:cubicBezTo>
                    <a:cubicBezTo>
                      <a:pt x="54" y="158"/>
                      <a:pt x="56" y="160"/>
                      <a:pt x="54" y="160"/>
                    </a:cubicBezTo>
                    <a:cubicBezTo>
                      <a:pt x="54" y="160"/>
                      <a:pt x="54" y="161"/>
                      <a:pt x="54" y="161"/>
                    </a:cubicBezTo>
                    <a:cubicBezTo>
                      <a:pt x="53" y="162"/>
                      <a:pt x="52" y="161"/>
                      <a:pt x="52" y="162"/>
                    </a:cubicBez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65"/>
                      <a:pt x="53" y="168"/>
                      <a:pt x="54" y="171"/>
                    </a:cubicBezTo>
                    <a:cubicBezTo>
                      <a:pt x="54" y="171"/>
                      <a:pt x="54" y="172"/>
                      <a:pt x="54" y="173"/>
                    </a:cubicBezTo>
                    <a:cubicBezTo>
                      <a:pt x="52" y="176"/>
                      <a:pt x="54" y="181"/>
                      <a:pt x="51" y="184"/>
                    </a:cubicBezTo>
                    <a:cubicBezTo>
                      <a:pt x="49" y="182"/>
                      <a:pt x="51" y="179"/>
                      <a:pt x="50" y="176"/>
                    </a:cubicBezTo>
                    <a:cubicBezTo>
                      <a:pt x="50" y="176"/>
                      <a:pt x="50" y="175"/>
                      <a:pt x="50" y="175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3"/>
                      <a:pt x="49" y="172"/>
                      <a:pt x="50" y="171"/>
                    </a:cubicBezTo>
                    <a:cubicBezTo>
                      <a:pt x="49" y="170"/>
                      <a:pt x="48" y="171"/>
                      <a:pt x="48" y="172"/>
                    </a:cubicBezTo>
                    <a:cubicBezTo>
                      <a:pt x="45" y="171"/>
                      <a:pt x="46" y="175"/>
                      <a:pt x="45" y="176"/>
                    </a:cubicBezTo>
                    <a:cubicBezTo>
                      <a:pt x="47" y="179"/>
                      <a:pt x="47" y="179"/>
                      <a:pt x="47" y="179"/>
                    </a:cubicBezTo>
                    <a:cubicBezTo>
                      <a:pt x="46" y="180"/>
                      <a:pt x="49" y="180"/>
                      <a:pt x="49" y="182"/>
                    </a:cubicBezTo>
                    <a:cubicBezTo>
                      <a:pt x="48" y="183"/>
                      <a:pt x="48" y="183"/>
                      <a:pt x="48" y="183"/>
                    </a:cubicBezTo>
                    <a:cubicBezTo>
                      <a:pt x="49" y="189"/>
                      <a:pt x="49" y="196"/>
                      <a:pt x="51" y="201"/>
                    </a:cubicBezTo>
                    <a:cubicBezTo>
                      <a:pt x="51" y="202"/>
                      <a:pt x="51" y="202"/>
                      <a:pt x="51" y="202"/>
                    </a:cubicBezTo>
                    <a:cubicBezTo>
                      <a:pt x="52" y="204"/>
                      <a:pt x="52" y="204"/>
                      <a:pt x="52" y="204"/>
                    </a:cubicBezTo>
                    <a:cubicBezTo>
                      <a:pt x="54" y="205"/>
                      <a:pt x="50" y="207"/>
                      <a:pt x="53" y="210"/>
                    </a:cubicBezTo>
                    <a:cubicBezTo>
                      <a:pt x="53" y="210"/>
                      <a:pt x="53" y="211"/>
                      <a:pt x="52" y="211"/>
                    </a:cubicBezTo>
                    <a:cubicBezTo>
                      <a:pt x="51" y="213"/>
                      <a:pt x="54" y="214"/>
                      <a:pt x="53" y="216"/>
                    </a:cubicBezTo>
                    <a:cubicBezTo>
                      <a:pt x="53" y="216"/>
                      <a:pt x="53" y="216"/>
                      <a:pt x="53" y="216"/>
                    </a:cubicBezTo>
                    <a:cubicBezTo>
                      <a:pt x="54" y="217"/>
                      <a:pt x="55" y="219"/>
                      <a:pt x="55" y="221"/>
                    </a:cubicBezTo>
                    <a:cubicBezTo>
                      <a:pt x="56" y="221"/>
                      <a:pt x="56" y="222"/>
                      <a:pt x="56" y="223"/>
                    </a:cubicBezTo>
                    <a:cubicBezTo>
                      <a:pt x="55" y="224"/>
                      <a:pt x="53" y="222"/>
                      <a:pt x="53" y="224"/>
                    </a:cubicBezTo>
                    <a:cubicBezTo>
                      <a:pt x="54" y="224"/>
                      <a:pt x="54" y="225"/>
                      <a:pt x="55" y="224"/>
                    </a:cubicBezTo>
                    <a:cubicBezTo>
                      <a:pt x="61" y="226"/>
                      <a:pt x="54" y="229"/>
                      <a:pt x="58" y="231"/>
                    </a:cubicBezTo>
                    <a:cubicBezTo>
                      <a:pt x="58" y="234"/>
                      <a:pt x="61" y="236"/>
                      <a:pt x="61" y="238"/>
                    </a:cubicBezTo>
                    <a:cubicBezTo>
                      <a:pt x="61" y="240"/>
                      <a:pt x="65" y="241"/>
                      <a:pt x="63" y="244"/>
                    </a:cubicBezTo>
                    <a:cubicBezTo>
                      <a:pt x="65" y="245"/>
                      <a:pt x="65" y="245"/>
                      <a:pt x="65" y="245"/>
                    </a:cubicBezTo>
                    <a:cubicBezTo>
                      <a:pt x="65" y="246"/>
                      <a:pt x="65" y="247"/>
                      <a:pt x="65" y="247"/>
                    </a:cubicBezTo>
                    <a:cubicBezTo>
                      <a:pt x="62" y="246"/>
                      <a:pt x="62" y="246"/>
                      <a:pt x="62" y="246"/>
                    </a:cubicBezTo>
                    <a:cubicBezTo>
                      <a:pt x="63" y="245"/>
                      <a:pt x="63" y="245"/>
                      <a:pt x="63" y="245"/>
                    </a:cubicBezTo>
                    <a:cubicBezTo>
                      <a:pt x="61" y="247"/>
                      <a:pt x="60" y="245"/>
                      <a:pt x="58" y="244"/>
                    </a:cubicBezTo>
                    <a:cubicBezTo>
                      <a:pt x="59" y="243"/>
                      <a:pt x="59" y="243"/>
                      <a:pt x="59" y="243"/>
                    </a:cubicBezTo>
                    <a:cubicBezTo>
                      <a:pt x="58" y="241"/>
                      <a:pt x="58" y="240"/>
                      <a:pt x="56" y="239"/>
                    </a:cubicBezTo>
                    <a:cubicBezTo>
                      <a:pt x="55" y="240"/>
                      <a:pt x="55" y="240"/>
                      <a:pt x="55" y="240"/>
                    </a:cubicBezTo>
                    <a:cubicBezTo>
                      <a:pt x="55" y="241"/>
                      <a:pt x="56" y="241"/>
                      <a:pt x="57" y="241"/>
                    </a:cubicBezTo>
                    <a:cubicBezTo>
                      <a:pt x="59" y="243"/>
                      <a:pt x="56" y="244"/>
                      <a:pt x="57" y="246"/>
                    </a:cubicBezTo>
                    <a:cubicBezTo>
                      <a:pt x="59" y="247"/>
                      <a:pt x="59" y="247"/>
                      <a:pt x="59" y="247"/>
                    </a:cubicBezTo>
                    <a:cubicBezTo>
                      <a:pt x="60" y="247"/>
                      <a:pt x="59" y="248"/>
                      <a:pt x="59" y="249"/>
                    </a:cubicBezTo>
                    <a:cubicBezTo>
                      <a:pt x="60" y="250"/>
                      <a:pt x="60" y="252"/>
                      <a:pt x="61" y="251"/>
                    </a:cubicBezTo>
                    <a:cubicBezTo>
                      <a:pt x="62" y="253"/>
                      <a:pt x="64" y="254"/>
                      <a:pt x="62" y="255"/>
                    </a:cubicBezTo>
                    <a:cubicBezTo>
                      <a:pt x="61" y="255"/>
                      <a:pt x="61" y="255"/>
                      <a:pt x="61" y="255"/>
                    </a:cubicBezTo>
                    <a:cubicBezTo>
                      <a:pt x="57" y="255"/>
                      <a:pt x="61" y="258"/>
                      <a:pt x="60" y="260"/>
                    </a:cubicBezTo>
                    <a:cubicBezTo>
                      <a:pt x="61" y="259"/>
                      <a:pt x="62" y="259"/>
                      <a:pt x="62" y="259"/>
                    </a:cubicBezTo>
                    <a:cubicBezTo>
                      <a:pt x="62" y="259"/>
                      <a:pt x="62" y="258"/>
                      <a:pt x="62" y="257"/>
                    </a:cubicBezTo>
                    <a:cubicBezTo>
                      <a:pt x="64" y="258"/>
                      <a:pt x="66" y="253"/>
                      <a:pt x="67" y="256"/>
                    </a:cubicBezTo>
                    <a:cubicBezTo>
                      <a:pt x="67" y="257"/>
                      <a:pt x="67" y="257"/>
                      <a:pt x="67" y="257"/>
                    </a:cubicBezTo>
                    <a:cubicBezTo>
                      <a:pt x="68" y="256"/>
                      <a:pt x="69" y="256"/>
                      <a:pt x="70" y="256"/>
                    </a:cubicBezTo>
                    <a:cubicBezTo>
                      <a:pt x="71" y="257"/>
                      <a:pt x="72" y="259"/>
                      <a:pt x="72" y="260"/>
                    </a:cubicBezTo>
                    <a:cubicBezTo>
                      <a:pt x="72" y="260"/>
                      <a:pt x="71" y="259"/>
                      <a:pt x="70" y="259"/>
                    </a:cubicBezTo>
                    <a:cubicBezTo>
                      <a:pt x="71" y="262"/>
                      <a:pt x="75" y="262"/>
                      <a:pt x="74" y="265"/>
                    </a:cubicBezTo>
                    <a:cubicBezTo>
                      <a:pt x="73" y="266"/>
                      <a:pt x="76" y="267"/>
                      <a:pt x="74" y="267"/>
                    </a:cubicBezTo>
                    <a:cubicBezTo>
                      <a:pt x="74" y="268"/>
                      <a:pt x="74" y="268"/>
                      <a:pt x="74" y="268"/>
                    </a:cubicBezTo>
                    <a:cubicBezTo>
                      <a:pt x="75" y="269"/>
                      <a:pt x="73" y="269"/>
                      <a:pt x="73" y="269"/>
                    </a:cubicBezTo>
                    <a:cubicBezTo>
                      <a:pt x="74" y="270"/>
                      <a:pt x="74" y="270"/>
                      <a:pt x="74" y="270"/>
                    </a:cubicBezTo>
                    <a:cubicBezTo>
                      <a:pt x="75" y="269"/>
                      <a:pt x="76" y="271"/>
                      <a:pt x="76" y="269"/>
                    </a:cubicBezTo>
                    <a:cubicBezTo>
                      <a:pt x="77" y="270"/>
                      <a:pt x="77" y="270"/>
                      <a:pt x="77" y="270"/>
                    </a:cubicBezTo>
                    <a:cubicBezTo>
                      <a:pt x="74" y="272"/>
                      <a:pt x="77" y="273"/>
                      <a:pt x="77" y="275"/>
                    </a:cubicBezTo>
                    <a:cubicBezTo>
                      <a:pt x="79" y="276"/>
                      <a:pt x="79" y="277"/>
                      <a:pt x="81" y="278"/>
                    </a:cubicBezTo>
                    <a:cubicBezTo>
                      <a:pt x="82" y="281"/>
                      <a:pt x="86" y="282"/>
                      <a:pt x="85" y="286"/>
                    </a:cubicBezTo>
                    <a:cubicBezTo>
                      <a:pt x="85" y="285"/>
                      <a:pt x="84" y="285"/>
                      <a:pt x="84" y="285"/>
                    </a:cubicBezTo>
                    <a:cubicBezTo>
                      <a:pt x="83" y="285"/>
                      <a:pt x="83" y="285"/>
                      <a:pt x="83" y="285"/>
                    </a:cubicBezTo>
                    <a:cubicBezTo>
                      <a:pt x="84" y="286"/>
                      <a:pt x="85" y="286"/>
                      <a:pt x="86" y="286"/>
                    </a:cubicBezTo>
                    <a:cubicBezTo>
                      <a:pt x="86" y="285"/>
                      <a:pt x="86" y="285"/>
                      <a:pt x="86" y="285"/>
                    </a:cubicBezTo>
                    <a:cubicBezTo>
                      <a:pt x="87" y="285"/>
                      <a:pt x="88" y="286"/>
                      <a:pt x="88" y="287"/>
                    </a:cubicBezTo>
                    <a:cubicBezTo>
                      <a:pt x="89" y="287"/>
                      <a:pt x="90" y="288"/>
                      <a:pt x="90" y="288"/>
                    </a:cubicBezTo>
                    <a:cubicBezTo>
                      <a:pt x="91" y="290"/>
                      <a:pt x="92" y="291"/>
                      <a:pt x="93" y="292"/>
                    </a:cubicBezTo>
                    <a:cubicBezTo>
                      <a:pt x="92" y="292"/>
                      <a:pt x="92" y="292"/>
                      <a:pt x="92" y="292"/>
                    </a:cubicBezTo>
                    <a:cubicBezTo>
                      <a:pt x="93" y="293"/>
                      <a:pt x="93" y="293"/>
                      <a:pt x="93" y="293"/>
                    </a:cubicBezTo>
                    <a:cubicBezTo>
                      <a:pt x="93" y="295"/>
                      <a:pt x="95" y="297"/>
                      <a:pt x="96" y="299"/>
                    </a:cubicBezTo>
                    <a:cubicBezTo>
                      <a:pt x="97" y="300"/>
                      <a:pt x="97" y="300"/>
                      <a:pt x="97" y="300"/>
                    </a:cubicBezTo>
                    <a:cubicBezTo>
                      <a:pt x="97" y="300"/>
                      <a:pt x="97" y="300"/>
                      <a:pt x="97" y="300"/>
                    </a:cubicBezTo>
                    <a:cubicBezTo>
                      <a:pt x="96" y="300"/>
                      <a:pt x="96" y="298"/>
                      <a:pt x="95" y="298"/>
                    </a:cubicBezTo>
                    <a:cubicBezTo>
                      <a:pt x="96" y="300"/>
                      <a:pt x="95" y="301"/>
                      <a:pt x="95" y="303"/>
                    </a:cubicBezTo>
                    <a:cubicBezTo>
                      <a:pt x="99" y="305"/>
                      <a:pt x="99" y="305"/>
                      <a:pt x="99" y="305"/>
                    </a:cubicBezTo>
                    <a:cubicBezTo>
                      <a:pt x="100" y="305"/>
                      <a:pt x="100" y="305"/>
                      <a:pt x="100" y="305"/>
                    </a:cubicBezTo>
                    <a:cubicBezTo>
                      <a:pt x="99" y="304"/>
                      <a:pt x="99" y="304"/>
                      <a:pt x="99" y="304"/>
                    </a:cubicBezTo>
                    <a:cubicBezTo>
                      <a:pt x="99" y="303"/>
                      <a:pt x="99" y="303"/>
                      <a:pt x="99" y="303"/>
                    </a:cubicBezTo>
                    <a:cubicBezTo>
                      <a:pt x="101" y="305"/>
                      <a:pt x="103" y="308"/>
                      <a:pt x="104" y="310"/>
                    </a:cubicBezTo>
                    <a:cubicBezTo>
                      <a:pt x="104" y="311"/>
                      <a:pt x="106" y="311"/>
                      <a:pt x="106" y="312"/>
                    </a:cubicBezTo>
                    <a:cubicBezTo>
                      <a:pt x="106" y="312"/>
                      <a:pt x="106" y="312"/>
                      <a:pt x="106" y="312"/>
                    </a:cubicBezTo>
                    <a:cubicBezTo>
                      <a:pt x="106" y="312"/>
                      <a:pt x="107" y="313"/>
                      <a:pt x="107" y="313"/>
                    </a:cubicBezTo>
                    <a:cubicBezTo>
                      <a:pt x="107" y="314"/>
                      <a:pt x="107" y="314"/>
                      <a:pt x="106" y="314"/>
                    </a:cubicBezTo>
                    <a:cubicBezTo>
                      <a:pt x="106" y="315"/>
                      <a:pt x="107" y="314"/>
                      <a:pt x="108" y="314"/>
                    </a:cubicBezTo>
                    <a:cubicBezTo>
                      <a:pt x="108" y="314"/>
                      <a:pt x="108" y="314"/>
                      <a:pt x="108" y="314"/>
                    </a:cubicBezTo>
                    <a:cubicBezTo>
                      <a:pt x="109" y="316"/>
                      <a:pt x="110" y="317"/>
                      <a:pt x="112" y="318"/>
                    </a:cubicBezTo>
                    <a:cubicBezTo>
                      <a:pt x="113" y="320"/>
                      <a:pt x="114" y="320"/>
                      <a:pt x="116" y="322"/>
                    </a:cubicBezTo>
                    <a:cubicBezTo>
                      <a:pt x="119" y="324"/>
                      <a:pt x="124" y="329"/>
                      <a:pt x="128" y="332"/>
                    </a:cubicBezTo>
                    <a:cubicBezTo>
                      <a:pt x="135" y="335"/>
                      <a:pt x="142" y="338"/>
                      <a:pt x="149" y="341"/>
                    </a:cubicBezTo>
                    <a:cubicBezTo>
                      <a:pt x="165" y="348"/>
                      <a:pt x="180" y="358"/>
                      <a:pt x="198" y="362"/>
                    </a:cubicBezTo>
                    <a:cubicBezTo>
                      <a:pt x="199" y="363"/>
                      <a:pt x="200" y="364"/>
                      <a:pt x="201" y="363"/>
                    </a:cubicBezTo>
                    <a:cubicBezTo>
                      <a:pt x="213" y="368"/>
                      <a:pt x="227" y="367"/>
                      <a:pt x="240" y="368"/>
                    </a:cubicBezTo>
                    <a:cubicBezTo>
                      <a:pt x="250" y="365"/>
                      <a:pt x="263" y="370"/>
                      <a:pt x="271" y="362"/>
                    </a:cubicBezTo>
                    <a:cubicBezTo>
                      <a:pt x="275" y="361"/>
                      <a:pt x="279" y="358"/>
                      <a:pt x="283" y="357"/>
                    </a:cubicBezTo>
                    <a:cubicBezTo>
                      <a:pt x="278" y="360"/>
                      <a:pt x="272" y="363"/>
                      <a:pt x="267" y="365"/>
                    </a:cubicBezTo>
                    <a:cubicBezTo>
                      <a:pt x="260" y="368"/>
                      <a:pt x="255" y="372"/>
                      <a:pt x="248" y="372"/>
                    </a:cubicBezTo>
                    <a:cubicBezTo>
                      <a:pt x="243" y="373"/>
                      <a:pt x="237" y="374"/>
                      <a:pt x="233" y="376"/>
                    </a:cubicBezTo>
                    <a:cubicBezTo>
                      <a:pt x="230" y="378"/>
                      <a:pt x="227" y="375"/>
                      <a:pt x="225" y="378"/>
                    </a:cubicBezTo>
                    <a:cubicBezTo>
                      <a:pt x="204" y="380"/>
                      <a:pt x="184" y="378"/>
                      <a:pt x="162" y="372"/>
                    </a:cubicBezTo>
                    <a:cubicBezTo>
                      <a:pt x="159" y="371"/>
                      <a:pt x="155" y="371"/>
                      <a:pt x="152" y="369"/>
                    </a:cubicBezTo>
                    <a:cubicBezTo>
                      <a:pt x="147" y="369"/>
                      <a:pt x="142" y="367"/>
                      <a:pt x="137" y="365"/>
                    </a:cubicBezTo>
                    <a:cubicBezTo>
                      <a:pt x="133" y="364"/>
                      <a:pt x="129" y="362"/>
                      <a:pt x="126" y="360"/>
                    </a:cubicBezTo>
                    <a:cubicBezTo>
                      <a:pt x="98" y="350"/>
                      <a:pt x="74" y="328"/>
                      <a:pt x="55" y="304"/>
                    </a:cubicBezTo>
                    <a:cubicBezTo>
                      <a:pt x="51" y="297"/>
                      <a:pt x="45" y="290"/>
                      <a:pt x="42" y="282"/>
                    </a:cubicBezTo>
                    <a:cubicBezTo>
                      <a:pt x="33" y="269"/>
                      <a:pt x="28" y="256"/>
                      <a:pt x="22" y="242"/>
                    </a:cubicBezTo>
                    <a:cubicBezTo>
                      <a:pt x="21" y="240"/>
                      <a:pt x="22" y="239"/>
                      <a:pt x="21" y="237"/>
                    </a:cubicBezTo>
                    <a:cubicBezTo>
                      <a:pt x="20" y="236"/>
                      <a:pt x="18" y="233"/>
                      <a:pt x="19" y="232"/>
                    </a:cubicBezTo>
                    <a:cubicBezTo>
                      <a:pt x="20" y="232"/>
                      <a:pt x="20" y="232"/>
                      <a:pt x="20" y="232"/>
                    </a:cubicBezTo>
                    <a:cubicBezTo>
                      <a:pt x="21" y="233"/>
                      <a:pt x="22" y="232"/>
                      <a:pt x="23" y="231"/>
                    </a:cubicBezTo>
                    <a:cubicBezTo>
                      <a:pt x="24" y="232"/>
                      <a:pt x="24" y="234"/>
                      <a:pt x="24" y="234"/>
                    </a:cubicBezTo>
                    <a:cubicBezTo>
                      <a:pt x="26" y="236"/>
                      <a:pt x="22" y="235"/>
                      <a:pt x="23" y="237"/>
                    </a:cubicBezTo>
                    <a:cubicBezTo>
                      <a:pt x="25" y="238"/>
                      <a:pt x="25" y="238"/>
                      <a:pt x="27" y="237"/>
                    </a:cubicBezTo>
                    <a:cubicBezTo>
                      <a:pt x="26" y="237"/>
                      <a:pt x="26" y="237"/>
                      <a:pt x="26" y="237"/>
                    </a:cubicBezTo>
                    <a:cubicBezTo>
                      <a:pt x="26" y="236"/>
                      <a:pt x="27" y="236"/>
                      <a:pt x="28" y="237"/>
                    </a:cubicBezTo>
                    <a:cubicBezTo>
                      <a:pt x="28" y="239"/>
                      <a:pt x="31" y="239"/>
                      <a:pt x="31" y="241"/>
                    </a:cubicBezTo>
                    <a:cubicBezTo>
                      <a:pt x="31" y="240"/>
                      <a:pt x="31" y="240"/>
                      <a:pt x="31" y="240"/>
                    </a:cubicBezTo>
                    <a:cubicBezTo>
                      <a:pt x="31" y="239"/>
                      <a:pt x="31" y="239"/>
                      <a:pt x="31" y="239"/>
                    </a:cubicBezTo>
                    <a:cubicBezTo>
                      <a:pt x="32" y="240"/>
                      <a:pt x="32" y="239"/>
                      <a:pt x="33" y="240"/>
                    </a:cubicBezTo>
                    <a:cubicBezTo>
                      <a:pt x="34" y="238"/>
                      <a:pt x="33" y="237"/>
                      <a:pt x="35" y="237"/>
                    </a:cubicBezTo>
                    <a:cubicBezTo>
                      <a:pt x="35" y="237"/>
                      <a:pt x="34" y="236"/>
                      <a:pt x="35" y="236"/>
                    </a:cubicBezTo>
                    <a:cubicBezTo>
                      <a:pt x="34" y="235"/>
                      <a:pt x="34" y="233"/>
                      <a:pt x="33" y="234"/>
                    </a:cubicBezTo>
                    <a:cubicBezTo>
                      <a:pt x="31" y="231"/>
                      <a:pt x="29" y="233"/>
                      <a:pt x="27" y="233"/>
                    </a:cubicBezTo>
                    <a:cubicBezTo>
                      <a:pt x="28" y="231"/>
                      <a:pt x="28" y="229"/>
                      <a:pt x="30" y="227"/>
                    </a:cubicBezTo>
                    <a:cubicBezTo>
                      <a:pt x="28" y="227"/>
                      <a:pt x="28" y="227"/>
                      <a:pt x="28" y="227"/>
                    </a:cubicBezTo>
                    <a:cubicBezTo>
                      <a:pt x="28" y="224"/>
                      <a:pt x="28" y="224"/>
                      <a:pt x="28" y="224"/>
                    </a:cubicBezTo>
                    <a:cubicBezTo>
                      <a:pt x="26" y="226"/>
                      <a:pt x="26" y="226"/>
                      <a:pt x="26" y="226"/>
                    </a:cubicBezTo>
                    <a:cubicBezTo>
                      <a:pt x="25" y="226"/>
                      <a:pt x="25" y="224"/>
                      <a:pt x="25" y="223"/>
                    </a:cubicBezTo>
                    <a:cubicBezTo>
                      <a:pt x="25" y="224"/>
                      <a:pt x="23" y="224"/>
                      <a:pt x="23" y="223"/>
                    </a:cubicBezTo>
                    <a:cubicBezTo>
                      <a:pt x="21" y="227"/>
                      <a:pt x="19" y="221"/>
                      <a:pt x="17" y="222"/>
                    </a:cubicBezTo>
                    <a:cubicBezTo>
                      <a:pt x="18" y="221"/>
                      <a:pt x="18" y="221"/>
                      <a:pt x="18" y="221"/>
                    </a:cubicBezTo>
                    <a:cubicBezTo>
                      <a:pt x="13" y="219"/>
                      <a:pt x="13" y="219"/>
                      <a:pt x="13" y="219"/>
                    </a:cubicBezTo>
                    <a:cubicBezTo>
                      <a:pt x="14" y="217"/>
                      <a:pt x="14" y="215"/>
                      <a:pt x="13" y="213"/>
                    </a:cubicBezTo>
                    <a:cubicBezTo>
                      <a:pt x="12" y="211"/>
                      <a:pt x="13" y="209"/>
                      <a:pt x="11" y="208"/>
                    </a:cubicBezTo>
                    <a:cubicBezTo>
                      <a:pt x="14" y="206"/>
                      <a:pt x="11" y="204"/>
                      <a:pt x="11" y="202"/>
                    </a:cubicBezTo>
                    <a:cubicBezTo>
                      <a:pt x="11" y="202"/>
                      <a:pt x="11" y="202"/>
                      <a:pt x="11" y="202"/>
                    </a:cubicBezTo>
                    <a:cubicBezTo>
                      <a:pt x="11" y="203"/>
                      <a:pt x="11" y="203"/>
                      <a:pt x="11" y="203"/>
                    </a:cubicBezTo>
                    <a:cubicBezTo>
                      <a:pt x="9" y="197"/>
                      <a:pt x="9" y="197"/>
                      <a:pt x="9" y="197"/>
                    </a:cubicBezTo>
                    <a:cubicBezTo>
                      <a:pt x="8" y="201"/>
                      <a:pt x="11" y="205"/>
                      <a:pt x="10" y="209"/>
                    </a:cubicBezTo>
                    <a:cubicBezTo>
                      <a:pt x="10" y="214"/>
                      <a:pt x="13" y="218"/>
                      <a:pt x="12" y="222"/>
                    </a:cubicBezTo>
                    <a:cubicBezTo>
                      <a:pt x="10" y="221"/>
                      <a:pt x="10" y="221"/>
                      <a:pt x="10" y="221"/>
                    </a:cubicBezTo>
                    <a:cubicBezTo>
                      <a:pt x="10" y="221"/>
                      <a:pt x="10" y="221"/>
                      <a:pt x="10" y="221"/>
                    </a:cubicBezTo>
                    <a:cubicBezTo>
                      <a:pt x="9" y="220"/>
                      <a:pt x="9" y="220"/>
                      <a:pt x="9" y="220"/>
                    </a:cubicBezTo>
                    <a:cubicBezTo>
                      <a:pt x="10" y="219"/>
                      <a:pt x="10" y="219"/>
                      <a:pt x="10" y="219"/>
                    </a:cubicBezTo>
                    <a:cubicBezTo>
                      <a:pt x="8" y="220"/>
                      <a:pt x="6" y="218"/>
                      <a:pt x="4" y="220"/>
                    </a:cubicBezTo>
                    <a:cubicBezTo>
                      <a:pt x="4" y="221"/>
                      <a:pt x="4" y="221"/>
                      <a:pt x="4" y="221"/>
                    </a:cubicBezTo>
                    <a:cubicBezTo>
                      <a:pt x="4" y="221"/>
                      <a:pt x="3" y="222"/>
                      <a:pt x="2" y="221"/>
                    </a:cubicBezTo>
                    <a:cubicBezTo>
                      <a:pt x="0" y="224"/>
                      <a:pt x="4" y="223"/>
                      <a:pt x="4" y="225"/>
                    </a:cubicBezTo>
                    <a:cubicBezTo>
                      <a:pt x="5" y="224"/>
                      <a:pt x="5" y="224"/>
                      <a:pt x="5" y="224"/>
                    </a:cubicBezTo>
                    <a:cubicBezTo>
                      <a:pt x="6" y="224"/>
                      <a:pt x="5" y="225"/>
                      <a:pt x="5" y="226"/>
                    </a:cubicBezTo>
                    <a:cubicBezTo>
                      <a:pt x="7" y="226"/>
                      <a:pt x="7" y="229"/>
                      <a:pt x="9" y="228"/>
                    </a:cubicBezTo>
                    <a:cubicBezTo>
                      <a:pt x="8" y="229"/>
                      <a:pt x="8" y="229"/>
                      <a:pt x="8" y="229"/>
                    </a:cubicBezTo>
                    <a:cubicBezTo>
                      <a:pt x="8" y="230"/>
                      <a:pt x="9" y="229"/>
                      <a:pt x="10" y="230"/>
                    </a:cubicBezTo>
                    <a:cubicBezTo>
                      <a:pt x="13" y="226"/>
                      <a:pt x="10" y="232"/>
                      <a:pt x="13" y="232"/>
                    </a:cubicBezTo>
                    <a:cubicBezTo>
                      <a:pt x="13" y="230"/>
                      <a:pt x="13" y="230"/>
                      <a:pt x="13" y="230"/>
                    </a:cubicBezTo>
                    <a:cubicBezTo>
                      <a:pt x="14" y="230"/>
                      <a:pt x="14" y="230"/>
                      <a:pt x="14" y="230"/>
                    </a:cubicBezTo>
                    <a:cubicBezTo>
                      <a:pt x="15" y="230"/>
                      <a:pt x="16" y="231"/>
                      <a:pt x="16" y="232"/>
                    </a:cubicBezTo>
                    <a:cubicBezTo>
                      <a:pt x="13" y="233"/>
                      <a:pt x="13" y="233"/>
                      <a:pt x="13" y="233"/>
                    </a:cubicBezTo>
                    <a:cubicBezTo>
                      <a:pt x="15" y="233"/>
                      <a:pt x="15" y="233"/>
                      <a:pt x="15" y="233"/>
                    </a:cubicBezTo>
                    <a:cubicBezTo>
                      <a:pt x="14" y="235"/>
                      <a:pt x="16" y="234"/>
                      <a:pt x="17" y="235"/>
                    </a:cubicBezTo>
                    <a:cubicBezTo>
                      <a:pt x="24" y="255"/>
                      <a:pt x="33" y="273"/>
                      <a:pt x="44" y="290"/>
                    </a:cubicBezTo>
                    <a:cubicBezTo>
                      <a:pt x="44" y="291"/>
                      <a:pt x="48" y="293"/>
                      <a:pt x="46" y="295"/>
                    </a:cubicBezTo>
                    <a:cubicBezTo>
                      <a:pt x="64" y="323"/>
                      <a:pt x="90" y="346"/>
                      <a:pt x="118" y="360"/>
                    </a:cubicBezTo>
                    <a:cubicBezTo>
                      <a:pt x="120" y="361"/>
                      <a:pt x="124" y="362"/>
                      <a:pt x="126" y="364"/>
                    </a:cubicBezTo>
                    <a:cubicBezTo>
                      <a:pt x="127" y="364"/>
                      <a:pt x="127" y="364"/>
                      <a:pt x="127" y="364"/>
                    </a:cubicBezTo>
                    <a:cubicBezTo>
                      <a:pt x="129" y="365"/>
                      <a:pt x="132" y="366"/>
                      <a:pt x="133" y="367"/>
                    </a:cubicBezTo>
                    <a:cubicBezTo>
                      <a:pt x="138" y="367"/>
                      <a:pt x="142" y="372"/>
                      <a:pt x="147" y="372"/>
                    </a:cubicBezTo>
                    <a:cubicBezTo>
                      <a:pt x="149" y="372"/>
                      <a:pt x="151" y="374"/>
                      <a:pt x="153" y="374"/>
                    </a:cubicBezTo>
                    <a:cubicBezTo>
                      <a:pt x="174" y="379"/>
                      <a:pt x="192" y="383"/>
                      <a:pt x="214" y="382"/>
                    </a:cubicBezTo>
                    <a:cubicBezTo>
                      <a:pt x="216" y="384"/>
                      <a:pt x="216" y="384"/>
                      <a:pt x="216" y="384"/>
                    </a:cubicBezTo>
                    <a:cubicBezTo>
                      <a:pt x="217" y="382"/>
                      <a:pt x="217" y="382"/>
                      <a:pt x="217" y="382"/>
                    </a:cubicBezTo>
                    <a:cubicBezTo>
                      <a:pt x="232" y="381"/>
                      <a:pt x="245" y="378"/>
                      <a:pt x="259" y="373"/>
                    </a:cubicBezTo>
                    <a:cubicBezTo>
                      <a:pt x="263" y="374"/>
                      <a:pt x="266" y="369"/>
                      <a:pt x="271" y="369"/>
                    </a:cubicBezTo>
                    <a:cubicBezTo>
                      <a:pt x="278" y="366"/>
                      <a:pt x="287" y="363"/>
                      <a:pt x="294" y="358"/>
                    </a:cubicBezTo>
                    <a:cubicBezTo>
                      <a:pt x="300" y="354"/>
                      <a:pt x="305" y="351"/>
                      <a:pt x="310" y="347"/>
                    </a:cubicBezTo>
                    <a:cubicBezTo>
                      <a:pt x="311" y="347"/>
                      <a:pt x="311" y="347"/>
                      <a:pt x="311" y="348"/>
                    </a:cubicBezTo>
                    <a:cubicBezTo>
                      <a:pt x="312" y="348"/>
                      <a:pt x="312" y="347"/>
                      <a:pt x="313" y="346"/>
                    </a:cubicBezTo>
                    <a:cubicBezTo>
                      <a:pt x="314" y="347"/>
                      <a:pt x="314" y="347"/>
                      <a:pt x="314" y="347"/>
                    </a:cubicBezTo>
                    <a:cubicBezTo>
                      <a:pt x="313" y="347"/>
                      <a:pt x="313" y="347"/>
                      <a:pt x="313" y="347"/>
                    </a:cubicBezTo>
                    <a:cubicBezTo>
                      <a:pt x="317" y="346"/>
                      <a:pt x="321" y="346"/>
                      <a:pt x="323" y="343"/>
                    </a:cubicBezTo>
                    <a:cubicBezTo>
                      <a:pt x="326" y="344"/>
                      <a:pt x="326" y="341"/>
                      <a:pt x="328" y="342"/>
                    </a:cubicBezTo>
                    <a:cubicBezTo>
                      <a:pt x="331" y="343"/>
                      <a:pt x="328" y="346"/>
                      <a:pt x="328" y="347"/>
                    </a:cubicBezTo>
                    <a:cubicBezTo>
                      <a:pt x="329" y="347"/>
                      <a:pt x="329" y="348"/>
                      <a:pt x="329" y="349"/>
                    </a:cubicBezTo>
                    <a:cubicBezTo>
                      <a:pt x="329" y="354"/>
                      <a:pt x="325" y="358"/>
                      <a:pt x="326" y="363"/>
                    </a:cubicBezTo>
                    <a:cubicBezTo>
                      <a:pt x="326" y="363"/>
                      <a:pt x="326" y="363"/>
                      <a:pt x="326" y="363"/>
                    </a:cubicBezTo>
                    <a:cubicBezTo>
                      <a:pt x="328" y="358"/>
                      <a:pt x="329" y="352"/>
                      <a:pt x="331" y="347"/>
                    </a:cubicBezTo>
                    <a:cubicBezTo>
                      <a:pt x="333" y="346"/>
                      <a:pt x="332" y="344"/>
                      <a:pt x="334" y="343"/>
                    </a:cubicBezTo>
                    <a:cubicBezTo>
                      <a:pt x="331" y="341"/>
                      <a:pt x="336" y="340"/>
                      <a:pt x="336" y="338"/>
                    </a:cubicBezTo>
                    <a:cubicBezTo>
                      <a:pt x="341" y="333"/>
                      <a:pt x="349" y="334"/>
                      <a:pt x="355" y="332"/>
                    </a:cubicBezTo>
                    <a:cubicBezTo>
                      <a:pt x="362" y="329"/>
                      <a:pt x="370" y="327"/>
                      <a:pt x="376" y="323"/>
                    </a:cubicBezTo>
                    <a:cubicBezTo>
                      <a:pt x="386" y="320"/>
                      <a:pt x="393" y="311"/>
                      <a:pt x="403" y="310"/>
                    </a:cubicBezTo>
                    <a:cubicBezTo>
                      <a:pt x="404" y="309"/>
                      <a:pt x="406" y="307"/>
                      <a:pt x="407" y="307"/>
                    </a:cubicBezTo>
                    <a:cubicBezTo>
                      <a:pt x="408" y="305"/>
                      <a:pt x="409" y="304"/>
                      <a:pt x="409" y="302"/>
                    </a:cubicBezTo>
                    <a:cubicBezTo>
                      <a:pt x="412" y="300"/>
                      <a:pt x="415" y="297"/>
                      <a:pt x="417" y="293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22" y="286"/>
                      <a:pt x="429" y="281"/>
                      <a:pt x="432" y="275"/>
                    </a:cubicBezTo>
                    <a:cubicBezTo>
                      <a:pt x="438" y="270"/>
                      <a:pt x="443" y="266"/>
                      <a:pt x="445" y="259"/>
                    </a:cubicBezTo>
                    <a:close/>
                    <a:moveTo>
                      <a:pt x="295" y="19"/>
                    </a:moveTo>
                    <a:cubicBezTo>
                      <a:pt x="296" y="18"/>
                      <a:pt x="296" y="18"/>
                      <a:pt x="297" y="18"/>
                    </a:cubicBezTo>
                    <a:cubicBezTo>
                      <a:pt x="297" y="18"/>
                      <a:pt x="297" y="18"/>
                      <a:pt x="297" y="18"/>
                    </a:cubicBezTo>
                    <a:cubicBezTo>
                      <a:pt x="297" y="18"/>
                      <a:pt x="297" y="18"/>
                      <a:pt x="297" y="18"/>
                    </a:cubicBezTo>
                    <a:cubicBezTo>
                      <a:pt x="297" y="19"/>
                      <a:pt x="296" y="19"/>
                      <a:pt x="296" y="19"/>
                    </a:cubicBezTo>
                    <a:cubicBezTo>
                      <a:pt x="298" y="22"/>
                      <a:pt x="301" y="21"/>
                      <a:pt x="303" y="23"/>
                    </a:cubicBezTo>
                    <a:cubicBezTo>
                      <a:pt x="300" y="22"/>
                      <a:pt x="296" y="21"/>
                      <a:pt x="295" y="19"/>
                    </a:cubicBezTo>
                    <a:close/>
                    <a:moveTo>
                      <a:pt x="304" y="23"/>
                    </a:moveTo>
                    <a:cubicBezTo>
                      <a:pt x="304" y="22"/>
                      <a:pt x="304" y="22"/>
                      <a:pt x="304" y="22"/>
                    </a:cubicBezTo>
                    <a:cubicBezTo>
                      <a:pt x="308" y="24"/>
                      <a:pt x="308" y="24"/>
                      <a:pt x="308" y="24"/>
                    </a:cubicBezTo>
                    <a:cubicBezTo>
                      <a:pt x="307" y="24"/>
                      <a:pt x="304" y="25"/>
                      <a:pt x="304" y="23"/>
                    </a:cubicBezTo>
                    <a:close/>
                    <a:moveTo>
                      <a:pt x="318" y="33"/>
                    </a:moveTo>
                    <a:cubicBezTo>
                      <a:pt x="319" y="32"/>
                      <a:pt x="319" y="34"/>
                      <a:pt x="320" y="35"/>
                    </a:cubicBezTo>
                    <a:cubicBezTo>
                      <a:pt x="319" y="35"/>
                      <a:pt x="318" y="34"/>
                      <a:pt x="318" y="33"/>
                    </a:cubicBezTo>
                    <a:close/>
                    <a:moveTo>
                      <a:pt x="41" y="85"/>
                    </a:move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1" y="84"/>
                      <a:pt x="42" y="84"/>
                    </a:cubicBezTo>
                    <a:lnTo>
                      <a:pt x="41" y="85"/>
                    </a:lnTo>
                    <a:close/>
                    <a:moveTo>
                      <a:pt x="49" y="173"/>
                    </a:moveTo>
                    <a:cubicBezTo>
                      <a:pt x="49" y="173"/>
                      <a:pt x="49" y="173"/>
                      <a:pt x="49" y="173"/>
                    </a:cubicBezTo>
                    <a:cubicBezTo>
                      <a:pt x="49" y="173"/>
                      <a:pt x="49" y="173"/>
                      <a:pt x="49" y="173"/>
                    </a:cubicBezTo>
                    <a:close/>
                    <a:moveTo>
                      <a:pt x="48" y="180"/>
                    </a:moveTo>
                    <a:cubicBezTo>
                      <a:pt x="48" y="179"/>
                      <a:pt x="48" y="179"/>
                      <a:pt x="48" y="179"/>
                    </a:cubicBezTo>
                    <a:cubicBezTo>
                      <a:pt x="48" y="180"/>
                      <a:pt x="48" y="180"/>
                      <a:pt x="48" y="180"/>
                    </a:cubicBezTo>
                    <a:close/>
                    <a:moveTo>
                      <a:pt x="51" y="185"/>
                    </a:moveTo>
                    <a:cubicBezTo>
                      <a:pt x="52" y="187"/>
                      <a:pt x="52" y="187"/>
                      <a:pt x="52" y="187"/>
                    </a:cubicBezTo>
                    <a:cubicBezTo>
                      <a:pt x="51" y="186"/>
                      <a:pt x="51" y="186"/>
                      <a:pt x="51" y="186"/>
                    </a:cubicBezTo>
                    <a:cubicBezTo>
                      <a:pt x="51" y="186"/>
                      <a:pt x="52" y="185"/>
                      <a:pt x="51" y="185"/>
                    </a:cubicBezTo>
                    <a:close/>
                    <a:moveTo>
                      <a:pt x="51" y="195"/>
                    </a:moveTo>
                    <a:cubicBezTo>
                      <a:pt x="51" y="194"/>
                      <a:pt x="51" y="194"/>
                      <a:pt x="51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52" y="195"/>
                      <a:pt x="52" y="195"/>
                      <a:pt x="52" y="195"/>
                    </a:cubicBezTo>
                    <a:lnTo>
                      <a:pt x="51" y="195"/>
                    </a:lnTo>
                    <a:close/>
                    <a:moveTo>
                      <a:pt x="51" y="188"/>
                    </a:moveTo>
                    <a:cubicBezTo>
                      <a:pt x="52" y="192"/>
                      <a:pt x="52" y="192"/>
                      <a:pt x="52" y="192"/>
                    </a:cubicBezTo>
                    <a:cubicBezTo>
                      <a:pt x="51" y="191"/>
                      <a:pt x="51" y="190"/>
                      <a:pt x="51" y="188"/>
                    </a:cubicBezTo>
                    <a:close/>
                    <a:moveTo>
                      <a:pt x="144" y="39"/>
                    </a:moveTo>
                    <a:cubicBezTo>
                      <a:pt x="144" y="39"/>
                      <a:pt x="144" y="39"/>
                      <a:pt x="144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5" y="38"/>
                      <a:pt x="145" y="38"/>
                      <a:pt x="145" y="38"/>
                    </a:cubicBezTo>
                    <a:lnTo>
                      <a:pt x="144" y="39"/>
                    </a:lnTo>
                    <a:close/>
                    <a:moveTo>
                      <a:pt x="327" y="303"/>
                    </a:moveTo>
                    <a:cubicBezTo>
                      <a:pt x="326" y="303"/>
                      <a:pt x="326" y="304"/>
                      <a:pt x="325" y="303"/>
                    </a:cubicBezTo>
                    <a:cubicBezTo>
                      <a:pt x="327" y="303"/>
                      <a:pt x="327" y="303"/>
                      <a:pt x="327" y="303"/>
                    </a:cubicBezTo>
                    <a:close/>
                    <a:moveTo>
                      <a:pt x="234" y="83"/>
                    </a:moveTo>
                    <a:cubicBezTo>
                      <a:pt x="234" y="83"/>
                      <a:pt x="234" y="83"/>
                      <a:pt x="234" y="83"/>
                    </a:cubicBezTo>
                    <a:cubicBezTo>
                      <a:pt x="234" y="83"/>
                      <a:pt x="234" y="83"/>
                      <a:pt x="234" y="83"/>
                    </a:cubicBezTo>
                    <a:close/>
                    <a:moveTo>
                      <a:pt x="232" y="83"/>
                    </a:moveTo>
                    <a:cubicBezTo>
                      <a:pt x="232" y="83"/>
                      <a:pt x="232" y="83"/>
                      <a:pt x="232" y="83"/>
                    </a:cubicBezTo>
                    <a:cubicBezTo>
                      <a:pt x="232" y="82"/>
                      <a:pt x="232" y="82"/>
                      <a:pt x="232" y="82"/>
                    </a:cubicBezTo>
                    <a:lnTo>
                      <a:pt x="232" y="83"/>
                    </a:lnTo>
                    <a:close/>
                    <a:moveTo>
                      <a:pt x="196" y="83"/>
                    </a:moveTo>
                    <a:cubicBezTo>
                      <a:pt x="197" y="83"/>
                      <a:pt x="197" y="83"/>
                      <a:pt x="197" y="83"/>
                    </a:cubicBezTo>
                    <a:cubicBezTo>
                      <a:pt x="198" y="83"/>
                      <a:pt x="198" y="83"/>
                      <a:pt x="198" y="83"/>
                    </a:cubicBezTo>
                    <a:cubicBezTo>
                      <a:pt x="198" y="84"/>
                      <a:pt x="198" y="84"/>
                      <a:pt x="198" y="84"/>
                    </a:cubicBezTo>
                    <a:cubicBezTo>
                      <a:pt x="198" y="84"/>
                      <a:pt x="197" y="84"/>
                      <a:pt x="196" y="83"/>
                    </a:cubicBezTo>
                    <a:close/>
                    <a:moveTo>
                      <a:pt x="247" y="97"/>
                    </a:moveTo>
                    <a:cubicBezTo>
                      <a:pt x="248" y="97"/>
                      <a:pt x="248" y="97"/>
                      <a:pt x="248" y="97"/>
                    </a:cubicBezTo>
                    <a:cubicBezTo>
                      <a:pt x="248" y="97"/>
                      <a:pt x="248" y="97"/>
                      <a:pt x="248" y="97"/>
                    </a:cubicBezTo>
                    <a:lnTo>
                      <a:pt x="247" y="97"/>
                    </a:lnTo>
                    <a:close/>
                    <a:moveTo>
                      <a:pt x="234" y="82"/>
                    </a:moveTo>
                    <a:cubicBezTo>
                      <a:pt x="234" y="82"/>
                      <a:pt x="234" y="82"/>
                      <a:pt x="234" y="82"/>
                    </a:cubicBezTo>
                    <a:cubicBezTo>
                      <a:pt x="234" y="82"/>
                      <a:pt x="234" y="82"/>
                      <a:pt x="234" y="82"/>
                    </a:cubicBezTo>
                    <a:close/>
                    <a:moveTo>
                      <a:pt x="355" y="273"/>
                    </a:moveTo>
                    <a:cubicBezTo>
                      <a:pt x="356" y="272"/>
                      <a:pt x="356" y="272"/>
                      <a:pt x="356" y="272"/>
                    </a:cubicBezTo>
                    <a:cubicBezTo>
                      <a:pt x="356" y="273"/>
                      <a:pt x="356" y="273"/>
                      <a:pt x="356" y="273"/>
                    </a:cubicBezTo>
                    <a:lnTo>
                      <a:pt x="355" y="273"/>
                    </a:lnTo>
                    <a:close/>
                    <a:moveTo>
                      <a:pt x="96" y="287"/>
                    </a:moveTo>
                    <a:cubicBezTo>
                      <a:pt x="95" y="287"/>
                      <a:pt x="95" y="287"/>
                      <a:pt x="94" y="286"/>
                    </a:cubicBezTo>
                    <a:cubicBezTo>
                      <a:pt x="94" y="285"/>
                      <a:pt x="94" y="285"/>
                      <a:pt x="94" y="285"/>
                    </a:cubicBezTo>
                    <a:cubicBezTo>
                      <a:pt x="95" y="286"/>
                      <a:pt x="95" y="286"/>
                      <a:pt x="96" y="287"/>
                    </a:cubicBezTo>
                    <a:close/>
                    <a:moveTo>
                      <a:pt x="96" y="288"/>
                    </a:moveTo>
                    <a:cubicBezTo>
                      <a:pt x="98" y="290"/>
                      <a:pt x="100" y="293"/>
                      <a:pt x="101" y="296"/>
                    </a:cubicBezTo>
                    <a:cubicBezTo>
                      <a:pt x="101" y="295"/>
                      <a:pt x="100" y="294"/>
                      <a:pt x="99" y="293"/>
                    </a:cubicBezTo>
                    <a:cubicBezTo>
                      <a:pt x="98" y="292"/>
                      <a:pt x="98" y="290"/>
                      <a:pt x="96" y="291"/>
                    </a:cubicBezTo>
                    <a:cubicBezTo>
                      <a:pt x="94" y="288"/>
                      <a:pt x="94" y="288"/>
                      <a:pt x="94" y="288"/>
                    </a:cubicBezTo>
                    <a:cubicBezTo>
                      <a:pt x="95" y="287"/>
                      <a:pt x="96" y="288"/>
                      <a:pt x="96" y="288"/>
                    </a:cubicBezTo>
                    <a:close/>
                    <a:moveTo>
                      <a:pt x="331" y="307"/>
                    </a:moveTo>
                    <a:cubicBezTo>
                      <a:pt x="331" y="307"/>
                      <a:pt x="331" y="307"/>
                      <a:pt x="332" y="307"/>
                    </a:cubicBezTo>
                    <a:cubicBezTo>
                      <a:pt x="332" y="307"/>
                      <a:pt x="332" y="307"/>
                      <a:pt x="332" y="307"/>
                    </a:cubicBezTo>
                    <a:lnTo>
                      <a:pt x="331" y="307"/>
                    </a:lnTo>
                    <a:close/>
                    <a:moveTo>
                      <a:pt x="334" y="305"/>
                    </a:moveTo>
                    <a:cubicBezTo>
                      <a:pt x="334" y="305"/>
                      <a:pt x="334" y="305"/>
                      <a:pt x="334" y="305"/>
                    </a:cubicBezTo>
                    <a:cubicBezTo>
                      <a:pt x="333" y="305"/>
                      <a:pt x="333" y="305"/>
                      <a:pt x="333" y="305"/>
                    </a:cubicBezTo>
                    <a:cubicBezTo>
                      <a:pt x="333" y="305"/>
                      <a:pt x="333" y="305"/>
                      <a:pt x="333" y="305"/>
                    </a:cubicBezTo>
                    <a:cubicBezTo>
                      <a:pt x="332" y="304"/>
                      <a:pt x="333" y="303"/>
                      <a:pt x="333" y="302"/>
                    </a:cubicBezTo>
                    <a:cubicBezTo>
                      <a:pt x="334" y="302"/>
                      <a:pt x="334" y="302"/>
                      <a:pt x="334" y="301"/>
                    </a:cubicBezTo>
                    <a:cubicBezTo>
                      <a:pt x="334" y="300"/>
                      <a:pt x="334" y="300"/>
                      <a:pt x="334" y="299"/>
                    </a:cubicBezTo>
                    <a:cubicBezTo>
                      <a:pt x="334" y="299"/>
                      <a:pt x="335" y="299"/>
                      <a:pt x="336" y="298"/>
                    </a:cubicBezTo>
                    <a:cubicBezTo>
                      <a:pt x="335" y="297"/>
                      <a:pt x="335" y="297"/>
                      <a:pt x="335" y="297"/>
                    </a:cubicBezTo>
                    <a:cubicBezTo>
                      <a:pt x="336" y="297"/>
                      <a:pt x="336" y="297"/>
                      <a:pt x="336" y="297"/>
                    </a:cubicBezTo>
                    <a:cubicBezTo>
                      <a:pt x="337" y="299"/>
                      <a:pt x="336" y="301"/>
                      <a:pt x="337" y="303"/>
                    </a:cubicBezTo>
                    <a:lnTo>
                      <a:pt x="334" y="305"/>
                    </a:lnTo>
                    <a:close/>
                    <a:moveTo>
                      <a:pt x="202" y="21"/>
                    </a:moveTo>
                    <a:cubicBezTo>
                      <a:pt x="203" y="22"/>
                      <a:pt x="203" y="24"/>
                      <a:pt x="202" y="24"/>
                    </a:cubicBezTo>
                    <a:cubicBezTo>
                      <a:pt x="202" y="24"/>
                      <a:pt x="202" y="24"/>
                      <a:pt x="202" y="24"/>
                    </a:cubicBezTo>
                    <a:cubicBezTo>
                      <a:pt x="198" y="25"/>
                      <a:pt x="194" y="25"/>
                      <a:pt x="191" y="26"/>
                    </a:cubicBezTo>
                    <a:cubicBezTo>
                      <a:pt x="191" y="23"/>
                      <a:pt x="194" y="24"/>
                      <a:pt x="196" y="23"/>
                    </a:cubicBezTo>
                    <a:cubicBezTo>
                      <a:pt x="197" y="21"/>
                      <a:pt x="199" y="24"/>
                      <a:pt x="199" y="22"/>
                    </a:cubicBezTo>
                    <a:cubicBezTo>
                      <a:pt x="200" y="21"/>
                      <a:pt x="201" y="21"/>
                      <a:pt x="202" y="21"/>
                    </a:cubicBezTo>
                    <a:close/>
                    <a:moveTo>
                      <a:pt x="103" y="75"/>
                    </a:moveTo>
                    <a:cubicBezTo>
                      <a:pt x="102" y="75"/>
                      <a:pt x="102" y="75"/>
                      <a:pt x="102" y="75"/>
                    </a:cubicBezTo>
                    <a:cubicBezTo>
                      <a:pt x="105" y="73"/>
                      <a:pt x="105" y="73"/>
                      <a:pt x="105" y="73"/>
                    </a:cubicBezTo>
                    <a:lnTo>
                      <a:pt x="103" y="75"/>
                    </a:lnTo>
                    <a:close/>
                    <a:moveTo>
                      <a:pt x="90" y="281"/>
                    </a:moveTo>
                    <a:cubicBezTo>
                      <a:pt x="90" y="281"/>
                      <a:pt x="90" y="281"/>
                      <a:pt x="90" y="281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89" y="280"/>
                      <a:pt x="89" y="280"/>
                      <a:pt x="88" y="279"/>
                    </a:cubicBezTo>
                    <a:cubicBezTo>
                      <a:pt x="88" y="278"/>
                      <a:pt x="89" y="279"/>
                      <a:pt x="90" y="279"/>
                    </a:cubicBezTo>
                    <a:cubicBezTo>
                      <a:pt x="90" y="280"/>
                      <a:pt x="91" y="280"/>
                      <a:pt x="91" y="281"/>
                    </a:cubicBezTo>
                    <a:cubicBezTo>
                      <a:pt x="91" y="282"/>
                      <a:pt x="91" y="282"/>
                      <a:pt x="91" y="282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94" y="283"/>
                      <a:pt x="94" y="283"/>
                      <a:pt x="94" y="283"/>
                    </a:cubicBezTo>
                    <a:cubicBezTo>
                      <a:pt x="94" y="284"/>
                      <a:pt x="94" y="284"/>
                      <a:pt x="94" y="284"/>
                    </a:cubicBezTo>
                    <a:cubicBezTo>
                      <a:pt x="93" y="283"/>
                      <a:pt x="93" y="283"/>
                      <a:pt x="93" y="283"/>
                    </a:cubicBezTo>
                    <a:cubicBezTo>
                      <a:pt x="93" y="284"/>
                      <a:pt x="93" y="284"/>
                      <a:pt x="93" y="284"/>
                    </a:cubicBezTo>
                    <a:cubicBezTo>
                      <a:pt x="93" y="283"/>
                      <a:pt x="93" y="283"/>
                      <a:pt x="93" y="283"/>
                    </a:cubicBezTo>
                    <a:cubicBezTo>
                      <a:pt x="92" y="283"/>
                      <a:pt x="92" y="284"/>
                      <a:pt x="92" y="285"/>
                    </a:cubicBezTo>
                    <a:cubicBezTo>
                      <a:pt x="91" y="284"/>
                      <a:pt x="90" y="283"/>
                      <a:pt x="90" y="281"/>
                    </a:cubicBezTo>
                    <a:close/>
                    <a:moveTo>
                      <a:pt x="325" y="46"/>
                    </a:moveTo>
                    <a:cubicBezTo>
                      <a:pt x="325" y="47"/>
                      <a:pt x="325" y="47"/>
                      <a:pt x="325" y="47"/>
                    </a:cubicBezTo>
                    <a:cubicBezTo>
                      <a:pt x="324" y="48"/>
                      <a:pt x="324" y="48"/>
                      <a:pt x="324" y="48"/>
                    </a:cubicBezTo>
                    <a:lnTo>
                      <a:pt x="325" y="46"/>
                    </a:lnTo>
                    <a:close/>
                    <a:moveTo>
                      <a:pt x="251" y="8"/>
                    </a:moveTo>
                    <a:cubicBezTo>
                      <a:pt x="251" y="8"/>
                      <a:pt x="251" y="8"/>
                      <a:pt x="251" y="8"/>
                    </a:cubicBezTo>
                    <a:cubicBezTo>
                      <a:pt x="247" y="8"/>
                      <a:pt x="242" y="11"/>
                      <a:pt x="239" y="9"/>
                    </a:cubicBezTo>
                    <a:cubicBezTo>
                      <a:pt x="239" y="7"/>
                      <a:pt x="236" y="10"/>
                      <a:pt x="236" y="8"/>
                    </a:cubicBezTo>
                    <a:cubicBezTo>
                      <a:pt x="241" y="7"/>
                      <a:pt x="246" y="8"/>
                      <a:pt x="251" y="8"/>
                    </a:cubicBezTo>
                    <a:close/>
                    <a:moveTo>
                      <a:pt x="144" y="38"/>
                    </a:moveTo>
                    <a:cubicBezTo>
                      <a:pt x="143" y="38"/>
                      <a:pt x="143" y="38"/>
                      <a:pt x="143" y="38"/>
                    </a:cubicBezTo>
                    <a:cubicBezTo>
                      <a:pt x="143" y="38"/>
                      <a:pt x="143" y="38"/>
                      <a:pt x="143" y="38"/>
                    </a:cubicBezTo>
                    <a:lnTo>
                      <a:pt x="144" y="38"/>
                    </a:lnTo>
                    <a:close/>
                    <a:moveTo>
                      <a:pt x="118" y="60"/>
                    </a:moveTo>
                    <a:cubicBezTo>
                      <a:pt x="118" y="61"/>
                      <a:pt x="118" y="61"/>
                      <a:pt x="118" y="61"/>
                    </a:cubicBezTo>
                    <a:cubicBezTo>
                      <a:pt x="117" y="61"/>
                      <a:pt x="117" y="61"/>
                      <a:pt x="117" y="61"/>
                    </a:cubicBezTo>
                    <a:cubicBezTo>
                      <a:pt x="117" y="60"/>
                      <a:pt x="117" y="60"/>
                      <a:pt x="118" y="60"/>
                    </a:cubicBezTo>
                    <a:close/>
                    <a:moveTo>
                      <a:pt x="98" y="75"/>
                    </a:moveTo>
                    <a:cubicBezTo>
                      <a:pt x="98" y="75"/>
                      <a:pt x="97" y="75"/>
                      <a:pt x="97" y="74"/>
                    </a:cubicBezTo>
                    <a:cubicBezTo>
                      <a:pt x="98" y="73"/>
                      <a:pt x="100" y="74"/>
                      <a:pt x="100" y="73"/>
                    </a:cubicBezTo>
                    <a:cubicBezTo>
                      <a:pt x="102" y="71"/>
                      <a:pt x="103" y="68"/>
                      <a:pt x="106" y="69"/>
                    </a:cubicBezTo>
                    <a:cubicBezTo>
                      <a:pt x="105" y="66"/>
                      <a:pt x="108" y="67"/>
                      <a:pt x="110" y="66"/>
                    </a:cubicBezTo>
                    <a:cubicBezTo>
                      <a:pt x="110" y="66"/>
                      <a:pt x="110" y="65"/>
                      <a:pt x="110" y="65"/>
                    </a:cubicBezTo>
                    <a:cubicBezTo>
                      <a:pt x="111" y="65"/>
                      <a:pt x="113" y="64"/>
                      <a:pt x="113" y="63"/>
                    </a:cubicBezTo>
                    <a:cubicBezTo>
                      <a:pt x="114" y="63"/>
                      <a:pt x="114" y="63"/>
                      <a:pt x="114" y="63"/>
                    </a:cubicBezTo>
                    <a:cubicBezTo>
                      <a:pt x="114" y="66"/>
                      <a:pt x="109" y="65"/>
                      <a:pt x="110" y="67"/>
                    </a:cubicBezTo>
                    <a:cubicBezTo>
                      <a:pt x="105" y="68"/>
                      <a:pt x="102" y="73"/>
                      <a:pt x="98" y="75"/>
                    </a:cubicBezTo>
                    <a:close/>
                    <a:moveTo>
                      <a:pt x="97" y="80"/>
                    </a:moveTo>
                    <a:cubicBezTo>
                      <a:pt x="98" y="81"/>
                      <a:pt x="98" y="81"/>
                      <a:pt x="98" y="81"/>
                    </a:cubicBezTo>
                    <a:cubicBezTo>
                      <a:pt x="97" y="81"/>
                      <a:pt x="97" y="81"/>
                      <a:pt x="97" y="81"/>
                    </a:cubicBezTo>
                    <a:lnTo>
                      <a:pt x="97" y="80"/>
                    </a:lnTo>
                    <a:close/>
                    <a:moveTo>
                      <a:pt x="63" y="255"/>
                    </a:moveTo>
                    <a:cubicBezTo>
                      <a:pt x="63" y="255"/>
                      <a:pt x="63" y="255"/>
                      <a:pt x="63" y="255"/>
                    </a:cubicBezTo>
                    <a:cubicBezTo>
                      <a:pt x="64" y="256"/>
                      <a:pt x="64" y="256"/>
                      <a:pt x="64" y="256"/>
                    </a:cubicBezTo>
                    <a:lnTo>
                      <a:pt x="63" y="255"/>
                    </a:lnTo>
                    <a:close/>
                    <a:moveTo>
                      <a:pt x="65" y="254"/>
                    </a:moveTo>
                    <a:cubicBezTo>
                      <a:pt x="65" y="252"/>
                      <a:pt x="62" y="251"/>
                      <a:pt x="64" y="250"/>
                    </a:cubicBezTo>
                    <a:cubicBezTo>
                      <a:pt x="66" y="249"/>
                      <a:pt x="68" y="251"/>
                      <a:pt x="68" y="252"/>
                    </a:cubicBezTo>
                    <a:cubicBezTo>
                      <a:pt x="68" y="255"/>
                      <a:pt x="66" y="251"/>
                      <a:pt x="65" y="254"/>
                    </a:cubicBezTo>
                    <a:close/>
                    <a:moveTo>
                      <a:pt x="77" y="269"/>
                    </a:moveTo>
                    <a:cubicBezTo>
                      <a:pt x="75" y="269"/>
                      <a:pt x="76" y="267"/>
                      <a:pt x="76" y="266"/>
                    </a:cubicBezTo>
                    <a:cubicBezTo>
                      <a:pt x="77" y="267"/>
                      <a:pt x="78" y="268"/>
                      <a:pt x="77" y="269"/>
                    </a:cubicBezTo>
                    <a:close/>
                    <a:moveTo>
                      <a:pt x="77" y="271"/>
                    </a:moveTo>
                    <a:cubicBezTo>
                      <a:pt x="78" y="270"/>
                      <a:pt x="78" y="271"/>
                      <a:pt x="79" y="270"/>
                    </a:cubicBezTo>
                    <a:cubicBezTo>
                      <a:pt x="80" y="271"/>
                      <a:pt x="81" y="273"/>
                      <a:pt x="81" y="275"/>
                    </a:cubicBezTo>
                    <a:cubicBezTo>
                      <a:pt x="81" y="272"/>
                      <a:pt x="78" y="273"/>
                      <a:pt x="77" y="271"/>
                    </a:cubicBezTo>
                    <a:close/>
                    <a:moveTo>
                      <a:pt x="287" y="355"/>
                    </a:moveTo>
                    <a:cubicBezTo>
                      <a:pt x="286" y="355"/>
                      <a:pt x="285" y="356"/>
                      <a:pt x="284" y="357"/>
                    </a:cubicBezTo>
                    <a:cubicBezTo>
                      <a:pt x="285" y="356"/>
                      <a:pt x="286" y="355"/>
                      <a:pt x="287" y="355"/>
                    </a:cubicBezTo>
                    <a:close/>
                    <a:moveTo>
                      <a:pt x="291" y="353"/>
                    </a:moveTo>
                    <a:cubicBezTo>
                      <a:pt x="292" y="351"/>
                      <a:pt x="294" y="350"/>
                      <a:pt x="297" y="349"/>
                    </a:cubicBezTo>
                    <a:cubicBezTo>
                      <a:pt x="295" y="351"/>
                      <a:pt x="293" y="352"/>
                      <a:pt x="291" y="353"/>
                    </a:cubicBezTo>
                    <a:close/>
                    <a:moveTo>
                      <a:pt x="329" y="342"/>
                    </a:moveTo>
                    <a:cubicBezTo>
                      <a:pt x="328" y="340"/>
                      <a:pt x="330" y="341"/>
                      <a:pt x="330" y="340"/>
                    </a:cubicBezTo>
                    <a:cubicBezTo>
                      <a:pt x="330" y="341"/>
                      <a:pt x="330" y="343"/>
                      <a:pt x="329" y="342"/>
                    </a:cubicBezTo>
                    <a:close/>
                    <a:moveTo>
                      <a:pt x="377" y="306"/>
                    </a:moveTo>
                    <a:cubicBezTo>
                      <a:pt x="377" y="305"/>
                      <a:pt x="377" y="305"/>
                      <a:pt x="377" y="305"/>
                    </a:cubicBezTo>
                    <a:cubicBezTo>
                      <a:pt x="377" y="305"/>
                      <a:pt x="377" y="305"/>
                      <a:pt x="377" y="305"/>
                    </a:cubicBezTo>
                    <a:cubicBezTo>
                      <a:pt x="377" y="306"/>
                      <a:pt x="377" y="306"/>
                      <a:pt x="377" y="306"/>
                    </a:cubicBezTo>
                    <a:close/>
                    <a:moveTo>
                      <a:pt x="411" y="235"/>
                    </a:moveTo>
                    <a:cubicBezTo>
                      <a:pt x="411" y="239"/>
                      <a:pt x="407" y="242"/>
                      <a:pt x="406" y="245"/>
                    </a:cubicBezTo>
                    <a:cubicBezTo>
                      <a:pt x="404" y="247"/>
                      <a:pt x="402" y="249"/>
                      <a:pt x="399" y="249"/>
                    </a:cubicBezTo>
                    <a:cubicBezTo>
                      <a:pt x="399" y="249"/>
                      <a:pt x="399" y="249"/>
                      <a:pt x="399" y="248"/>
                    </a:cubicBezTo>
                    <a:cubicBezTo>
                      <a:pt x="398" y="249"/>
                      <a:pt x="398" y="249"/>
                      <a:pt x="398" y="249"/>
                    </a:cubicBezTo>
                    <a:cubicBezTo>
                      <a:pt x="398" y="249"/>
                      <a:pt x="399" y="250"/>
                      <a:pt x="399" y="250"/>
                    </a:cubicBezTo>
                    <a:cubicBezTo>
                      <a:pt x="398" y="251"/>
                      <a:pt x="398" y="251"/>
                      <a:pt x="398" y="251"/>
                    </a:cubicBezTo>
                    <a:cubicBezTo>
                      <a:pt x="397" y="248"/>
                      <a:pt x="398" y="245"/>
                      <a:pt x="399" y="242"/>
                    </a:cubicBezTo>
                    <a:cubicBezTo>
                      <a:pt x="399" y="241"/>
                      <a:pt x="399" y="240"/>
                      <a:pt x="399" y="239"/>
                    </a:cubicBezTo>
                    <a:cubicBezTo>
                      <a:pt x="399" y="239"/>
                      <a:pt x="399" y="239"/>
                      <a:pt x="399" y="239"/>
                    </a:cubicBezTo>
                    <a:cubicBezTo>
                      <a:pt x="399" y="238"/>
                      <a:pt x="399" y="238"/>
                      <a:pt x="399" y="238"/>
                    </a:cubicBezTo>
                    <a:cubicBezTo>
                      <a:pt x="402" y="233"/>
                      <a:pt x="405" y="229"/>
                      <a:pt x="405" y="223"/>
                    </a:cubicBezTo>
                    <a:cubicBezTo>
                      <a:pt x="406" y="214"/>
                      <a:pt x="404" y="204"/>
                      <a:pt x="410" y="195"/>
                    </a:cubicBezTo>
                    <a:cubicBezTo>
                      <a:pt x="412" y="187"/>
                      <a:pt x="408" y="181"/>
                      <a:pt x="408" y="173"/>
                    </a:cubicBezTo>
                    <a:cubicBezTo>
                      <a:pt x="404" y="162"/>
                      <a:pt x="399" y="152"/>
                      <a:pt x="392" y="142"/>
                    </a:cubicBezTo>
                    <a:cubicBezTo>
                      <a:pt x="391" y="142"/>
                      <a:pt x="392" y="141"/>
                      <a:pt x="392" y="140"/>
                    </a:cubicBezTo>
                    <a:cubicBezTo>
                      <a:pt x="388" y="136"/>
                      <a:pt x="386" y="131"/>
                      <a:pt x="383" y="127"/>
                    </a:cubicBezTo>
                    <a:cubicBezTo>
                      <a:pt x="381" y="124"/>
                      <a:pt x="377" y="122"/>
                      <a:pt x="378" y="118"/>
                    </a:cubicBezTo>
                    <a:cubicBezTo>
                      <a:pt x="377" y="118"/>
                      <a:pt x="377" y="118"/>
                      <a:pt x="377" y="118"/>
                    </a:cubicBezTo>
                    <a:cubicBezTo>
                      <a:pt x="376" y="115"/>
                      <a:pt x="376" y="113"/>
                      <a:pt x="374" y="111"/>
                    </a:cubicBezTo>
                    <a:cubicBezTo>
                      <a:pt x="375" y="109"/>
                      <a:pt x="372" y="107"/>
                      <a:pt x="373" y="106"/>
                    </a:cubicBezTo>
                    <a:cubicBezTo>
                      <a:pt x="371" y="105"/>
                      <a:pt x="372" y="102"/>
                      <a:pt x="370" y="102"/>
                    </a:cubicBezTo>
                    <a:cubicBezTo>
                      <a:pt x="369" y="97"/>
                      <a:pt x="364" y="94"/>
                      <a:pt x="364" y="89"/>
                    </a:cubicBezTo>
                    <a:cubicBezTo>
                      <a:pt x="362" y="90"/>
                      <a:pt x="361" y="86"/>
                      <a:pt x="360" y="85"/>
                    </a:cubicBezTo>
                    <a:cubicBezTo>
                      <a:pt x="360" y="82"/>
                      <a:pt x="358" y="81"/>
                      <a:pt x="357" y="79"/>
                    </a:cubicBezTo>
                    <a:cubicBezTo>
                      <a:pt x="356" y="78"/>
                      <a:pt x="355" y="77"/>
                      <a:pt x="354" y="75"/>
                    </a:cubicBezTo>
                    <a:cubicBezTo>
                      <a:pt x="354" y="76"/>
                      <a:pt x="353" y="75"/>
                      <a:pt x="353" y="76"/>
                    </a:cubicBezTo>
                    <a:cubicBezTo>
                      <a:pt x="350" y="72"/>
                      <a:pt x="346" y="68"/>
                      <a:pt x="343" y="65"/>
                    </a:cubicBezTo>
                    <a:cubicBezTo>
                      <a:pt x="341" y="64"/>
                      <a:pt x="340" y="62"/>
                      <a:pt x="339" y="61"/>
                    </a:cubicBezTo>
                    <a:cubicBezTo>
                      <a:pt x="341" y="63"/>
                      <a:pt x="344" y="62"/>
                      <a:pt x="346" y="65"/>
                    </a:cubicBezTo>
                    <a:cubicBezTo>
                      <a:pt x="351" y="66"/>
                      <a:pt x="354" y="69"/>
                      <a:pt x="358" y="72"/>
                    </a:cubicBezTo>
                    <a:cubicBezTo>
                      <a:pt x="361" y="76"/>
                      <a:pt x="363" y="80"/>
                      <a:pt x="364" y="85"/>
                    </a:cubicBezTo>
                    <a:cubicBezTo>
                      <a:pt x="363" y="81"/>
                      <a:pt x="362" y="79"/>
                      <a:pt x="361" y="76"/>
                    </a:cubicBezTo>
                    <a:cubicBezTo>
                      <a:pt x="363" y="78"/>
                      <a:pt x="366" y="80"/>
                      <a:pt x="366" y="82"/>
                    </a:cubicBezTo>
                    <a:cubicBezTo>
                      <a:pt x="369" y="84"/>
                      <a:pt x="371" y="87"/>
                      <a:pt x="373" y="90"/>
                    </a:cubicBezTo>
                    <a:cubicBezTo>
                      <a:pt x="373" y="89"/>
                      <a:pt x="374" y="89"/>
                      <a:pt x="374" y="90"/>
                    </a:cubicBezTo>
                    <a:cubicBezTo>
                      <a:pt x="379" y="94"/>
                      <a:pt x="382" y="99"/>
                      <a:pt x="387" y="104"/>
                    </a:cubicBezTo>
                    <a:cubicBezTo>
                      <a:pt x="387" y="104"/>
                      <a:pt x="387" y="105"/>
                      <a:pt x="388" y="104"/>
                    </a:cubicBezTo>
                    <a:cubicBezTo>
                      <a:pt x="388" y="103"/>
                      <a:pt x="388" y="103"/>
                      <a:pt x="388" y="103"/>
                    </a:cubicBezTo>
                    <a:cubicBezTo>
                      <a:pt x="390" y="105"/>
                      <a:pt x="391" y="107"/>
                      <a:pt x="392" y="110"/>
                    </a:cubicBezTo>
                    <a:cubicBezTo>
                      <a:pt x="399" y="115"/>
                      <a:pt x="402" y="121"/>
                      <a:pt x="405" y="127"/>
                    </a:cubicBezTo>
                    <a:cubicBezTo>
                      <a:pt x="405" y="129"/>
                      <a:pt x="406" y="130"/>
                      <a:pt x="407" y="130"/>
                    </a:cubicBezTo>
                    <a:cubicBezTo>
                      <a:pt x="415" y="141"/>
                      <a:pt x="421" y="155"/>
                      <a:pt x="422" y="168"/>
                    </a:cubicBezTo>
                    <a:cubicBezTo>
                      <a:pt x="424" y="168"/>
                      <a:pt x="423" y="166"/>
                      <a:pt x="424" y="166"/>
                    </a:cubicBezTo>
                    <a:cubicBezTo>
                      <a:pt x="425" y="169"/>
                      <a:pt x="423" y="175"/>
                      <a:pt x="423" y="179"/>
                    </a:cubicBezTo>
                    <a:cubicBezTo>
                      <a:pt x="422" y="179"/>
                      <a:pt x="422" y="178"/>
                      <a:pt x="421" y="177"/>
                    </a:cubicBezTo>
                    <a:cubicBezTo>
                      <a:pt x="420" y="178"/>
                      <a:pt x="420" y="178"/>
                      <a:pt x="420" y="178"/>
                    </a:cubicBezTo>
                    <a:cubicBezTo>
                      <a:pt x="421" y="179"/>
                      <a:pt x="420" y="180"/>
                      <a:pt x="421" y="181"/>
                    </a:cubicBezTo>
                    <a:cubicBezTo>
                      <a:pt x="422" y="180"/>
                      <a:pt x="423" y="181"/>
                      <a:pt x="423" y="180"/>
                    </a:cubicBezTo>
                    <a:cubicBezTo>
                      <a:pt x="423" y="180"/>
                      <a:pt x="423" y="181"/>
                      <a:pt x="424" y="181"/>
                    </a:cubicBezTo>
                    <a:cubicBezTo>
                      <a:pt x="424" y="180"/>
                      <a:pt x="424" y="179"/>
                      <a:pt x="424" y="177"/>
                    </a:cubicBezTo>
                    <a:cubicBezTo>
                      <a:pt x="425" y="176"/>
                      <a:pt x="425" y="174"/>
                      <a:pt x="425" y="173"/>
                    </a:cubicBezTo>
                    <a:cubicBezTo>
                      <a:pt x="426" y="173"/>
                      <a:pt x="426" y="173"/>
                      <a:pt x="426" y="173"/>
                    </a:cubicBezTo>
                    <a:cubicBezTo>
                      <a:pt x="426" y="180"/>
                      <a:pt x="423" y="188"/>
                      <a:pt x="425" y="195"/>
                    </a:cubicBezTo>
                    <a:cubicBezTo>
                      <a:pt x="423" y="199"/>
                      <a:pt x="424" y="206"/>
                      <a:pt x="420" y="210"/>
                    </a:cubicBezTo>
                    <a:cubicBezTo>
                      <a:pt x="418" y="213"/>
                      <a:pt x="417" y="217"/>
                      <a:pt x="414" y="220"/>
                    </a:cubicBezTo>
                    <a:cubicBezTo>
                      <a:pt x="415" y="221"/>
                      <a:pt x="415" y="220"/>
                      <a:pt x="416" y="220"/>
                    </a:cubicBezTo>
                    <a:cubicBezTo>
                      <a:pt x="417" y="217"/>
                      <a:pt x="420" y="212"/>
                      <a:pt x="423" y="209"/>
                    </a:cubicBezTo>
                    <a:cubicBezTo>
                      <a:pt x="424" y="216"/>
                      <a:pt x="416" y="219"/>
                      <a:pt x="416" y="225"/>
                    </a:cubicBezTo>
                    <a:cubicBezTo>
                      <a:pt x="413" y="228"/>
                      <a:pt x="414" y="233"/>
                      <a:pt x="411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Freeform 3740"/>
              <p:cNvSpPr/>
              <p:nvPr/>
            </p:nvSpPr>
            <p:spPr bwMode="auto">
              <a:xfrm>
                <a:off x="7192963" y="2814638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3741"/>
              <p:cNvSpPr/>
              <p:nvPr/>
            </p:nvSpPr>
            <p:spPr bwMode="auto">
              <a:xfrm>
                <a:off x="7294563" y="2814638"/>
                <a:ext cx="9525" cy="4763"/>
              </a:xfrm>
              <a:custGeom>
                <a:avLst/>
                <a:gdLst>
                  <a:gd name="T0" fmla="*/ 0 w 7"/>
                  <a:gd name="T1" fmla="*/ 1 h 3"/>
                  <a:gd name="T2" fmla="*/ 7 w 7"/>
                  <a:gd name="T3" fmla="*/ 2 h 3"/>
                  <a:gd name="T4" fmla="*/ 0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1"/>
                    </a:moveTo>
                    <a:cubicBezTo>
                      <a:pt x="2" y="1"/>
                      <a:pt x="4" y="3"/>
                      <a:pt x="7" y="2"/>
                    </a:cubicBezTo>
                    <a:cubicBezTo>
                      <a:pt x="5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3742"/>
              <p:cNvSpPr/>
              <p:nvPr/>
            </p:nvSpPr>
            <p:spPr bwMode="auto">
              <a:xfrm>
                <a:off x="7104063" y="2833688"/>
                <a:ext cx="31750" cy="25400"/>
              </a:xfrm>
              <a:custGeom>
                <a:avLst/>
                <a:gdLst>
                  <a:gd name="T0" fmla="*/ 20 w 22"/>
                  <a:gd name="T1" fmla="*/ 0 h 18"/>
                  <a:gd name="T2" fmla="*/ 8 w 22"/>
                  <a:gd name="T3" fmla="*/ 9 h 18"/>
                  <a:gd name="T4" fmla="*/ 7 w 22"/>
                  <a:gd name="T5" fmla="*/ 11 h 18"/>
                  <a:gd name="T6" fmla="*/ 7 w 22"/>
                  <a:gd name="T7" fmla="*/ 11 h 18"/>
                  <a:gd name="T8" fmla="*/ 3 w 22"/>
                  <a:gd name="T9" fmla="*/ 15 h 18"/>
                  <a:gd name="T10" fmla="*/ 3 w 22"/>
                  <a:gd name="T11" fmla="*/ 14 h 18"/>
                  <a:gd name="T12" fmla="*/ 1 w 22"/>
                  <a:gd name="T13" fmla="*/ 18 h 18"/>
                  <a:gd name="T14" fmla="*/ 22 w 22"/>
                  <a:gd name="T15" fmla="*/ 2 h 18"/>
                  <a:gd name="T16" fmla="*/ 21 w 22"/>
                  <a:gd name="T17" fmla="*/ 2 h 18"/>
                  <a:gd name="T18" fmla="*/ 20 w 22"/>
                  <a:gd name="T19" fmla="*/ 1 h 18"/>
                  <a:gd name="T20" fmla="*/ 20 w 22"/>
                  <a:gd name="T21" fmla="*/ 1 h 18"/>
                  <a:gd name="T22" fmla="*/ 20 w 22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8">
                    <a:moveTo>
                      <a:pt x="20" y="0"/>
                    </a:moveTo>
                    <a:cubicBezTo>
                      <a:pt x="15" y="0"/>
                      <a:pt x="12" y="7"/>
                      <a:pt x="8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5" y="11"/>
                      <a:pt x="6" y="14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6"/>
                      <a:pt x="0" y="16"/>
                      <a:pt x="1" y="18"/>
                    </a:cubicBezTo>
                    <a:cubicBezTo>
                      <a:pt x="8" y="13"/>
                      <a:pt x="16" y="6"/>
                      <a:pt x="22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0" y="2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3743"/>
              <p:cNvSpPr/>
              <p:nvPr/>
            </p:nvSpPr>
            <p:spPr bwMode="auto">
              <a:xfrm>
                <a:off x="7115176" y="2852738"/>
                <a:ext cx="3175" cy="7938"/>
              </a:xfrm>
              <a:custGeom>
                <a:avLst/>
                <a:gdLst>
                  <a:gd name="T0" fmla="*/ 0 w 3"/>
                  <a:gd name="T1" fmla="*/ 5 h 5"/>
                  <a:gd name="T2" fmla="*/ 3 w 3"/>
                  <a:gd name="T3" fmla="*/ 1 h 5"/>
                  <a:gd name="T4" fmla="*/ 0 w 3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1" y="3"/>
                      <a:pt x="2" y="2"/>
                      <a:pt x="3" y="1"/>
                    </a:cubicBezTo>
                    <a:cubicBezTo>
                      <a:pt x="0" y="0"/>
                      <a:pt x="0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3744"/>
              <p:cNvSpPr/>
              <p:nvPr/>
            </p:nvSpPr>
            <p:spPr bwMode="auto">
              <a:xfrm>
                <a:off x="7102476" y="2860676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3745"/>
              <p:cNvSpPr/>
              <p:nvPr/>
            </p:nvSpPr>
            <p:spPr bwMode="auto">
              <a:xfrm>
                <a:off x="7446963" y="2863851"/>
                <a:ext cx="3175" cy="476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2 h 3"/>
                  <a:gd name="T4" fmla="*/ 3 w 3"/>
                  <a:gd name="T5" fmla="*/ 2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3746"/>
              <p:cNvSpPr/>
              <p:nvPr/>
            </p:nvSpPr>
            <p:spPr bwMode="auto">
              <a:xfrm>
                <a:off x="7080251" y="2878138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3747"/>
              <p:cNvSpPr/>
              <p:nvPr/>
            </p:nvSpPr>
            <p:spPr bwMode="auto">
              <a:xfrm>
                <a:off x="7070726" y="28892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3748"/>
              <p:cNvSpPr/>
              <p:nvPr/>
            </p:nvSpPr>
            <p:spPr bwMode="auto">
              <a:xfrm>
                <a:off x="7051676" y="2898776"/>
                <a:ext cx="9525" cy="9525"/>
              </a:xfrm>
              <a:custGeom>
                <a:avLst/>
                <a:gdLst>
                  <a:gd name="T0" fmla="*/ 0 w 6"/>
                  <a:gd name="T1" fmla="*/ 7 h 7"/>
                  <a:gd name="T2" fmla="*/ 6 w 6"/>
                  <a:gd name="T3" fmla="*/ 0 h 7"/>
                  <a:gd name="T4" fmla="*/ 0 w 6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1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3749"/>
              <p:cNvSpPr/>
              <p:nvPr/>
            </p:nvSpPr>
            <p:spPr bwMode="auto">
              <a:xfrm>
                <a:off x="7500938" y="2900363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3750"/>
              <p:cNvSpPr/>
              <p:nvPr/>
            </p:nvSpPr>
            <p:spPr bwMode="auto">
              <a:xfrm>
                <a:off x="7434263" y="2901951"/>
                <a:ext cx="1588" cy="3175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3751"/>
              <p:cNvSpPr/>
              <p:nvPr/>
            </p:nvSpPr>
            <p:spPr bwMode="auto">
              <a:xfrm>
                <a:off x="7478713" y="2901951"/>
                <a:ext cx="30163" cy="30163"/>
              </a:xfrm>
              <a:custGeom>
                <a:avLst/>
                <a:gdLst>
                  <a:gd name="T0" fmla="*/ 5 w 21"/>
                  <a:gd name="T1" fmla="*/ 6 h 22"/>
                  <a:gd name="T2" fmla="*/ 21 w 21"/>
                  <a:gd name="T3" fmla="*/ 22 h 22"/>
                  <a:gd name="T4" fmla="*/ 16 w 21"/>
                  <a:gd name="T5" fmla="*/ 17 h 22"/>
                  <a:gd name="T6" fmla="*/ 14 w 21"/>
                  <a:gd name="T7" fmla="*/ 13 h 22"/>
                  <a:gd name="T8" fmla="*/ 0 w 21"/>
                  <a:gd name="T9" fmla="*/ 0 h 22"/>
                  <a:gd name="T10" fmla="*/ 5 w 21"/>
                  <a:gd name="T11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2">
                    <a:moveTo>
                      <a:pt x="5" y="6"/>
                    </a:moveTo>
                    <a:cubicBezTo>
                      <a:pt x="12" y="10"/>
                      <a:pt x="12" y="20"/>
                      <a:pt x="21" y="22"/>
                    </a:cubicBezTo>
                    <a:cubicBezTo>
                      <a:pt x="18" y="21"/>
                      <a:pt x="18" y="18"/>
                      <a:pt x="16" y="17"/>
                    </a:cubicBezTo>
                    <a:cubicBezTo>
                      <a:pt x="15" y="16"/>
                      <a:pt x="15" y="15"/>
                      <a:pt x="14" y="13"/>
                    </a:cubicBezTo>
                    <a:cubicBezTo>
                      <a:pt x="10" y="8"/>
                      <a:pt x="5" y="3"/>
                      <a:pt x="0" y="0"/>
                    </a:cubicBezTo>
                    <a:cubicBezTo>
                      <a:pt x="1" y="2"/>
                      <a:pt x="3" y="5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3752"/>
              <p:cNvSpPr/>
              <p:nvPr/>
            </p:nvSpPr>
            <p:spPr bwMode="auto">
              <a:xfrm>
                <a:off x="7505701" y="2901951"/>
                <a:ext cx="9525" cy="9525"/>
              </a:xfrm>
              <a:custGeom>
                <a:avLst/>
                <a:gdLst>
                  <a:gd name="T0" fmla="*/ 7 w 7"/>
                  <a:gd name="T1" fmla="*/ 6 h 6"/>
                  <a:gd name="T2" fmla="*/ 0 w 7"/>
                  <a:gd name="T3" fmla="*/ 0 h 6"/>
                  <a:gd name="T4" fmla="*/ 4 w 7"/>
                  <a:gd name="T5" fmla="*/ 4 h 6"/>
                  <a:gd name="T6" fmla="*/ 7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6"/>
                    </a:moveTo>
                    <a:cubicBezTo>
                      <a:pt x="5" y="4"/>
                      <a:pt x="3" y="1"/>
                      <a:pt x="0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4"/>
                      <a:pt x="6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3753"/>
              <p:cNvSpPr/>
              <p:nvPr/>
            </p:nvSpPr>
            <p:spPr bwMode="auto">
              <a:xfrm>
                <a:off x="7437438" y="2905126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3754"/>
              <p:cNvSpPr/>
              <p:nvPr/>
            </p:nvSpPr>
            <p:spPr bwMode="auto">
              <a:xfrm>
                <a:off x="7515226" y="2906713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3755"/>
              <p:cNvSpPr/>
              <p:nvPr/>
            </p:nvSpPr>
            <p:spPr bwMode="auto">
              <a:xfrm>
                <a:off x="7516813" y="2909888"/>
                <a:ext cx="82550" cy="304800"/>
              </a:xfrm>
              <a:custGeom>
                <a:avLst/>
                <a:gdLst>
                  <a:gd name="T0" fmla="*/ 55 w 58"/>
                  <a:gd name="T1" fmla="*/ 93 h 216"/>
                  <a:gd name="T2" fmla="*/ 34 w 58"/>
                  <a:gd name="T3" fmla="*/ 40 h 216"/>
                  <a:gd name="T4" fmla="*/ 0 w 58"/>
                  <a:gd name="T5" fmla="*/ 0 h 216"/>
                  <a:gd name="T6" fmla="*/ 4 w 58"/>
                  <a:gd name="T7" fmla="*/ 6 h 216"/>
                  <a:gd name="T8" fmla="*/ 2 w 58"/>
                  <a:gd name="T9" fmla="*/ 5 h 216"/>
                  <a:gd name="T10" fmla="*/ 5 w 58"/>
                  <a:gd name="T11" fmla="*/ 9 h 216"/>
                  <a:gd name="T12" fmla="*/ 4 w 58"/>
                  <a:gd name="T13" fmla="*/ 8 h 216"/>
                  <a:gd name="T14" fmla="*/ 5 w 58"/>
                  <a:gd name="T15" fmla="*/ 7 h 216"/>
                  <a:gd name="T16" fmla="*/ 11 w 58"/>
                  <a:gd name="T17" fmla="*/ 13 h 216"/>
                  <a:gd name="T18" fmla="*/ 19 w 58"/>
                  <a:gd name="T19" fmla="*/ 22 h 216"/>
                  <a:gd name="T20" fmla="*/ 26 w 58"/>
                  <a:gd name="T21" fmla="*/ 30 h 216"/>
                  <a:gd name="T22" fmla="*/ 40 w 58"/>
                  <a:gd name="T23" fmla="*/ 57 h 216"/>
                  <a:gd name="T24" fmla="*/ 49 w 58"/>
                  <a:gd name="T25" fmla="*/ 83 h 216"/>
                  <a:gd name="T26" fmla="*/ 53 w 58"/>
                  <a:gd name="T27" fmla="*/ 124 h 216"/>
                  <a:gd name="T28" fmla="*/ 48 w 58"/>
                  <a:gd name="T29" fmla="*/ 148 h 216"/>
                  <a:gd name="T30" fmla="*/ 41 w 58"/>
                  <a:gd name="T31" fmla="*/ 173 h 216"/>
                  <a:gd name="T32" fmla="*/ 39 w 58"/>
                  <a:gd name="T33" fmla="*/ 176 h 216"/>
                  <a:gd name="T34" fmla="*/ 45 w 58"/>
                  <a:gd name="T35" fmla="*/ 171 h 216"/>
                  <a:gd name="T36" fmla="*/ 32 w 58"/>
                  <a:gd name="T37" fmla="*/ 195 h 216"/>
                  <a:gd name="T38" fmla="*/ 27 w 58"/>
                  <a:gd name="T39" fmla="*/ 204 h 216"/>
                  <a:gd name="T40" fmla="*/ 18 w 58"/>
                  <a:gd name="T41" fmla="*/ 216 h 216"/>
                  <a:gd name="T42" fmla="*/ 30 w 58"/>
                  <a:gd name="T43" fmla="*/ 203 h 216"/>
                  <a:gd name="T44" fmla="*/ 40 w 58"/>
                  <a:gd name="T45" fmla="*/ 186 h 216"/>
                  <a:gd name="T46" fmla="*/ 55 w 58"/>
                  <a:gd name="T47" fmla="*/ 133 h 216"/>
                  <a:gd name="T48" fmla="*/ 55 w 58"/>
                  <a:gd name="T49" fmla="*/ 9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8" h="216">
                    <a:moveTo>
                      <a:pt x="55" y="93"/>
                    </a:moveTo>
                    <a:cubicBezTo>
                      <a:pt x="50" y="75"/>
                      <a:pt x="43" y="57"/>
                      <a:pt x="34" y="40"/>
                    </a:cubicBezTo>
                    <a:cubicBezTo>
                      <a:pt x="26" y="24"/>
                      <a:pt x="11" y="14"/>
                      <a:pt x="0" y="0"/>
                    </a:cubicBezTo>
                    <a:cubicBezTo>
                      <a:pt x="1" y="2"/>
                      <a:pt x="2" y="4"/>
                      <a:pt x="4" y="6"/>
                    </a:cubicBezTo>
                    <a:cubicBezTo>
                      <a:pt x="2" y="7"/>
                      <a:pt x="2" y="4"/>
                      <a:pt x="2" y="5"/>
                    </a:cubicBezTo>
                    <a:cubicBezTo>
                      <a:pt x="3" y="6"/>
                      <a:pt x="3" y="8"/>
                      <a:pt x="5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7"/>
                      <a:pt x="18" y="19"/>
                      <a:pt x="19" y="22"/>
                    </a:cubicBezTo>
                    <a:cubicBezTo>
                      <a:pt x="21" y="24"/>
                      <a:pt x="23" y="28"/>
                      <a:pt x="26" y="30"/>
                    </a:cubicBezTo>
                    <a:cubicBezTo>
                      <a:pt x="31" y="39"/>
                      <a:pt x="36" y="48"/>
                      <a:pt x="40" y="57"/>
                    </a:cubicBezTo>
                    <a:cubicBezTo>
                      <a:pt x="45" y="66"/>
                      <a:pt x="47" y="74"/>
                      <a:pt x="49" y="83"/>
                    </a:cubicBezTo>
                    <a:cubicBezTo>
                      <a:pt x="54" y="95"/>
                      <a:pt x="54" y="111"/>
                      <a:pt x="53" y="124"/>
                    </a:cubicBezTo>
                    <a:cubicBezTo>
                      <a:pt x="52" y="132"/>
                      <a:pt x="50" y="141"/>
                      <a:pt x="48" y="148"/>
                    </a:cubicBezTo>
                    <a:cubicBezTo>
                      <a:pt x="49" y="158"/>
                      <a:pt x="45" y="165"/>
                      <a:pt x="41" y="173"/>
                    </a:cubicBezTo>
                    <a:cubicBezTo>
                      <a:pt x="41" y="174"/>
                      <a:pt x="41" y="176"/>
                      <a:pt x="39" y="176"/>
                    </a:cubicBezTo>
                    <a:cubicBezTo>
                      <a:pt x="41" y="176"/>
                      <a:pt x="43" y="173"/>
                      <a:pt x="45" y="171"/>
                    </a:cubicBezTo>
                    <a:cubicBezTo>
                      <a:pt x="43" y="180"/>
                      <a:pt x="37" y="187"/>
                      <a:pt x="32" y="195"/>
                    </a:cubicBezTo>
                    <a:cubicBezTo>
                      <a:pt x="30" y="199"/>
                      <a:pt x="30" y="201"/>
                      <a:pt x="27" y="204"/>
                    </a:cubicBezTo>
                    <a:cubicBezTo>
                      <a:pt x="26" y="209"/>
                      <a:pt x="19" y="212"/>
                      <a:pt x="18" y="216"/>
                    </a:cubicBezTo>
                    <a:cubicBezTo>
                      <a:pt x="22" y="212"/>
                      <a:pt x="26" y="208"/>
                      <a:pt x="30" y="203"/>
                    </a:cubicBezTo>
                    <a:cubicBezTo>
                      <a:pt x="32" y="196"/>
                      <a:pt x="38" y="192"/>
                      <a:pt x="40" y="186"/>
                    </a:cubicBezTo>
                    <a:cubicBezTo>
                      <a:pt x="54" y="171"/>
                      <a:pt x="49" y="151"/>
                      <a:pt x="55" y="133"/>
                    </a:cubicBezTo>
                    <a:cubicBezTo>
                      <a:pt x="55" y="120"/>
                      <a:pt x="58" y="107"/>
                      <a:pt x="55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3756"/>
              <p:cNvSpPr/>
              <p:nvPr/>
            </p:nvSpPr>
            <p:spPr bwMode="auto">
              <a:xfrm>
                <a:off x="7461251" y="2927351"/>
                <a:ext cx="14288" cy="30163"/>
              </a:xfrm>
              <a:custGeom>
                <a:avLst/>
                <a:gdLst>
                  <a:gd name="T0" fmla="*/ 4 w 10"/>
                  <a:gd name="T1" fmla="*/ 7 h 21"/>
                  <a:gd name="T2" fmla="*/ 10 w 10"/>
                  <a:gd name="T3" fmla="*/ 21 h 21"/>
                  <a:gd name="T4" fmla="*/ 0 w 10"/>
                  <a:gd name="T5" fmla="*/ 0 h 21"/>
                  <a:gd name="T6" fmla="*/ 4 w 10"/>
                  <a:gd name="T7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1">
                    <a:moveTo>
                      <a:pt x="4" y="7"/>
                    </a:moveTo>
                    <a:cubicBezTo>
                      <a:pt x="7" y="12"/>
                      <a:pt x="7" y="18"/>
                      <a:pt x="10" y="21"/>
                    </a:cubicBezTo>
                    <a:cubicBezTo>
                      <a:pt x="8" y="14"/>
                      <a:pt x="6" y="5"/>
                      <a:pt x="0" y="0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3757"/>
              <p:cNvSpPr/>
              <p:nvPr/>
            </p:nvSpPr>
            <p:spPr bwMode="auto">
              <a:xfrm>
                <a:off x="7515226" y="2940051"/>
                <a:ext cx="0" cy="0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3758"/>
              <p:cNvSpPr/>
              <p:nvPr/>
            </p:nvSpPr>
            <p:spPr bwMode="auto">
              <a:xfrm>
                <a:off x="7519988" y="29432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3759"/>
              <p:cNvSpPr/>
              <p:nvPr/>
            </p:nvSpPr>
            <p:spPr bwMode="auto">
              <a:xfrm>
                <a:off x="7521576" y="2944813"/>
                <a:ext cx="3175" cy="476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3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3760"/>
              <p:cNvSpPr/>
              <p:nvPr/>
            </p:nvSpPr>
            <p:spPr bwMode="auto">
              <a:xfrm>
                <a:off x="7526338" y="2951163"/>
                <a:ext cx="6350" cy="9525"/>
              </a:xfrm>
              <a:custGeom>
                <a:avLst/>
                <a:gdLst>
                  <a:gd name="T0" fmla="*/ 0 w 4"/>
                  <a:gd name="T1" fmla="*/ 1 h 7"/>
                  <a:gd name="T2" fmla="*/ 4 w 4"/>
                  <a:gd name="T3" fmla="*/ 7 h 7"/>
                  <a:gd name="T4" fmla="*/ 2 w 4"/>
                  <a:gd name="T5" fmla="*/ 3 h 7"/>
                  <a:gd name="T6" fmla="*/ 0 w 4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3" y="4"/>
                      <a:pt x="2" y="3"/>
                    </a:cubicBezTo>
                    <a:cubicBezTo>
                      <a:pt x="0" y="3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3761"/>
              <p:cNvSpPr/>
              <p:nvPr/>
            </p:nvSpPr>
            <p:spPr bwMode="auto">
              <a:xfrm>
                <a:off x="7480301" y="297815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3762"/>
              <p:cNvSpPr/>
              <p:nvPr/>
            </p:nvSpPr>
            <p:spPr bwMode="auto">
              <a:xfrm>
                <a:off x="6985001" y="3028951"/>
                <a:ext cx="6350" cy="20638"/>
              </a:xfrm>
              <a:custGeom>
                <a:avLst/>
                <a:gdLst>
                  <a:gd name="T0" fmla="*/ 1 w 5"/>
                  <a:gd name="T1" fmla="*/ 0 h 14"/>
                  <a:gd name="T2" fmla="*/ 2 w 5"/>
                  <a:gd name="T3" fmla="*/ 9 h 14"/>
                  <a:gd name="T4" fmla="*/ 2 w 5"/>
                  <a:gd name="T5" fmla="*/ 12 h 14"/>
                  <a:gd name="T6" fmla="*/ 4 w 5"/>
                  <a:gd name="T7" fmla="*/ 14 h 14"/>
                  <a:gd name="T8" fmla="*/ 3 w 5"/>
                  <a:gd name="T9" fmla="*/ 7 h 14"/>
                  <a:gd name="T10" fmla="*/ 1 w 5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4">
                    <a:moveTo>
                      <a:pt x="1" y="0"/>
                    </a:moveTo>
                    <a:cubicBezTo>
                      <a:pt x="0" y="3"/>
                      <a:pt x="2" y="6"/>
                      <a:pt x="2" y="9"/>
                    </a:cubicBezTo>
                    <a:cubicBezTo>
                      <a:pt x="1" y="10"/>
                      <a:pt x="3" y="11"/>
                      <a:pt x="2" y="12"/>
                    </a:cubicBezTo>
                    <a:cubicBezTo>
                      <a:pt x="3" y="13"/>
                      <a:pt x="3" y="14"/>
                      <a:pt x="4" y="14"/>
                    </a:cubicBezTo>
                    <a:cubicBezTo>
                      <a:pt x="5" y="12"/>
                      <a:pt x="3" y="9"/>
                      <a:pt x="3" y="7"/>
                    </a:cubicBezTo>
                    <a:cubicBezTo>
                      <a:pt x="2" y="5"/>
                      <a:pt x="4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3763"/>
              <p:cNvSpPr/>
              <p:nvPr/>
            </p:nvSpPr>
            <p:spPr bwMode="auto">
              <a:xfrm>
                <a:off x="7510463" y="310356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3764"/>
              <p:cNvSpPr/>
              <p:nvPr/>
            </p:nvSpPr>
            <p:spPr bwMode="auto">
              <a:xfrm>
                <a:off x="7515226" y="3106738"/>
                <a:ext cx="1588" cy="4763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0 h 3"/>
                  <a:gd name="T4" fmla="*/ 0 w 1"/>
                  <a:gd name="T5" fmla="*/ 3 h 3"/>
                  <a:gd name="T6" fmla="*/ 1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3765"/>
              <p:cNvSpPr/>
              <p:nvPr/>
            </p:nvSpPr>
            <p:spPr bwMode="auto">
              <a:xfrm>
                <a:off x="7007226" y="322738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3766"/>
              <p:cNvSpPr/>
              <p:nvPr/>
            </p:nvSpPr>
            <p:spPr bwMode="auto">
              <a:xfrm>
                <a:off x="7007226" y="3228976"/>
                <a:ext cx="6350" cy="4763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1 w 4"/>
                  <a:gd name="T5" fmla="*/ 0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1"/>
                      <a:pt x="2" y="4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3767"/>
              <p:cNvSpPr/>
              <p:nvPr/>
            </p:nvSpPr>
            <p:spPr bwMode="auto">
              <a:xfrm>
                <a:off x="7505701" y="3235326"/>
                <a:ext cx="6350" cy="6350"/>
              </a:xfrm>
              <a:custGeom>
                <a:avLst/>
                <a:gdLst>
                  <a:gd name="T0" fmla="*/ 0 w 4"/>
                  <a:gd name="T1" fmla="*/ 4 h 4"/>
                  <a:gd name="T2" fmla="*/ 4 w 4"/>
                  <a:gd name="T3" fmla="*/ 0 h 4"/>
                  <a:gd name="T4" fmla="*/ 0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2" y="3"/>
                      <a:pt x="3" y="2"/>
                      <a:pt x="4" y="0"/>
                    </a:cubicBezTo>
                    <a:cubicBezTo>
                      <a:pt x="2" y="0"/>
                      <a:pt x="1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3768"/>
              <p:cNvSpPr/>
              <p:nvPr/>
            </p:nvSpPr>
            <p:spPr bwMode="auto">
              <a:xfrm>
                <a:off x="7491413" y="3249613"/>
                <a:ext cx="6350" cy="317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3769"/>
              <p:cNvSpPr/>
              <p:nvPr/>
            </p:nvSpPr>
            <p:spPr bwMode="auto">
              <a:xfrm>
                <a:off x="7427913" y="3254376"/>
                <a:ext cx="60325" cy="31750"/>
              </a:xfrm>
              <a:custGeom>
                <a:avLst/>
                <a:gdLst>
                  <a:gd name="T0" fmla="*/ 43 w 43"/>
                  <a:gd name="T1" fmla="*/ 1 h 23"/>
                  <a:gd name="T2" fmla="*/ 41 w 43"/>
                  <a:gd name="T3" fmla="*/ 2 h 23"/>
                  <a:gd name="T4" fmla="*/ 27 w 43"/>
                  <a:gd name="T5" fmla="*/ 10 h 23"/>
                  <a:gd name="T6" fmla="*/ 27 w 43"/>
                  <a:gd name="T7" fmla="*/ 10 h 23"/>
                  <a:gd name="T8" fmla="*/ 15 w 43"/>
                  <a:gd name="T9" fmla="*/ 17 h 23"/>
                  <a:gd name="T10" fmla="*/ 0 w 43"/>
                  <a:gd name="T11" fmla="*/ 23 h 23"/>
                  <a:gd name="T12" fmla="*/ 24 w 43"/>
                  <a:gd name="T13" fmla="*/ 13 h 23"/>
                  <a:gd name="T14" fmla="*/ 37 w 43"/>
                  <a:gd name="T15" fmla="*/ 5 h 23"/>
                  <a:gd name="T16" fmla="*/ 43 w 43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3">
                    <a:moveTo>
                      <a:pt x="43" y="1"/>
                    </a:moveTo>
                    <a:cubicBezTo>
                      <a:pt x="42" y="0"/>
                      <a:pt x="41" y="1"/>
                      <a:pt x="41" y="2"/>
                    </a:cubicBezTo>
                    <a:cubicBezTo>
                      <a:pt x="36" y="3"/>
                      <a:pt x="31" y="6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3" y="13"/>
                      <a:pt x="18" y="13"/>
                      <a:pt x="15" y="17"/>
                    </a:cubicBezTo>
                    <a:cubicBezTo>
                      <a:pt x="10" y="19"/>
                      <a:pt x="5" y="21"/>
                      <a:pt x="0" y="23"/>
                    </a:cubicBezTo>
                    <a:cubicBezTo>
                      <a:pt x="8" y="22"/>
                      <a:pt x="17" y="18"/>
                      <a:pt x="24" y="13"/>
                    </a:cubicBezTo>
                    <a:cubicBezTo>
                      <a:pt x="29" y="10"/>
                      <a:pt x="33" y="7"/>
                      <a:pt x="37" y="5"/>
                    </a:cubicBezTo>
                    <a:cubicBezTo>
                      <a:pt x="39" y="3"/>
                      <a:pt x="43" y="3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3770"/>
              <p:cNvSpPr/>
              <p:nvPr/>
            </p:nvSpPr>
            <p:spPr bwMode="auto">
              <a:xfrm>
                <a:off x="7056438" y="325913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3771"/>
              <p:cNvSpPr/>
              <p:nvPr/>
            </p:nvSpPr>
            <p:spPr bwMode="auto">
              <a:xfrm>
                <a:off x="7512051" y="3263901"/>
                <a:ext cx="3175" cy="3175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3772"/>
              <p:cNvSpPr/>
              <p:nvPr/>
            </p:nvSpPr>
            <p:spPr bwMode="auto">
              <a:xfrm>
                <a:off x="7507288" y="326866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3773"/>
              <p:cNvSpPr/>
              <p:nvPr/>
            </p:nvSpPr>
            <p:spPr bwMode="auto">
              <a:xfrm>
                <a:off x="7467601" y="3273426"/>
                <a:ext cx="36513" cy="25400"/>
              </a:xfrm>
              <a:custGeom>
                <a:avLst/>
                <a:gdLst>
                  <a:gd name="T0" fmla="*/ 0 w 26"/>
                  <a:gd name="T1" fmla="*/ 18 h 18"/>
                  <a:gd name="T2" fmla="*/ 13 w 26"/>
                  <a:gd name="T3" fmla="*/ 10 h 18"/>
                  <a:gd name="T4" fmla="*/ 13 w 26"/>
                  <a:gd name="T5" fmla="*/ 11 h 18"/>
                  <a:gd name="T6" fmla="*/ 26 w 26"/>
                  <a:gd name="T7" fmla="*/ 0 h 18"/>
                  <a:gd name="T8" fmla="*/ 10 w 26"/>
                  <a:gd name="T9" fmla="*/ 10 h 18"/>
                  <a:gd name="T10" fmla="*/ 0 w 26"/>
                  <a:gd name="T1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8">
                    <a:moveTo>
                      <a:pt x="0" y="18"/>
                    </a:moveTo>
                    <a:cubicBezTo>
                      <a:pt x="5" y="15"/>
                      <a:pt x="9" y="14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8" y="8"/>
                      <a:pt x="22" y="3"/>
                      <a:pt x="26" y="0"/>
                    </a:cubicBezTo>
                    <a:cubicBezTo>
                      <a:pt x="21" y="3"/>
                      <a:pt x="14" y="6"/>
                      <a:pt x="10" y="10"/>
                    </a:cubicBezTo>
                    <a:cubicBezTo>
                      <a:pt x="6" y="13"/>
                      <a:pt x="2" y="14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3774"/>
              <p:cNvSpPr/>
              <p:nvPr/>
            </p:nvSpPr>
            <p:spPr bwMode="auto">
              <a:xfrm>
                <a:off x="7464426" y="32988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3775"/>
              <p:cNvSpPr/>
              <p:nvPr/>
            </p:nvSpPr>
            <p:spPr bwMode="auto">
              <a:xfrm>
                <a:off x="6967538" y="3109913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3776"/>
              <p:cNvSpPr/>
              <p:nvPr/>
            </p:nvSpPr>
            <p:spPr bwMode="auto">
              <a:xfrm>
                <a:off x="7340601" y="3319463"/>
                <a:ext cx="4763" cy="3175"/>
              </a:xfrm>
              <a:custGeom>
                <a:avLst/>
                <a:gdLst>
                  <a:gd name="T0" fmla="*/ 0 w 4"/>
                  <a:gd name="T1" fmla="*/ 2 h 2"/>
                  <a:gd name="T2" fmla="*/ 3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2" y="2"/>
                      <a:pt x="4" y="0"/>
                      <a:pt x="3" y="0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Freeform 3777"/>
              <p:cNvSpPr/>
              <p:nvPr/>
            </p:nvSpPr>
            <p:spPr bwMode="auto">
              <a:xfrm>
                <a:off x="7177088" y="32972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3778"/>
              <p:cNvSpPr/>
              <p:nvPr/>
            </p:nvSpPr>
            <p:spPr bwMode="auto">
              <a:xfrm>
                <a:off x="7215188" y="279400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3779"/>
              <p:cNvSpPr/>
              <p:nvPr/>
            </p:nvSpPr>
            <p:spPr bwMode="auto">
              <a:xfrm>
                <a:off x="7023101" y="3155951"/>
                <a:ext cx="3175" cy="9525"/>
              </a:xfrm>
              <a:custGeom>
                <a:avLst/>
                <a:gdLst>
                  <a:gd name="T0" fmla="*/ 0 w 3"/>
                  <a:gd name="T1" fmla="*/ 4 h 6"/>
                  <a:gd name="T2" fmla="*/ 3 w 3"/>
                  <a:gd name="T3" fmla="*/ 2 h 6"/>
                  <a:gd name="T4" fmla="*/ 3 w 3"/>
                  <a:gd name="T5" fmla="*/ 1 h 6"/>
                  <a:gd name="T6" fmla="*/ 2 w 3"/>
                  <a:gd name="T7" fmla="*/ 0 h 6"/>
                  <a:gd name="T8" fmla="*/ 2 w 3"/>
                  <a:gd name="T9" fmla="*/ 2 h 6"/>
                  <a:gd name="T10" fmla="*/ 0 w 3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0" y="4"/>
                    </a:moveTo>
                    <a:cubicBezTo>
                      <a:pt x="2" y="6"/>
                      <a:pt x="1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Freeform 3780"/>
              <p:cNvSpPr/>
              <p:nvPr/>
            </p:nvSpPr>
            <p:spPr bwMode="auto">
              <a:xfrm>
                <a:off x="7010401" y="313055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3781"/>
              <p:cNvSpPr/>
              <p:nvPr/>
            </p:nvSpPr>
            <p:spPr bwMode="auto">
              <a:xfrm>
                <a:off x="7153276" y="328295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3782"/>
              <p:cNvSpPr/>
              <p:nvPr/>
            </p:nvSpPr>
            <p:spPr bwMode="auto">
              <a:xfrm>
                <a:off x="7137401" y="3276601"/>
                <a:ext cx="4763" cy="1588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4 w 4"/>
                  <a:gd name="T5" fmla="*/ 1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3" y="1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Freeform 3783"/>
              <p:cNvSpPr/>
              <p:nvPr/>
            </p:nvSpPr>
            <p:spPr bwMode="auto">
              <a:xfrm>
                <a:off x="7116763" y="3268663"/>
                <a:ext cx="15875" cy="7938"/>
              </a:xfrm>
              <a:custGeom>
                <a:avLst/>
                <a:gdLst>
                  <a:gd name="T0" fmla="*/ 11 w 11"/>
                  <a:gd name="T1" fmla="*/ 4 h 5"/>
                  <a:gd name="T2" fmla="*/ 9 w 11"/>
                  <a:gd name="T3" fmla="*/ 3 h 5"/>
                  <a:gd name="T4" fmla="*/ 0 w 11"/>
                  <a:gd name="T5" fmla="*/ 0 h 5"/>
                  <a:gd name="T6" fmla="*/ 11 w 11"/>
                  <a:gd name="T7" fmla="*/ 5 h 5"/>
                  <a:gd name="T8" fmla="*/ 11 w 11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1" y="4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5" y="3"/>
                      <a:pt x="3" y="1"/>
                      <a:pt x="0" y="0"/>
                    </a:cubicBezTo>
                    <a:cubicBezTo>
                      <a:pt x="2" y="3"/>
                      <a:pt x="7" y="3"/>
                      <a:pt x="11" y="5"/>
                    </a:cubicBezTo>
                    <a:lnTo>
                      <a:pt x="1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Freeform 3784"/>
              <p:cNvSpPr/>
              <p:nvPr/>
            </p:nvSpPr>
            <p:spPr bwMode="auto">
              <a:xfrm>
                <a:off x="7070726" y="324961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3785"/>
              <p:cNvSpPr/>
              <p:nvPr/>
            </p:nvSpPr>
            <p:spPr bwMode="auto">
              <a:xfrm>
                <a:off x="7077076" y="3230563"/>
                <a:ext cx="0" cy="3175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Freeform 3786"/>
              <p:cNvSpPr/>
              <p:nvPr/>
            </p:nvSpPr>
            <p:spPr bwMode="auto">
              <a:xfrm>
                <a:off x="7069138" y="323056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Freeform 3787"/>
              <p:cNvSpPr/>
              <p:nvPr/>
            </p:nvSpPr>
            <p:spPr bwMode="auto">
              <a:xfrm>
                <a:off x="7059613" y="322580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Freeform 3788"/>
              <p:cNvSpPr/>
              <p:nvPr/>
            </p:nvSpPr>
            <p:spPr bwMode="auto">
              <a:xfrm>
                <a:off x="7054851" y="3217863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2"/>
                      <a:pt x="2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Freeform 3789"/>
              <p:cNvSpPr/>
              <p:nvPr/>
            </p:nvSpPr>
            <p:spPr bwMode="auto">
              <a:xfrm>
                <a:off x="7059613" y="3216276"/>
                <a:ext cx="3175" cy="1588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Freeform 3790"/>
              <p:cNvSpPr/>
              <p:nvPr/>
            </p:nvSpPr>
            <p:spPr bwMode="auto">
              <a:xfrm>
                <a:off x="7056438" y="321468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3791"/>
              <p:cNvSpPr/>
              <p:nvPr/>
            </p:nvSpPr>
            <p:spPr bwMode="auto">
              <a:xfrm>
                <a:off x="7050088" y="321310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Freeform 3792"/>
              <p:cNvSpPr/>
              <p:nvPr/>
            </p:nvSpPr>
            <p:spPr bwMode="auto">
              <a:xfrm>
                <a:off x="7056438" y="32099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Freeform 3793"/>
              <p:cNvSpPr/>
              <p:nvPr/>
            </p:nvSpPr>
            <p:spPr bwMode="auto">
              <a:xfrm>
                <a:off x="7058026" y="3206751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3794"/>
              <p:cNvSpPr/>
              <p:nvPr/>
            </p:nvSpPr>
            <p:spPr bwMode="auto">
              <a:xfrm>
                <a:off x="7054851" y="3203576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Freeform 3795"/>
              <p:cNvSpPr/>
              <p:nvPr/>
            </p:nvSpPr>
            <p:spPr bwMode="auto">
              <a:xfrm>
                <a:off x="7069138" y="3203576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Freeform 3796"/>
              <p:cNvSpPr/>
              <p:nvPr/>
            </p:nvSpPr>
            <p:spPr bwMode="auto">
              <a:xfrm>
                <a:off x="7053263" y="3200401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1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Freeform 3797"/>
              <p:cNvSpPr/>
              <p:nvPr/>
            </p:nvSpPr>
            <p:spPr bwMode="auto">
              <a:xfrm>
                <a:off x="7026276" y="3181351"/>
                <a:ext cx="11113" cy="12700"/>
              </a:xfrm>
              <a:custGeom>
                <a:avLst/>
                <a:gdLst>
                  <a:gd name="T0" fmla="*/ 0 w 8"/>
                  <a:gd name="T1" fmla="*/ 1 h 9"/>
                  <a:gd name="T2" fmla="*/ 6 w 8"/>
                  <a:gd name="T3" fmla="*/ 6 h 9"/>
                  <a:gd name="T4" fmla="*/ 5 w 8"/>
                  <a:gd name="T5" fmla="*/ 8 h 9"/>
                  <a:gd name="T6" fmla="*/ 8 w 8"/>
                  <a:gd name="T7" fmla="*/ 9 h 9"/>
                  <a:gd name="T8" fmla="*/ 1 w 8"/>
                  <a:gd name="T9" fmla="*/ 0 h 9"/>
                  <a:gd name="T10" fmla="*/ 0 w 8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9">
                    <a:moveTo>
                      <a:pt x="0" y="1"/>
                    </a:moveTo>
                    <a:cubicBezTo>
                      <a:pt x="3" y="3"/>
                      <a:pt x="3" y="6"/>
                      <a:pt x="6" y="6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6"/>
                      <a:pt x="2" y="4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3798"/>
              <p:cNvSpPr/>
              <p:nvPr/>
            </p:nvSpPr>
            <p:spPr bwMode="auto">
              <a:xfrm>
                <a:off x="7043738" y="3187701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Freeform 3799"/>
              <p:cNvSpPr/>
              <p:nvPr/>
            </p:nvSpPr>
            <p:spPr bwMode="auto">
              <a:xfrm>
                <a:off x="7499351" y="3122613"/>
                <a:ext cx="1588" cy="4763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0 h 4"/>
                  <a:gd name="T4" fmla="*/ 1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1" y="2"/>
                      <a:pt x="2" y="1"/>
                      <a:pt x="2" y="0"/>
                    </a:cubicBezTo>
                    <a:cubicBezTo>
                      <a:pt x="2" y="1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3800"/>
              <p:cNvSpPr/>
              <p:nvPr/>
            </p:nvSpPr>
            <p:spPr bwMode="auto">
              <a:xfrm>
                <a:off x="7023101" y="3179763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Freeform 3801"/>
              <p:cNvSpPr/>
              <p:nvPr/>
            </p:nvSpPr>
            <p:spPr bwMode="auto">
              <a:xfrm>
                <a:off x="7016751" y="3167063"/>
                <a:ext cx="7938" cy="11113"/>
              </a:xfrm>
              <a:custGeom>
                <a:avLst/>
                <a:gdLst>
                  <a:gd name="T0" fmla="*/ 4 w 5"/>
                  <a:gd name="T1" fmla="*/ 8 h 8"/>
                  <a:gd name="T2" fmla="*/ 5 w 5"/>
                  <a:gd name="T3" fmla="*/ 7 h 8"/>
                  <a:gd name="T4" fmla="*/ 0 w 5"/>
                  <a:gd name="T5" fmla="*/ 0 h 8"/>
                  <a:gd name="T6" fmla="*/ 4 w 5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4" y="8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6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3802"/>
              <p:cNvSpPr/>
              <p:nvPr/>
            </p:nvSpPr>
            <p:spPr bwMode="auto">
              <a:xfrm>
                <a:off x="7032626" y="3170238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1"/>
                      <a:pt x="3" y="0"/>
                      <a:pt x="2" y="0"/>
                    </a:cubicBezTo>
                    <a:cubicBezTo>
                      <a:pt x="2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Freeform 3803"/>
              <p:cNvSpPr/>
              <p:nvPr/>
            </p:nvSpPr>
            <p:spPr bwMode="auto">
              <a:xfrm>
                <a:off x="7029451" y="3163888"/>
                <a:ext cx="4763" cy="4763"/>
              </a:xfrm>
              <a:custGeom>
                <a:avLst/>
                <a:gdLst>
                  <a:gd name="T0" fmla="*/ 3 w 3"/>
                  <a:gd name="T1" fmla="*/ 4 h 4"/>
                  <a:gd name="T2" fmla="*/ 0 w 3"/>
                  <a:gd name="T3" fmla="*/ 0 h 4"/>
                  <a:gd name="T4" fmla="*/ 3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3804"/>
              <p:cNvSpPr/>
              <p:nvPr/>
            </p:nvSpPr>
            <p:spPr bwMode="auto">
              <a:xfrm>
                <a:off x="7504113" y="310515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3805"/>
              <p:cNvSpPr/>
              <p:nvPr/>
            </p:nvSpPr>
            <p:spPr bwMode="auto">
              <a:xfrm>
                <a:off x="7002463" y="31702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3806"/>
              <p:cNvSpPr/>
              <p:nvPr/>
            </p:nvSpPr>
            <p:spPr bwMode="auto">
              <a:xfrm>
                <a:off x="7026276" y="3159126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3807"/>
              <p:cNvSpPr/>
              <p:nvPr/>
            </p:nvSpPr>
            <p:spPr bwMode="auto">
              <a:xfrm>
                <a:off x="7507288" y="3092451"/>
                <a:ext cx="1588" cy="6350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0 h 4"/>
                  <a:gd name="T4" fmla="*/ 1 w 1"/>
                  <a:gd name="T5" fmla="*/ 1 h 4"/>
                  <a:gd name="T6" fmla="*/ 1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3808"/>
              <p:cNvSpPr/>
              <p:nvPr/>
            </p:nvSpPr>
            <p:spPr bwMode="auto">
              <a:xfrm>
                <a:off x="7508876" y="3082926"/>
                <a:ext cx="3175" cy="7938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0 h 6"/>
                  <a:gd name="T4" fmla="*/ 1 w 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2" y="5"/>
                      <a:pt x="3" y="1"/>
                      <a:pt x="2" y="0"/>
                    </a:cubicBezTo>
                    <a:cubicBezTo>
                      <a:pt x="2" y="2"/>
                      <a:pt x="0" y="4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3809"/>
              <p:cNvSpPr/>
              <p:nvPr/>
            </p:nvSpPr>
            <p:spPr bwMode="auto">
              <a:xfrm>
                <a:off x="6994526" y="3143251"/>
                <a:ext cx="3175" cy="476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1 h 3"/>
                  <a:gd name="T4" fmla="*/ 0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3810"/>
              <p:cNvSpPr/>
              <p:nvPr/>
            </p:nvSpPr>
            <p:spPr bwMode="auto">
              <a:xfrm>
                <a:off x="7005638" y="3128963"/>
                <a:ext cx="3175" cy="6350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0 h 4"/>
                  <a:gd name="T4" fmla="*/ 0 w 2"/>
                  <a:gd name="T5" fmla="*/ 4 h 4"/>
                  <a:gd name="T6" fmla="*/ 1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cubicBezTo>
                      <a:pt x="2" y="1"/>
                      <a:pt x="0" y="1"/>
                      <a:pt x="0" y="0"/>
                    </a:cubicBezTo>
                    <a:cubicBezTo>
                      <a:pt x="0" y="2"/>
                      <a:pt x="1" y="3"/>
                      <a:pt x="0" y="4"/>
                    </a:cubicBezTo>
                    <a:cubicBezTo>
                      <a:pt x="1" y="4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3811"/>
              <p:cNvSpPr/>
              <p:nvPr/>
            </p:nvSpPr>
            <p:spPr bwMode="auto">
              <a:xfrm>
                <a:off x="7008813" y="3122613"/>
                <a:ext cx="3175" cy="6350"/>
              </a:xfrm>
              <a:custGeom>
                <a:avLst/>
                <a:gdLst>
                  <a:gd name="T0" fmla="*/ 2 w 2"/>
                  <a:gd name="T1" fmla="*/ 5 h 5"/>
                  <a:gd name="T2" fmla="*/ 0 w 2"/>
                  <a:gd name="T3" fmla="*/ 0 h 5"/>
                  <a:gd name="T4" fmla="*/ 2 w 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2" y="3"/>
                      <a:pt x="1" y="1"/>
                      <a:pt x="0" y="0"/>
                    </a:cubicBezTo>
                    <a:cubicBezTo>
                      <a:pt x="0" y="2"/>
                      <a:pt x="2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3812"/>
              <p:cNvSpPr/>
              <p:nvPr/>
            </p:nvSpPr>
            <p:spPr bwMode="auto">
              <a:xfrm>
                <a:off x="6950076" y="3133726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3813"/>
              <p:cNvSpPr/>
              <p:nvPr/>
            </p:nvSpPr>
            <p:spPr bwMode="auto">
              <a:xfrm>
                <a:off x="6999288" y="312420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3814"/>
              <p:cNvSpPr/>
              <p:nvPr/>
            </p:nvSpPr>
            <p:spPr bwMode="auto">
              <a:xfrm>
                <a:off x="6999288" y="31242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3815"/>
              <p:cNvSpPr/>
              <p:nvPr/>
            </p:nvSpPr>
            <p:spPr bwMode="auto">
              <a:xfrm>
                <a:off x="7002463" y="3111501"/>
                <a:ext cx="6350" cy="9525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0 h 7"/>
                  <a:gd name="T4" fmla="*/ 1 w 4"/>
                  <a:gd name="T5" fmla="*/ 3 h 7"/>
                  <a:gd name="T6" fmla="*/ 2 w 4"/>
                  <a:gd name="T7" fmla="*/ 4 h 7"/>
                  <a:gd name="T8" fmla="*/ 4 w 4"/>
                  <a:gd name="T9" fmla="*/ 7 h 7"/>
                  <a:gd name="T10" fmla="*/ 0 w 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3"/>
                      <a:pt x="1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1" y="5"/>
                      <a:pt x="2" y="7"/>
                      <a:pt x="4" y="7"/>
                    </a:cubicBezTo>
                    <a:cubicBezTo>
                      <a:pt x="3" y="5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Rectangle 3816"/>
              <p:cNvSpPr>
                <a:spLocks noChangeArrowheads="1"/>
              </p:cNvSpPr>
              <p:nvPr/>
            </p:nvSpPr>
            <p:spPr bwMode="auto">
              <a:xfrm>
                <a:off x="6950076" y="312737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3817"/>
              <p:cNvSpPr/>
              <p:nvPr/>
            </p:nvSpPr>
            <p:spPr bwMode="auto">
              <a:xfrm>
                <a:off x="7516813" y="305276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3818"/>
              <p:cNvSpPr/>
              <p:nvPr/>
            </p:nvSpPr>
            <p:spPr bwMode="auto">
              <a:xfrm>
                <a:off x="6943726" y="312102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3819"/>
              <p:cNvSpPr/>
              <p:nvPr/>
            </p:nvSpPr>
            <p:spPr bwMode="auto">
              <a:xfrm>
                <a:off x="6999288" y="3103563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0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2"/>
                      <a:pt x="2" y="3"/>
                      <a:pt x="2" y="4"/>
                    </a:cubicBezTo>
                    <a:cubicBezTo>
                      <a:pt x="2" y="2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3820"/>
              <p:cNvSpPr/>
              <p:nvPr/>
            </p:nvSpPr>
            <p:spPr bwMode="auto">
              <a:xfrm>
                <a:off x="6999288" y="3100388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3821"/>
              <p:cNvSpPr/>
              <p:nvPr/>
            </p:nvSpPr>
            <p:spPr bwMode="auto">
              <a:xfrm>
                <a:off x="6999288" y="3097213"/>
                <a:ext cx="0" cy="158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3822"/>
              <p:cNvSpPr/>
              <p:nvPr/>
            </p:nvSpPr>
            <p:spPr bwMode="auto">
              <a:xfrm>
                <a:off x="6994526" y="30956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3824"/>
              <p:cNvSpPr/>
              <p:nvPr/>
            </p:nvSpPr>
            <p:spPr bwMode="auto">
              <a:xfrm>
                <a:off x="6999289" y="3084514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3825"/>
              <p:cNvSpPr/>
              <p:nvPr/>
            </p:nvSpPr>
            <p:spPr bwMode="auto">
              <a:xfrm>
                <a:off x="6943726" y="3038476"/>
                <a:ext cx="4763" cy="39688"/>
              </a:xfrm>
              <a:custGeom>
                <a:avLst/>
                <a:gdLst>
                  <a:gd name="T0" fmla="*/ 1 w 3"/>
                  <a:gd name="T1" fmla="*/ 0 h 29"/>
                  <a:gd name="T2" fmla="*/ 3 w 3"/>
                  <a:gd name="T3" fmla="*/ 29 h 29"/>
                  <a:gd name="T4" fmla="*/ 1 w 3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9">
                    <a:moveTo>
                      <a:pt x="1" y="0"/>
                    </a:moveTo>
                    <a:cubicBezTo>
                      <a:pt x="0" y="11"/>
                      <a:pt x="3" y="20"/>
                      <a:pt x="3" y="29"/>
                    </a:cubicBezTo>
                    <a:cubicBezTo>
                      <a:pt x="3" y="20"/>
                      <a:pt x="2" y="9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3826"/>
              <p:cNvSpPr/>
              <p:nvPr/>
            </p:nvSpPr>
            <p:spPr bwMode="auto">
              <a:xfrm>
                <a:off x="6997701" y="3065464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3827"/>
              <p:cNvSpPr/>
              <p:nvPr/>
            </p:nvSpPr>
            <p:spPr bwMode="auto">
              <a:xfrm>
                <a:off x="6997701" y="3063876"/>
                <a:ext cx="1588" cy="1588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3828"/>
              <p:cNvSpPr/>
              <p:nvPr/>
            </p:nvSpPr>
            <p:spPr bwMode="auto">
              <a:xfrm>
                <a:off x="6999289" y="3028951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1 w 2"/>
                  <a:gd name="T7" fmla="*/ 1 h 3"/>
                  <a:gd name="T8" fmla="*/ 1 w 2"/>
                  <a:gd name="T9" fmla="*/ 0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3829"/>
              <p:cNvSpPr/>
              <p:nvPr/>
            </p:nvSpPr>
            <p:spPr bwMode="auto">
              <a:xfrm>
                <a:off x="6945314" y="3025776"/>
                <a:ext cx="1588" cy="6350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0 w 1"/>
                  <a:gd name="T5" fmla="*/ 4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3830"/>
              <p:cNvSpPr/>
              <p:nvPr/>
            </p:nvSpPr>
            <p:spPr bwMode="auto">
              <a:xfrm>
                <a:off x="6999289" y="3014664"/>
                <a:ext cx="0" cy="3175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1" y="3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3831"/>
              <p:cNvSpPr/>
              <p:nvPr/>
            </p:nvSpPr>
            <p:spPr bwMode="auto">
              <a:xfrm>
                <a:off x="7008814" y="2944814"/>
                <a:ext cx="20638" cy="41275"/>
              </a:xfrm>
              <a:custGeom>
                <a:avLst/>
                <a:gdLst>
                  <a:gd name="T0" fmla="*/ 3 w 15"/>
                  <a:gd name="T1" fmla="*/ 24 h 29"/>
                  <a:gd name="T2" fmla="*/ 2 w 15"/>
                  <a:gd name="T3" fmla="*/ 29 h 29"/>
                  <a:gd name="T4" fmla="*/ 4 w 15"/>
                  <a:gd name="T5" fmla="*/ 24 h 29"/>
                  <a:gd name="T6" fmla="*/ 7 w 15"/>
                  <a:gd name="T7" fmla="*/ 15 h 29"/>
                  <a:gd name="T8" fmla="*/ 11 w 15"/>
                  <a:gd name="T9" fmla="*/ 7 h 29"/>
                  <a:gd name="T10" fmla="*/ 13 w 15"/>
                  <a:gd name="T11" fmla="*/ 5 h 29"/>
                  <a:gd name="T12" fmla="*/ 12 w 15"/>
                  <a:gd name="T13" fmla="*/ 3 h 29"/>
                  <a:gd name="T14" fmla="*/ 14 w 15"/>
                  <a:gd name="T15" fmla="*/ 2 h 29"/>
                  <a:gd name="T16" fmla="*/ 14 w 15"/>
                  <a:gd name="T17" fmla="*/ 3 h 29"/>
                  <a:gd name="T18" fmla="*/ 14 w 15"/>
                  <a:gd name="T19" fmla="*/ 0 h 29"/>
                  <a:gd name="T20" fmla="*/ 11 w 15"/>
                  <a:gd name="T21" fmla="*/ 6 h 29"/>
                  <a:gd name="T22" fmla="*/ 7 w 15"/>
                  <a:gd name="T23" fmla="*/ 14 h 29"/>
                  <a:gd name="T24" fmla="*/ 6 w 15"/>
                  <a:gd name="T25" fmla="*/ 14 h 29"/>
                  <a:gd name="T26" fmla="*/ 3 w 15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29">
                    <a:moveTo>
                      <a:pt x="3" y="24"/>
                    </a:moveTo>
                    <a:cubicBezTo>
                      <a:pt x="2" y="26"/>
                      <a:pt x="1" y="28"/>
                      <a:pt x="2" y="29"/>
                    </a:cubicBezTo>
                    <a:cubicBezTo>
                      <a:pt x="5" y="28"/>
                      <a:pt x="0" y="25"/>
                      <a:pt x="4" y="24"/>
                    </a:cubicBezTo>
                    <a:cubicBezTo>
                      <a:pt x="4" y="20"/>
                      <a:pt x="8" y="17"/>
                      <a:pt x="7" y="15"/>
                    </a:cubicBezTo>
                    <a:cubicBezTo>
                      <a:pt x="10" y="13"/>
                      <a:pt x="9" y="10"/>
                      <a:pt x="11" y="7"/>
                    </a:cubicBezTo>
                    <a:cubicBezTo>
                      <a:pt x="14" y="7"/>
                      <a:pt x="10" y="4"/>
                      <a:pt x="13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2" y="2"/>
                      <a:pt x="14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2"/>
                      <a:pt x="14" y="1"/>
                      <a:pt x="14" y="0"/>
                    </a:cubicBezTo>
                    <a:cubicBezTo>
                      <a:pt x="13" y="2"/>
                      <a:pt x="9" y="3"/>
                      <a:pt x="11" y="6"/>
                    </a:cubicBezTo>
                    <a:cubicBezTo>
                      <a:pt x="9" y="7"/>
                      <a:pt x="7" y="11"/>
                      <a:pt x="7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4" y="17"/>
                      <a:pt x="6" y="21"/>
                      <a:pt x="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3832"/>
              <p:cNvSpPr/>
              <p:nvPr/>
            </p:nvSpPr>
            <p:spPr bwMode="auto">
              <a:xfrm>
                <a:off x="7373939" y="28384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3833"/>
              <p:cNvSpPr/>
              <p:nvPr/>
            </p:nvSpPr>
            <p:spPr bwMode="auto">
              <a:xfrm>
                <a:off x="7373939" y="2817814"/>
                <a:ext cx="6350" cy="1588"/>
              </a:xfrm>
              <a:custGeom>
                <a:avLst/>
                <a:gdLst>
                  <a:gd name="T0" fmla="*/ 0 w 4"/>
                  <a:gd name="T1" fmla="*/ 0 h 1"/>
                  <a:gd name="T2" fmla="*/ 3 w 4"/>
                  <a:gd name="T3" fmla="*/ 1 h 1"/>
                  <a:gd name="T4" fmla="*/ 3 w 4"/>
                  <a:gd name="T5" fmla="*/ 1 h 1"/>
                  <a:gd name="T6" fmla="*/ 4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3834"/>
              <p:cNvSpPr/>
              <p:nvPr/>
            </p:nvSpPr>
            <p:spPr bwMode="auto">
              <a:xfrm>
                <a:off x="7337426" y="2817814"/>
                <a:ext cx="7938" cy="7938"/>
              </a:xfrm>
              <a:custGeom>
                <a:avLst/>
                <a:gdLst>
                  <a:gd name="T0" fmla="*/ 6 w 6"/>
                  <a:gd name="T1" fmla="*/ 2 h 5"/>
                  <a:gd name="T2" fmla="*/ 2 w 6"/>
                  <a:gd name="T3" fmla="*/ 2 h 5"/>
                  <a:gd name="T4" fmla="*/ 1 w 6"/>
                  <a:gd name="T5" fmla="*/ 4 h 5"/>
                  <a:gd name="T6" fmla="*/ 1 w 6"/>
                  <a:gd name="T7" fmla="*/ 4 h 5"/>
                  <a:gd name="T8" fmla="*/ 6 w 6"/>
                  <a:gd name="T9" fmla="*/ 4 h 5"/>
                  <a:gd name="T10" fmla="*/ 6 w 6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3"/>
                      <a:pt x="3" y="2"/>
                      <a:pt x="2" y="2"/>
                    </a:cubicBezTo>
                    <a:cubicBezTo>
                      <a:pt x="0" y="2"/>
                      <a:pt x="2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0"/>
                      <a:pt x="4" y="5"/>
                      <a:pt x="6" y="4"/>
                    </a:cubicBezTo>
                    <a:cubicBezTo>
                      <a:pt x="5" y="3"/>
                      <a:pt x="6" y="3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3835"/>
              <p:cNvSpPr/>
              <p:nvPr/>
            </p:nvSpPr>
            <p:spPr bwMode="auto">
              <a:xfrm>
                <a:off x="7378701" y="2819401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3836"/>
              <p:cNvSpPr/>
              <p:nvPr/>
            </p:nvSpPr>
            <p:spPr bwMode="auto">
              <a:xfrm>
                <a:off x="7461251" y="2901951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3837"/>
              <p:cNvSpPr/>
              <p:nvPr/>
            </p:nvSpPr>
            <p:spPr bwMode="auto">
              <a:xfrm>
                <a:off x="7027864" y="2941639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3838"/>
              <p:cNvSpPr/>
              <p:nvPr/>
            </p:nvSpPr>
            <p:spPr bwMode="auto">
              <a:xfrm>
                <a:off x="6983414" y="29273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3839"/>
              <p:cNvSpPr/>
              <p:nvPr/>
            </p:nvSpPr>
            <p:spPr bwMode="auto">
              <a:xfrm>
                <a:off x="7046914" y="2914651"/>
                <a:ext cx="4763" cy="4763"/>
              </a:xfrm>
              <a:custGeom>
                <a:avLst/>
                <a:gdLst>
                  <a:gd name="T0" fmla="*/ 1 w 4"/>
                  <a:gd name="T1" fmla="*/ 4 h 4"/>
                  <a:gd name="T2" fmla="*/ 4 w 4"/>
                  <a:gd name="T3" fmla="*/ 0 h 4"/>
                  <a:gd name="T4" fmla="*/ 1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2"/>
                      <a:pt x="4" y="1"/>
                      <a:pt x="4" y="0"/>
                    </a:cubicBezTo>
                    <a:cubicBezTo>
                      <a:pt x="2" y="1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3840"/>
              <p:cNvSpPr/>
              <p:nvPr/>
            </p:nvSpPr>
            <p:spPr bwMode="auto">
              <a:xfrm>
                <a:off x="7054851" y="2909889"/>
                <a:ext cx="3175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3841"/>
              <p:cNvSpPr/>
              <p:nvPr/>
            </p:nvSpPr>
            <p:spPr bwMode="auto">
              <a:xfrm>
                <a:off x="7418389" y="2841626"/>
                <a:ext cx="17463" cy="14288"/>
              </a:xfrm>
              <a:custGeom>
                <a:avLst/>
                <a:gdLst>
                  <a:gd name="T0" fmla="*/ 3 w 12"/>
                  <a:gd name="T1" fmla="*/ 5 h 10"/>
                  <a:gd name="T2" fmla="*/ 12 w 12"/>
                  <a:gd name="T3" fmla="*/ 10 h 10"/>
                  <a:gd name="T4" fmla="*/ 1 w 12"/>
                  <a:gd name="T5" fmla="*/ 0 h 10"/>
                  <a:gd name="T6" fmla="*/ 0 w 12"/>
                  <a:gd name="T7" fmla="*/ 3 h 10"/>
                  <a:gd name="T8" fmla="*/ 3 w 1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3" y="5"/>
                    </a:moveTo>
                    <a:cubicBezTo>
                      <a:pt x="7" y="5"/>
                      <a:pt x="9" y="10"/>
                      <a:pt x="12" y="10"/>
                    </a:cubicBezTo>
                    <a:cubicBezTo>
                      <a:pt x="9" y="6"/>
                      <a:pt x="3" y="2"/>
                      <a:pt x="1" y="0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2" y="2"/>
                      <a:pt x="2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3842"/>
              <p:cNvSpPr/>
              <p:nvPr/>
            </p:nvSpPr>
            <p:spPr bwMode="auto">
              <a:xfrm>
                <a:off x="7062789" y="2894014"/>
                <a:ext cx="1588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3843"/>
              <p:cNvSpPr/>
              <p:nvPr/>
            </p:nvSpPr>
            <p:spPr bwMode="auto">
              <a:xfrm>
                <a:off x="7410451" y="2836864"/>
                <a:ext cx="6350" cy="6350"/>
              </a:xfrm>
              <a:custGeom>
                <a:avLst/>
                <a:gdLst>
                  <a:gd name="T0" fmla="*/ 5 w 5"/>
                  <a:gd name="T1" fmla="*/ 4 h 5"/>
                  <a:gd name="T2" fmla="*/ 0 w 5"/>
                  <a:gd name="T3" fmla="*/ 1 h 5"/>
                  <a:gd name="T4" fmla="*/ 5 w 5"/>
                  <a:gd name="T5" fmla="*/ 5 h 5"/>
                  <a:gd name="T6" fmla="*/ 5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3" y="3"/>
                      <a:pt x="1" y="0"/>
                      <a:pt x="0" y="1"/>
                    </a:cubicBezTo>
                    <a:cubicBezTo>
                      <a:pt x="2" y="2"/>
                      <a:pt x="3" y="4"/>
                      <a:pt x="5" y="5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3844"/>
              <p:cNvSpPr/>
              <p:nvPr/>
            </p:nvSpPr>
            <p:spPr bwMode="auto">
              <a:xfrm>
                <a:off x="7381876" y="281940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3845"/>
              <p:cNvSpPr/>
              <p:nvPr/>
            </p:nvSpPr>
            <p:spPr bwMode="auto">
              <a:xfrm>
                <a:off x="7331076" y="2811464"/>
                <a:ext cx="14288" cy="6350"/>
              </a:xfrm>
              <a:custGeom>
                <a:avLst/>
                <a:gdLst>
                  <a:gd name="T0" fmla="*/ 10 w 10"/>
                  <a:gd name="T1" fmla="*/ 3 h 5"/>
                  <a:gd name="T2" fmla="*/ 0 w 10"/>
                  <a:gd name="T3" fmla="*/ 4 h 5"/>
                  <a:gd name="T4" fmla="*/ 3 w 10"/>
                  <a:gd name="T5" fmla="*/ 5 h 5"/>
                  <a:gd name="T6" fmla="*/ 3 w 10"/>
                  <a:gd name="T7" fmla="*/ 3 h 5"/>
                  <a:gd name="T8" fmla="*/ 9 w 10"/>
                  <a:gd name="T9" fmla="*/ 5 h 5"/>
                  <a:gd name="T10" fmla="*/ 10 w 10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5">
                    <a:moveTo>
                      <a:pt x="10" y="3"/>
                    </a:moveTo>
                    <a:cubicBezTo>
                      <a:pt x="7" y="4"/>
                      <a:pt x="3" y="0"/>
                      <a:pt x="0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4"/>
                      <a:pt x="3" y="3"/>
                    </a:cubicBezTo>
                    <a:cubicBezTo>
                      <a:pt x="4" y="5"/>
                      <a:pt x="7" y="3"/>
                      <a:pt x="9" y="5"/>
                    </a:cubicBezTo>
                    <a:cubicBezTo>
                      <a:pt x="9" y="4"/>
                      <a:pt x="10" y="4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3846"/>
              <p:cNvSpPr/>
              <p:nvPr/>
            </p:nvSpPr>
            <p:spPr bwMode="auto">
              <a:xfrm>
                <a:off x="7343776" y="281781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3847"/>
              <p:cNvSpPr/>
              <p:nvPr/>
            </p:nvSpPr>
            <p:spPr bwMode="auto">
              <a:xfrm>
                <a:off x="7323139" y="2814639"/>
                <a:ext cx="6350" cy="0"/>
              </a:xfrm>
              <a:custGeom>
                <a:avLst/>
                <a:gdLst>
                  <a:gd name="T0" fmla="*/ 3 w 4"/>
                  <a:gd name="T1" fmla="*/ 4 w 4"/>
                  <a:gd name="T2" fmla="*/ 0 w 4"/>
                  <a:gd name="T3" fmla="*/ 3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3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3848"/>
              <p:cNvSpPr/>
              <p:nvPr/>
            </p:nvSpPr>
            <p:spPr bwMode="auto">
              <a:xfrm>
                <a:off x="7329489" y="2811464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3849"/>
              <p:cNvSpPr/>
              <p:nvPr/>
            </p:nvSpPr>
            <p:spPr bwMode="auto">
              <a:xfrm>
                <a:off x="7313614" y="2811464"/>
                <a:ext cx="9525" cy="3175"/>
              </a:xfrm>
              <a:custGeom>
                <a:avLst/>
                <a:gdLst>
                  <a:gd name="T0" fmla="*/ 5 w 6"/>
                  <a:gd name="T1" fmla="*/ 2 h 2"/>
                  <a:gd name="T2" fmla="*/ 6 w 6"/>
                  <a:gd name="T3" fmla="*/ 2 h 2"/>
                  <a:gd name="T4" fmla="*/ 0 w 6"/>
                  <a:gd name="T5" fmla="*/ 0 h 2"/>
                  <a:gd name="T6" fmla="*/ 5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5" y="2"/>
                    </a:moveTo>
                    <a:lnTo>
                      <a:pt x="6" y="2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3850"/>
              <p:cNvSpPr/>
              <p:nvPr/>
            </p:nvSpPr>
            <p:spPr bwMode="auto">
              <a:xfrm>
                <a:off x="7327901" y="28130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3851"/>
              <p:cNvSpPr/>
              <p:nvPr/>
            </p:nvSpPr>
            <p:spPr bwMode="auto">
              <a:xfrm>
                <a:off x="7181851" y="2819401"/>
                <a:ext cx="3175" cy="476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3852"/>
              <p:cNvSpPr/>
              <p:nvPr/>
            </p:nvSpPr>
            <p:spPr bwMode="auto">
              <a:xfrm>
                <a:off x="7264401" y="2800351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3853"/>
              <p:cNvSpPr/>
              <p:nvPr/>
            </p:nvSpPr>
            <p:spPr bwMode="auto">
              <a:xfrm>
                <a:off x="7237414" y="2794001"/>
                <a:ext cx="7938" cy="3175"/>
              </a:xfrm>
              <a:custGeom>
                <a:avLst/>
                <a:gdLst>
                  <a:gd name="T0" fmla="*/ 6 w 6"/>
                  <a:gd name="T1" fmla="*/ 1 h 2"/>
                  <a:gd name="T2" fmla="*/ 0 w 6"/>
                  <a:gd name="T3" fmla="*/ 1 h 2"/>
                  <a:gd name="T4" fmla="*/ 6 w 6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5" y="0"/>
                      <a:pt x="1" y="0"/>
                      <a:pt x="0" y="1"/>
                    </a:cubicBezTo>
                    <a:cubicBezTo>
                      <a:pt x="2" y="2"/>
                      <a:pt x="5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3854"/>
              <p:cNvSpPr/>
              <p:nvPr/>
            </p:nvSpPr>
            <p:spPr bwMode="auto">
              <a:xfrm>
                <a:off x="7223126" y="2794001"/>
                <a:ext cx="9525" cy="1588"/>
              </a:xfrm>
              <a:custGeom>
                <a:avLst/>
                <a:gdLst>
                  <a:gd name="T0" fmla="*/ 7 w 7"/>
                  <a:gd name="T1" fmla="*/ 1 h 1"/>
                  <a:gd name="T2" fmla="*/ 0 w 7"/>
                  <a:gd name="T3" fmla="*/ 1 h 1"/>
                  <a:gd name="T4" fmla="*/ 7 w 7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7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2" y="1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5" name="object 10"/>
            <p:cNvSpPr txBox="1"/>
            <p:nvPr/>
          </p:nvSpPr>
          <p:spPr>
            <a:xfrm>
              <a:off x="2120955" y="483518"/>
              <a:ext cx="1678625" cy="414420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marL="12700" eaLnBrk="1" hangingPunct="1"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画线段图分析</a:t>
              </a:r>
              <a:endParaRPr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5" name="图片 174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6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/>
      <p:bldP spid="31" grpId="0"/>
      <p:bldP spid="33" grpId="0"/>
      <p:bldP spid="34" grpId="0"/>
      <p:bldP spid="35" grpId="0"/>
      <p:bldP spid="36" grpId="0"/>
      <p:bldP spid="38" grpId="0"/>
      <p:bldP spid="39" grpId="0"/>
      <p:bldP spid="40" grpId="0"/>
      <p:bldP spid="41" grpId="0"/>
      <p:bldP spid="42" grpId="0" bldLvl="0" animBg="1"/>
      <p:bldP spid="47" grpId="0" animBg="1"/>
      <p:bldP spid="48" grpId="0"/>
      <p:bldP spid="49" grpId="0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"/>
          <p:cNvSpPr>
            <a:spLocks noChangeArrowheads="1"/>
          </p:cNvSpPr>
          <p:nvPr/>
        </p:nvSpPr>
        <p:spPr bwMode="auto">
          <a:xfrm>
            <a:off x="971599" y="501719"/>
            <a:ext cx="770485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修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一条水坝，甲队修了全长的 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乙队修了全长的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还剩全长的几分之几没修？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9875" name="组合 2"/>
          <p:cNvGrpSpPr/>
          <p:nvPr/>
        </p:nvGrpSpPr>
        <p:grpSpPr bwMode="auto">
          <a:xfrm>
            <a:off x="3470051" y="1654054"/>
            <a:ext cx="2532692" cy="673559"/>
            <a:chOff x="0" y="0"/>
            <a:chExt cx="2173086" cy="899124"/>
          </a:xfrm>
        </p:grpSpPr>
        <p:sp>
          <p:nvSpPr>
            <p:cNvPr id="79917" name="矩形 1"/>
            <p:cNvSpPr>
              <a:spLocks noChangeArrowheads="1"/>
            </p:cNvSpPr>
            <p:nvPr/>
          </p:nvSpPr>
          <p:spPr bwMode="auto">
            <a:xfrm>
              <a:off x="0" y="195035"/>
              <a:ext cx="2173086" cy="534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－    －      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79918" name="组合 3"/>
            <p:cNvGrpSpPr/>
            <p:nvPr/>
          </p:nvGrpSpPr>
          <p:grpSpPr bwMode="auto">
            <a:xfrm>
              <a:off x="419287" y="4207"/>
              <a:ext cx="733950" cy="894917"/>
              <a:chOff x="-140657" y="0"/>
              <a:chExt cx="733971" cy="895701"/>
            </a:xfrm>
          </p:grpSpPr>
          <p:sp>
            <p:nvSpPr>
              <p:cNvPr id="79923" name="TextBox 8"/>
              <p:cNvSpPr txBox="1">
                <a:spLocks noChangeArrowheads="1"/>
              </p:cNvSpPr>
              <p:nvPr/>
            </p:nvSpPr>
            <p:spPr bwMode="auto">
              <a:xfrm>
                <a:off x="-46467" y="0"/>
                <a:ext cx="639781" cy="5345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924" name="TextBox 8"/>
              <p:cNvSpPr txBox="1">
                <a:spLocks noChangeArrowheads="1"/>
              </p:cNvSpPr>
              <p:nvPr/>
            </p:nvSpPr>
            <p:spPr bwMode="auto">
              <a:xfrm>
                <a:off x="-44857" y="361132"/>
                <a:ext cx="531753" cy="5345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9925" name="直接连接符 11"/>
              <p:cNvCxnSpPr>
                <a:cxnSpLocks noChangeShapeType="1"/>
              </p:cNvCxnSpPr>
              <p:nvPr/>
            </p:nvCxnSpPr>
            <p:spPr bwMode="auto">
              <a:xfrm>
                <a:off x="-140657" y="447560"/>
                <a:ext cx="368260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79919" name="组合 3"/>
            <p:cNvGrpSpPr/>
            <p:nvPr/>
          </p:nvGrpSpPr>
          <p:grpSpPr bwMode="auto">
            <a:xfrm>
              <a:off x="1131312" y="0"/>
              <a:ext cx="689224" cy="894917"/>
              <a:chOff x="-364744" y="0"/>
              <a:chExt cx="689244" cy="895700"/>
            </a:xfrm>
          </p:grpSpPr>
          <p:sp>
            <p:nvSpPr>
              <p:cNvPr id="2" name="TextBox 8"/>
              <p:cNvSpPr txBox="1">
                <a:spLocks noChangeArrowheads="1"/>
              </p:cNvSpPr>
              <p:nvPr/>
            </p:nvSpPr>
            <p:spPr bwMode="auto">
              <a:xfrm>
                <a:off x="-315281" y="0"/>
                <a:ext cx="639781" cy="5345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921" name="TextBox 8"/>
              <p:cNvSpPr txBox="1">
                <a:spLocks noChangeArrowheads="1"/>
              </p:cNvSpPr>
              <p:nvPr/>
            </p:nvSpPr>
            <p:spPr bwMode="auto">
              <a:xfrm>
                <a:off x="-328168" y="361131"/>
                <a:ext cx="531753" cy="5345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9922" name="直接连接符 8"/>
              <p:cNvCxnSpPr>
                <a:cxnSpLocks noChangeShapeType="1"/>
              </p:cNvCxnSpPr>
              <p:nvPr/>
            </p:nvCxnSpPr>
            <p:spPr bwMode="auto">
              <a:xfrm>
                <a:off x="-364744" y="451771"/>
                <a:ext cx="369351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79885" name="组合 12"/>
          <p:cNvGrpSpPr/>
          <p:nvPr/>
        </p:nvGrpSpPr>
        <p:grpSpPr bwMode="auto">
          <a:xfrm>
            <a:off x="3145156" y="2139702"/>
            <a:ext cx="2341245" cy="674049"/>
            <a:chOff x="152453" y="0"/>
            <a:chExt cx="2342012" cy="898171"/>
          </a:xfrm>
        </p:grpSpPr>
        <p:grpSp>
          <p:nvGrpSpPr>
            <p:cNvPr id="79908" name="组合 3"/>
            <p:cNvGrpSpPr/>
            <p:nvPr/>
          </p:nvGrpSpPr>
          <p:grpSpPr bwMode="auto">
            <a:xfrm>
              <a:off x="611225" y="4207"/>
              <a:ext cx="712234" cy="893964"/>
              <a:chOff x="158" y="0"/>
              <a:chExt cx="712255" cy="894746"/>
            </a:xfrm>
          </p:grpSpPr>
          <p:sp>
            <p:nvSpPr>
              <p:cNvPr id="79914" name="TextBox 8"/>
              <p:cNvSpPr txBox="1">
                <a:spLocks noChangeArrowheads="1"/>
              </p:cNvSpPr>
              <p:nvPr/>
            </p:nvSpPr>
            <p:spPr bwMode="auto">
              <a:xfrm>
                <a:off x="72632" y="0"/>
                <a:ext cx="639781" cy="5336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915" name="TextBox 8"/>
              <p:cNvSpPr txBox="1">
                <a:spLocks noChangeArrowheads="1"/>
              </p:cNvSpPr>
              <p:nvPr/>
            </p:nvSpPr>
            <p:spPr bwMode="auto">
              <a:xfrm>
                <a:off x="74242" y="361132"/>
                <a:ext cx="531753" cy="5336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9916" name="直接连接符 21"/>
              <p:cNvCxnSpPr>
                <a:cxnSpLocks noChangeShapeType="1"/>
              </p:cNvCxnSpPr>
              <p:nvPr/>
            </p:nvCxnSpPr>
            <p:spPr bwMode="auto">
              <a:xfrm>
                <a:off x="158" y="453104"/>
                <a:ext cx="474011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79909" name="组合 3"/>
            <p:cNvGrpSpPr/>
            <p:nvPr/>
          </p:nvGrpSpPr>
          <p:grpSpPr bwMode="auto">
            <a:xfrm>
              <a:off x="1546663" y="0"/>
              <a:ext cx="689269" cy="893964"/>
              <a:chOff x="-508" y="0"/>
              <a:chExt cx="689289" cy="894746"/>
            </a:xfrm>
          </p:grpSpPr>
          <p:sp>
            <p:nvSpPr>
              <p:cNvPr id="79911" name="TextBox 8"/>
              <p:cNvSpPr txBox="1">
                <a:spLocks noChangeArrowheads="1"/>
              </p:cNvSpPr>
              <p:nvPr/>
            </p:nvSpPr>
            <p:spPr bwMode="auto">
              <a:xfrm>
                <a:off x="49000" y="0"/>
                <a:ext cx="639781" cy="5336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912" name="TextBox 8"/>
              <p:cNvSpPr txBox="1">
                <a:spLocks noChangeArrowheads="1"/>
              </p:cNvSpPr>
              <p:nvPr/>
            </p:nvSpPr>
            <p:spPr bwMode="auto">
              <a:xfrm>
                <a:off x="36114" y="361132"/>
                <a:ext cx="531753" cy="5336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9913" name="直接连接符 18"/>
              <p:cNvCxnSpPr>
                <a:cxnSpLocks noChangeShapeType="1"/>
              </p:cNvCxnSpPr>
              <p:nvPr/>
            </p:nvCxnSpPr>
            <p:spPr bwMode="auto">
              <a:xfrm>
                <a:off x="-508" y="452552"/>
                <a:ext cx="395115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9910" name="矩形 1"/>
            <p:cNvSpPr>
              <a:spLocks noChangeArrowheads="1"/>
            </p:cNvSpPr>
            <p:nvPr/>
          </p:nvSpPr>
          <p:spPr bwMode="auto">
            <a:xfrm>
              <a:off x="152453" y="138508"/>
              <a:ext cx="2342012" cy="533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   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－      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79895" name="组合 22"/>
          <p:cNvGrpSpPr/>
          <p:nvPr/>
        </p:nvGrpSpPr>
        <p:grpSpPr bwMode="auto">
          <a:xfrm>
            <a:off x="3131840" y="2643758"/>
            <a:ext cx="2976245" cy="680035"/>
            <a:chOff x="207352" y="-2287"/>
            <a:chExt cx="2976616" cy="907415"/>
          </a:xfrm>
        </p:grpSpPr>
        <p:grpSp>
          <p:nvGrpSpPr>
            <p:cNvPr id="79898" name="组合 23"/>
            <p:cNvGrpSpPr/>
            <p:nvPr/>
          </p:nvGrpSpPr>
          <p:grpSpPr bwMode="auto">
            <a:xfrm>
              <a:off x="207352" y="0"/>
              <a:ext cx="2976616" cy="894707"/>
              <a:chOff x="207430" y="0"/>
              <a:chExt cx="2977750" cy="894708"/>
            </a:xfrm>
          </p:grpSpPr>
          <p:sp>
            <p:nvSpPr>
              <p:cNvPr id="79903" name="矩形 1"/>
              <p:cNvSpPr>
                <a:spLocks noChangeArrowheads="1"/>
              </p:cNvSpPr>
              <p:nvPr/>
            </p:nvSpPr>
            <p:spPr bwMode="auto">
              <a:xfrm>
                <a:off x="207430" y="190528"/>
                <a:ext cx="2977750" cy="533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＝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－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79904" name="组合 3"/>
              <p:cNvGrpSpPr/>
              <p:nvPr/>
            </p:nvGrpSpPr>
            <p:grpSpPr bwMode="auto">
              <a:xfrm>
                <a:off x="671074" y="0"/>
                <a:ext cx="639762" cy="894708"/>
                <a:chOff x="0" y="0"/>
                <a:chExt cx="639781" cy="895491"/>
              </a:xfrm>
            </p:grpSpPr>
            <p:sp>
              <p:nvSpPr>
                <p:cNvPr id="7990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639781" cy="5343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35</a:t>
                  </a:r>
                  <a:endPara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222" y="361131"/>
                  <a:ext cx="605735" cy="5343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56</a:t>
                  </a:r>
                  <a:endPara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79907" name="直接连接符 32"/>
                <p:cNvCxnSpPr>
                  <a:cxnSpLocks noChangeShapeType="1"/>
                </p:cNvCxnSpPr>
                <p:nvPr/>
              </p:nvCxnSpPr>
              <p:spPr bwMode="auto">
                <a:xfrm>
                  <a:off x="10308" y="453184"/>
                  <a:ext cx="481270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79899" name="组合 24"/>
            <p:cNvGrpSpPr/>
            <p:nvPr/>
          </p:nvGrpSpPr>
          <p:grpSpPr bwMode="auto">
            <a:xfrm>
              <a:off x="1695661" y="-2287"/>
              <a:ext cx="643409" cy="907415"/>
              <a:chOff x="-126" y="-12707"/>
              <a:chExt cx="643409" cy="907415"/>
            </a:xfrm>
          </p:grpSpPr>
          <p:sp>
            <p:nvSpPr>
              <p:cNvPr id="79900" name="TextBox 8"/>
              <p:cNvSpPr txBox="1">
                <a:spLocks noChangeArrowheads="1"/>
              </p:cNvSpPr>
              <p:nvPr/>
            </p:nvSpPr>
            <p:spPr bwMode="auto">
              <a:xfrm>
                <a:off x="3765" y="-12707"/>
                <a:ext cx="639518" cy="5338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901" name="TextBox 8"/>
              <p:cNvSpPr txBox="1">
                <a:spLocks noChangeArrowheads="1"/>
              </p:cNvSpPr>
              <p:nvPr/>
            </p:nvSpPr>
            <p:spPr bwMode="auto">
              <a:xfrm>
                <a:off x="0" y="360815"/>
                <a:ext cx="605486" cy="5338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56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9902" name="直接连接符 27"/>
              <p:cNvCxnSpPr>
                <a:cxnSpLocks noChangeShapeType="1"/>
              </p:cNvCxnSpPr>
              <p:nvPr/>
            </p:nvCxnSpPr>
            <p:spPr bwMode="auto">
              <a:xfrm>
                <a:off x="-126" y="453489"/>
                <a:ext cx="48107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79906" name="组合 33"/>
          <p:cNvGrpSpPr/>
          <p:nvPr/>
        </p:nvGrpSpPr>
        <p:grpSpPr bwMode="auto">
          <a:xfrm>
            <a:off x="3176712" y="3291830"/>
            <a:ext cx="1611312" cy="702476"/>
            <a:chOff x="116948" y="-2493"/>
            <a:chExt cx="1612245" cy="936421"/>
          </a:xfrm>
        </p:grpSpPr>
        <p:sp>
          <p:nvSpPr>
            <p:cNvPr id="79893" name="矩形 1"/>
            <p:cNvSpPr>
              <a:spLocks noChangeArrowheads="1"/>
            </p:cNvSpPr>
            <p:nvPr/>
          </p:nvSpPr>
          <p:spPr bwMode="auto">
            <a:xfrm>
              <a:off x="116948" y="189485"/>
              <a:ext cx="1612245" cy="533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         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79894" name="组合 3"/>
            <p:cNvGrpSpPr/>
            <p:nvPr/>
          </p:nvGrpSpPr>
          <p:grpSpPr bwMode="auto">
            <a:xfrm>
              <a:off x="704341" y="-2493"/>
              <a:ext cx="644895" cy="936421"/>
              <a:chOff x="23047" y="-2495"/>
              <a:chExt cx="644914" cy="937241"/>
            </a:xfrm>
          </p:grpSpPr>
          <p:sp>
            <p:nvSpPr>
              <p:cNvPr id="4" name="TextBox 8"/>
              <p:cNvSpPr txBox="1">
                <a:spLocks noChangeArrowheads="1"/>
              </p:cNvSpPr>
              <p:nvPr/>
            </p:nvSpPr>
            <p:spPr bwMode="auto">
              <a:xfrm>
                <a:off x="28180" y="-2495"/>
                <a:ext cx="639781" cy="533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896" name="TextBox 8"/>
              <p:cNvSpPr txBox="1">
                <a:spLocks noChangeArrowheads="1"/>
              </p:cNvSpPr>
              <p:nvPr/>
            </p:nvSpPr>
            <p:spPr bwMode="auto">
              <a:xfrm>
                <a:off x="23058" y="400921"/>
                <a:ext cx="605735" cy="533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56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9897" name="直接连接符 38"/>
              <p:cNvCxnSpPr>
                <a:cxnSpLocks noChangeShapeType="1"/>
              </p:cNvCxnSpPr>
              <p:nvPr/>
            </p:nvCxnSpPr>
            <p:spPr bwMode="auto">
              <a:xfrm>
                <a:off x="23047" y="484952"/>
                <a:ext cx="481306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79879" name="组合 42"/>
          <p:cNvGrpSpPr/>
          <p:nvPr/>
        </p:nvGrpSpPr>
        <p:grpSpPr bwMode="auto">
          <a:xfrm>
            <a:off x="6510781" y="483518"/>
            <a:ext cx="941539" cy="755697"/>
            <a:chOff x="0" y="-31895"/>
            <a:chExt cx="817206" cy="1008235"/>
          </a:xfrm>
        </p:grpSpPr>
        <p:sp>
          <p:nvSpPr>
            <p:cNvPr id="79890" name="TextBox 8"/>
            <p:cNvSpPr txBox="1">
              <a:spLocks noChangeArrowheads="1"/>
            </p:cNvSpPr>
            <p:nvPr/>
          </p:nvSpPr>
          <p:spPr bwMode="auto">
            <a:xfrm>
              <a:off x="71660" y="-31895"/>
              <a:ext cx="745546" cy="615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9891" name="TextBox 8"/>
            <p:cNvSpPr txBox="1">
              <a:spLocks noChangeArrowheads="1"/>
            </p:cNvSpPr>
            <p:nvPr/>
          </p:nvSpPr>
          <p:spPr bwMode="auto">
            <a:xfrm>
              <a:off x="86515" y="360396"/>
              <a:ext cx="619659" cy="615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9892" name="直接连接符 41"/>
            <p:cNvCxnSpPr>
              <a:cxnSpLocks noChangeShapeType="1"/>
            </p:cNvCxnSpPr>
            <p:nvPr/>
          </p:nvCxnSpPr>
          <p:spPr bwMode="auto">
            <a:xfrm>
              <a:off x="0" y="451137"/>
              <a:ext cx="44443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9920" name="组合 52"/>
          <p:cNvGrpSpPr/>
          <p:nvPr/>
        </p:nvGrpSpPr>
        <p:grpSpPr bwMode="auto">
          <a:xfrm>
            <a:off x="2411760" y="3939902"/>
            <a:ext cx="4652962" cy="710909"/>
            <a:chOff x="23877" y="646830"/>
            <a:chExt cx="4653599" cy="948289"/>
          </a:xfrm>
        </p:grpSpPr>
        <p:sp>
          <p:nvSpPr>
            <p:cNvPr id="79882" name="Rectangle 1"/>
            <p:cNvSpPr>
              <a:spLocks noChangeArrowheads="1"/>
            </p:cNvSpPr>
            <p:nvPr/>
          </p:nvSpPr>
          <p:spPr bwMode="auto">
            <a:xfrm>
              <a:off x="23877" y="838934"/>
              <a:ext cx="4653599" cy="6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答：还剩全长的</a:t>
              </a:r>
              <a:r>
                <a:rPr lang="en-US" altLang="zh-CN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没</a:t>
              </a: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修。</a:t>
              </a:r>
              <a:endPara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79883" name="组合 51"/>
            <p:cNvGrpSpPr/>
            <p:nvPr/>
          </p:nvGrpSpPr>
          <p:grpSpPr bwMode="auto">
            <a:xfrm>
              <a:off x="2400467" y="646830"/>
              <a:ext cx="648161" cy="948289"/>
              <a:chOff x="-337731" y="646830"/>
              <a:chExt cx="648161" cy="948289"/>
            </a:xfrm>
          </p:grpSpPr>
          <p:sp>
            <p:nvSpPr>
              <p:cNvPr id="79884" name="TextBox 8"/>
              <p:cNvSpPr txBox="1">
                <a:spLocks noChangeArrowheads="1"/>
              </p:cNvSpPr>
              <p:nvPr/>
            </p:nvSpPr>
            <p:spPr bwMode="auto">
              <a:xfrm>
                <a:off x="-337731" y="646830"/>
                <a:ext cx="639519" cy="5337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TextBox 8"/>
              <p:cNvSpPr txBox="1">
                <a:spLocks noChangeArrowheads="1"/>
              </p:cNvSpPr>
              <p:nvPr/>
            </p:nvSpPr>
            <p:spPr bwMode="auto">
              <a:xfrm>
                <a:off x="-295056" y="1061408"/>
                <a:ext cx="605486" cy="5337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56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9886" name="直接连接符 50"/>
              <p:cNvCxnSpPr>
                <a:cxnSpLocks noChangeShapeType="1"/>
              </p:cNvCxnSpPr>
              <p:nvPr/>
            </p:nvCxnSpPr>
            <p:spPr bwMode="auto">
              <a:xfrm>
                <a:off x="-313097" y="1127091"/>
                <a:ext cx="479490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58" name="组合 42"/>
          <p:cNvGrpSpPr/>
          <p:nvPr/>
        </p:nvGrpSpPr>
        <p:grpSpPr bwMode="auto">
          <a:xfrm>
            <a:off x="2006308" y="1010087"/>
            <a:ext cx="981516" cy="769575"/>
            <a:chOff x="0" y="-50410"/>
            <a:chExt cx="851904" cy="1026750"/>
          </a:xfrm>
        </p:grpSpPr>
        <p:sp>
          <p:nvSpPr>
            <p:cNvPr id="59" name="TextBox 8"/>
            <p:cNvSpPr txBox="1">
              <a:spLocks noChangeArrowheads="1"/>
            </p:cNvSpPr>
            <p:nvPr/>
          </p:nvSpPr>
          <p:spPr bwMode="auto">
            <a:xfrm>
              <a:off x="106358" y="-50410"/>
              <a:ext cx="745546" cy="615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0" name="TextBox 8"/>
            <p:cNvSpPr txBox="1">
              <a:spLocks noChangeArrowheads="1"/>
            </p:cNvSpPr>
            <p:nvPr/>
          </p:nvSpPr>
          <p:spPr bwMode="auto">
            <a:xfrm>
              <a:off x="86515" y="360397"/>
              <a:ext cx="619659" cy="615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1" name="直接连接符 41"/>
            <p:cNvCxnSpPr>
              <a:cxnSpLocks noChangeShapeType="1"/>
            </p:cNvCxnSpPr>
            <p:nvPr/>
          </p:nvCxnSpPr>
          <p:spPr bwMode="auto">
            <a:xfrm>
              <a:off x="0" y="451137"/>
              <a:ext cx="47913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6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9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9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9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9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9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文本框 4"/>
          <p:cNvSpPr txBox="1">
            <a:spLocks noChangeArrowheads="1"/>
          </p:cNvSpPr>
          <p:nvPr/>
        </p:nvSpPr>
        <p:spPr bwMode="auto">
          <a:xfrm>
            <a:off x="3583466" y="339502"/>
            <a:ext cx="1420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88346" y="813167"/>
            <a:ext cx="2216539" cy="692920"/>
            <a:chOff x="4423" y="214"/>
            <a:chExt cx="4501" cy="1286"/>
          </a:xfrm>
        </p:grpSpPr>
        <p:grpSp>
          <p:nvGrpSpPr>
            <p:cNvPr id="40" name="组合 39"/>
            <p:cNvGrpSpPr/>
            <p:nvPr/>
          </p:nvGrpSpPr>
          <p:grpSpPr bwMode="auto">
            <a:xfrm>
              <a:off x="4423" y="214"/>
              <a:ext cx="2983" cy="1286"/>
              <a:chOff x="559822" y="-95785"/>
              <a:chExt cx="1624983" cy="1090301"/>
            </a:xfrm>
          </p:grpSpPr>
          <p:grpSp>
            <p:nvGrpSpPr>
              <p:cNvPr id="41" name="组合 3"/>
              <p:cNvGrpSpPr/>
              <p:nvPr/>
            </p:nvGrpSpPr>
            <p:grpSpPr bwMode="auto">
              <a:xfrm>
                <a:off x="559822" y="-91578"/>
                <a:ext cx="712510" cy="1086094"/>
                <a:chOff x="-118" y="-95869"/>
                <a:chExt cx="712531" cy="1087045"/>
              </a:xfrm>
            </p:grpSpPr>
            <p:sp>
              <p:nvSpPr>
                <p:cNvPr id="4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2631" y="-95869"/>
                  <a:ext cx="639782" cy="6300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4242" y="361132"/>
                  <a:ext cx="531752" cy="6300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4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-118" y="4523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45" name="组合 3"/>
              <p:cNvGrpSpPr/>
              <p:nvPr/>
            </p:nvGrpSpPr>
            <p:grpSpPr bwMode="auto">
              <a:xfrm>
                <a:off x="1495583" y="-95785"/>
                <a:ext cx="689222" cy="1086112"/>
                <a:chOff x="-461" y="-95869"/>
                <a:chExt cx="689242" cy="1087062"/>
              </a:xfrm>
            </p:grpSpPr>
            <p:sp>
              <p:nvSpPr>
                <p:cNvPr id="4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9000" y="-95869"/>
                  <a:ext cx="639781" cy="6300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36114" y="361132"/>
                  <a:ext cx="531753" cy="6300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8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49" name="组合 3"/>
            <p:cNvGrpSpPr/>
            <p:nvPr/>
          </p:nvGrpSpPr>
          <p:grpSpPr bwMode="auto">
            <a:xfrm>
              <a:off x="7616" y="219"/>
              <a:ext cx="1308" cy="1281"/>
              <a:chOff x="-118" y="-95869"/>
              <a:chExt cx="712531" cy="1086967"/>
            </a:xfrm>
          </p:grpSpPr>
          <p:sp>
            <p:nvSpPr>
              <p:cNvPr id="50" name="TextBox 8"/>
              <p:cNvSpPr txBox="1">
                <a:spLocks noChangeArrowheads="1"/>
              </p:cNvSpPr>
              <p:nvPr/>
            </p:nvSpPr>
            <p:spPr bwMode="auto">
              <a:xfrm>
                <a:off x="72632" y="-95869"/>
                <a:ext cx="639781" cy="629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TextBox 8"/>
              <p:cNvSpPr txBox="1">
                <a:spLocks noChangeArrowheads="1"/>
              </p:cNvSpPr>
              <p:nvPr/>
            </p:nvSpPr>
            <p:spPr bwMode="auto">
              <a:xfrm>
                <a:off x="74242" y="361132"/>
                <a:ext cx="531753" cy="629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2" name="直接连接符 11"/>
              <p:cNvCxnSpPr>
                <a:cxnSpLocks noChangeShapeType="1"/>
              </p:cNvCxnSpPr>
              <p:nvPr/>
            </p:nvCxnSpPr>
            <p:spPr bwMode="auto">
              <a:xfrm>
                <a:off x="-118" y="452331"/>
                <a:ext cx="48219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3" name="文本框 52"/>
            <p:cNvSpPr txBox="1"/>
            <p:nvPr/>
          </p:nvSpPr>
          <p:spPr>
            <a:xfrm>
              <a:off x="5393" y="476"/>
              <a:ext cx="3441" cy="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   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             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574577" y="771550"/>
            <a:ext cx="2216539" cy="692920"/>
            <a:chOff x="4423" y="214"/>
            <a:chExt cx="4501" cy="1286"/>
          </a:xfrm>
        </p:grpSpPr>
        <p:grpSp>
          <p:nvGrpSpPr>
            <p:cNvPr id="75" name="组合 74"/>
            <p:cNvGrpSpPr/>
            <p:nvPr/>
          </p:nvGrpSpPr>
          <p:grpSpPr bwMode="auto">
            <a:xfrm>
              <a:off x="4423" y="214"/>
              <a:ext cx="2983" cy="1286"/>
              <a:chOff x="559822" y="-95785"/>
              <a:chExt cx="1624983" cy="1090301"/>
            </a:xfrm>
          </p:grpSpPr>
          <p:grpSp>
            <p:nvGrpSpPr>
              <p:cNvPr id="76" name="组合 3"/>
              <p:cNvGrpSpPr/>
              <p:nvPr/>
            </p:nvGrpSpPr>
            <p:grpSpPr bwMode="auto">
              <a:xfrm>
                <a:off x="559822" y="-91578"/>
                <a:ext cx="712510" cy="1086094"/>
                <a:chOff x="-118" y="-95869"/>
                <a:chExt cx="712531" cy="1087045"/>
              </a:xfrm>
            </p:grpSpPr>
            <p:sp>
              <p:nvSpPr>
                <p:cNvPr id="7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2631" y="-95869"/>
                  <a:ext cx="639782" cy="6300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4242" y="361132"/>
                  <a:ext cx="531752" cy="6300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79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-118" y="4523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80" name="组合 3"/>
              <p:cNvGrpSpPr/>
              <p:nvPr/>
            </p:nvGrpSpPr>
            <p:grpSpPr bwMode="auto">
              <a:xfrm>
                <a:off x="1495583" y="-95785"/>
                <a:ext cx="689222" cy="1086110"/>
                <a:chOff x="-461" y="-95869"/>
                <a:chExt cx="689242" cy="1087060"/>
              </a:xfrm>
            </p:grpSpPr>
            <p:sp>
              <p:nvSpPr>
                <p:cNvPr id="8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9000" y="-95869"/>
                  <a:ext cx="639781" cy="6300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36114" y="361131"/>
                  <a:ext cx="531753" cy="6300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83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84" name="组合 3"/>
            <p:cNvGrpSpPr/>
            <p:nvPr/>
          </p:nvGrpSpPr>
          <p:grpSpPr bwMode="auto">
            <a:xfrm>
              <a:off x="7607" y="219"/>
              <a:ext cx="1317" cy="1281"/>
              <a:chOff x="-5035" y="-95869"/>
              <a:chExt cx="717448" cy="1086871"/>
            </a:xfrm>
          </p:grpSpPr>
          <p:sp>
            <p:nvSpPr>
              <p:cNvPr id="85" name="TextBox 8"/>
              <p:cNvSpPr txBox="1">
                <a:spLocks noChangeArrowheads="1"/>
              </p:cNvSpPr>
              <p:nvPr/>
            </p:nvSpPr>
            <p:spPr bwMode="auto">
              <a:xfrm>
                <a:off x="72632" y="-95869"/>
                <a:ext cx="639781" cy="629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6" name="TextBox 8"/>
              <p:cNvSpPr txBox="1">
                <a:spLocks noChangeArrowheads="1"/>
              </p:cNvSpPr>
              <p:nvPr/>
            </p:nvSpPr>
            <p:spPr bwMode="auto">
              <a:xfrm>
                <a:off x="-5035" y="361039"/>
                <a:ext cx="637807" cy="629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18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7" name="直接连接符 11"/>
              <p:cNvCxnSpPr>
                <a:cxnSpLocks noChangeShapeType="1"/>
              </p:cNvCxnSpPr>
              <p:nvPr/>
            </p:nvCxnSpPr>
            <p:spPr bwMode="auto">
              <a:xfrm>
                <a:off x="-118" y="452331"/>
                <a:ext cx="48219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8" name="文本框 87"/>
            <p:cNvSpPr txBox="1"/>
            <p:nvPr/>
          </p:nvSpPr>
          <p:spPr>
            <a:xfrm>
              <a:off x="5277" y="479"/>
              <a:ext cx="3441" cy="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+   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313786" y="815841"/>
            <a:ext cx="2216539" cy="690296"/>
            <a:chOff x="4423" y="219"/>
            <a:chExt cx="4501" cy="1281"/>
          </a:xfrm>
        </p:grpSpPr>
        <p:grpSp>
          <p:nvGrpSpPr>
            <p:cNvPr id="90" name="组合 89"/>
            <p:cNvGrpSpPr/>
            <p:nvPr/>
          </p:nvGrpSpPr>
          <p:grpSpPr bwMode="auto">
            <a:xfrm>
              <a:off x="4423" y="219"/>
              <a:ext cx="2983" cy="1281"/>
              <a:chOff x="559822" y="-91578"/>
              <a:chExt cx="1624983" cy="1086048"/>
            </a:xfrm>
          </p:grpSpPr>
          <p:grpSp>
            <p:nvGrpSpPr>
              <p:cNvPr id="91" name="组合 3"/>
              <p:cNvGrpSpPr/>
              <p:nvPr/>
            </p:nvGrpSpPr>
            <p:grpSpPr bwMode="auto">
              <a:xfrm>
                <a:off x="559822" y="-91578"/>
                <a:ext cx="712510" cy="1086048"/>
                <a:chOff x="-118" y="-95869"/>
                <a:chExt cx="712531" cy="1086999"/>
              </a:xfrm>
            </p:grpSpPr>
            <p:sp>
              <p:nvSpPr>
                <p:cNvPr id="9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2631" y="-95869"/>
                  <a:ext cx="639782" cy="6299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4242" y="361133"/>
                  <a:ext cx="531752" cy="6299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94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-118" y="4523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95" name="组合 3"/>
              <p:cNvGrpSpPr/>
              <p:nvPr/>
            </p:nvGrpSpPr>
            <p:grpSpPr bwMode="auto">
              <a:xfrm>
                <a:off x="1495583" y="-90789"/>
                <a:ext cx="689222" cy="1080997"/>
                <a:chOff x="-461" y="-90869"/>
                <a:chExt cx="689242" cy="1081943"/>
              </a:xfrm>
            </p:grpSpPr>
            <p:sp>
              <p:nvSpPr>
                <p:cNvPr id="9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9000" y="-90869"/>
                  <a:ext cx="639781" cy="6299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2410" y="361082"/>
                  <a:ext cx="652576" cy="629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12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98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99" name="组合 3"/>
            <p:cNvGrpSpPr/>
            <p:nvPr/>
          </p:nvGrpSpPr>
          <p:grpSpPr bwMode="auto">
            <a:xfrm>
              <a:off x="7616" y="219"/>
              <a:ext cx="1308" cy="1281"/>
              <a:chOff x="-118" y="-95869"/>
              <a:chExt cx="712531" cy="1086951"/>
            </a:xfrm>
          </p:grpSpPr>
          <p:sp>
            <p:nvSpPr>
              <p:cNvPr id="100" name="TextBox 8"/>
              <p:cNvSpPr txBox="1">
                <a:spLocks noChangeArrowheads="1"/>
              </p:cNvSpPr>
              <p:nvPr/>
            </p:nvSpPr>
            <p:spPr bwMode="auto">
              <a:xfrm>
                <a:off x="72632" y="-95869"/>
                <a:ext cx="639781" cy="6299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1" name="TextBox 8"/>
              <p:cNvSpPr txBox="1">
                <a:spLocks noChangeArrowheads="1"/>
              </p:cNvSpPr>
              <p:nvPr/>
            </p:nvSpPr>
            <p:spPr bwMode="auto">
              <a:xfrm>
                <a:off x="74242" y="361133"/>
                <a:ext cx="531753" cy="6299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2" name="直接连接符 11"/>
              <p:cNvCxnSpPr>
                <a:cxnSpLocks noChangeShapeType="1"/>
              </p:cNvCxnSpPr>
              <p:nvPr/>
            </p:nvCxnSpPr>
            <p:spPr bwMode="auto">
              <a:xfrm>
                <a:off x="-118" y="452331"/>
                <a:ext cx="48219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3" name="文本框 102"/>
            <p:cNvSpPr txBox="1"/>
            <p:nvPr/>
          </p:nvSpPr>
          <p:spPr>
            <a:xfrm>
              <a:off x="5409" y="469"/>
              <a:ext cx="3441" cy="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+  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+             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43896" y="2574290"/>
            <a:ext cx="2291391" cy="692920"/>
            <a:chOff x="4423" y="214"/>
            <a:chExt cx="4653" cy="1286"/>
          </a:xfrm>
        </p:grpSpPr>
        <p:grpSp>
          <p:nvGrpSpPr>
            <p:cNvPr id="105" name="组合 104"/>
            <p:cNvGrpSpPr/>
            <p:nvPr/>
          </p:nvGrpSpPr>
          <p:grpSpPr bwMode="auto">
            <a:xfrm>
              <a:off x="4423" y="214"/>
              <a:ext cx="2983" cy="1286"/>
              <a:chOff x="559822" y="-95785"/>
              <a:chExt cx="1624983" cy="1090301"/>
            </a:xfrm>
          </p:grpSpPr>
          <p:grpSp>
            <p:nvGrpSpPr>
              <p:cNvPr id="106" name="组合 3"/>
              <p:cNvGrpSpPr/>
              <p:nvPr/>
            </p:nvGrpSpPr>
            <p:grpSpPr bwMode="auto">
              <a:xfrm>
                <a:off x="559822" y="-91578"/>
                <a:ext cx="712510" cy="1086094"/>
                <a:chOff x="-118" y="-95869"/>
                <a:chExt cx="712531" cy="1087045"/>
              </a:xfrm>
            </p:grpSpPr>
            <p:sp>
              <p:nvSpPr>
                <p:cNvPr id="10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2632" y="-95869"/>
                  <a:ext cx="639781" cy="6300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4242" y="361132"/>
                  <a:ext cx="531753" cy="6300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09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-118" y="4523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10" name="组合 3"/>
              <p:cNvGrpSpPr/>
              <p:nvPr/>
            </p:nvGrpSpPr>
            <p:grpSpPr bwMode="auto">
              <a:xfrm>
                <a:off x="1495583" y="-95785"/>
                <a:ext cx="689222" cy="1086110"/>
                <a:chOff x="-461" y="-95869"/>
                <a:chExt cx="689242" cy="1087060"/>
              </a:xfrm>
            </p:grpSpPr>
            <p:sp>
              <p:nvSpPr>
                <p:cNvPr id="11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9000" y="-95869"/>
                  <a:ext cx="639781" cy="6300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36114" y="361131"/>
                  <a:ext cx="531753" cy="6300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13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14" name="组合 3"/>
            <p:cNvGrpSpPr/>
            <p:nvPr/>
          </p:nvGrpSpPr>
          <p:grpSpPr bwMode="auto">
            <a:xfrm>
              <a:off x="7616" y="219"/>
              <a:ext cx="1308" cy="1281"/>
              <a:chOff x="-118" y="-95869"/>
              <a:chExt cx="712531" cy="1086967"/>
            </a:xfrm>
          </p:grpSpPr>
          <p:sp>
            <p:nvSpPr>
              <p:cNvPr id="115" name="TextBox 8"/>
              <p:cNvSpPr txBox="1">
                <a:spLocks noChangeArrowheads="1"/>
              </p:cNvSpPr>
              <p:nvPr/>
            </p:nvSpPr>
            <p:spPr bwMode="auto">
              <a:xfrm>
                <a:off x="72632" y="-95869"/>
                <a:ext cx="639781" cy="629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6" name="TextBox 8"/>
              <p:cNvSpPr txBox="1">
                <a:spLocks noChangeArrowheads="1"/>
              </p:cNvSpPr>
              <p:nvPr/>
            </p:nvSpPr>
            <p:spPr bwMode="auto">
              <a:xfrm>
                <a:off x="74242" y="361132"/>
                <a:ext cx="531753" cy="629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17" name="直接连接符 11"/>
              <p:cNvCxnSpPr>
                <a:cxnSpLocks noChangeShapeType="1"/>
              </p:cNvCxnSpPr>
              <p:nvPr/>
            </p:nvCxnSpPr>
            <p:spPr bwMode="auto">
              <a:xfrm>
                <a:off x="-118" y="452331"/>
                <a:ext cx="48219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8" name="文本框 117"/>
            <p:cNvSpPr txBox="1"/>
            <p:nvPr/>
          </p:nvSpPr>
          <p:spPr>
            <a:xfrm>
              <a:off x="5286" y="494"/>
              <a:ext cx="3790" cy="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- 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         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3646623" y="2571750"/>
            <a:ext cx="2110389" cy="692972"/>
            <a:chOff x="4681" y="214"/>
            <a:chExt cx="4285" cy="1286"/>
          </a:xfrm>
        </p:grpSpPr>
        <p:grpSp>
          <p:nvGrpSpPr>
            <p:cNvPr id="120" name="组合 119"/>
            <p:cNvGrpSpPr/>
            <p:nvPr/>
          </p:nvGrpSpPr>
          <p:grpSpPr bwMode="auto">
            <a:xfrm>
              <a:off x="4681" y="214"/>
              <a:ext cx="2725" cy="1281"/>
              <a:chOff x="699983" y="-95785"/>
              <a:chExt cx="1484822" cy="1086064"/>
            </a:xfrm>
          </p:grpSpPr>
          <p:sp>
            <p:nvSpPr>
              <p:cNvPr id="122" name="TextBox 8"/>
              <p:cNvSpPr txBox="1">
                <a:spLocks noChangeArrowheads="1"/>
              </p:cNvSpPr>
              <p:nvPr/>
            </p:nvSpPr>
            <p:spPr bwMode="auto">
              <a:xfrm>
                <a:off x="699983" y="190959"/>
                <a:ext cx="639762" cy="629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25" name="组合 3"/>
              <p:cNvGrpSpPr/>
              <p:nvPr/>
            </p:nvGrpSpPr>
            <p:grpSpPr bwMode="auto">
              <a:xfrm>
                <a:off x="1495583" y="-95785"/>
                <a:ext cx="689222" cy="1086064"/>
                <a:chOff x="-461" y="-95869"/>
                <a:chExt cx="689242" cy="1087014"/>
              </a:xfrm>
            </p:grpSpPr>
            <p:sp>
              <p:nvSpPr>
                <p:cNvPr id="12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9000" y="-95869"/>
                  <a:ext cx="639781" cy="6300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36114" y="361132"/>
                  <a:ext cx="531753" cy="6300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28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29" name="组合 3"/>
            <p:cNvGrpSpPr/>
            <p:nvPr/>
          </p:nvGrpSpPr>
          <p:grpSpPr bwMode="auto">
            <a:xfrm>
              <a:off x="7616" y="219"/>
              <a:ext cx="1308" cy="1281"/>
              <a:chOff x="-118" y="-95869"/>
              <a:chExt cx="712531" cy="1086967"/>
            </a:xfrm>
          </p:grpSpPr>
          <p:sp>
            <p:nvSpPr>
              <p:cNvPr id="130" name="TextBox 8"/>
              <p:cNvSpPr txBox="1">
                <a:spLocks noChangeArrowheads="1"/>
              </p:cNvSpPr>
              <p:nvPr/>
            </p:nvSpPr>
            <p:spPr bwMode="auto">
              <a:xfrm>
                <a:off x="72632" y="-95869"/>
                <a:ext cx="639781" cy="629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1" name="TextBox 8"/>
              <p:cNvSpPr txBox="1">
                <a:spLocks noChangeArrowheads="1"/>
              </p:cNvSpPr>
              <p:nvPr/>
            </p:nvSpPr>
            <p:spPr bwMode="auto">
              <a:xfrm>
                <a:off x="74242" y="361132"/>
                <a:ext cx="531753" cy="629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2" name="直接连接符 11"/>
              <p:cNvCxnSpPr>
                <a:cxnSpLocks noChangeShapeType="1"/>
              </p:cNvCxnSpPr>
              <p:nvPr/>
            </p:nvCxnSpPr>
            <p:spPr bwMode="auto">
              <a:xfrm>
                <a:off x="-118" y="452331"/>
                <a:ext cx="48219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33" name="文本框 132"/>
            <p:cNvSpPr txBox="1"/>
            <p:nvPr/>
          </p:nvSpPr>
          <p:spPr>
            <a:xfrm>
              <a:off x="5176" y="521"/>
              <a:ext cx="3790" cy="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+  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         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313786" y="2577465"/>
            <a:ext cx="2440454" cy="747513"/>
            <a:chOff x="4423" y="214"/>
            <a:chExt cx="4956" cy="1387"/>
          </a:xfrm>
        </p:grpSpPr>
        <p:grpSp>
          <p:nvGrpSpPr>
            <p:cNvPr id="135" name="组合 134"/>
            <p:cNvGrpSpPr/>
            <p:nvPr/>
          </p:nvGrpSpPr>
          <p:grpSpPr bwMode="auto">
            <a:xfrm>
              <a:off x="4423" y="214"/>
              <a:ext cx="2983" cy="1287"/>
              <a:chOff x="559822" y="-95785"/>
              <a:chExt cx="1624983" cy="1090856"/>
            </a:xfrm>
          </p:grpSpPr>
          <p:grpSp>
            <p:nvGrpSpPr>
              <p:cNvPr id="136" name="组合 3"/>
              <p:cNvGrpSpPr/>
              <p:nvPr/>
            </p:nvGrpSpPr>
            <p:grpSpPr bwMode="auto">
              <a:xfrm>
                <a:off x="559822" y="-91578"/>
                <a:ext cx="712510" cy="1085897"/>
                <a:chOff x="-118" y="-95869"/>
                <a:chExt cx="712531" cy="1086848"/>
              </a:xfrm>
            </p:grpSpPr>
            <p:sp>
              <p:nvSpPr>
                <p:cNvPr id="13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2632" y="-95869"/>
                  <a:ext cx="639781" cy="6298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4242" y="361131"/>
                  <a:ext cx="531753" cy="6298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39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-118" y="4523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40" name="组合 3"/>
              <p:cNvGrpSpPr/>
              <p:nvPr/>
            </p:nvGrpSpPr>
            <p:grpSpPr bwMode="auto">
              <a:xfrm>
                <a:off x="1462568" y="-95785"/>
                <a:ext cx="722237" cy="1090856"/>
                <a:chOff x="-33477" y="-95869"/>
                <a:chExt cx="722258" cy="1091810"/>
              </a:xfrm>
            </p:grpSpPr>
            <p:sp>
              <p:nvSpPr>
                <p:cNvPr id="14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9000" y="-95869"/>
                  <a:ext cx="639781" cy="6298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33477" y="366094"/>
                  <a:ext cx="652576" cy="6298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14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43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44" name="组合 3"/>
            <p:cNvGrpSpPr/>
            <p:nvPr/>
          </p:nvGrpSpPr>
          <p:grpSpPr bwMode="auto">
            <a:xfrm>
              <a:off x="7616" y="219"/>
              <a:ext cx="1763" cy="1382"/>
              <a:chOff x="-118" y="-95869"/>
              <a:chExt cx="960223" cy="1172857"/>
            </a:xfrm>
          </p:grpSpPr>
          <p:sp>
            <p:nvSpPr>
              <p:cNvPr id="145" name="TextBox 8"/>
              <p:cNvSpPr txBox="1">
                <a:spLocks noChangeArrowheads="1"/>
              </p:cNvSpPr>
              <p:nvPr/>
            </p:nvSpPr>
            <p:spPr bwMode="auto">
              <a:xfrm>
                <a:off x="72632" y="-95869"/>
                <a:ext cx="639781" cy="6299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6" name="TextBox 8"/>
              <p:cNvSpPr txBox="1">
                <a:spLocks noChangeArrowheads="1"/>
              </p:cNvSpPr>
              <p:nvPr/>
            </p:nvSpPr>
            <p:spPr bwMode="auto">
              <a:xfrm>
                <a:off x="-118" y="447021"/>
                <a:ext cx="960223" cy="6299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14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7" name="直接连接符 11"/>
              <p:cNvCxnSpPr>
                <a:cxnSpLocks noChangeShapeType="1"/>
              </p:cNvCxnSpPr>
              <p:nvPr/>
            </p:nvCxnSpPr>
            <p:spPr bwMode="auto">
              <a:xfrm>
                <a:off x="-118" y="452331"/>
                <a:ext cx="48219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48" name="文本框 147"/>
            <p:cNvSpPr txBox="1"/>
            <p:nvPr/>
          </p:nvSpPr>
          <p:spPr>
            <a:xfrm>
              <a:off x="5401" y="502"/>
              <a:ext cx="3441" cy="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-  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-             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98364" y="1413997"/>
            <a:ext cx="1747060" cy="1313016"/>
            <a:chOff x="1013198" y="1427600"/>
            <a:chExt cx="1747060" cy="1313016"/>
          </a:xfrm>
        </p:grpSpPr>
        <p:grpSp>
          <p:nvGrpSpPr>
            <p:cNvPr id="23" name="组合 22"/>
            <p:cNvGrpSpPr/>
            <p:nvPr/>
          </p:nvGrpSpPr>
          <p:grpSpPr>
            <a:xfrm>
              <a:off x="1013198" y="1427600"/>
              <a:ext cx="1747060" cy="693026"/>
              <a:chOff x="5441" y="214"/>
              <a:chExt cx="3483" cy="1286"/>
            </a:xfrm>
          </p:grpSpPr>
          <p:grpSp>
            <p:nvGrpSpPr>
              <p:cNvPr id="9" name="组合 3"/>
              <p:cNvGrpSpPr/>
              <p:nvPr/>
            </p:nvGrpSpPr>
            <p:grpSpPr bwMode="auto">
              <a:xfrm>
                <a:off x="6095" y="214"/>
                <a:ext cx="1311" cy="1286"/>
                <a:chOff x="-25751" y="-95869"/>
                <a:chExt cx="714532" cy="1090865"/>
              </a:xfrm>
            </p:grpSpPr>
            <p:sp>
              <p:nvSpPr>
                <p:cNvPr id="1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9000" y="-95869"/>
                  <a:ext cx="639781" cy="629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25751" y="365144"/>
                  <a:ext cx="652614" cy="629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12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2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4" name="组合 3"/>
              <p:cNvGrpSpPr/>
              <p:nvPr/>
            </p:nvGrpSpPr>
            <p:grpSpPr bwMode="auto">
              <a:xfrm>
                <a:off x="7616" y="219"/>
                <a:ext cx="1308" cy="1281"/>
                <a:chOff x="-118" y="-95869"/>
                <a:chExt cx="712531" cy="1086839"/>
              </a:xfrm>
            </p:grpSpPr>
            <p:sp>
              <p:nvSpPr>
                <p:cNvPr id="1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2632" y="-95869"/>
                  <a:ext cx="639781" cy="6298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4242" y="361132"/>
                  <a:ext cx="531753" cy="6298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7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-118" y="4523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2" name="文本框 21"/>
              <p:cNvSpPr txBox="1"/>
              <p:nvPr/>
            </p:nvSpPr>
            <p:spPr>
              <a:xfrm>
                <a:off x="5441" y="438"/>
                <a:ext cx="2976" cy="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    +             </a:t>
                </a:r>
                <a:endParaRPr lang="en-US" altLang="zh-CN" sz="2000" b="1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1014346" y="2047730"/>
              <a:ext cx="1053049" cy="692886"/>
              <a:chOff x="5194" y="214"/>
              <a:chExt cx="2099" cy="1286"/>
            </a:xfrm>
          </p:grpSpPr>
          <p:grpSp>
            <p:nvGrpSpPr>
              <p:cNvPr id="65" name="组合 3"/>
              <p:cNvGrpSpPr/>
              <p:nvPr/>
            </p:nvGrpSpPr>
            <p:grpSpPr bwMode="auto">
              <a:xfrm>
                <a:off x="6092" y="214"/>
                <a:ext cx="1201" cy="1286"/>
                <a:chOff x="-27588" y="-95869"/>
                <a:chExt cx="654451" cy="1090865"/>
              </a:xfrm>
            </p:grpSpPr>
            <p:sp>
              <p:nvSpPr>
                <p:cNvPr id="6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27588" y="-95869"/>
                  <a:ext cx="639781" cy="629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 dirty="0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41</a:t>
                  </a:r>
                  <a:endParaRPr lang="en-US" altLang="zh-CN" sz="2000" b="1" dirty="0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25751" y="365144"/>
                  <a:ext cx="652614" cy="629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60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68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73" name="文本框 72"/>
              <p:cNvSpPr txBox="1"/>
              <p:nvPr/>
            </p:nvSpPr>
            <p:spPr>
              <a:xfrm>
                <a:off x="5194" y="436"/>
                <a:ext cx="851" cy="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=</a:t>
                </a:r>
                <a:endParaRPr lang="en-US" altLang="zh-CN" sz="2000" b="1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275856" y="1307184"/>
            <a:ext cx="1723356" cy="1336969"/>
            <a:chOff x="3759182" y="1320787"/>
            <a:chExt cx="1723356" cy="1336969"/>
          </a:xfrm>
        </p:grpSpPr>
        <p:grpSp>
          <p:nvGrpSpPr>
            <p:cNvPr id="149" name="组合 148"/>
            <p:cNvGrpSpPr/>
            <p:nvPr/>
          </p:nvGrpSpPr>
          <p:grpSpPr>
            <a:xfrm>
              <a:off x="3759182" y="1320787"/>
              <a:ext cx="1723356" cy="692886"/>
              <a:chOff x="5440" y="214"/>
              <a:chExt cx="3436" cy="1286"/>
            </a:xfrm>
          </p:grpSpPr>
          <p:grpSp>
            <p:nvGrpSpPr>
              <p:cNvPr id="150" name="组合 3"/>
              <p:cNvGrpSpPr/>
              <p:nvPr/>
            </p:nvGrpSpPr>
            <p:grpSpPr bwMode="auto">
              <a:xfrm>
                <a:off x="6141" y="214"/>
                <a:ext cx="1349" cy="1286"/>
                <a:chOff x="-461" y="-95869"/>
                <a:chExt cx="734888" cy="1090865"/>
              </a:xfrm>
            </p:grpSpPr>
            <p:sp>
              <p:nvSpPr>
                <p:cNvPr id="15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9000" y="-95869"/>
                  <a:ext cx="639781" cy="629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1813" y="365144"/>
                  <a:ext cx="652614" cy="629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53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54" name="组合 3"/>
              <p:cNvGrpSpPr/>
              <p:nvPr/>
            </p:nvGrpSpPr>
            <p:grpSpPr bwMode="auto">
              <a:xfrm>
                <a:off x="7570" y="214"/>
                <a:ext cx="1306" cy="1228"/>
                <a:chOff x="-25065" y="-99867"/>
                <a:chExt cx="711284" cy="1041974"/>
              </a:xfrm>
            </p:grpSpPr>
            <p:sp>
              <p:nvSpPr>
                <p:cNvPr id="15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6438" y="-99867"/>
                  <a:ext cx="639781" cy="6299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25065" y="312153"/>
                  <a:ext cx="531753" cy="6299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18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57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-118" y="4523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58" name="文本框 157"/>
              <p:cNvSpPr txBox="1"/>
              <p:nvPr/>
            </p:nvSpPr>
            <p:spPr>
              <a:xfrm>
                <a:off x="5440" y="454"/>
                <a:ext cx="2976" cy="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    -             </a:t>
                </a:r>
                <a:endParaRPr lang="en-US" altLang="zh-CN" sz="2000" b="1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04" name="组合 203"/>
            <p:cNvGrpSpPr/>
            <p:nvPr/>
          </p:nvGrpSpPr>
          <p:grpSpPr>
            <a:xfrm>
              <a:off x="3809465" y="1955243"/>
              <a:ext cx="978301" cy="702513"/>
              <a:chOff x="5531" y="-753"/>
              <a:chExt cx="1950" cy="1304"/>
            </a:xfrm>
          </p:grpSpPr>
          <p:grpSp>
            <p:nvGrpSpPr>
              <p:cNvPr id="205" name="组合 3"/>
              <p:cNvGrpSpPr/>
              <p:nvPr/>
            </p:nvGrpSpPr>
            <p:grpSpPr bwMode="auto">
              <a:xfrm>
                <a:off x="6209" y="-753"/>
                <a:ext cx="1272" cy="1304"/>
                <a:chOff x="36535" y="-916039"/>
                <a:chExt cx="693635" cy="1106431"/>
              </a:xfrm>
            </p:grpSpPr>
            <p:sp>
              <p:nvSpPr>
                <p:cNvPr id="20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433" y="-916039"/>
                  <a:ext cx="536807" cy="629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7556" y="-439460"/>
                  <a:ext cx="652614" cy="629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9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08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36535" y="-3265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13" name="文本框 212"/>
              <p:cNvSpPr txBox="1"/>
              <p:nvPr/>
            </p:nvSpPr>
            <p:spPr>
              <a:xfrm>
                <a:off x="5531" y="-432"/>
                <a:ext cx="799" cy="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         </a:t>
                </a:r>
                <a:r>
                  <a:rPr lang="en-US" altLang="zh-CN" sz="2000" b="1" smtClean="0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  </a:t>
                </a:r>
                <a:endParaRPr lang="en-US" altLang="zh-CN" sz="2000" b="1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835503" y="1363352"/>
            <a:ext cx="1760102" cy="1294951"/>
            <a:chOff x="6250337" y="1376955"/>
            <a:chExt cx="1760102" cy="1294951"/>
          </a:xfrm>
        </p:grpSpPr>
        <p:grpSp>
          <p:nvGrpSpPr>
            <p:cNvPr id="159" name="组合 158"/>
            <p:cNvGrpSpPr/>
            <p:nvPr/>
          </p:nvGrpSpPr>
          <p:grpSpPr>
            <a:xfrm>
              <a:off x="6250337" y="1376955"/>
              <a:ext cx="1760102" cy="690332"/>
              <a:chOff x="5415" y="219"/>
              <a:chExt cx="3509" cy="1281"/>
            </a:xfrm>
          </p:grpSpPr>
          <p:sp>
            <p:nvSpPr>
              <p:cNvPr id="161" name="TextBox 8"/>
              <p:cNvSpPr txBox="1">
                <a:spLocks noChangeArrowheads="1"/>
              </p:cNvSpPr>
              <p:nvPr/>
            </p:nvSpPr>
            <p:spPr bwMode="auto">
              <a:xfrm>
                <a:off x="6391" y="568"/>
                <a:ext cx="1174" cy="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64" name="组合 3"/>
              <p:cNvGrpSpPr/>
              <p:nvPr/>
            </p:nvGrpSpPr>
            <p:grpSpPr bwMode="auto">
              <a:xfrm>
                <a:off x="7616" y="219"/>
                <a:ext cx="1308" cy="1281"/>
                <a:chOff x="-118" y="-95869"/>
                <a:chExt cx="712531" cy="1086839"/>
              </a:xfrm>
            </p:grpSpPr>
            <p:sp>
              <p:nvSpPr>
                <p:cNvPr id="16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2632" y="-95869"/>
                  <a:ext cx="639781" cy="6298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7003" y="361132"/>
                  <a:ext cx="531753" cy="6298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12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67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-118" y="4523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68" name="文本框 167"/>
              <p:cNvSpPr txBox="1"/>
              <p:nvPr/>
            </p:nvSpPr>
            <p:spPr>
              <a:xfrm>
                <a:off x="5415" y="532"/>
                <a:ext cx="2976" cy="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=   +             </a:t>
                </a:r>
                <a:endParaRPr lang="en-US" altLang="zh-CN" sz="2000" b="1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6517828" y="1979020"/>
              <a:ext cx="1053049" cy="692886"/>
              <a:chOff x="5194" y="214"/>
              <a:chExt cx="2099" cy="1286"/>
            </a:xfrm>
          </p:grpSpPr>
          <p:grpSp>
            <p:nvGrpSpPr>
              <p:cNvPr id="215" name="组合 3"/>
              <p:cNvGrpSpPr/>
              <p:nvPr/>
            </p:nvGrpSpPr>
            <p:grpSpPr bwMode="auto">
              <a:xfrm>
                <a:off x="6092" y="214"/>
                <a:ext cx="1201" cy="1286"/>
                <a:chOff x="-27588" y="-95869"/>
                <a:chExt cx="654451" cy="1090865"/>
              </a:xfrm>
            </p:grpSpPr>
            <p:sp>
              <p:nvSpPr>
                <p:cNvPr id="21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27588" y="-95869"/>
                  <a:ext cx="639781" cy="629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17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25751" y="365144"/>
                  <a:ext cx="652614" cy="629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12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18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19" name="文本框 218"/>
              <p:cNvSpPr txBox="1"/>
              <p:nvPr/>
            </p:nvSpPr>
            <p:spPr>
              <a:xfrm>
                <a:off x="5194" y="436"/>
                <a:ext cx="851" cy="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=</a:t>
                </a:r>
                <a:endParaRPr lang="en-US" altLang="zh-CN" sz="2000" b="1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16614" y="3139515"/>
            <a:ext cx="2587234" cy="1421351"/>
            <a:chOff x="940105" y="3329940"/>
            <a:chExt cx="2587234" cy="1421351"/>
          </a:xfrm>
        </p:grpSpPr>
        <p:grpSp>
          <p:nvGrpSpPr>
            <p:cNvPr id="169" name="组合 168"/>
            <p:cNvGrpSpPr/>
            <p:nvPr/>
          </p:nvGrpSpPr>
          <p:grpSpPr>
            <a:xfrm>
              <a:off x="952293" y="3329940"/>
              <a:ext cx="2575046" cy="692920"/>
              <a:chOff x="3695" y="214"/>
              <a:chExt cx="5229" cy="1286"/>
            </a:xfrm>
          </p:grpSpPr>
          <p:grpSp>
            <p:nvGrpSpPr>
              <p:cNvPr id="170" name="组合 169"/>
              <p:cNvGrpSpPr/>
              <p:nvPr/>
            </p:nvGrpSpPr>
            <p:grpSpPr bwMode="auto">
              <a:xfrm>
                <a:off x="4423" y="214"/>
                <a:ext cx="2983" cy="1286"/>
                <a:chOff x="559822" y="-95785"/>
                <a:chExt cx="1624983" cy="1090301"/>
              </a:xfrm>
            </p:grpSpPr>
            <p:grpSp>
              <p:nvGrpSpPr>
                <p:cNvPr id="171" name="组合 3"/>
                <p:cNvGrpSpPr/>
                <p:nvPr/>
              </p:nvGrpSpPr>
              <p:grpSpPr bwMode="auto">
                <a:xfrm>
                  <a:off x="559822" y="-91578"/>
                  <a:ext cx="712510" cy="1086094"/>
                  <a:chOff x="-118" y="-95869"/>
                  <a:chExt cx="712531" cy="1087045"/>
                </a:xfrm>
              </p:grpSpPr>
              <p:sp>
                <p:nvSpPr>
                  <p:cNvPr id="172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31" y="-95869"/>
                    <a:ext cx="639782" cy="6300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000" b="1">
                        <a:solidFill>
                          <a:srgbClr val="E64823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1</a:t>
                    </a:r>
                    <a:endPara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73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242" y="361132"/>
                    <a:ext cx="531752" cy="6300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000" b="1">
                        <a:solidFill>
                          <a:srgbClr val="E64823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</a:t>
                    </a:r>
                    <a:endPara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74" name="直接连接符 11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-118" y="452331"/>
                    <a:ext cx="482197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grpSp>
              <p:nvGrpSpPr>
                <p:cNvPr id="175" name="组合 3"/>
                <p:cNvGrpSpPr/>
                <p:nvPr/>
              </p:nvGrpSpPr>
              <p:grpSpPr bwMode="auto">
                <a:xfrm>
                  <a:off x="1495583" y="-95785"/>
                  <a:ext cx="689222" cy="1086110"/>
                  <a:chOff x="-461" y="-95869"/>
                  <a:chExt cx="689242" cy="1087060"/>
                </a:xfrm>
              </p:grpSpPr>
              <p:sp>
                <p:nvSpPr>
                  <p:cNvPr id="176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9000" y="-95869"/>
                    <a:ext cx="639781" cy="6300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000" b="1">
                        <a:solidFill>
                          <a:srgbClr val="E64823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1</a:t>
                    </a:r>
                    <a:endPara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77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114" y="361131"/>
                    <a:ext cx="531753" cy="6300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000" b="1">
                        <a:solidFill>
                          <a:srgbClr val="E64823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2</a:t>
                    </a:r>
                    <a:endPara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78" name="直接连接符 8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-461" y="451770"/>
                    <a:ext cx="482197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</p:grpSp>
          <p:grpSp>
            <p:nvGrpSpPr>
              <p:cNvPr id="179" name="组合 3"/>
              <p:cNvGrpSpPr/>
              <p:nvPr/>
            </p:nvGrpSpPr>
            <p:grpSpPr bwMode="auto">
              <a:xfrm>
                <a:off x="7616" y="219"/>
                <a:ext cx="1308" cy="1281"/>
                <a:chOff x="-118" y="-95869"/>
                <a:chExt cx="712531" cy="1086967"/>
              </a:xfrm>
            </p:grpSpPr>
            <p:sp>
              <p:nvSpPr>
                <p:cNvPr id="18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2632" y="-95869"/>
                  <a:ext cx="639781" cy="6299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4242" y="361132"/>
                  <a:ext cx="531753" cy="6299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82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-118" y="4523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83" name="文本框 182"/>
              <p:cNvSpPr txBox="1"/>
              <p:nvPr/>
            </p:nvSpPr>
            <p:spPr>
              <a:xfrm>
                <a:off x="3695" y="447"/>
                <a:ext cx="4700" cy="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    -  </a:t>
                </a:r>
                <a:r>
                  <a:rPr lang="en-US" altLang="zh-CN" sz="2000" b="1" dirty="0" smtClean="0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en-US" altLang="zh-CN" sz="2000" b="1" dirty="0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             </a:t>
                </a:r>
                <a:endParaRPr lang="en-US" altLang="zh-CN" sz="2000" b="1" dirty="0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940105" y="4058405"/>
              <a:ext cx="1053049" cy="692886"/>
              <a:chOff x="5194" y="214"/>
              <a:chExt cx="2099" cy="1286"/>
            </a:xfrm>
          </p:grpSpPr>
          <p:grpSp>
            <p:nvGrpSpPr>
              <p:cNvPr id="221" name="组合 3"/>
              <p:cNvGrpSpPr/>
              <p:nvPr/>
            </p:nvGrpSpPr>
            <p:grpSpPr bwMode="auto">
              <a:xfrm>
                <a:off x="5974" y="214"/>
                <a:ext cx="1319" cy="1286"/>
                <a:chOff x="-91654" y="-95869"/>
                <a:chExt cx="718517" cy="1090865"/>
              </a:xfrm>
            </p:grpSpPr>
            <p:sp>
              <p:nvSpPr>
                <p:cNvPr id="22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27588" y="-95869"/>
                  <a:ext cx="639781" cy="629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25751" y="365144"/>
                  <a:ext cx="652614" cy="629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24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91654" y="45177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25" name="文本框 224"/>
              <p:cNvSpPr txBox="1"/>
              <p:nvPr/>
            </p:nvSpPr>
            <p:spPr>
              <a:xfrm>
                <a:off x="5194" y="436"/>
                <a:ext cx="851" cy="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=</a:t>
                </a:r>
                <a:endParaRPr lang="en-US" altLang="zh-CN" sz="2000" b="1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347864" y="3132047"/>
            <a:ext cx="1508300" cy="1202014"/>
            <a:chOff x="3840852" y="3368315"/>
            <a:chExt cx="1508300" cy="1202014"/>
          </a:xfrm>
        </p:grpSpPr>
        <p:grpSp>
          <p:nvGrpSpPr>
            <p:cNvPr id="184" name="组合 183"/>
            <p:cNvGrpSpPr/>
            <p:nvPr/>
          </p:nvGrpSpPr>
          <p:grpSpPr>
            <a:xfrm>
              <a:off x="3840852" y="3368315"/>
              <a:ext cx="1508300" cy="690332"/>
              <a:chOff x="5917" y="219"/>
              <a:chExt cx="3007" cy="1281"/>
            </a:xfrm>
          </p:grpSpPr>
          <p:sp>
            <p:nvSpPr>
              <p:cNvPr id="186" name="TextBox 8"/>
              <p:cNvSpPr txBox="1">
                <a:spLocks noChangeArrowheads="1"/>
              </p:cNvSpPr>
              <p:nvPr/>
            </p:nvSpPr>
            <p:spPr bwMode="auto">
              <a:xfrm>
                <a:off x="6435" y="439"/>
                <a:ext cx="1174" cy="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89" name="组合 3"/>
              <p:cNvGrpSpPr/>
              <p:nvPr/>
            </p:nvGrpSpPr>
            <p:grpSpPr bwMode="auto">
              <a:xfrm>
                <a:off x="7616" y="219"/>
                <a:ext cx="1308" cy="1281"/>
                <a:chOff x="-118" y="-95869"/>
                <a:chExt cx="712531" cy="1086839"/>
              </a:xfrm>
            </p:grpSpPr>
            <p:sp>
              <p:nvSpPr>
                <p:cNvPr id="19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2632" y="-95869"/>
                  <a:ext cx="639781" cy="6298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4242" y="361132"/>
                  <a:ext cx="531753" cy="6298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92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-118" y="4523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93" name="文本框 192"/>
              <p:cNvSpPr txBox="1"/>
              <p:nvPr/>
            </p:nvSpPr>
            <p:spPr>
              <a:xfrm>
                <a:off x="5917" y="487"/>
                <a:ext cx="2976" cy="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  -             </a:t>
                </a:r>
                <a:endParaRPr lang="en-US" altLang="zh-CN" sz="2000" b="1" dirty="0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26" name="组合 225"/>
            <p:cNvGrpSpPr/>
            <p:nvPr/>
          </p:nvGrpSpPr>
          <p:grpSpPr>
            <a:xfrm>
              <a:off x="3885210" y="3852659"/>
              <a:ext cx="1119774" cy="717670"/>
              <a:chOff x="5194" y="216"/>
              <a:chExt cx="2232" cy="1332"/>
            </a:xfrm>
          </p:grpSpPr>
          <p:grpSp>
            <p:nvGrpSpPr>
              <p:cNvPr id="227" name="组合 3"/>
              <p:cNvGrpSpPr/>
              <p:nvPr/>
            </p:nvGrpSpPr>
            <p:grpSpPr bwMode="auto">
              <a:xfrm>
                <a:off x="6141" y="216"/>
                <a:ext cx="1285" cy="1332"/>
                <a:chOff x="-461" y="-94526"/>
                <a:chExt cx="699886" cy="1130192"/>
              </a:xfrm>
            </p:grpSpPr>
            <p:sp>
              <p:nvSpPr>
                <p:cNvPr id="22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59644" y="-94526"/>
                  <a:ext cx="639781" cy="629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39196" y="405814"/>
                  <a:ext cx="652614" cy="629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30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31" name="文本框 230"/>
              <p:cNvSpPr txBox="1"/>
              <p:nvPr/>
            </p:nvSpPr>
            <p:spPr>
              <a:xfrm>
                <a:off x="5194" y="436"/>
                <a:ext cx="851" cy="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=</a:t>
                </a:r>
                <a:endParaRPr lang="en-US" altLang="zh-CN" sz="2000" b="1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084168" y="3162907"/>
            <a:ext cx="1850390" cy="1301899"/>
            <a:chOff x="6452195" y="3327169"/>
            <a:chExt cx="1850390" cy="1301899"/>
          </a:xfrm>
        </p:grpSpPr>
        <p:grpSp>
          <p:nvGrpSpPr>
            <p:cNvPr id="194" name="组合 193"/>
            <p:cNvGrpSpPr/>
            <p:nvPr/>
          </p:nvGrpSpPr>
          <p:grpSpPr>
            <a:xfrm>
              <a:off x="6452195" y="3327169"/>
              <a:ext cx="1850390" cy="693027"/>
              <a:chOff x="5235" y="214"/>
              <a:chExt cx="3689" cy="1286"/>
            </a:xfrm>
          </p:grpSpPr>
          <p:grpSp>
            <p:nvGrpSpPr>
              <p:cNvPr id="195" name="组合 3"/>
              <p:cNvGrpSpPr/>
              <p:nvPr/>
            </p:nvGrpSpPr>
            <p:grpSpPr bwMode="auto">
              <a:xfrm>
                <a:off x="6095" y="214"/>
                <a:ext cx="1311" cy="1286"/>
                <a:chOff x="-25751" y="-95869"/>
                <a:chExt cx="714532" cy="1090736"/>
              </a:xfrm>
            </p:grpSpPr>
            <p:sp>
              <p:nvSpPr>
                <p:cNvPr id="19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9000" y="-95869"/>
                  <a:ext cx="639781" cy="6297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9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25751" y="365143"/>
                  <a:ext cx="652614" cy="6297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14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98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99" name="组合 3"/>
              <p:cNvGrpSpPr/>
              <p:nvPr/>
            </p:nvGrpSpPr>
            <p:grpSpPr bwMode="auto">
              <a:xfrm>
                <a:off x="7616" y="219"/>
                <a:ext cx="1308" cy="1281"/>
                <a:chOff x="-118" y="-95869"/>
                <a:chExt cx="712531" cy="1086839"/>
              </a:xfrm>
            </p:grpSpPr>
            <p:sp>
              <p:nvSpPr>
                <p:cNvPr id="20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2632" y="-95869"/>
                  <a:ext cx="639781" cy="6298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58381" y="361132"/>
                  <a:ext cx="531753" cy="6298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14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02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-118" y="4523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03" name="文本框 202"/>
              <p:cNvSpPr txBox="1"/>
              <p:nvPr/>
            </p:nvSpPr>
            <p:spPr>
              <a:xfrm>
                <a:off x="5235" y="458"/>
                <a:ext cx="2976" cy="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   </a:t>
                </a:r>
                <a:r>
                  <a:rPr lang="en-US" altLang="zh-CN" sz="2000" b="1" dirty="0" smtClean="0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en-US" altLang="zh-CN" sz="2000" b="1" dirty="0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             </a:t>
                </a:r>
                <a:endParaRPr lang="en-US" altLang="zh-CN" sz="2000" b="1" dirty="0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32" name="组合 231"/>
            <p:cNvGrpSpPr/>
            <p:nvPr/>
          </p:nvGrpSpPr>
          <p:grpSpPr>
            <a:xfrm>
              <a:off x="6495157" y="3931333"/>
              <a:ext cx="1119774" cy="697735"/>
              <a:chOff x="5194" y="205"/>
              <a:chExt cx="2232" cy="1295"/>
            </a:xfrm>
          </p:grpSpPr>
          <p:grpSp>
            <p:nvGrpSpPr>
              <p:cNvPr id="233" name="组合 3"/>
              <p:cNvGrpSpPr/>
              <p:nvPr/>
            </p:nvGrpSpPr>
            <p:grpSpPr bwMode="auto">
              <a:xfrm>
                <a:off x="6095" y="205"/>
                <a:ext cx="1331" cy="1295"/>
                <a:chOff x="-25751" y="-103593"/>
                <a:chExt cx="725176" cy="1098589"/>
              </a:xfrm>
            </p:grpSpPr>
            <p:sp>
              <p:nvSpPr>
                <p:cNvPr id="23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59644" y="-103593"/>
                  <a:ext cx="639781" cy="629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25751" y="365144"/>
                  <a:ext cx="652614" cy="629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E64823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14</a:t>
                  </a:r>
                  <a:endPara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36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37" name="文本框 236"/>
              <p:cNvSpPr txBox="1"/>
              <p:nvPr/>
            </p:nvSpPr>
            <p:spPr>
              <a:xfrm>
                <a:off x="5194" y="436"/>
                <a:ext cx="851" cy="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=</a:t>
                </a:r>
                <a:endParaRPr lang="en-US" altLang="zh-CN" sz="2000" b="1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p:grpSp>
      </p:grpSp>
      <p:grpSp>
        <p:nvGrpSpPr>
          <p:cNvPr id="210" name="组合 20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1" name="图片 2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>
            <a:spLocks noChangeArrowheads="1"/>
          </p:cNvSpPr>
          <p:nvPr/>
        </p:nvSpPr>
        <p:spPr bwMode="auto">
          <a:xfrm>
            <a:off x="323527" y="339502"/>
            <a:ext cx="804196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林业局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对一片森林主要树种的调查结果如下：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松树约占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桦树约占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椴树约占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其余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各种杂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323528" y="1678037"/>
            <a:ext cx="4873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杂树共占这片森林几分之几？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4" name="组合 133"/>
          <p:cNvGrpSpPr/>
          <p:nvPr/>
        </p:nvGrpSpPr>
        <p:grpSpPr>
          <a:xfrm>
            <a:off x="3062270" y="1951874"/>
            <a:ext cx="3091931" cy="835900"/>
            <a:chOff x="3234" y="84"/>
            <a:chExt cx="6279" cy="1551"/>
          </a:xfrm>
        </p:grpSpPr>
        <p:grpSp>
          <p:nvGrpSpPr>
            <p:cNvPr id="135" name="组合 134"/>
            <p:cNvGrpSpPr/>
            <p:nvPr/>
          </p:nvGrpSpPr>
          <p:grpSpPr bwMode="auto">
            <a:xfrm>
              <a:off x="4423" y="84"/>
              <a:ext cx="2983" cy="1528"/>
              <a:chOff x="559822" y="-205504"/>
              <a:chExt cx="1624983" cy="1294609"/>
            </a:xfrm>
          </p:grpSpPr>
          <p:grpSp>
            <p:nvGrpSpPr>
              <p:cNvPr id="136" name="组合 3"/>
              <p:cNvGrpSpPr/>
              <p:nvPr/>
            </p:nvGrpSpPr>
            <p:grpSpPr bwMode="auto">
              <a:xfrm>
                <a:off x="559822" y="-201322"/>
                <a:ext cx="712510" cy="1290427"/>
                <a:chOff x="-118" y="-205709"/>
                <a:chExt cx="712531" cy="1291557"/>
              </a:xfrm>
            </p:grpSpPr>
            <p:sp>
              <p:nvSpPr>
                <p:cNvPr id="13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2632" y="-205709"/>
                  <a:ext cx="639781" cy="7247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4242" y="361132"/>
                  <a:ext cx="531753" cy="7247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</a:t>
                  </a:r>
                  <a:endPara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39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-118" y="4523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40" name="组合 3"/>
              <p:cNvGrpSpPr/>
              <p:nvPr/>
            </p:nvGrpSpPr>
            <p:grpSpPr bwMode="auto">
              <a:xfrm>
                <a:off x="1495583" y="-205504"/>
                <a:ext cx="689222" cy="1294609"/>
                <a:chOff x="-461" y="-205684"/>
                <a:chExt cx="689242" cy="1295741"/>
              </a:xfrm>
            </p:grpSpPr>
            <p:sp>
              <p:nvSpPr>
                <p:cNvPr id="14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9000" y="-205684"/>
                  <a:ext cx="639781" cy="7249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25341" y="365341"/>
                  <a:ext cx="652576" cy="7247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43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44" name="组合 3"/>
            <p:cNvGrpSpPr/>
            <p:nvPr/>
          </p:nvGrpSpPr>
          <p:grpSpPr bwMode="auto">
            <a:xfrm>
              <a:off x="7616" y="89"/>
              <a:ext cx="1897" cy="1546"/>
              <a:chOff x="-118" y="-205748"/>
              <a:chExt cx="1032973" cy="1311312"/>
            </a:xfrm>
          </p:grpSpPr>
          <p:sp>
            <p:nvSpPr>
              <p:cNvPr id="145" name="TextBox 8"/>
              <p:cNvSpPr txBox="1">
                <a:spLocks noChangeArrowheads="1"/>
              </p:cNvSpPr>
              <p:nvPr/>
            </p:nvSpPr>
            <p:spPr bwMode="auto">
              <a:xfrm>
                <a:off x="72632" y="-205748"/>
                <a:ext cx="639781" cy="7248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6" name="TextBox 8"/>
              <p:cNvSpPr txBox="1">
                <a:spLocks noChangeArrowheads="1"/>
              </p:cNvSpPr>
              <p:nvPr/>
            </p:nvSpPr>
            <p:spPr bwMode="auto">
              <a:xfrm>
                <a:off x="72632" y="380712"/>
                <a:ext cx="960223" cy="7248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7" name="直接连接符 11"/>
              <p:cNvCxnSpPr>
                <a:cxnSpLocks noChangeShapeType="1"/>
              </p:cNvCxnSpPr>
              <p:nvPr/>
            </p:nvCxnSpPr>
            <p:spPr bwMode="auto">
              <a:xfrm>
                <a:off x="-118" y="452331"/>
                <a:ext cx="482197" cy="0"/>
              </a:xfrm>
              <a:prstGeom prst="line">
                <a:avLst/>
              </a:prstGeom>
              <a:noFill/>
              <a:ln w="2540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48" name="文本框 147"/>
            <p:cNvSpPr txBox="1"/>
            <p:nvPr/>
          </p:nvSpPr>
          <p:spPr>
            <a:xfrm>
              <a:off x="3234" y="452"/>
              <a:ext cx="5532" cy="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1-     -    -             </a:t>
              </a:r>
              <a:endParaRPr lang="en-US" altLang="zh-CN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2483768" y="2607185"/>
            <a:ext cx="1885360" cy="828661"/>
            <a:chOff x="5144" y="72"/>
            <a:chExt cx="3759" cy="1538"/>
          </a:xfrm>
        </p:grpSpPr>
        <p:grpSp>
          <p:nvGrpSpPr>
            <p:cNvPr id="150" name="组合 3"/>
            <p:cNvGrpSpPr/>
            <p:nvPr/>
          </p:nvGrpSpPr>
          <p:grpSpPr bwMode="auto">
            <a:xfrm>
              <a:off x="6141" y="72"/>
              <a:ext cx="1369" cy="1538"/>
              <a:chOff x="-461" y="-216353"/>
              <a:chExt cx="745958" cy="1304390"/>
            </a:xfrm>
          </p:grpSpPr>
          <p:sp>
            <p:nvSpPr>
              <p:cNvPr id="151" name="TextBox 8"/>
              <p:cNvSpPr txBox="1">
                <a:spLocks noChangeArrowheads="1"/>
              </p:cNvSpPr>
              <p:nvPr/>
            </p:nvSpPr>
            <p:spPr bwMode="auto">
              <a:xfrm>
                <a:off x="105716" y="-216353"/>
                <a:ext cx="639781" cy="724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2" name="TextBox 8"/>
              <p:cNvSpPr txBox="1">
                <a:spLocks noChangeArrowheads="1"/>
              </p:cNvSpPr>
              <p:nvPr/>
            </p:nvSpPr>
            <p:spPr bwMode="auto">
              <a:xfrm>
                <a:off x="89613" y="363316"/>
                <a:ext cx="652614" cy="724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53" name="直接连接符 8"/>
              <p:cNvCxnSpPr>
                <a:cxnSpLocks noChangeShapeType="1"/>
              </p:cNvCxnSpPr>
              <p:nvPr/>
            </p:nvCxnSpPr>
            <p:spPr bwMode="auto">
              <a:xfrm>
                <a:off x="-461" y="451770"/>
                <a:ext cx="482197" cy="0"/>
              </a:xfrm>
              <a:prstGeom prst="line">
                <a:avLst/>
              </a:prstGeom>
              <a:noFill/>
              <a:ln w="2540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54" name="组合 3"/>
            <p:cNvGrpSpPr/>
            <p:nvPr/>
          </p:nvGrpSpPr>
          <p:grpSpPr bwMode="auto">
            <a:xfrm>
              <a:off x="7616" y="94"/>
              <a:ext cx="1287" cy="1508"/>
              <a:chOff x="-118" y="-201981"/>
              <a:chExt cx="701165" cy="1279721"/>
            </a:xfrm>
          </p:grpSpPr>
          <p:sp>
            <p:nvSpPr>
              <p:cNvPr id="155" name="TextBox 8"/>
              <p:cNvSpPr txBox="1">
                <a:spLocks noChangeArrowheads="1"/>
              </p:cNvSpPr>
              <p:nvPr/>
            </p:nvSpPr>
            <p:spPr bwMode="auto">
              <a:xfrm>
                <a:off x="61266" y="-201981"/>
                <a:ext cx="639781" cy="7248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6" name="TextBox 8"/>
              <p:cNvSpPr txBox="1">
                <a:spLocks noChangeArrowheads="1"/>
              </p:cNvSpPr>
              <p:nvPr/>
            </p:nvSpPr>
            <p:spPr bwMode="auto">
              <a:xfrm>
                <a:off x="46358" y="352902"/>
                <a:ext cx="531753" cy="7248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57" name="直接连接符 11"/>
              <p:cNvCxnSpPr>
                <a:cxnSpLocks noChangeShapeType="1"/>
              </p:cNvCxnSpPr>
              <p:nvPr/>
            </p:nvCxnSpPr>
            <p:spPr bwMode="auto">
              <a:xfrm>
                <a:off x="-118" y="452331"/>
                <a:ext cx="482197" cy="0"/>
              </a:xfrm>
              <a:prstGeom prst="line">
                <a:avLst/>
              </a:prstGeom>
              <a:noFill/>
              <a:ln w="2540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58" name="文本框 157"/>
            <p:cNvSpPr txBox="1"/>
            <p:nvPr/>
          </p:nvSpPr>
          <p:spPr>
            <a:xfrm>
              <a:off x="5144" y="414"/>
              <a:ext cx="2976" cy="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    -             </a:t>
              </a:r>
              <a:endParaRPr lang="en-US" altLang="zh-CN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2483768" y="3268626"/>
            <a:ext cx="998369" cy="887300"/>
            <a:chOff x="5264" y="68"/>
            <a:chExt cx="1990" cy="1647"/>
          </a:xfrm>
        </p:grpSpPr>
        <p:grpSp>
          <p:nvGrpSpPr>
            <p:cNvPr id="205" name="组合 3"/>
            <p:cNvGrpSpPr/>
            <p:nvPr/>
          </p:nvGrpSpPr>
          <p:grpSpPr bwMode="auto">
            <a:xfrm>
              <a:off x="6056" y="68"/>
              <a:ext cx="1198" cy="1647"/>
              <a:chOff x="-46403" y="-219264"/>
              <a:chExt cx="652615" cy="1395754"/>
            </a:xfrm>
          </p:grpSpPr>
          <p:sp>
            <p:nvSpPr>
              <p:cNvPr id="206" name="TextBox 8"/>
              <p:cNvSpPr txBox="1">
                <a:spLocks noChangeArrowheads="1"/>
              </p:cNvSpPr>
              <p:nvPr/>
            </p:nvSpPr>
            <p:spPr bwMode="auto">
              <a:xfrm>
                <a:off x="69405" y="-219264"/>
                <a:ext cx="536807" cy="724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" name="TextBox 8"/>
              <p:cNvSpPr txBox="1">
                <a:spLocks noChangeArrowheads="1"/>
              </p:cNvSpPr>
              <p:nvPr/>
            </p:nvSpPr>
            <p:spPr bwMode="auto">
              <a:xfrm>
                <a:off x="-46403" y="451769"/>
                <a:ext cx="652615" cy="724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40</a:t>
                </a:r>
                <a:endParaRPr lang="en-US" altLang="zh-CN" sz="24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08" name="直接连接符 8"/>
              <p:cNvCxnSpPr>
                <a:cxnSpLocks noChangeShapeType="1"/>
              </p:cNvCxnSpPr>
              <p:nvPr/>
            </p:nvCxnSpPr>
            <p:spPr bwMode="auto">
              <a:xfrm>
                <a:off x="-461" y="451770"/>
                <a:ext cx="482197" cy="0"/>
              </a:xfrm>
              <a:prstGeom prst="line">
                <a:avLst/>
              </a:prstGeom>
              <a:noFill/>
              <a:ln w="2540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13" name="文本框 212"/>
            <p:cNvSpPr txBox="1"/>
            <p:nvPr/>
          </p:nvSpPr>
          <p:spPr>
            <a:xfrm>
              <a:off x="5264" y="433"/>
              <a:ext cx="799" cy="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                </a:t>
              </a:r>
              <a:endParaRPr lang="en-US" altLang="zh-CN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43992" y="3921241"/>
            <a:ext cx="4365298" cy="810749"/>
            <a:chOff x="2343992" y="3921241"/>
            <a:chExt cx="4365298" cy="810749"/>
          </a:xfrm>
        </p:grpSpPr>
        <p:sp>
          <p:nvSpPr>
            <p:cNvPr id="11" name="文本框 4"/>
            <p:cNvSpPr txBox="1">
              <a:spLocks noChangeArrowheads="1"/>
            </p:cNvSpPr>
            <p:nvPr/>
          </p:nvSpPr>
          <p:spPr bwMode="auto">
            <a:xfrm>
              <a:off x="2343992" y="4083918"/>
              <a:ext cx="436529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答：杂树共占这片森林    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" name="组合 3"/>
            <p:cNvGrpSpPr/>
            <p:nvPr/>
          </p:nvGrpSpPr>
          <p:grpSpPr bwMode="auto">
            <a:xfrm>
              <a:off x="5541942" y="3921241"/>
              <a:ext cx="614234" cy="810749"/>
              <a:chOff x="-461" y="-175686"/>
              <a:chExt cx="667541" cy="1276481"/>
            </a:xfrm>
          </p:grpSpPr>
          <p:sp>
            <p:nvSpPr>
              <p:cNvPr id="15" name="TextBox 8"/>
              <p:cNvSpPr txBox="1">
                <a:spLocks noChangeArrowheads="1"/>
              </p:cNvSpPr>
              <p:nvPr/>
            </p:nvSpPr>
            <p:spPr bwMode="auto">
              <a:xfrm>
                <a:off x="90826" y="-175686"/>
                <a:ext cx="536807" cy="724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TextBox 8"/>
              <p:cNvSpPr txBox="1">
                <a:spLocks noChangeArrowheads="1"/>
              </p:cNvSpPr>
              <p:nvPr/>
            </p:nvSpPr>
            <p:spPr bwMode="auto">
              <a:xfrm>
                <a:off x="14466" y="376074"/>
                <a:ext cx="652614" cy="724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40</a:t>
                </a:r>
                <a:endParaRPr lang="en-US" altLang="zh-CN" sz="24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7" name="直接连接符 8"/>
              <p:cNvCxnSpPr>
                <a:cxnSpLocks noChangeShapeType="1"/>
              </p:cNvCxnSpPr>
              <p:nvPr/>
            </p:nvCxnSpPr>
            <p:spPr bwMode="auto">
              <a:xfrm>
                <a:off x="-461" y="451770"/>
                <a:ext cx="482197" cy="0"/>
              </a:xfrm>
              <a:prstGeom prst="line">
                <a:avLst/>
              </a:prstGeom>
              <a:noFill/>
              <a:ln w="2540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25" name="组合 3"/>
          <p:cNvGrpSpPr/>
          <p:nvPr/>
        </p:nvGrpSpPr>
        <p:grpSpPr bwMode="auto">
          <a:xfrm>
            <a:off x="1907704" y="623864"/>
            <a:ext cx="648970" cy="795758"/>
            <a:chOff x="-461" y="-162899"/>
            <a:chExt cx="705292" cy="1252879"/>
          </a:xfrm>
        </p:grpSpPr>
        <p:sp>
          <p:nvSpPr>
            <p:cNvPr id="26" name="TextBox 8"/>
            <p:cNvSpPr txBox="1">
              <a:spLocks noChangeArrowheads="1"/>
            </p:cNvSpPr>
            <p:nvPr/>
          </p:nvSpPr>
          <p:spPr bwMode="auto">
            <a:xfrm>
              <a:off x="52217" y="-162899"/>
              <a:ext cx="536807" cy="724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TextBox 8"/>
            <p:cNvSpPr txBox="1">
              <a:spLocks noChangeArrowheads="1"/>
            </p:cNvSpPr>
            <p:nvPr/>
          </p:nvSpPr>
          <p:spPr bwMode="auto">
            <a:xfrm>
              <a:off x="52217" y="365144"/>
              <a:ext cx="652614" cy="724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8" name="直接连接符 8"/>
            <p:cNvCxnSpPr>
              <a:cxnSpLocks noChangeShapeType="1"/>
            </p:cNvCxnSpPr>
            <p:nvPr/>
          </p:nvCxnSpPr>
          <p:spPr bwMode="auto">
            <a:xfrm>
              <a:off x="-461" y="451770"/>
              <a:ext cx="48219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9" name="组合 3"/>
          <p:cNvGrpSpPr/>
          <p:nvPr/>
        </p:nvGrpSpPr>
        <p:grpSpPr bwMode="auto">
          <a:xfrm>
            <a:off x="4139952" y="627566"/>
            <a:ext cx="648970" cy="792056"/>
            <a:chOff x="-461" y="-157070"/>
            <a:chExt cx="705292" cy="1247050"/>
          </a:xfrm>
        </p:grpSpPr>
        <p:sp>
          <p:nvSpPr>
            <p:cNvPr id="30" name="TextBox 8"/>
            <p:cNvSpPr txBox="1">
              <a:spLocks noChangeArrowheads="1"/>
            </p:cNvSpPr>
            <p:nvPr/>
          </p:nvSpPr>
          <p:spPr bwMode="auto">
            <a:xfrm>
              <a:off x="43435" y="-157070"/>
              <a:ext cx="536807" cy="724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TextBox 8"/>
            <p:cNvSpPr txBox="1">
              <a:spLocks noChangeArrowheads="1"/>
            </p:cNvSpPr>
            <p:nvPr/>
          </p:nvSpPr>
          <p:spPr bwMode="auto">
            <a:xfrm>
              <a:off x="52217" y="365144"/>
              <a:ext cx="652614" cy="724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2" name="直接连接符 8"/>
            <p:cNvCxnSpPr>
              <a:cxnSpLocks noChangeShapeType="1"/>
            </p:cNvCxnSpPr>
            <p:nvPr/>
          </p:nvCxnSpPr>
          <p:spPr bwMode="auto">
            <a:xfrm>
              <a:off x="-461" y="451770"/>
              <a:ext cx="48219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3" name="组合 3"/>
          <p:cNvGrpSpPr/>
          <p:nvPr/>
        </p:nvGrpSpPr>
        <p:grpSpPr bwMode="auto">
          <a:xfrm>
            <a:off x="6444208" y="627534"/>
            <a:ext cx="648970" cy="809633"/>
            <a:chOff x="-461" y="-184744"/>
            <a:chExt cx="705292" cy="1274724"/>
          </a:xfrm>
        </p:grpSpPr>
        <p:sp>
          <p:nvSpPr>
            <p:cNvPr id="34" name="TextBox 8"/>
            <p:cNvSpPr txBox="1">
              <a:spLocks noChangeArrowheads="1"/>
            </p:cNvSpPr>
            <p:nvPr/>
          </p:nvSpPr>
          <p:spPr bwMode="auto">
            <a:xfrm>
              <a:off x="74846" y="-184744"/>
              <a:ext cx="536807" cy="724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8"/>
            <p:cNvSpPr txBox="1">
              <a:spLocks noChangeArrowheads="1"/>
            </p:cNvSpPr>
            <p:nvPr/>
          </p:nvSpPr>
          <p:spPr bwMode="auto">
            <a:xfrm>
              <a:off x="52217" y="365144"/>
              <a:ext cx="652614" cy="724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6" name="直接连接符 8"/>
            <p:cNvCxnSpPr>
              <a:cxnSpLocks noChangeShapeType="1"/>
            </p:cNvCxnSpPr>
            <p:nvPr/>
          </p:nvCxnSpPr>
          <p:spPr bwMode="auto">
            <a:xfrm>
              <a:off x="-461" y="451770"/>
              <a:ext cx="48219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7" name="组合 5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圆角矩形 33"/>
          <p:cNvSpPr/>
          <p:nvPr/>
        </p:nvSpPr>
        <p:spPr>
          <a:xfrm>
            <a:off x="1763688" y="411510"/>
            <a:ext cx="1433276" cy="380171"/>
          </a:xfrm>
          <a:prstGeom prst="roundRect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339502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幼儿园有一筐草莓，把总数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   分给大班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总数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   分给中班，总数的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分给小班。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512" y="1779662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）共分去这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的几分之几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3"/>
          <p:cNvGrpSpPr/>
          <p:nvPr/>
        </p:nvGrpSpPr>
        <p:grpSpPr bwMode="auto">
          <a:xfrm>
            <a:off x="5117828" y="195486"/>
            <a:ext cx="534292" cy="792088"/>
            <a:chOff x="496875" y="522283"/>
            <a:chExt cx="712383" cy="1057040"/>
          </a:xfrm>
        </p:grpSpPr>
        <p:sp>
          <p:nvSpPr>
            <p:cNvPr id="18" name="TextBox 8"/>
            <p:cNvSpPr txBox="1">
              <a:spLocks noChangeArrowheads="1"/>
            </p:cNvSpPr>
            <p:nvPr/>
          </p:nvSpPr>
          <p:spPr bwMode="auto">
            <a:xfrm>
              <a:off x="569477" y="522283"/>
              <a:ext cx="639781" cy="616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8"/>
            <p:cNvSpPr txBox="1">
              <a:spLocks noChangeArrowheads="1"/>
            </p:cNvSpPr>
            <p:nvPr/>
          </p:nvSpPr>
          <p:spPr bwMode="auto">
            <a:xfrm>
              <a:off x="537189" y="963232"/>
              <a:ext cx="531753" cy="616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0" name="直接连接符 24"/>
            <p:cNvCxnSpPr>
              <a:cxnSpLocks noChangeShapeType="1"/>
            </p:cNvCxnSpPr>
            <p:nvPr/>
          </p:nvCxnSpPr>
          <p:spPr bwMode="auto">
            <a:xfrm>
              <a:off x="496875" y="1054936"/>
              <a:ext cx="4825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1" name="组合 3"/>
          <p:cNvGrpSpPr/>
          <p:nvPr/>
        </p:nvGrpSpPr>
        <p:grpSpPr bwMode="auto">
          <a:xfrm>
            <a:off x="769266" y="676774"/>
            <a:ext cx="534292" cy="804285"/>
            <a:chOff x="496875" y="506006"/>
            <a:chExt cx="712383" cy="1073317"/>
          </a:xfrm>
        </p:grpSpPr>
        <p:sp>
          <p:nvSpPr>
            <p:cNvPr id="22" name="TextBox 8"/>
            <p:cNvSpPr txBox="1">
              <a:spLocks noChangeArrowheads="1"/>
            </p:cNvSpPr>
            <p:nvPr/>
          </p:nvSpPr>
          <p:spPr bwMode="auto">
            <a:xfrm>
              <a:off x="569477" y="506006"/>
              <a:ext cx="639781" cy="616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8"/>
            <p:cNvSpPr txBox="1">
              <a:spLocks noChangeArrowheads="1"/>
            </p:cNvSpPr>
            <p:nvPr/>
          </p:nvSpPr>
          <p:spPr bwMode="auto">
            <a:xfrm>
              <a:off x="571086" y="963232"/>
              <a:ext cx="531753" cy="616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4" name="直接连接符 24"/>
            <p:cNvCxnSpPr>
              <a:cxnSpLocks noChangeShapeType="1"/>
            </p:cNvCxnSpPr>
            <p:nvPr/>
          </p:nvCxnSpPr>
          <p:spPr bwMode="auto">
            <a:xfrm>
              <a:off x="496875" y="1054936"/>
              <a:ext cx="4825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" name="组合 3"/>
          <p:cNvGrpSpPr/>
          <p:nvPr/>
        </p:nvGrpSpPr>
        <p:grpSpPr bwMode="auto">
          <a:xfrm>
            <a:off x="4211960" y="669925"/>
            <a:ext cx="534292" cy="749697"/>
            <a:chOff x="496875" y="578853"/>
            <a:chExt cx="712383" cy="1000470"/>
          </a:xfrm>
        </p:grpSpPr>
        <p:sp>
          <p:nvSpPr>
            <p:cNvPr id="26" name="TextBox 8"/>
            <p:cNvSpPr txBox="1">
              <a:spLocks noChangeArrowheads="1"/>
            </p:cNvSpPr>
            <p:nvPr/>
          </p:nvSpPr>
          <p:spPr bwMode="auto">
            <a:xfrm>
              <a:off x="569477" y="578853"/>
              <a:ext cx="639781" cy="616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TextBox 8"/>
            <p:cNvSpPr txBox="1">
              <a:spLocks noChangeArrowheads="1"/>
            </p:cNvSpPr>
            <p:nvPr/>
          </p:nvSpPr>
          <p:spPr bwMode="auto">
            <a:xfrm>
              <a:off x="571086" y="963232"/>
              <a:ext cx="531753" cy="616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8" name="直接连接符 24"/>
            <p:cNvCxnSpPr>
              <a:cxnSpLocks noChangeShapeType="1"/>
            </p:cNvCxnSpPr>
            <p:nvPr/>
          </p:nvCxnSpPr>
          <p:spPr bwMode="auto">
            <a:xfrm>
              <a:off x="496875" y="1054936"/>
              <a:ext cx="4825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6" name="AutoShape 27"/>
          <p:cNvSpPr>
            <a:spLocks noChangeArrowheads="1"/>
          </p:cNvSpPr>
          <p:nvPr/>
        </p:nvSpPr>
        <p:spPr bwMode="auto">
          <a:xfrm>
            <a:off x="2411944" y="1203598"/>
            <a:ext cx="1656000" cy="504000"/>
          </a:xfrm>
          <a:prstGeom prst="wedgeRoundRectCallout">
            <a:avLst>
              <a:gd name="adj1" fmla="val -26246"/>
              <a:gd name="adj2" fmla="val -136692"/>
              <a:gd name="adj3" fmla="val 16667"/>
            </a:avLst>
          </a:prstGeom>
          <a:solidFill>
            <a:srgbClr val="FFC000"/>
          </a:solidFill>
          <a:ln w="19050">
            <a:noFill/>
            <a:miter lim="800000"/>
          </a:ln>
        </p:spPr>
        <p:txBody>
          <a:bodyPr lIns="91440" tIns="45720" rIns="91440" bIns="4572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140" t="47265" r="19825" b="28479"/>
          <a:stretch>
            <a:fillRect/>
          </a:stretch>
        </p:blipFill>
        <p:spPr>
          <a:xfrm>
            <a:off x="6325479" y="843558"/>
            <a:ext cx="2350977" cy="1356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4" name="组合 133"/>
          <p:cNvGrpSpPr/>
          <p:nvPr/>
        </p:nvGrpSpPr>
        <p:grpSpPr>
          <a:xfrm>
            <a:off x="2861024" y="2859782"/>
            <a:ext cx="3053522" cy="806701"/>
            <a:chOff x="4423" y="135"/>
            <a:chExt cx="6201" cy="1497"/>
          </a:xfrm>
        </p:grpSpPr>
        <p:grpSp>
          <p:nvGrpSpPr>
            <p:cNvPr id="135" name="组合 134"/>
            <p:cNvGrpSpPr/>
            <p:nvPr/>
          </p:nvGrpSpPr>
          <p:grpSpPr bwMode="auto">
            <a:xfrm>
              <a:off x="4423" y="135"/>
              <a:ext cx="3033" cy="1497"/>
              <a:chOff x="559822" y="-162157"/>
              <a:chExt cx="1652245" cy="1268024"/>
            </a:xfrm>
          </p:grpSpPr>
          <p:grpSp>
            <p:nvGrpSpPr>
              <p:cNvPr id="136" name="组合 3"/>
              <p:cNvGrpSpPr/>
              <p:nvPr/>
            </p:nvGrpSpPr>
            <p:grpSpPr bwMode="auto">
              <a:xfrm>
                <a:off x="559822" y="-157944"/>
                <a:ext cx="712510" cy="1246911"/>
                <a:chOff x="-118" y="-162293"/>
                <a:chExt cx="712531" cy="1248003"/>
              </a:xfrm>
            </p:grpSpPr>
            <p:sp>
              <p:nvSpPr>
                <p:cNvPr id="13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2632" y="-162293"/>
                  <a:ext cx="639781" cy="7247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4242" y="361132"/>
                  <a:ext cx="531753" cy="7245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39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-118" y="452331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40" name="组合 3"/>
              <p:cNvGrpSpPr/>
              <p:nvPr/>
            </p:nvGrpSpPr>
            <p:grpSpPr bwMode="auto">
              <a:xfrm>
                <a:off x="1495583" y="-162157"/>
                <a:ext cx="716484" cy="1268024"/>
                <a:chOff x="-461" y="-162299"/>
                <a:chExt cx="716505" cy="1269133"/>
              </a:xfrm>
            </p:grpSpPr>
            <p:sp>
              <p:nvSpPr>
                <p:cNvPr id="14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9000" y="-162299"/>
                  <a:ext cx="639782" cy="7249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63468" y="382256"/>
                  <a:ext cx="652576" cy="7245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43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-461" y="451770"/>
                  <a:ext cx="482197" cy="0"/>
                </a:xfrm>
                <a:prstGeom prst="line">
                  <a:avLst/>
                </a:prstGeom>
                <a:noFill/>
                <a:ln w="2540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44" name="组合 3"/>
            <p:cNvGrpSpPr/>
            <p:nvPr/>
          </p:nvGrpSpPr>
          <p:grpSpPr bwMode="auto">
            <a:xfrm>
              <a:off x="7616" y="140"/>
              <a:ext cx="1876" cy="1453"/>
              <a:chOff x="-118" y="-162340"/>
              <a:chExt cx="1021999" cy="1232584"/>
            </a:xfrm>
          </p:grpSpPr>
          <p:sp>
            <p:nvSpPr>
              <p:cNvPr id="145" name="TextBox 8"/>
              <p:cNvSpPr txBox="1">
                <a:spLocks noChangeArrowheads="1"/>
              </p:cNvSpPr>
              <p:nvPr/>
            </p:nvSpPr>
            <p:spPr bwMode="auto">
              <a:xfrm>
                <a:off x="72632" y="-162340"/>
                <a:ext cx="639781" cy="7248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6" name="TextBox 8"/>
              <p:cNvSpPr txBox="1">
                <a:spLocks noChangeArrowheads="1"/>
              </p:cNvSpPr>
              <p:nvPr/>
            </p:nvSpPr>
            <p:spPr bwMode="auto">
              <a:xfrm>
                <a:off x="61658" y="345392"/>
                <a:ext cx="960223" cy="7248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7" name="直接连接符 11"/>
              <p:cNvCxnSpPr>
                <a:cxnSpLocks noChangeShapeType="1"/>
              </p:cNvCxnSpPr>
              <p:nvPr/>
            </p:nvCxnSpPr>
            <p:spPr bwMode="auto">
              <a:xfrm>
                <a:off x="-118" y="452331"/>
                <a:ext cx="482197" cy="0"/>
              </a:xfrm>
              <a:prstGeom prst="line">
                <a:avLst/>
              </a:prstGeom>
              <a:noFill/>
              <a:ln w="2540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48" name="文本框 147"/>
            <p:cNvSpPr txBox="1"/>
            <p:nvPr/>
          </p:nvSpPr>
          <p:spPr>
            <a:xfrm>
              <a:off x="5092" y="426"/>
              <a:ext cx="5532" cy="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    +    </a:t>
              </a:r>
              <a:endParaRPr lang="en-US" altLang="zh-CN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339752" y="3466495"/>
            <a:ext cx="1098201" cy="811959"/>
            <a:chOff x="5194" y="105"/>
            <a:chExt cx="2189" cy="1507"/>
          </a:xfrm>
        </p:grpSpPr>
        <p:grpSp>
          <p:nvGrpSpPr>
            <p:cNvPr id="65" name="组合 3"/>
            <p:cNvGrpSpPr/>
            <p:nvPr/>
          </p:nvGrpSpPr>
          <p:grpSpPr bwMode="auto">
            <a:xfrm>
              <a:off x="6095" y="105"/>
              <a:ext cx="1288" cy="1507"/>
              <a:chOff x="-25751" y="-188082"/>
              <a:chExt cx="702051" cy="1277947"/>
            </a:xfrm>
          </p:grpSpPr>
          <p:sp>
            <p:nvSpPr>
              <p:cNvPr id="66" name="TextBox 8"/>
              <p:cNvSpPr txBox="1">
                <a:spLocks noChangeArrowheads="1"/>
              </p:cNvSpPr>
              <p:nvPr/>
            </p:nvSpPr>
            <p:spPr bwMode="auto">
              <a:xfrm>
                <a:off x="36519" y="-188082"/>
                <a:ext cx="639781" cy="724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37</a:t>
                </a:r>
                <a:endPara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TextBox 8"/>
              <p:cNvSpPr txBox="1">
                <a:spLocks noChangeArrowheads="1"/>
              </p:cNvSpPr>
              <p:nvPr/>
            </p:nvSpPr>
            <p:spPr bwMode="auto">
              <a:xfrm>
                <a:off x="-25751" y="365144"/>
                <a:ext cx="652614" cy="724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60</a:t>
                </a:r>
                <a:endParaRPr lang="en-US" altLang="zh-CN" sz="24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8" name="直接连接符 8"/>
              <p:cNvCxnSpPr>
                <a:cxnSpLocks noChangeShapeType="1"/>
              </p:cNvCxnSpPr>
              <p:nvPr/>
            </p:nvCxnSpPr>
            <p:spPr bwMode="auto">
              <a:xfrm>
                <a:off x="-461" y="451770"/>
                <a:ext cx="482197" cy="0"/>
              </a:xfrm>
              <a:prstGeom prst="line">
                <a:avLst/>
              </a:prstGeom>
              <a:noFill/>
              <a:ln w="2540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3" name="文本框 72"/>
            <p:cNvSpPr txBox="1"/>
            <p:nvPr/>
          </p:nvSpPr>
          <p:spPr>
            <a:xfrm>
              <a:off x="5194" y="436"/>
              <a:ext cx="851" cy="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=</a:t>
              </a:r>
              <a:endParaRPr lang="en-US" altLang="zh-CN" sz="24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" name="TextBox 13"/>
          <p:cNvSpPr txBox="1"/>
          <p:nvPr/>
        </p:nvSpPr>
        <p:spPr>
          <a:xfrm>
            <a:off x="2195736" y="4155926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答：共分去这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筐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草莓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    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5364088" y="4011910"/>
            <a:ext cx="600924" cy="815324"/>
            <a:chOff x="-25751" y="-193822"/>
            <a:chExt cx="652614" cy="1283687"/>
          </a:xfrm>
        </p:grpSpPr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-25751" y="-193822"/>
              <a:ext cx="639781" cy="72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37</a:t>
              </a:r>
              <a:endParaRPr lang="en-US" altLang="zh-CN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-25751" y="365144"/>
              <a:ext cx="652614" cy="72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60</a:t>
              </a:r>
              <a:endParaRPr lang="en-US" altLang="zh-CN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" name="直接连接符 8"/>
            <p:cNvCxnSpPr>
              <a:cxnSpLocks noChangeShapeType="1"/>
            </p:cNvCxnSpPr>
            <p:nvPr/>
          </p:nvCxnSpPr>
          <p:spPr bwMode="auto">
            <a:xfrm>
              <a:off x="-461" y="451770"/>
              <a:ext cx="482197" cy="0"/>
            </a:xfrm>
            <a:prstGeom prst="line">
              <a:avLst/>
            </a:prstGeom>
            <a:noFill/>
            <a:ln w="25400">
              <a:solidFill>
                <a:srgbClr val="EE007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" name="组合 7"/>
          <p:cNvGrpSpPr/>
          <p:nvPr/>
        </p:nvGrpSpPr>
        <p:grpSpPr>
          <a:xfrm>
            <a:off x="683568" y="2283718"/>
            <a:ext cx="8126513" cy="715258"/>
            <a:chOff x="662432" y="2707109"/>
            <a:chExt cx="8126513" cy="715258"/>
          </a:xfrm>
        </p:grpSpPr>
        <p:sp>
          <p:nvSpPr>
            <p:cNvPr id="55" name="Freeform 1844"/>
            <p:cNvSpPr>
              <a:spLocks noEditPoints="1"/>
            </p:cNvSpPr>
            <p:nvPr/>
          </p:nvSpPr>
          <p:spPr bwMode="auto">
            <a:xfrm>
              <a:off x="1166488" y="2707109"/>
              <a:ext cx="7068371" cy="715258"/>
            </a:xfrm>
            <a:custGeom>
              <a:avLst/>
              <a:gdLst>
                <a:gd name="T0" fmla="*/ 371 w 631"/>
                <a:gd name="T1" fmla="*/ 12 h 175"/>
                <a:gd name="T2" fmla="*/ 418 w 631"/>
                <a:gd name="T3" fmla="*/ 18 h 175"/>
                <a:gd name="T4" fmla="*/ 460 w 631"/>
                <a:gd name="T5" fmla="*/ 16 h 175"/>
                <a:gd name="T6" fmla="*/ 464 w 631"/>
                <a:gd name="T7" fmla="*/ 22 h 175"/>
                <a:gd name="T8" fmla="*/ 480 w 631"/>
                <a:gd name="T9" fmla="*/ 20 h 175"/>
                <a:gd name="T10" fmla="*/ 492 w 631"/>
                <a:gd name="T11" fmla="*/ 42 h 175"/>
                <a:gd name="T12" fmla="*/ 539 w 631"/>
                <a:gd name="T13" fmla="*/ 62 h 175"/>
                <a:gd name="T14" fmla="*/ 555 w 631"/>
                <a:gd name="T15" fmla="*/ 84 h 175"/>
                <a:gd name="T16" fmla="*/ 579 w 631"/>
                <a:gd name="T17" fmla="*/ 94 h 175"/>
                <a:gd name="T18" fmla="*/ 553 w 631"/>
                <a:gd name="T19" fmla="*/ 92 h 175"/>
                <a:gd name="T20" fmla="*/ 622 w 631"/>
                <a:gd name="T21" fmla="*/ 109 h 175"/>
                <a:gd name="T22" fmla="*/ 628 w 631"/>
                <a:gd name="T23" fmla="*/ 123 h 175"/>
                <a:gd name="T24" fmla="*/ 593 w 631"/>
                <a:gd name="T25" fmla="*/ 129 h 175"/>
                <a:gd name="T26" fmla="*/ 541 w 631"/>
                <a:gd name="T27" fmla="*/ 133 h 175"/>
                <a:gd name="T28" fmla="*/ 545 w 631"/>
                <a:gd name="T29" fmla="*/ 149 h 175"/>
                <a:gd name="T30" fmla="*/ 523 w 631"/>
                <a:gd name="T31" fmla="*/ 147 h 175"/>
                <a:gd name="T32" fmla="*/ 416 w 631"/>
                <a:gd name="T33" fmla="*/ 157 h 175"/>
                <a:gd name="T34" fmla="*/ 373 w 631"/>
                <a:gd name="T35" fmla="*/ 151 h 175"/>
                <a:gd name="T36" fmla="*/ 298 w 631"/>
                <a:gd name="T37" fmla="*/ 149 h 175"/>
                <a:gd name="T38" fmla="*/ 187 w 631"/>
                <a:gd name="T39" fmla="*/ 157 h 175"/>
                <a:gd name="T40" fmla="*/ 105 w 631"/>
                <a:gd name="T41" fmla="*/ 141 h 175"/>
                <a:gd name="T42" fmla="*/ 76 w 631"/>
                <a:gd name="T43" fmla="*/ 129 h 175"/>
                <a:gd name="T44" fmla="*/ 62 w 631"/>
                <a:gd name="T45" fmla="*/ 143 h 175"/>
                <a:gd name="T46" fmla="*/ 38 w 631"/>
                <a:gd name="T47" fmla="*/ 151 h 175"/>
                <a:gd name="T48" fmla="*/ 34 w 631"/>
                <a:gd name="T49" fmla="*/ 145 h 175"/>
                <a:gd name="T50" fmla="*/ 24 w 631"/>
                <a:gd name="T51" fmla="*/ 125 h 175"/>
                <a:gd name="T52" fmla="*/ 12 w 631"/>
                <a:gd name="T53" fmla="*/ 127 h 175"/>
                <a:gd name="T54" fmla="*/ 40 w 631"/>
                <a:gd name="T55" fmla="*/ 88 h 175"/>
                <a:gd name="T56" fmla="*/ 24 w 631"/>
                <a:gd name="T57" fmla="*/ 74 h 175"/>
                <a:gd name="T58" fmla="*/ 44 w 631"/>
                <a:gd name="T59" fmla="*/ 60 h 175"/>
                <a:gd name="T60" fmla="*/ 109 w 631"/>
                <a:gd name="T61" fmla="*/ 38 h 175"/>
                <a:gd name="T62" fmla="*/ 10 w 631"/>
                <a:gd name="T63" fmla="*/ 32 h 175"/>
                <a:gd name="T64" fmla="*/ 20 w 631"/>
                <a:gd name="T65" fmla="*/ 22 h 175"/>
                <a:gd name="T66" fmla="*/ 58 w 631"/>
                <a:gd name="T67" fmla="*/ 20 h 175"/>
                <a:gd name="T68" fmla="*/ 98 w 631"/>
                <a:gd name="T69" fmla="*/ 28 h 175"/>
                <a:gd name="T70" fmla="*/ 159 w 631"/>
                <a:gd name="T71" fmla="*/ 14 h 175"/>
                <a:gd name="T72" fmla="*/ 252 w 631"/>
                <a:gd name="T73" fmla="*/ 14 h 175"/>
                <a:gd name="T74" fmla="*/ 167 w 631"/>
                <a:gd name="T75" fmla="*/ 20 h 175"/>
                <a:gd name="T76" fmla="*/ 189 w 631"/>
                <a:gd name="T77" fmla="*/ 12 h 175"/>
                <a:gd name="T78" fmla="*/ 187 w 631"/>
                <a:gd name="T79" fmla="*/ 20 h 175"/>
                <a:gd name="T80" fmla="*/ 335 w 631"/>
                <a:gd name="T81" fmla="*/ 16 h 175"/>
                <a:gd name="T82" fmla="*/ 335 w 631"/>
                <a:gd name="T83" fmla="*/ 16 h 175"/>
                <a:gd name="T84" fmla="*/ 440 w 631"/>
                <a:gd name="T85" fmla="*/ 22 h 175"/>
                <a:gd name="T86" fmla="*/ 440 w 631"/>
                <a:gd name="T87" fmla="*/ 22 h 175"/>
                <a:gd name="T88" fmla="*/ 88 w 631"/>
                <a:gd name="T89" fmla="*/ 72 h 175"/>
                <a:gd name="T90" fmla="*/ 38 w 631"/>
                <a:gd name="T91" fmla="*/ 106 h 175"/>
                <a:gd name="T92" fmla="*/ 34 w 631"/>
                <a:gd name="T93" fmla="*/ 109 h 175"/>
                <a:gd name="T94" fmla="*/ 78 w 631"/>
                <a:gd name="T95" fmla="*/ 98 h 175"/>
                <a:gd name="T96" fmla="*/ 500 w 631"/>
                <a:gd name="T97" fmla="*/ 13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1" h="175">
                  <a:moveTo>
                    <a:pt x="300" y="1"/>
                  </a:moveTo>
                  <a:cubicBezTo>
                    <a:pt x="301" y="9"/>
                    <a:pt x="304" y="1"/>
                    <a:pt x="306" y="8"/>
                  </a:cubicBezTo>
                  <a:cubicBezTo>
                    <a:pt x="316" y="4"/>
                    <a:pt x="322" y="2"/>
                    <a:pt x="323" y="12"/>
                  </a:cubicBezTo>
                  <a:cubicBezTo>
                    <a:pt x="328" y="2"/>
                    <a:pt x="361" y="6"/>
                    <a:pt x="371" y="12"/>
                  </a:cubicBezTo>
                  <a:cubicBezTo>
                    <a:pt x="369" y="12"/>
                    <a:pt x="366" y="12"/>
                    <a:pt x="367" y="16"/>
                  </a:cubicBezTo>
                  <a:cubicBezTo>
                    <a:pt x="379" y="3"/>
                    <a:pt x="374" y="12"/>
                    <a:pt x="395" y="10"/>
                  </a:cubicBezTo>
                  <a:cubicBezTo>
                    <a:pt x="396" y="12"/>
                    <a:pt x="395" y="15"/>
                    <a:pt x="397" y="16"/>
                  </a:cubicBezTo>
                  <a:cubicBezTo>
                    <a:pt x="400" y="9"/>
                    <a:pt x="413" y="17"/>
                    <a:pt x="418" y="18"/>
                  </a:cubicBezTo>
                  <a:cubicBezTo>
                    <a:pt x="417" y="18"/>
                    <a:pt x="416" y="14"/>
                    <a:pt x="416" y="14"/>
                  </a:cubicBezTo>
                  <a:cubicBezTo>
                    <a:pt x="427" y="14"/>
                    <a:pt x="440" y="12"/>
                    <a:pt x="446" y="22"/>
                  </a:cubicBezTo>
                  <a:cubicBezTo>
                    <a:pt x="446" y="19"/>
                    <a:pt x="445" y="16"/>
                    <a:pt x="448" y="16"/>
                  </a:cubicBezTo>
                  <a:cubicBezTo>
                    <a:pt x="451" y="21"/>
                    <a:pt x="457" y="19"/>
                    <a:pt x="460" y="16"/>
                  </a:cubicBezTo>
                  <a:cubicBezTo>
                    <a:pt x="464" y="20"/>
                    <a:pt x="459" y="20"/>
                    <a:pt x="458" y="24"/>
                  </a:cubicBezTo>
                  <a:cubicBezTo>
                    <a:pt x="463" y="19"/>
                    <a:pt x="462" y="27"/>
                    <a:pt x="468" y="26"/>
                  </a:cubicBezTo>
                  <a:cubicBezTo>
                    <a:pt x="468" y="24"/>
                    <a:pt x="470" y="23"/>
                    <a:pt x="470" y="22"/>
                  </a:cubicBezTo>
                  <a:cubicBezTo>
                    <a:pt x="468" y="22"/>
                    <a:pt x="465" y="25"/>
                    <a:pt x="464" y="22"/>
                  </a:cubicBezTo>
                  <a:cubicBezTo>
                    <a:pt x="468" y="21"/>
                    <a:pt x="469" y="17"/>
                    <a:pt x="474" y="18"/>
                  </a:cubicBezTo>
                  <a:cubicBezTo>
                    <a:pt x="477" y="22"/>
                    <a:pt x="469" y="25"/>
                    <a:pt x="474" y="26"/>
                  </a:cubicBezTo>
                  <a:cubicBezTo>
                    <a:pt x="473" y="23"/>
                    <a:pt x="480" y="19"/>
                    <a:pt x="480" y="24"/>
                  </a:cubicBezTo>
                  <a:cubicBezTo>
                    <a:pt x="475" y="27"/>
                    <a:pt x="486" y="23"/>
                    <a:pt x="480" y="20"/>
                  </a:cubicBezTo>
                  <a:cubicBezTo>
                    <a:pt x="487" y="22"/>
                    <a:pt x="485" y="20"/>
                    <a:pt x="492" y="20"/>
                  </a:cubicBezTo>
                  <a:cubicBezTo>
                    <a:pt x="492" y="23"/>
                    <a:pt x="493" y="26"/>
                    <a:pt x="494" y="28"/>
                  </a:cubicBezTo>
                  <a:cubicBezTo>
                    <a:pt x="483" y="27"/>
                    <a:pt x="501" y="40"/>
                    <a:pt x="490" y="34"/>
                  </a:cubicBezTo>
                  <a:cubicBezTo>
                    <a:pt x="495" y="36"/>
                    <a:pt x="487" y="40"/>
                    <a:pt x="492" y="42"/>
                  </a:cubicBezTo>
                  <a:cubicBezTo>
                    <a:pt x="494" y="32"/>
                    <a:pt x="495" y="44"/>
                    <a:pt x="496" y="44"/>
                  </a:cubicBezTo>
                  <a:cubicBezTo>
                    <a:pt x="506" y="35"/>
                    <a:pt x="507" y="47"/>
                    <a:pt x="525" y="42"/>
                  </a:cubicBezTo>
                  <a:cubicBezTo>
                    <a:pt x="530" y="46"/>
                    <a:pt x="532" y="52"/>
                    <a:pt x="537" y="46"/>
                  </a:cubicBezTo>
                  <a:cubicBezTo>
                    <a:pt x="537" y="52"/>
                    <a:pt x="531" y="58"/>
                    <a:pt x="539" y="62"/>
                  </a:cubicBezTo>
                  <a:cubicBezTo>
                    <a:pt x="534" y="53"/>
                    <a:pt x="546" y="64"/>
                    <a:pt x="549" y="66"/>
                  </a:cubicBezTo>
                  <a:cubicBezTo>
                    <a:pt x="550" y="58"/>
                    <a:pt x="568" y="67"/>
                    <a:pt x="565" y="76"/>
                  </a:cubicBezTo>
                  <a:cubicBezTo>
                    <a:pt x="557" y="75"/>
                    <a:pt x="567" y="83"/>
                    <a:pt x="559" y="78"/>
                  </a:cubicBezTo>
                  <a:cubicBezTo>
                    <a:pt x="560" y="82"/>
                    <a:pt x="556" y="82"/>
                    <a:pt x="555" y="84"/>
                  </a:cubicBezTo>
                  <a:cubicBezTo>
                    <a:pt x="557" y="90"/>
                    <a:pt x="558" y="89"/>
                    <a:pt x="559" y="92"/>
                  </a:cubicBezTo>
                  <a:cubicBezTo>
                    <a:pt x="562" y="90"/>
                    <a:pt x="563" y="87"/>
                    <a:pt x="567" y="86"/>
                  </a:cubicBezTo>
                  <a:cubicBezTo>
                    <a:pt x="567" y="90"/>
                    <a:pt x="569" y="91"/>
                    <a:pt x="569" y="86"/>
                  </a:cubicBezTo>
                  <a:cubicBezTo>
                    <a:pt x="575" y="85"/>
                    <a:pt x="582" y="93"/>
                    <a:pt x="579" y="94"/>
                  </a:cubicBezTo>
                  <a:cubicBezTo>
                    <a:pt x="576" y="87"/>
                    <a:pt x="575" y="99"/>
                    <a:pt x="571" y="98"/>
                  </a:cubicBezTo>
                  <a:cubicBezTo>
                    <a:pt x="568" y="98"/>
                    <a:pt x="562" y="97"/>
                    <a:pt x="557" y="94"/>
                  </a:cubicBezTo>
                  <a:cubicBezTo>
                    <a:pt x="560" y="100"/>
                    <a:pt x="552" y="103"/>
                    <a:pt x="551" y="98"/>
                  </a:cubicBezTo>
                  <a:cubicBezTo>
                    <a:pt x="556" y="102"/>
                    <a:pt x="557" y="92"/>
                    <a:pt x="553" y="92"/>
                  </a:cubicBezTo>
                  <a:cubicBezTo>
                    <a:pt x="554" y="101"/>
                    <a:pt x="547" y="90"/>
                    <a:pt x="547" y="98"/>
                  </a:cubicBezTo>
                  <a:cubicBezTo>
                    <a:pt x="558" y="104"/>
                    <a:pt x="569" y="105"/>
                    <a:pt x="575" y="102"/>
                  </a:cubicBezTo>
                  <a:cubicBezTo>
                    <a:pt x="576" y="105"/>
                    <a:pt x="577" y="107"/>
                    <a:pt x="579" y="109"/>
                  </a:cubicBezTo>
                  <a:cubicBezTo>
                    <a:pt x="591" y="104"/>
                    <a:pt x="608" y="110"/>
                    <a:pt x="622" y="109"/>
                  </a:cubicBezTo>
                  <a:cubicBezTo>
                    <a:pt x="619" y="109"/>
                    <a:pt x="620" y="111"/>
                    <a:pt x="622" y="113"/>
                  </a:cubicBezTo>
                  <a:cubicBezTo>
                    <a:pt x="619" y="113"/>
                    <a:pt x="614" y="112"/>
                    <a:pt x="613" y="115"/>
                  </a:cubicBezTo>
                  <a:cubicBezTo>
                    <a:pt x="627" y="116"/>
                    <a:pt x="619" y="117"/>
                    <a:pt x="613" y="119"/>
                  </a:cubicBezTo>
                  <a:cubicBezTo>
                    <a:pt x="621" y="120"/>
                    <a:pt x="631" y="124"/>
                    <a:pt x="628" y="123"/>
                  </a:cubicBezTo>
                  <a:cubicBezTo>
                    <a:pt x="625" y="124"/>
                    <a:pt x="621" y="126"/>
                    <a:pt x="622" y="131"/>
                  </a:cubicBezTo>
                  <a:cubicBezTo>
                    <a:pt x="616" y="131"/>
                    <a:pt x="615" y="127"/>
                    <a:pt x="611" y="125"/>
                  </a:cubicBezTo>
                  <a:cubicBezTo>
                    <a:pt x="611" y="133"/>
                    <a:pt x="599" y="127"/>
                    <a:pt x="601" y="125"/>
                  </a:cubicBezTo>
                  <a:cubicBezTo>
                    <a:pt x="596" y="129"/>
                    <a:pt x="593" y="122"/>
                    <a:pt x="593" y="129"/>
                  </a:cubicBezTo>
                  <a:cubicBezTo>
                    <a:pt x="590" y="125"/>
                    <a:pt x="573" y="127"/>
                    <a:pt x="559" y="131"/>
                  </a:cubicBezTo>
                  <a:cubicBezTo>
                    <a:pt x="566" y="129"/>
                    <a:pt x="565" y="136"/>
                    <a:pt x="571" y="135"/>
                  </a:cubicBezTo>
                  <a:cubicBezTo>
                    <a:pt x="571" y="142"/>
                    <a:pt x="565" y="142"/>
                    <a:pt x="561" y="145"/>
                  </a:cubicBezTo>
                  <a:cubicBezTo>
                    <a:pt x="555" y="133"/>
                    <a:pt x="545" y="144"/>
                    <a:pt x="541" y="133"/>
                  </a:cubicBezTo>
                  <a:cubicBezTo>
                    <a:pt x="536" y="133"/>
                    <a:pt x="531" y="133"/>
                    <a:pt x="529" y="131"/>
                  </a:cubicBezTo>
                  <a:cubicBezTo>
                    <a:pt x="534" y="136"/>
                    <a:pt x="526" y="133"/>
                    <a:pt x="525" y="137"/>
                  </a:cubicBezTo>
                  <a:cubicBezTo>
                    <a:pt x="532" y="139"/>
                    <a:pt x="533" y="140"/>
                    <a:pt x="529" y="147"/>
                  </a:cubicBezTo>
                  <a:cubicBezTo>
                    <a:pt x="536" y="136"/>
                    <a:pt x="537" y="156"/>
                    <a:pt x="545" y="149"/>
                  </a:cubicBezTo>
                  <a:cubicBezTo>
                    <a:pt x="539" y="156"/>
                    <a:pt x="550" y="157"/>
                    <a:pt x="545" y="161"/>
                  </a:cubicBezTo>
                  <a:cubicBezTo>
                    <a:pt x="542" y="150"/>
                    <a:pt x="538" y="166"/>
                    <a:pt x="537" y="161"/>
                  </a:cubicBezTo>
                  <a:cubicBezTo>
                    <a:pt x="535" y="156"/>
                    <a:pt x="541" y="157"/>
                    <a:pt x="541" y="153"/>
                  </a:cubicBezTo>
                  <a:cubicBezTo>
                    <a:pt x="535" y="151"/>
                    <a:pt x="529" y="149"/>
                    <a:pt x="523" y="147"/>
                  </a:cubicBezTo>
                  <a:cubicBezTo>
                    <a:pt x="531" y="160"/>
                    <a:pt x="523" y="172"/>
                    <a:pt x="510" y="175"/>
                  </a:cubicBezTo>
                  <a:cubicBezTo>
                    <a:pt x="505" y="169"/>
                    <a:pt x="484" y="169"/>
                    <a:pt x="476" y="163"/>
                  </a:cubicBezTo>
                  <a:cubicBezTo>
                    <a:pt x="476" y="172"/>
                    <a:pt x="472" y="164"/>
                    <a:pt x="470" y="163"/>
                  </a:cubicBezTo>
                  <a:cubicBezTo>
                    <a:pt x="456" y="166"/>
                    <a:pt x="427" y="165"/>
                    <a:pt x="416" y="157"/>
                  </a:cubicBezTo>
                  <a:cubicBezTo>
                    <a:pt x="414" y="161"/>
                    <a:pt x="408" y="161"/>
                    <a:pt x="405" y="163"/>
                  </a:cubicBezTo>
                  <a:cubicBezTo>
                    <a:pt x="403" y="160"/>
                    <a:pt x="402" y="157"/>
                    <a:pt x="399" y="155"/>
                  </a:cubicBezTo>
                  <a:cubicBezTo>
                    <a:pt x="398" y="157"/>
                    <a:pt x="393" y="155"/>
                    <a:pt x="389" y="159"/>
                  </a:cubicBezTo>
                  <a:cubicBezTo>
                    <a:pt x="386" y="152"/>
                    <a:pt x="378" y="158"/>
                    <a:pt x="373" y="151"/>
                  </a:cubicBezTo>
                  <a:cubicBezTo>
                    <a:pt x="362" y="158"/>
                    <a:pt x="324" y="142"/>
                    <a:pt x="302" y="153"/>
                  </a:cubicBezTo>
                  <a:cubicBezTo>
                    <a:pt x="308" y="150"/>
                    <a:pt x="315" y="157"/>
                    <a:pt x="309" y="159"/>
                  </a:cubicBezTo>
                  <a:cubicBezTo>
                    <a:pt x="306" y="159"/>
                    <a:pt x="300" y="154"/>
                    <a:pt x="296" y="157"/>
                  </a:cubicBezTo>
                  <a:cubicBezTo>
                    <a:pt x="296" y="153"/>
                    <a:pt x="299" y="153"/>
                    <a:pt x="298" y="149"/>
                  </a:cubicBezTo>
                  <a:cubicBezTo>
                    <a:pt x="279" y="157"/>
                    <a:pt x="249" y="151"/>
                    <a:pt x="216" y="147"/>
                  </a:cubicBezTo>
                  <a:cubicBezTo>
                    <a:pt x="213" y="151"/>
                    <a:pt x="210" y="154"/>
                    <a:pt x="206" y="157"/>
                  </a:cubicBezTo>
                  <a:cubicBezTo>
                    <a:pt x="198" y="154"/>
                    <a:pt x="203" y="152"/>
                    <a:pt x="197" y="149"/>
                  </a:cubicBezTo>
                  <a:cubicBezTo>
                    <a:pt x="194" y="151"/>
                    <a:pt x="192" y="155"/>
                    <a:pt x="187" y="157"/>
                  </a:cubicBezTo>
                  <a:cubicBezTo>
                    <a:pt x="184" y="162"/>
                    <a:pt x="196" y="161"/>
                    <a:pt x="189" y="163"/>
                  </a:cubicBezTo>
                  <a:cubicBezTo>
                    <a:pt x="173" y="163"/>
                    <a:pt x="157" y="158"/>
                    <a:pt x="139" y="157"/>
                  </a:cubicBezTo>
                  <a:cubicBezTo>
                    <a:pt x="136" y="150"/>
                    <a:pt x="146" y="156"/>
                    <a:pt x="145" y="151"/>
                  </a:cubicBezTo>
                  <a:cubicBezTo>
                    <a:pt x="135" y="139"/>
                    <a:pt x="121" y="144"/>
                    <a:pt x="105" y="141"/>
                  </a:cubicBezTo>
                  <a:cubicBezTo>
                    <a:pt x="108" y="141"/>
                    <a:pt x="106" y="135"/>
                    <a:pt x="109" y="135"/>
                  </a:cubicBezTo>
                  <a:cubicBezTo>
                    <a:pt x="115" y="139"/>
                    <a:pt x="123" y="136"/>
                    <a:pt x="139" y="139"/>
                  </a:cubicBezTo>
                  <a:cubicBezTo>
                    <a:pt x="139" y="136"/>
                    <a:pt x="142" y="135"/>
                    <a:pt x="143" y="133"/>
                  </a:cubicBezTo>
                  <a:cubicBezTo>
                    <a:pt x="123" y="127"/>
                    <a:pt x="95" y="137"/>
                    <a:pt x="76" y="129"/>
                  </a:cubicBezTo>
                  <a:cubicBezTo>
                    <a:pt x="79" y="130"/>
                    <a:pt x="77" y="136"/>
                    <a:pt x="80" y="137"/>
                  </a:cubicBezTo>
                  <a:cubicBezTo>
                    <a:pt x="84" y="139"/>
                    <a:pt x="92" y="135"/>
                    <a:pt x="96" y="141"/>
                  </a:cubicBezTo>
                  <a:cubicBezTo>
                    <a:pt x="92" y="145"/>
                    <a:pt x="81" y="143"/>
                    <a:pt x="80" y="137"/>
                  </a:cubicBezTo>
                  <a:cubicBezTo>
                    <a:pt x="78" y="148"/>
                    <a:pt x="67" y="143"/>
                    <a:pt x="62" y="143"/>
                  </a:cubicBezTo>
                  <a:cubicBezTo>
                    <a:pt x="61" y="143"/>
                    <a:pt x="49" y="142"/>
                    <a:pt x="40" y="143"/>
                  </a:cubicBezTo>
                  <a:cubicBezTo>
                    <a:pt x="45" y="144"/>
                    <a:pt x="45" y="149"/>
                    <a:pt x="40" y="145"/>
                  </a:cubicBezTo>
                  <a:cubicBezTo>
                    <a:pt x="40" y="149"/>
                    <a:pt x="50" y="152"/>
                    <a:pt x="44" y="155"/>
                  </a:cubicBezTo>
                  <a:cubicBezTo>
                    <a:pt x="43" y="148"/>
                    <a:pt x="38" y="155"/>
                    <a:pt x="38" y="151"/>
                  </a:cubicBezTo>
                  <a:cubicBezTo>
                    <a:pt x="43" y="151"/>
                    <a:pt x="38" y="144"/>
                    <a:pt x="36" y="145"/>
                  </a:cubicBezTo>
                  <a:cubicBezTo>
                    <a:pt x="35" y="146"/>
                    <a:pt x="36" y="149"/>
                    <a:pt x="34" y="149"/>
                  </a:cubicBezTo>
                  <a:cubicBezTo>
                    <a:pt x="29" y="147"/>
                    <a:pt x="31" y="137"/>
                    <a:pt x="34" y="141"/>
                  </a:cubicBezTo>
                  <a:cubicBezTo>
                    <a:pt x="34" y="143"/>
                    <a:pt x="31" y="144"/>
                    <a:pt x="34" y="145"/>
                  </a:cubicBezTo>
                  <a:cubicBezTo>
                    <a:pt x="35" y="141"/>
                    <a:pt x="40" y="143"/>
                    <a:pt x="36" y="139"/>
                  </a:cubicBezTo>
                  <a:cubicBezTo>
                    <a:pt x="43" y="138"/>
                    <a:pt x="48" y="138"/>
                    <a:pt x="50" y="143"/>
                  </a:cubicBezTo>
                  <a:cubicBezTo>
                    <a:pt x="58" y="134"/>
                    <a:pt x="46" y="130"/>
                    <a:pt x="46" y="125"/>
                  </a:cubicBezTo>
                  <a:cubicBezTo>
                    <a:pt x="35" y="125"/>
                    <a:pt x="30" y="127"/>
                    <a:pt x="24" y="125"/>
                  </a:cubicBezTo>
                  <a:cubicBezTo>
                    <a:pt x="24" y="130"/>
                    <a:pt x="21" y="131"/>
                    <a:pt x="18" y="133"/>
                  </a:cubicBezTo>
                  <a:cubicBezTo>
                    <a:pt x="17" y="129"/>
                    <a:pt x="14" y="134"/>
                    <a:pt x="14" y="131"/>
                  </a:cubicBezTo>
                  <a:cubicBezTo>
                    <a:pt x="16" y="130"/>
                    <a:pt x="18" y="129"/>
                    <a:pt x="20" y="127"/>
                  </a:cubicBezTo>
                  <a:cubicBezTo>
                    <a:pt x="14" y="127"/>
                    <a:pt x="16" y="123"/>
                    <a:pt x="12" y="127"/>
                  </a:cubicBezTo>
                  <a:cubicBezTo>
                    <a:pt x="12" y="117"/>
                    <a:pt x="7" y="111"/>
                    <a:pt x="4" y="111"/>
                  </a:cubicBezTo>
                  <a:cubicBezTo>
                    <a:pt x="6" y="110"/>
                    <a:pt x="8" y="108"/>
                    <a:pt x="10" y="106"/>
                  </a:cubicBezTo>
                  <a:cubicBezTo>
                    <a:pt x="0" y="105"/>
                    <a:pt x="1" y="95"/>
                    <a:pt x="6" y="90"/>
                  </a:cubicBezTo>
                  <a:cubicBezTo>
                    <a:pt x="18" y="90"/>
                    <a:pt x="29" y="85"/>
                    <a:pt x="40" y="88"/>
                  </a:cubicBezTo>
                  <a:cubicBezTo>
                    <a:pt x="40" y="83"/>
                    <a:pt x="46" y="83"/>
                    <a:pt x="48" y="80"/>
                  </a:cubicBezTo>
                  <a:cubicBezTo>
                    <a:pt x="40" y="78"/>
                    <a:pt x="37" y="81"/>
                    <a:pt x="34" y="76"/>
                  </a:cubicBezTo>
                  <a:cubicBezTo>
                    <a:pt x="33" y="83"/>
                    <a:pt x="30" y="78"/>
                    <a:pt x="24" y="80"/>
                  </a:cubicBezTo>
                  <a:cubicBezTo>
                    <a:pt x="24" y="78"/>
                    <a:pt x="24" y="76"/>
                    <a:pt x="24" y="74"/>
                  </a:cubicBezTo>
                  <a:cubicBezTo>
                    <a:pt x="29" y="79"/>
                    <a:pt x="31" y="78"/>
                    <a:pt x="26" y="70"/>
                  </a:cubicBezTo>
                  <a:cubicBezTo>
                    <a:pt x="39" y="71"/>
                    <a:pt x="45" y="63"/>
                    <a:pt x="54" y="70"/>
                  </a:cubicBezTo>
                  <a:cubicBezTo>
                    <a:pt x="49" y="65"/>
                    <a:pt x="58" y="67"/>
                    <a:pt x="58" y="62"/>
                  </a:cubicBezTo>
                  <a:cubicBezTo>
                    <a:pt x="55" y="67"/>
                    <a:pt x="39" y="67"/>
                    <a:pt x="44" y="60"/>
                  </a:cubicBezTo>
                  <a:cubicBezTo>
                    <a:pt x="35" y="63"/>
                    <a:pt x="13" y="63"/>
                    <a:pt x="0" y="56"/>
                  </a:cubicBezTo>
                  <a:cubicBezTo>
                    <a:pt x="8" y="58"/>
                    <a:pt x="15" y="54"/>
                    <a:pt x="10" y="48"/>
                  </a:cubicBezTo>
                  <a:cubicBezTo>
                    <a:pt x="19" y="48"/>
                    <a:pt x="25" y="48"/>
                    <a:pt x="16" y="52"/>
                  </a:cubicBezTo>
                  <a:cubicBezTo>
                    <a:pt x="51" y="37"/>
                    <a:pt x="88" y="51"/>
                    <a:pt x="109" y="38"/>
                  </a:cubicBezTo>
                  <a:cubicBezTo>
                    <a:pt x="95" y="34"/>
                    <a:pt x="83" y="36"/>
                    <a:pt x="70" y="34"/>
                  </a:cubicBezTo>
                  <a:cubicBezTo>
                    <a:pt x="70" y="36"/>
                    <a:pt x="73" y="37"/>
                    <a:pt x="70" y="38"/>
                  </a:cubicBezTo>
                  <a:cubicBezTo>
                    <a:pt x="70" y="35"/>
                    <a:pt x="68" y="37"/>
                    <a:pt x="66" y="38"/>
                  </a:cubicBezTo>
                  <a:cubicBezTo>
                    <a:pt x="52" y="29"/>
                    <a:pt x="18" y="35"/>
                    <a:pt x="10" y="32"/>
                  </a:cubicBezTo>
                  <a:cubicBezTo>
                    <a:pt x="11" y="32"/>
                    <a:pt x="12" y="31"/>
                    <a:pt x="12" y="30"/>
                  </a:cubicBezTo>
                  <a:cubicBezTo>
                    <a:pt x="10" y="30"/>
                    <a:pt x="9" y="31"/>
                    <a:pt x="8" y="32"/>
                  </a:cubicBezTo>
                  <a:cubicBezTo>
                    <a:pt x="7" y="27"/>
                    <a:pt x="11" y="25"/>
                    <a:pt x="14" y="24"/>
                  </a:cubicBezTo>
                  <a:cubicBezTo>
                    <a:pt x="14" y="34"/>
                    <a:pt x="16" y="21"/>
                    <a:pt x="20" y="22"/>
                  </a:cubicBezTo>
                  <a:cubicBezTo>
                    <a:pt x="21" y="25"/>
                    <a:pt x="17" y="27"/>
                    <a:pt x="20" y="28"/>
                  </a:cubicBezTo>
                  <a:cubicBezTo>
                    <a:pt x="27" y="19"/>
                    <a:pt x="44" y="21"/>
                    <a:pt x="54" y="26"/>
                  </a:cubicBezTo>
                  <a:cubicBezTo>
                    <a:pt x="50" y="19"/>
                    <a:pt x="55" y="24"/>
                    <a:pt x="58" y="26"/>
                  </a:cubicBezTo>
                  <a:cubicBezTo>
                    <a:pt x="58" y="23"/>
                    <a:pt x="54" y="21"/>
                    <a:pt x="58" y="20"/>
                  </a:cubicBezTo>
                  <a:cubicBezTo>
                    <a:pt x="59" y="24"/>
                    <a:pt x="64" y="24"/>
                    <a:pt x="60" y="20"/>
                  </a:cubicBezTo>
                  <a:cubicBezTo>
                    <a:pt x="67" y="22"/>
                    <a:pt x="75" y="27"/>
                    <a:pt x="80" y="22"/>
                  </a:cubicBezTo>
                  <a:cubicBezTo>
                    <a:pt x="84" y="28"/>
                    <a:pt x="82" y="23"/>
                    <a:pt x="84" y="22"/>
                  </a:cubicBezTo>
                  <a:cubicBezTo>
                    <a:pt x="87" y="29"/>
                    <a:pt x="95" y="20"/>
                    <a:pt x="98" y="28"/>
                  </a:cubicBezTo>
                  <a:cubicBezTo>
                    <a:pt x="103" y="19"/>
                    <a:pt x="133" y="31"/>
                    <a:pt x="145" y="20"/>
                  </a:cubicBezTo>
                  <a:cubicBezTo>
                    <a:pt x="138" y="18"/>
                    <a:pt x="129" y="9"/>
                    <a:pt x="131" y="6"/>
                  </a:cubicBezTo>
                  <a:cubicBezTo>
                    <a:pt x="136" y="13"/>
                    <a:pt x="156" y="11"/>
                    <a:pt x="155" y="8"/>
                  </a:cubicBezTo>
                  <a:cubicBezTo>
                    <a:pt x="156" y="10"/>
                    <a:pt x="157" y="12"/>
                    <a:pt x="159" y="14"/>
                  </a:cubicBezTo>
                  <a:cubicBezTo>
                    <a:pt x="160" y="10"/>
                    <a:pt x="163" y="12"/>
                    <a:pt x="165" y="14"/>
                  </a:cubicBezTo>
                  <a:cubicBezTo>
                    <a:pt x="166" y="7"/>
                    <a:pt x="179" y="9"/>
                    <a:pt x="177" y="16"/>
                  </a:cubicBezTo>
                  <a:cubicBezTo>
                    <a:pt x="179" y="3"/>
                    <a:pt x="198" y="16"/>
                    <a:pt x="201" y="8"/>
                  </a:cubicBezTo>
                  <a:cubicBezTo>
                    <a:pt x="221" y="19"/>
                    <a:pt x="246" y="1"/>
                    <a:pt x="252" y="14"/>
                  </a:cubicBezTo>
                  <a:cubicBezTo>
                    <a:pt x="263" y="7"/>
                    <a:pt x="281" y="0"/>
                    <a:pt x="300" y="1"/>
                  </a:cubicBezTo>
                  <a:close/>
                  <a:moveTo>
                    <a:pt x="169" y="14"/>
                  </a:moveTo>
                  <a:cubicBezTo>
                    <a:pt x="167" y="14"/>
                    <a:pt x="168" y="16"/>
                    <a:pt x="169" y="16"/>
                  </a:cubicBezTo>
                  <a:cubicBezTo>
                    <a:pt x="169" y="18"/>
                    <a:pt x="169" y="19"/>
                    <a:pt x="167" y="20"/>
                  </a:cubicBezTo>
                  <a:cubicBezTo>
                    <a:pt x="167" y="25"/>
                    <a:pt x="177" y="17"/>
                    <a:pt x="171" y="22"/>
                  </a:cubicBezTo>
                  <a:cubicBezTo>
                    <a:pt x="172" y="26"/>
                    <a:pt x="181" y="22"/>
                    <a:pt x="179" y="18"/>
                  </a:cubicBezTo>
                  <a:cubicBezTo>
                    <a:pt x="176" y="17"/>
                    <a:pt x="171" y="17"/>
                    <a:pt x="169" y="14"/>
                  </a:cubicBezTo>
                  <a:close/>
                  <a:moveTo>
                    <a:pt x="189" y="12"/>
                  </a:moveTo>
                  <a:cubicBezTo>
                    <a:pt x="184" y="12"/>
                    <a:pt x="181" y="15"/>
                    <a:pt x="181" y="22"/>
                  </a:cubicBezTo>
                  <a:cubicBezTo>
                    <a:pt x="183" y="22"/>
                    <a:pt x="183" y="19"/>
                    <a:pt x="183" y="18"/>
                  </a:cubicBezTo>
                  <a:cubicBezTo>
                    <a:pt x="187" y="16"/>
                    <a:pt x="187" y="27"/>
                    <a:pt x="183" y="26"/>
                  </a:cubicBezTo>
                  <a:cubicBezTo>
                    <a:pt x="186" y="32"/>
                    <a:pt x="189" y="24"/>
                    <a:pt x="187" y="20"/>
                  </a:cubicBezTo>
                  <a:cubicBezTo>
                    <a:pt x="197" y="23"/>
                    <a:pt x="216" y="21"/>
                    <a:pt x="226" y="22"/>
                  </a:cubicBezTo>
                  <a:cubicBezTo>
                    <a:pt x="225" y="18"/>
                    <a:pt x="219" y="20"/>
                    <a:pt x="222" y="14"/>
                  </a:cubicBezTo>
                  <a:cubicBezTo>
                    <a:pt x="215" y="17"/>
                    <a:pt x="196" y="18"/>
                    <a:pt x="189" y="12"/>
                  </a:cubicBezTo>
                  <a:close/>
                  <a:moveTo>
                    <a:pt x="335" y="16"/>
                  </a:moveTo>
                  <a:cubicBezTo>
                    <a:pt x="335" y="11"/>
                    <a:pt x="329" y="16"/>
                    <a:pt x="331" y="20"/>
                  </a:cubicBezTo>
                  <a:cubicBezTo>
                    <a:pt x="335" y="22"/>
                    <a:pt x="341" y="27"/>
                    <a:pt x="341" y="18"/>
                  </a:cubicBezTo>
                  <a:cubicBezTo>
                    <a:pt x="337" y="14"/>
                    <a:pt x="338" y="18"/>
                    <a:pt x="333" y="18"/>
                  </a:cubicBezTo>
                  <a:cubicBezTo>
                    <a:pt x="332" y="16"/>
                    <a:pt x="334" y="16"/>
                    <a:pt x="335" y="16"/>
                  </a:cubicBezTo>
                  <a:close/>
                  <a:moveTo>
                    <a:pt x="149" y="24"/>
                  </a:moveTo>
                  <a:cubicBezTo>
                    <a:pt x="155" y="29"/>
                    <a:pt x="161" y="22"/>
                    <a:pt x="165" y="20"/>
                  </a:cubicBezTo>
                  <a:cubicBezTo>
                    <a:pt x="162" y="13"/>
                    <a:pt x="150" y="17"/>
                    <a:pt x="149" y="24"/>
                  </a:cubicBezTo>
                  <a:close/>
                  <a:moveTo>
                    <a:pt x="440" y="22"/>
                  </a:moveTo>
                  <a:cubicBezTo>
                    <a:pt x="440" y="15"/>
                    <a:pt x="432" y="30"/>
                    <a:pt x="428" y="28"/>
                  </a:cubicBezTo>
                  <a:cubicBezTo>
                    <a:pt x="431" y="37"/>
                    <a:pt x="433" y="25"/>
                    <a:pt x="442" y="28"/>
                  </a:cubicBezTo>
                  <a:cubicBezTo>
                    <a:pt x="443" y="24"/>
                    <a:pt x="440" y="24"/>
                    <a:pt x="438" y="24"/>
                  </a:cubicBezTo>
                  <a:cubicBezTo>
                    <a:pt x="437" y="22"/>
                    <a:pt x="439" y="22"/>
                    <a:pt x="440" y="22"/>
                  </a:cubicBezTo>
                  <a:close/>
                  <a:moveTo>
                    <a:pt x="94" y="66"/>
                  </a:moveTo>
                  <a:cubicBezTo>
                    <a:pt x="90" y="65"/>
                    <a:pt x="81" y="63"/>
                    <a:pt x="80" y="70"/>
                  </a:cubicBezTo>
                  <a:cubicBezTo>
                    <a:pt x="84" y="70"/>
                    <a:pt x="87" y="70"/>
                    <a:pt x="90" y="70"/>
                  </a:cubicBezTo>
                  <a:cubicBezTo>
                    <a:pt x="91" y="72"/>
                    <a:pt x="90" y="72"/>
                    <a:pt x="88" y="72"/>
                  </a:cubicBezTo>
                  <a:cubicBezTo>
                    <a:pt x="89" y="76"/>
                    <a:pt x="95" y="70"/>
                    <a:pt x="94" y="66"/>
                  </a:cubicBezTo>
                  <a:close/>
                  <a:moveTo>
                    <a:pt x="78" y="98"/>
                  </a:moveTo>
                  <a:cubicBezTo>
                    <a:pt x="76" y="99"/>
                    <a:pt x="77" y="100"/>
                    <a:pt x="78" y="100"/>
                  </a:cubicBezTo>
                  <a:cubicBezTo>
                    <a:pt x="75" y="107"/>
                    <a:pt x="47" y="96"/>
                    <a:pt x="38" y="106"/>
                  </a:cubicBezTo>
                  <a:cubicBezTo>
                    <a:pt x="34" y="105"/>
                    <a:pt x="29" y="103"/>
                    <a:pt x="26" y="100"/>
                  </a:cubicBezTo>
                  <a:cubicBezTo>
                    <a:pt x="21" y="100"/>
                    <a:pt x="20" y="104"/>
                    <a:pt x="16" y="104"/>
                  </a:cubicBezTo>
                  <a:cubicBezTo>
                    <a:pt x="15" y="108"/>
                    <a:pt x="18" y="109"/>
                    <a:pt x="18" y="113"/>
                  </a:cubicBezTo>
                  <a:cubicBezTo>
                    <a:pt x="25" y="113"/>
                    <a:pt x="31" y="112"/>
                    <a:pt x="34" y="109"/>
                  </a:cubicBezTo>
                  <a:cubicBezTo>
                    <a:pt x="37" y="110"/>
                    <a:pt x="38" y="114"/>
                    <a:pt x="40" y="117"/>
                  </a:cubicBezTo>
                  <a:cubicBezTo>
                    <a:pt x="54" y="110"/>
                    <a:pt x="65" y="115"/>
                    <a:pt x="78" y="102"/>
                  </a:cubicBezTo>
                  <a:cubicBezTo>
                    <a:pt x="80" y="102"/>
                    <a:pt x="80" y="105"/>
                    <a:pt x="80" y="106"/>
                  </a:cubicBezTo>
                  <a:cubicBezTo>
                    <a:pt x="89" y="103"/>
                    <a:pt x="79" y="103"/>
                    <a:pt x="78" y="98"/>
                  </a:cubicBezTo>
                  <a:close/>
                  <a:moveTo>
                    <a:pt x="181" y="135"/>
                  </a:moveTo>
                  <a:cubicBezTo>
                    <a:pt x="180" y="130"/>
                    <a:pt x="169" y="133"/>
                    <a:pt x="167" y="135"/>
                  </a:cubicBezTo>
                  <a:cubicBezTo>
                    <a:pt x="168" y="142"/>
                    <a:pt x="179" y="138"/>
                    <a:pt x="181" y="135"/>
                  </a:cubicBezTo>
                  <a:close/>
                  <a:moveTo>
                    <a:pt x="500" y="139"/>
                  </a:moveTo>
                  <a:cubicBezTo>
                    <a:pt x="500" y="144"/>
                    <a:pt x="513" y="148"/>
                    <a:pt x="517" y="143"/>
                  </a:cubicBezTo>
                  <a:cubicBezTo>
                    <a:pt x="515" y="136"/>
                    <a:pt x="505" y="137"/>
                    <a:pt x="500" y="13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662432" y="2774295"/>
              <a:ext cx="812651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单位“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大班的分率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中班的分率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小班分率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分去的分率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1773</Words>
  <Application>WPS 演示</Application>
  <PresentationFormat>全屏显示(16:9)</PresentationFormat>
  <Paragraphs>679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黑体</vt:lpstr>
      <vt:lpstr>Calibri</vt:lpstr>
      <vt:lpstr>楷体</vt:lpstr>
      <vt:lpstr>Times New Roman</vt:lpstr>
      <vt:lpstr>幼圆</vt:lpstr>
      <vt:lpstr>等线</vt:lpstr>
      <vt:lpstr>Times New Roman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10</cp:revision>
  <dcterms:created xsi:type="dcterms:W3CDTF">2017-03-17T02:28:00Z</dcterms:created>
  <dcterms:modified xsi:type="dcterms:W3CDTF">2021-02-25T01:41:10Z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