
<file path=[Content_Types].xml><?xml version="1.0" encoding="utf-8"?>
<Types xmlns="http://schemas.openxmlformats.org/package/2006/content-types">
  <Default Extension="png" ContentType="image/png"/>
  <Default Extension="jpeg" ContentType="image/jpe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67" r:id="rId3"/>
    <p:sldMasterId id="2147483679" r:id="rId4"/>
  </p:sldMasterIdLst>
  <p:notesMasterIdLst>
    <p:notesMasterId r:id="rId27"/>
  </p:notesMasterIdLst>
  <p:sldIdLst>
    <p:sldId id="548" r:id="rId5"/>
    <p:sldId id="523" r:id="rId6"/>
    <p:sldId id="522" r:id="rId7"/>
    <p:sldId id="524" r:id="rId8"/>
    <p:sldId id="537" r:id="rId9"/>
    <p:sldId id="526" r:id="rId10"/>
    <p:sldId id="530" r:id="rId11"/>
    <p:sldId id="531" r:id="rId12"/>
    <p:sldId id="532" r:id="rId13"/>
    <p:sldId id="534" r:id="rId14"/>
    <p:sldId id="538" r:id="rId15"/>
    <p:sldId id="533" r:id="rId16"/>
    <p:sldId id="528" r:id="rId17"/>
    <p:sldId id="545" r:id="rId18"/>
    <p:sldId id="529" r:id="rId19"/>
    <p:sldId id="546" r:id="rId20"/>
    <p:sldId id="544" r:id="rId21"/>
    <p:sldId id="527" r:id="rId22"/>
    <p:sldId id="541" r:id="rId23"/>
    <p:sldId id="507" r:id="rId24"/>
    <p:sldId id="547" r:id="rId25"/>
    <p:sldId id="549" r:id="rId26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31"/>
    </p:embeddedFont>
    <p:embeddedFont>
      <p:font typeface="楷体" panose="02010609060101010101" pitchFamily="49" charset="-122"/>
      <p:regular r:id="rId32"/>
    </p:embeddedFont>
    <p:embeddedFont>
      <p:font typeface="幼圆" panose="02010509060101010101" pitchFamily="49" charset="-122"/>
      <p:regular r:id="rId33"/>
    </p:embeddedFont>
    <p:embeddedFont>
      <p:font typeface="Calibri" panose="020F0502020204030204" charset="0"/>
      <p:regular r:id="rId34"/>
      <p:bold r:id="rId35"/>
      <p:italic r:id="rId36"/>
      <p:boldItalic r:id="rId37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9FA"/>
    <a:srgbClr val="FB9E00"/>
    <a:srgbClr val="009900"/>
    <a:srgbClr val="0000FF"/>
    <a:srgbClr val="EE0076"/>
    <a:srgbClr val="EB6D4F"/>
    <a:srgbClr val="A3D800"/>
    <a:srgbClr val="FF0066"/>
    <a:srgbClr val="2B9500"/>
    <a:srgbClr val="E5EB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45" autoAdjust="0"/>
    <p:restoredTop sz="99556" autoAdjust="0"/>
  </p:normalViewPr>
  <p:slideViewPr>
    <p:cSldViewPr>
      <p:cViewPr>
        <p:scale>
          <a:sx n="70" d="100"/>
          <a:sy n="70" d="100"/>
        </p:scale>
        <p:origin x="-667" y="-77"/>
      </p:cViewPr>
      <p:guideLst>
        <p:guide orient="horz" pos="1076"/>
        <p:guide orient="horz" pos="2573"/>
        <p:guide pos="5239"/>
        <p:guide pos="492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7" Type="http://schemas.openxmlformats.org/officeDocument/2006/relationships/font" Target="fonts/font7.fntdata"/><Relationship Id="rId36" Type="http://schemas.openxmlformats.org/officeDocument/2006/relationships/font" Target="fonts/font6.fntdata"/><Relationship Id="rId35" Type="http://schemas.openxmlformats.org/officeDocument/2006/relationships/font" Target="fonts/font5.fntdata"/><Relationship Id="rId34" Type="http://schemas.openxmlformats.org/officeDocument/2006/relationships/font" Target="fonts/font4.fntdata"/><Relationship Id="rId33" Type="http://schemas.openxmlformats.org/officeDocument/2006/relationships/font" Target="fonts/font3.fntdata"/><Relationship Id="rId32" Type="http://schemas.openxmlformats.org/officeDocument/2006/relationships/font" Target="fonts/font2.fntdata"/><Relationship Id="rId31" Type="http://schemas.openxmlformats.org/officeDocument/2006/relationships/font" Target="fonts/font1.fntdata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1.png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7.xml"/><Relationship Id="rId8" Type="http://schemas.openxmlformats.org/officeDocument/2006/relationships/slideLayout" Target="../slideLayouts/slideLayout26.xml"/><Relationship Id="rId7" Type="http://schemas.openxmlformats.org/officeDocument/2006/relationships/slideLayout" Target="../slideLayouts/slideLayout25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4" Type="http://schemas.openxmlformats.org/officeDocument/2006/relationships/theme" Target="../theme/theme2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8.xml"/><Relationship Id="rId8" Type="http://schemas.openxmlformats.org/officeDocument/2006/relationships/slideLayout" Target="../slideLayouts/slideLayout37.xml"/><Relationship Id="rId7" Type="http://schemas.openxmlformats.org/officeDocument/2006/relationships/slideLayout" Target="../slideLayouts/slideLayout36.xml"/><Relationship Id="rId6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4.xml"/><Relationship Id="rId4" Type="http://schemas.openxmlformats.org/officeDocument/2006/relationships/slideLayout" Target="../slideLayouts/slideLayout33.xml"/><Relationship Id="rId3" Type="http://schemas.openxmlformats.org/officeDocument/2006/relationships/slideLayout" Target="../slideLayouts/slideLayout32.xml"/><Relationship Id="rId28" Type="http://schemas.openxmlformats.org/officeDocument/2006/relationships/theme" Target="../theme/theme3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4.xml"/><Relationship Id="rId24" Type="http://schemas.openxmlformats.org/officeDocument/2006/relationships/slideLayout" Target="../slideLayouts/slideLayout53.xml"/><Relationship Id="rId23" Type="http://schemas.openxmlformats.org/officeDocument/2006/relationships/slideLayout" Target="../slideLayouts/slideLayout52.xml"/><Relationship Id="rId22" Type="http://schemas.openxmlformats.org/officeDocument/2006/relationships/slideLayout" Target="../slideLayouts/slideLayout51.xml"/><Relationship Id="rId21" Type="http://schemas.openxmlformats.org/officeDocument/2006/relationships/slideLayout" Target="../slideLayouts/slideLayout50.xml"/><Relationship Id="rId20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1.xml"/><Relationship Id="rId19" Type="http://schemas.openxmlformats.org/officeDocument/2006/relationships/slideLayout" Target="../slideLayouts/slideLayout48.xml"/><Relationship Id="rId18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45.xml"/><Relationship Id="rId15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486003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34563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图形的运动（二） 认识轴对称图形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165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  <p:sldLayoutId id="2147483696" r:id="rId17"/>
    <p:sldLayoutId id="2147483697" r:id="rId18"/>
    <p:sldLayoutId id="2147483698" r:id="rId19"/>
    <p:sldLayoutId id="2147483699" r:id="rId20"/>
    <p:sldLayoutId id="2147483700" r:id="rId21"/>
    <p:sldLayoutId id="2147483701" r:id="rId22"/>
    <p:sldLayoutId id="2147483702" r:id="rId23"/>
    <p:sldLayoutId id="2147483703" r:id="rId24"/>
    <p:sldLayoutId id="2147483704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13.xml"/><Relationship Id="rId5" Type="http://schemas.openxmlformats.org/officeDocument/2006/relationships/slide" Target="slide22.xml"/><Relationship Id="rId4" Type="http://schemas.openxmlformats.org/officeDocument/2006/relationships/slide" Target="slide6.xml"/><Relationship Id="rId3" Type="http://schemas.openxmlformats.org/officeDocument/2006/relationships/slide" Target="slide2.xml"/><Relationship Id="rId2" Type="http://schemas.openxmlformats.org/officeDocument/2006/relationships/image" Target="../media/image3.emf"/><Relationship Id="rId1" Type="http://schemas.openxmlformats.org/officeDocument/2006/relationships/slide" Target="slide2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slide" Target="slide1.xml"/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0.png"/><Relationship Id="rId7" Type="http://schemas.openxmlformats.org/officeDocument/2006/relationships/slide" Target="slide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37.png"/><Relationship Id="rId6" Type="http://schemas.openxmlformats.org/officeDocument/2006/relationships/image" Target="../media/image36.png"/><Relationship Id="rId5" Type="http://schemas.openxmlformats.org/officeDocument/2006/relationships/image" Target="../media/image10.png"/><Relationship Id="rId4" Type="http://schemas.openxmlformats.org/officeDocument/2006/relationships/slide" Target="slide1.xml"/><Relationship Id="rId3" Type="http://schemas.openxmlformats.org/officeDocument/2006/relationships/image" Target="../media/image35.png"/><Relationship Id="rId2" Type="http://schemas.microsoft.com/office/2007/relationships/hdphoto" Target="../media/image34.wdp"/><Relationship Id="rId1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slide" Target="slide1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0.png"/><Relationship Id="rId2" Type="http://schemas.openxmlformats.org/officeDocument/2006/relationships/slide" Target="slide1.xml"/><Relationship Id="rId1" Type="http://schemas.openxmlformats.org/officeDocument/2006/relationships/tags" Target="../tags/tag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0.png"/><Relationship Id="rId1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slide" Target="slide1.xml"/><Relationship Id="rId7" Type="http://schemas.openxmlformats.org/officeDocument/2006/relationships/image" Target="../media/image9.png"/><Relationship Id="rId6" Type="http://schemas.openxmlformats.org/officeDocument/2006/relationships/tags" Target="../tags/tag2.xml"/><Relationship Id="rId5" Type="http://schemas.openxmlformats.org/officeDocument/2006/relationships/tags" Target="../tags/tag1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0.png"/><Relationship Id="rId3" Type="http://schemas.openxmlformats.org/officeDocument/2006/relationships/slide" Target="slide1.xml"/><Relationship Id="rId2" Type="http://schemas.openxmlformats.org/officeDocument/2006/relationships/image" Target="../media/image39.png"/><Relationship Id="rId1" Type="http://schemas.openxmlformats.org/officeDocument/2006/relationships/image" Target="../media/image38.emf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0.png"/><Relationship Id="rId2" Type="http://schemas.openxmlformats.org/officeDocument/2006/relationships/slide" Target="slide1.xml"/><Relationship Id="rId1" Type="http://schemas.openxmlformats.org/officeDocument/2006/relationships/image" Target="../media/image38.emf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image" Target="../media/image10.png"/><Relationship Id="rId3" Type="http://schemas.openxmlformats.org/officeDocument/2006/relationships/slide" Target="slide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0.png"/><Relationship Id="rId6" Type="http://schemas.openxmlformats.org/officeDocument/2006/relationships/slide" Target="slide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slide" Target="slide1.xml"/><Relationship Id="rId1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slide" Target="slide1.xml"/><Relationship Id="rId3" Type="http://schemas.microsoft.com/office/2007/relationships/hdphoto" Target="../media/image19.wdp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slide" Target="slide1.xml"/><Relationship Id="rId3" Type="http://schemas.openxmlformats.org/officeDocument/2006/relationships/image" Target="../media/image22.png"/><Relationship Id="rId2" Type="http://schemas.microsoft.com/office/2007/relationships/hdphoto" Target="../media/image21.wdp"/><Relationship Id="rId1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slide" Target="slide1.xml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>
            <a:hlinkClick r:id="rId1" action="ppaction://hlinksldjump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23935" y="1435155"/>
            <a:ext cx="6085641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认识轴对称图形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2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1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图形的运动（</a:t>
            </a:r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二）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2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244592" y="75201"/>
            <a:ext cx="137819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2168984" y="2494223"/>
            <a:ext cx="9155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左右对折</a:t>
            </a:r>
            <a:endParaRPr lang="zh-CN" altLang="en-US" sz="24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214300" y="2494222"/>
            <a:ext cx="9155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上下对折</a:t>
            </a:r>
            <a:endParaRPr lang="zh-CN" altLang="en-US" sz="24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0" y="2687119"/>
            <a:ext cx="2612904" cy="488093"/>
            <a:chOff x="5405155" y="1783169"/>
            <a:chExt cx="2612904" cy="488093"/>
          </a:xfrm>
        </p:grpSpPr>
        <p:grpSp>
          <p:nvGrpSpPr>
            <p:cNvPr id="30" name="组合 29"/>
            <p:cNvGrpSpPr/>
            <p:nvPr/>
          </p:nvGrpSpPr>
          <p:grpSpPr>
            <a:xfrm>
              <a:off x="5405155" y="1783169"/>
              <a:ext cx="1919288" cy="460376"/>
              <a:chOff x="6271102" y="450215"/>
              <a:chExt cx="1919288" cy="460376"/>
            </a:xfrm>
            <a:solidFill>
              <a:srgbClr val="FB9E00"/>
            </a:solidFill>
          </p:grpSpPr>
          <p:sp>
            <p:nvSpPr>
              <p:cNvPr id="31" name="Freeform 2015"/>
              <p:cNvSpPr/>
              <p:nvPr/>
            </p:nvSpPr>
            <p:spPr bwMode="auto">
              <a:xfrm>
                <a:off x="7095808" y="805816"/>
                <a:ext cx="63500" cy="26988"/>
              </a:xfrm>
              <a:custGeom>
                <a:avLst/>
                <a:gdLst>
                  <a:gd name="T0" fmla="*/ 19 w 37"/>
                  <a:gd name="T1" fmla="*/ 8 h 15"/>
                  <a:gd name="T2" fmla="*/ 5 w 37"/>
                  <a:gd name="T3" fmla="*/ 0 h 15"/>
                  <a:gd name="T4" fmla="*/ 37 w 37"/>
                  <a:gd name="T5" fmla="*/ 8 h 15"/>
                  <a:gd name="T6" fmla="*/ 35 w 37"/>
                  <a:gd name="T7" fmla="*/ 0 h 15"/>
                  <a:gd name="T8" fmla="*/ 17 w 37"/>
                  <a:gd name="T9" fmla="*/ 0 h 15"/>
                  <a:gd name="T10" fmla="*/ 19 w 37"/>
                  <a:gd name="T11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15">
                    <a:moveTo>
                      <a:pt x="19" y="8"/>
                    </a:moveTo>
                    <a:cubicBezTo>
                      <a:pt x="17" y="1"/>
                      <a:pt x="8" y="0"/>
                      <a:pt x="5" y="0"/>
                    </a:cubicBezTo>
                    <a:cubicBezTo>
                      <a:pt x="0" y="15"/>
                      <a:pt x="29" y="13"/>
                      <a:pt x="37" y="8"/>
                    </a:cubicBezTo>
                    <a:cubicBezTo>
                      <a:pt x="36" y="6"/>
                      <a:pt x="35" y="3"/>
                      <a:pt x="35" y="0"/>
                    </a:cubicBezTo>
                    <a:cubicBezTo>
                      <a:pt x="29" y="0"/>
                      <a:pt x="23" y="0"/>
                      <a:pt x="17" y="0"/>
                    </a:cubicBezTo>
                    <a:cubicBezTo>
                      <a:pt x="17" y="3"/>
                      <a:pt x="20" y="4"/>
                      <a:pt x="1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" name="Freeform 2016"/>
              <p:cNvSpPr/>
              <p:nvPr/>
            </p:nvSpPr>
            <p:spPr bwMode="auto">
              <a:xfrm>
                <a:off x="8007033" y="804228"/>
                <a:ext cx="17463" cy="30163"/>
              </a:xfrm>
              <a:custGeom>
                <a:avLst/>
                <a:gdLst>
                  <a:gd name="T0" fmla="*/ 9 w 10"/>
                  <a:gd name="T1" fmla="*/ 3 h 17"/>
                  <a:gd name="T2" fmla="*/ 3 w 10"/>
                  <a:gd name="T3" fmla="*/ 17 h 17"/>
                  <a:gd name="T4" fmla="*/ 9 w 10"/>
                  <a:gd name="T5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7">
                    <a:moveTo>
                      <a:pt x="9" y="3"/>
                    </a:moveTo>
                    <a:cubicBezTo>
                      <a:pt x="0" y="0"/>
                      <a:pt x="4" y="11"/>
                      <a:pt x="3" y="17"/>
                    </a:cubicBezTo>
                    <a:cubicBezTo>
                      <a:pt x="10" y="17"/>
                      <a:pt x="6" y="6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" name="Freeform 2017"/>
              <p:cNvSpPr/>
              <p:nvPr/>
            </p:nvSpPr>
            <p:spPr bwMode="auto">
              <a:xfrm>
                <a:off x="6902133" y="791528"/>
                <a:ext cx="85725" cy="60325"/>
              </a:xfrm>
              <a:custGeom>
                <a:avLst/>
                <a:gdLst>
                  <a:gd name="T0" fmla="*/ 0 w 50"/>
                  <a:gd name="T1" fmla="*/ 17 h 35"/>
                  <a:gd name="T2" fmla="*/ 50 w 50"/>
                  <a:gd name="T3" fmla="*/ 25 h 35"/>
                  <a:gd name="T4" fmla="*/ 0 w 50"/>
                  <a:gd name="T5" fmla="*/ 1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0" h="35">
                    <a:moveTo>
                      <a:pt x="0" y="17"/>
                    </a:moveTo>
                    <a:cubicBezTo>
                      <a:pt x="1" y="35"/>
                      <a:pt x="32" y="20"/>
                      <a:pt x="50" y="25"/>
                    </a:cubicBezTo>
                    <a:cubicBezTo>
                      <a:pt x="49" y="0"/>
                      <a:pt x="13" y="20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Freeform 2018"/>
              <p:cNvSpPr/>
              <p:nvPr/>
            </p:nvSpPr>
            <p:spPr bwMode="auto">
              <a:xfrm>
                <a:off x="6835458" y="816928"/>
                <a:ext cx="66675" cy="30163"/>
              </a:xfrm>
              <a:custGeom>
                <a:avLst/>
                <a:gdLst>
                  <a:gd name="T0" fmla="*/ 0 w 39"/>
                  <a:gd name="T1" fmla="*/ 6 h 18"/>
                  <a:gd name="T2" fmla="*/ 39 w 39"/>
                  <a:gd name="T3" fmla="*/ 10 h 18"/>
                  <a:gd name="T4" fmla="*/ 37 w 39"/>
                  <a:gd name="T5" fmla="*/ 4 h 18"/>
                  <a:gd name="T6" fmla="*/ 0 w 39"/>
                  <a:gd name="T7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18">
                    <a:moveTo>
                      <a:pt x="0" y="6"/>
                    </a:moveTo>
                    <a:cubicBezTo>
                      <a:pt x="7" y="18"/>
                      <a:pt x="26" y="13"/>
                      <a:pt x="39" y="10"/>
                    </a:cubicBezTo>
                    <a:cubicBezTo>
                      <a:pt x="38" y="8"/>
                      <a:pt x="37" y="7"/>
                      <a:pt x="37" y="4"/>
                    </a:cubicBezTo>
                    <a:cubicBezTo>
                      <a:pt x="25" y="0"/>
                      <a:pt x="14" y="3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" name="Freeform 2019"/>
              <p:cNvSpPr/>
              <p:nvPr/>
            </p:nvSpPr>
            <p:spPr bwMode="auto">
              <a:xfrm>
                <a:off x="7716520" y="820103"/>
                <a:ext cx="28575" cy="20638"/>
              </a:xfrm>
              <a:custGeom>
                <a:avLst/>
                <a:gdLst>
                  <a:gd name="T0" fmla="*/ 0 w 17"/>
                  <a:gd name="T1" fmla="*/ 4 h 12"/>
                  <a:gd name="T2" fmla="*/ 17 w 17"/>
                  <a:gd name="T3" fmla="*/ 4 h 12"/>
                  <a:gd name="T4" fmla="*/ 0 w 17"/>
                  <a:gd name="T5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2">
                    <a:moveTo>
                      <a:pt x="0" y="4"/>
                    </a:moveTo>
                    <a:cubicBezTo>
                      <a:pt x="1" y="7"/>
                      <a:pt x="17" y="12"/>
                      <a:pt x="17" y="4"/>
                    </a:cubicBezTo>
                    <a:cubicBezTo>
                      <a:pt x="10" y="0"/>
                      <a:pt x="9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" name="Freeform 2020"/>
              <p:cNvSpPr/>
              <p:nvPr/>
            </p:nvSpPr>
            <p:spPr bwMode="auto">
              <a:xfrm>
                <a:off x="7826058" y="824866"/>
                <a:ext cx="26988" cy="20638"/>
              </a:xfrm>
              <a:custGeom>
                <a:avLst/>
                <a:gdLst>
                  <a:gd name="T0" fmla="*/ 1 w 15"/>
                  <a:gd name="T1" fmla="*/ 9 h 12"/>
                  <a:gd name="T2" fmla="*/ 11 w 15"/>
                  <a:gd name="T3" fmla="*/ 11 h 12"/>
                  <a:gd name="T4" fmla="*/ 1 w 15"/>
                  <a:gd name="T5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2">
                    <a:moveTo>
                      <a:pt x="1" y="9"/>
                    </a:moveTo>
                    <a:cubicBezTo>
                      <a:pt x="7" y="7"/>
                      <a:pt x="6" y="12"/>
                      <a:pt x="11" y="11"/>
                    </a:cubicBezTo>
                    <a:cubicBezTo>
                      <a:pt x="15" y="1"/>
                      <a:pt x="0" y="0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" name="Freeform 2021"/>
              <p:cNvSpPr/>
              <p:nvPr/>
            </p:nvSpPr>
            <p:spPr bwMode="auto">
              <a:xfrm>
                <a:off x="7780020" y="831216"/>
                <a:ext cx="25400" cy="9525"/>
              </a:xfrm>
              <a:custGeom>
                <a:avLst/>
                <a:gdLst>
                  <a:gd name="T0" fmla="*/ 14 w 15"/>
                  <a:gd name="T1" fmla="*/ 0 h 6"/>
                  <a:gd name="T2" fmla="*/ 0 w 15"/>
                  <a:gd name="T3" fmla="*/ 0 h 6"/>
                  <a:gd name="T4" fmla="*/ 4 w 15"/>
                  <a:gd name="T5" fmla="*/ 6 h 6"/>
                  <a:gd name="T6" fmla="*/ 14 w 15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6">
                    <a:moveTo>
                      <a:pt x="14" y="0"/>
                    </a:moveTo>
                    <a:cubicBezTo>
                      <a:pt x="9" y="0"/>
                      <a:pt x="5" y="0"/>
                      <a:pt x="0" y="0"/>
                    </a:cubicBezTo>
                    <a:cubicBezTo>
                      <a:pt x="1" y="2"/>
                      <a:pt x="4" y="2"/>
                      <a:pt x="4" y="6"/>
                    </a:cubicBezTo>
                    <a:cubicBezTo>
                      <a:pt x="7" y="4"/>
                      <a:pt x="15" y="6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" name="Freeform 2022"/>
              <p:cNvSpPr/>
              <p:nvPr/>
            </p:nvSpPr>
            <p:spPr bwMode="auto">
              <a:xfrm>
                <a:off x="7414895" y="823278"/>
                <a:ext cx="71438" cy="23813"/>
              </a:xfrm>
              <a:custGeom>
                <a:avLst/>
                <a:gdLst>
                  <a:gd name="T0" fmla="*/ 6 w 42"/>
                  <a:gd name="T1" fmla="*/ 6 h 14"/>
                  <a:gd name="T2" fmla="*/ 0 w 42"/>
                  <a:gd name="T3" fmla="*/ 6 h 14"/>
                  <a:gd name="T4" fmla="*/ 0 w 42"/>
                  <a:gd name="T5" fmla="*/ 14 h 14"/>
                  <a:gd name="T6" fmla="*/ 42 w 42"/>
                  <a:gd name="T7" fmla="*/ 12 h 14"/>
                  <a:gd name="T8" fmla="*/ 4 w 42"/>
                  <a:gd name="T9" fmla="*/ 4 h 14"/>
                  <a:gd name="T10" fmla="*/ 6 w 42"/>
                  <a:gd name="T11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14">
                    <a:moveTo>
                      <a:pt x="6" y="6"/>
                    </a:moveTo>
                    <a:cubicBezTo>
                      <a:pt x="5" y="9"/>
                      <a:pt x="3" y="5"/>
                      <a:pt x="0" y="6"/>
                    </a:cubicBezTo>
                    <a:cubicBezTo>
                      <a:pt x="0" y="9"/>
                      <a:pt x="0" y="11"/>
                      <a:pt x="0" y="14"/>
                    </a:cubicBezTo>
                    <a:cubicBezTo>
                      <a:pt x="24" y="14"/>
                      <a:pt x="34" y="11"/>
                      <a:pt x="42" y="12"/>
                    </a:cubicBezTo>
                    <a:cubicBezTo>
                      <a:pt x="33" y="0"/>
                      <a:pt x="16" y="14"/>
                      <a:pt x="4" y="4"/>
                    </a:cubicBezTo>
                    <a:cubicBezTo>
                      <a:pt x="3" y="6"/>
                      <a:pt x="5" y="6"/>
                      <a:pt x="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" name="Freeform 2023"/>
              <p:cNvSpPr/>
              <p:nvPr/>
            </p:nvSpPr>
            <p:spPr bwMode="auto">
              <a:xfrm>
                <a:off x="7316470" y="823278"/>
                <a:ext cx="87313" cy="33338"/>
              </a:xfrm>
              <a:custGeom>
                <a:avLst/>
                <a:gdLst>
                  <a:gd name="T0" fmla="*/ 24 w 51"/>
                  <a:gd name="T1" fmla="*/ 4 h 19"/>
                  <a:gd name="T2" fmla="*/ 0 w 51"/>
                  <a:gd name="T3" fmla="*/ 8 h 19"/>
                  <a:gd name="T4" fmla="*/ 20 w 51"/>
                  <a:gd name="T5" fmla="*/ 16 h 19"/>
                  <a:gd name="T6" fmla="*/ 22 w 51"/>
                  <a:gd name="T7" fmla="*/ 10 h 19"/>
                  <a:gd name="T8" fmla="*/ 51 w 51"/>
                  <a:gd name="T9" fmla="*/ 12 h 19"/>
                  <a:gd name="T10" fmla="*/ 24 w 51"/>
                  <a:gd name="T11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19">
                    <a:moveTo>
                      <a:pt x="24" y="4"/>
                    </a:moveTo>
                    <a:cubicBezTo>
                      <a:pt x="30" y="12"/>
                      <a:pt x="7" y="6"/>
                      <a:pt x="0" y="8"/>
                    </a:cubicBezTo>
                    <a:cubicBezTo>
                      <a:pt x="0" y="18"/>
                      <a:pt x="11" y="16"/>
                      <a:pt x="20" y="16"/>
                    </a:cubicBezTo>
                    <a:cubicBezTo>
                      <a:pt x="20" y="13"/>
                      <a:pt x="20" y="10"/>
                      <a:pt x="22" y="10"/>
                    </a:cubicBezTo>
                    <a:cubicBezTo>
                      <a:pt x="20" y="17"/>
                      <a:pt x="43" y="19"/>
                      <a:pt x="51" y="12"/>
                    </a:cubicBezTo>
                    <a:cubicBezTo>
                      <a:pt x="42" y="0"/>
                      <a:pt x="32" y="11"/>
                      <a:pt x="2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" name="Freeform 2024"/>
              <p:cNvSpPr/>
              <p:nvPr/>
            </p:nvSpPr>
            <p:spPr bwMode="auto">
              <a:xfrm>
                <a:off x="7878445" y="834391"/>
                <a:ext cx="14288" cy="23813"/>
              </a:xfrm>
              <a:custGeom>
                <a:avLst/>
                <a:gdLst>
                  <a:gd name="T0" fmla="*/ 5 w 8"/>
                  <a:gd name="T1" fmla="*/ 0 h 14"/>
                  <a:gd name="T2" fmla="*/ 3 w 8"/>
                  <a:gd name="T3" fmla="*/ 14 h 14"/>
                  <a:gd name="T4" fmla="*/ 5 w 8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4">
                    <a:moveTo>
                      <a:pt x="5" y="0"/>
                    </a:moveTo>
                    <a:cubicBezTo>
                      <a:pt x="0" y="0"/>
                      <a:pt x="1" y="11"/>
                      <a:pt x="3" y="14"/>
                    </a:cubicBezTo>
                    <a:cubicBezTo>
                      <a:pt x="8" y="13"/>
                      <a:pt x="4" y="4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" name="Freeform 2025"/>
              <p:cNvSpPr/>
              <p:nvPr/>
            </p:nvSpPr>
            <p:spPr bwMode="auto">
              <a:xfrm>
                <a:off x="7848283" y="832803"/>
                <a:ext cx="26988" cy="17463"/>
              </a:xfrm>
              <a:custGeom>
                <a:avLst/>
                <a:gdLst>
                  <a:gd name="T0" fmla="*/ 10 w 15"/>
                  <a:gd name="T1" fmla="*/ 1 h 10"/>
                  <a:gd name="T2" fmla="*/ 2 w 15"/>
                  <a:gd name="T3" fmla="*/ 3 h 10"/>
                  <a:gd name="T4" fmla="*/ 10 w 15"/>
                  <a:gd name="T5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0">
                    <a:moveTo>
                      <a:pt x="10" y="1"/>
                    </a:moveTo>
                    <a:cubicBezTo>
                      <a:pt x="7" y="1"/>
                      <a:pt x="3" y="0"/>
                      <a:pt x="2" y="3"/>
                    </a:cubicBezTo>
                    <a:cubicBezTo>
                      <a:pt x="0" y="10"/>
                      <a:pt x="15" y="8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" name="Freeform 2026"/>
              <p:cNvSpPr/>
              <p:nvPr/>
            </p:nvSpPr>
            <p:spPr bwMode="auto">
              <a:xfrm>
                <a:off x="7595870" y="834391"/>
                <a:ext cx="23813" cy="15875"/>
              </a:xfrm>
              <a:custGeom>
                <a:avLst/>
                <a:gdLst>
                  <a:gd name="T0" fmla="*/ 0 w 14"/>
                  <a:gd name="T1" fmla="*/ 2 h 9"/>
                  <a:gd name="T2" fmla="*/ 14 w 14"/>
                  <a:gd name="T3" fmla="*/ 6 h 9"/>
                  <a:gd name="T4" fmla="*/ 0 w 14"/>
                  <a:gd name="T5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9">
                    <a:moveTo>
                      <a:pt x="0" y="2"/>
                    </a:moveTo>
                    <a:cubicBezTo>
                      <a:pt x="2" y="8"/>
                      <a:pt x="8" y="9"/>
                      <a:pt x="14" y="6"/>
                    </a:cubicBezTo>
                    <a:cubicBezTo>
                      <a:pt x="14" y="0"/>
                      <a:pt x="5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" name="Freeform 2027"/>
              <p:cNvSpPr/>
              <p:nvPr/>
            </p:nvSpPr>
            <p:spPr bwMode="auto">
              <a:xfrm>
                <a:off x="7527608" y="829628"/>
                <a:ext cx="63500" cy="28575"/>
              </a:xfrm>
              <a:custGeom>
                <a:avLst/>
                <a:gdLst>
                  <a:gd name="T0" fmla="*/ 0 w 37"/>
                  <a:gd name="T1" fmla="*/ 5 h 17"/>
                  <a:gd name="T2" fmla="*/ 37 w 37"/>
                  <a:gd name="T3" fmla="*/ 9 h 17"/>
                  <a:gd name="T4" fmla="*/ 0 w 37"/>
                  <a:gd name="T5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7" h="17">
                    <a:moveTo>
                      <a:pt x="0" y="5"/>
                    </a:moveTo>
                    <a:cubicBezTo>
                      <a:pt x="7" y="17"/>
                      <a:pt x="22" y="6"/>
                      <a:pt x="37" y="9"/>
                    </a:cubicBezTo>
                    <a:cubicBezTo>
                      <a:pt x="32" y="0"/>
                      <a:pt x="12" y="7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6" name="Freeform 2028"/>
              <p:cNvSpPr/>
              <p:nvPr/>
            </p:nvSpPr>
            <p:spPr bwMode="auto">
              <a:xfrm>
                <a:off x="7237095" y="831216"/>
                <a:ext cx="84138" cy="25400"/>
              </a:xfrm>
              <a:custGeom>
                <a:avLst/>
                <a:gdLst>
                  <a:gd name="T0" fmla="*/ 44 w 49"/>
                  <a:gd name="T1" fmla="*/ 6 h 15"/>
                  <a:gd name="T2" fmla="*/ 0 w 49"/>
                  <a:gd name="T3" fmla="*/ 4 h 15"/>
                  <a:gd name="T4" fmla="*/ 0 w 49"/>
                  <a:gd name="T5" fmla="*/ 14 h 15"/>
                  <a:gd name="T6" fmla="*/ 42 w 49"/>
                  <a:gd name="T7" fmla="*/ 14 h 15"/>
                  <a:gd name="T8" fmla="*/ 44 w 49"/>
                  <a:gd name="T9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15">
                    <a:moveTo>
                      <a:pt x="44" y="6"/>
                    </a:moveTo>
                    <a:cubicBezTo>
                      <a:pt x="22" y="0"/>
                      <a:pt x="14" y="10"/>
                      <a:pt x="0" y="4"/>
                    </a:cubicBezTo>
                    <a:cubicBezTo>
                      <a:pt x="0" y="7"/>
                      <a:pt x="0" y="11"/>
                      <a:pt x="0" y="14"/>
                    </a:cubicBezTo>
                    <a:cubicBezTo>
                      <a:pt x="14" y="15"/>
                      <a:pt x="35" y="13"/>
                      <a:pt x="42" y="14"/>
                    </a:cubicBezTo>
                    <a:cubicBezTo>
                      <a:pt x="49" y="13"/>
                      <a:pt x="39" y="5"/>
                      <a:pt x="4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7" name="Freeform 2029"/>
              <p:cNvSpPr/>
              <p:nvPr/>
            </p:nvSpPr>
            <p:spPr bwMode="auto">
              <a:xfrm>
                <a:off x="7194233" y="837566"/>
                <a:ext cx="36513" cy="22225"/>
              </a:xfrm>
              <a:custGeom>
                <a:avLst/>
                <a:gdLst>
                  <a:gd name="T0" fmla="*/ 19 w 22"/>
                  <a:gd name="T1" fmla="*/ 0 h 13"/>
                  <a:gd name="T2" fmla="*/ 1 w 22"/>
                  <a:gd name="T3" fmla="*/ 2 h 13"/>
                  <a:gd name="T4" fmla="*/ 3 w 22"/>
                  <a:gd name="T5" fmla="*/ 12 h 13"/>
                  <a:gd name="T6" fmla="*/ 21 w 22"/>
                  <a:gd name="T7" fmla="*/ 10 h 13"/>
                  <a:gd name="T8" fmla="*/ 19 w 22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3">
                    <a:moveTo>
                      <a:pt x="19" y="0"/>
                    </a:moveTo>
                    <a:cubicBezTo>
                      <a:pt x="13" y="5"/>
                      <a:pt x="11" y="2"/>
                      <a:pt x="1" y="2"/>
                    </a:cubicBezTo>
                    <a:cubicBezTo>
                      <a:pt x="0" y="7"/>
                      <a:pt x="4" y="6"/>
                      <a:pt x="3" y="12"/>
                    </a:cubicBezTo>
                    <a:cubicBezTo>
                      <a:pt x="11" y="13"/>
                      <a:pt x="14" y="10"/>
                      <a:pt x="21" y="10"/>
                    </a:cubicBezTo>
                    <a:cubicBezTo>
                      <a:pt x="22" y="4"/>
                      <a:pt x="18" y="5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8" name="Freeform 2030"/>
              <p:cNvSpPr/>
              <p:nvPr/>
            </p:nvSpPr>
            <p:spPr bwMode="auto">
              <a:xfrm>
                <a:off x="7894320" y="851853"/>
                <a:ext cx="23813" cy="26988"/>
              </a:xfrm>
              <a:custGeom>
                <a:avLst/>
                <a:gdLst>
                  <a:gd name="T0" fmla="*/ 4 w 14"/>
                  <a:gd name="T1" fmla="*/ 0 h 16"/>
                  <a:gd name="T2" fmla="*/ 2 w 14"/>
                  <a:gd name="T3" fmla="*/ 16 h 16"/>
                  <a:gd name="T4" fmla="*/ 4 w 14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6">
                    <a:moveTo>
                      <a:pt x="4" y="0"/>
                    </a:moveTo>
                    <a:cubicBezTo>
                      <a:pt x="0" y="1"/>
                      <a:pt x="4" y="11"/>
                      <a:pt x="2" y="16"/>
                    </a:cubicBezTo>
                    <a:cubicBezTo>
                      <a:pt x="14" y="16"/>
                      <a:pt x="5" y="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9" name="Freeform 2031"/>
              <p:cNvSpPr/>
              <p:nvPr/>
            </p:nvSpPr>
            <p:spPr bwMode="auto">
              <a:xfrm>
                <a:off x="6916420" y="851853"/>
                <a:ext cx="82550" cy="33338"/>
              </a:xfrm>
              <a:custGeom>
                <a:avLst/>
                <a:gdLst>
                  <a:gd name="T0" fmla="*/ 0 w 48"/>
                  <a:gd name="T1" fmla="*/ 6 h 20"/>
                  <a:gd name="T2" fmla="*/ 48 w 48"/>
                  <a:gd name="T3" fmla="*/ 10 h 20"/>
                  <a:gd name="T4" fmla="*/ 48 w 48"/>
                  <a:gd name="T5" fmla="*/ 2 h 20"/>
                  <a:gd name="T6" fmla="*/ 0 w 48"/>
                  <a:gd name="T7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20">
                    <a:moveTo>
                      <a:pt x="0" y="6"/>
                    </a:moveTo>
                    <a:cubicBezTo>
                      <a:pt x="7" y="20"/>
                      <a:pt x="32" y="6"/>
                      <a:pt x="48" y="10"/>
                    </a:cubicBezTo>
                    <a:cubicBezTo>
                      <a:pt x="48" y="7"/>
                      <a:pt x="48" y="5"/>
                      <a:pt x="48" y="2"/>
                    </a:cubicBezTo>
                    <a:cubicBezTo>
                      <a:pt x="43" y="2"/>
                      <a:pt x="11" y="0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0" name="Freeform 2032"/>
              <p:cNvSpPr/>
              <p:nvPr/>
            </p:nvSpPr>
            <p:spPr bwMode="auto">
              <a:xfrm>
                <a:off x="6606858" y="845503"/>
                <a:ext cx="33338" cy="19050"/>
              </a:xfrm>
              <a:custGeom>
                <a:avLst/>
                <a:gdLst>
                  <a:gd name="T0" fmla="*/ 5 w 19"/>
                  <a:gd name="T1" fmla="*/ 5 h 11"/>
                  <a:gd name="T2" fmla="*/ 19 w 19"/>
                  <a:gd name="T3" fmla="*/ 7 h 11"/>
                  <a:gd name="T4" fmla="*/ 5 w 19"/>
                  <a:gd name="T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1">
                    <a:moveTo>
                      <a:pt x="5" y="5"/>
                    </a:moveTo>
                    <a:cubicBezTo>
                      <a:pt x="0" y="11"/>
                      <a:pt x="15" y="9"/>
                      <a:pt x="19" y="7"/>
                    </a:cubicBezTo>
                    <a:cubicBezTo>
                      <a:pt x="15" y="0"/>
                      <a:pt x="8" y="8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1" name="Freeform 2033"/>
              <p:cNvSpPr/>
              <p:nvPr/>
            </p:nvSpPr>
            <p:spPr bwMode="auto">
              <a:xfrm>
                <a:off x="6570345" y="855028"/>
                <a:ext cx="28575" cy="15875"/>
              </a:xfrm>
              <a:custGeom>
                <a:avLst/>
                <a:gdLst>
                  <a:gd name="T0" fmla="*/ 16 w 16"/>
                  <a:gd name="T1" fmla="*/ 0 h 9"/>
                  <a:gd name="T2" fmla="*/ 0 w 16"/>
                  <a:gd name="T3" fmla="*/ 6 h 9"/>
                  <a:gd name="T4" fmla="*/ 16 w 16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9">
                    <a:moveTo>
                      <a:pt x="16" y="0"/>
                    </a:moveTo>
                    <a:cubicBezTo>
                      <a:pt x="10" y="1"/>
                      <a:pt x="4" y="2"/>
                      <a:pt x="0" y="6"/>
                    </a:cubicBezTo>
                    <a:cubicBezTo>
                      <a:pt x="3" y="9"/>
                      <a:pt x="14" y="4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2" name="Freeform 2034"/>
              <p:cNvSpPr/>
              <p:nvPr/>
            </p:nvSpPr>
            <p:spPr bwMode="auto">
              <a:xfrm>
                <a:off x="6862445" y="855028"/>
                <a:ext cx="50800" cy="26988"/>
              </a:xfrm>
              <a:custGeom>
                <a:avLst/>
                <a:gdLst>
                  <a:gd name="T0" fmla="*/ 27 w 29"/>
                  <a:gd name="T1" fmla="*/ 2 h 16"/>
                  <a:gd name="T2" fmla="*/ 1 w 29"/>
                  <a:gd name="T3" fmla="*/ 4 h 16"/>
                  <a:gd name="T4" fmla="*/ 29 w 29"/>
                  <a:gd name="T5" fmla="*/ 10 h 16"/>
                  <a:gd name="T6" fmla="*/ 27 w 29"/>
                  <a:gd name="T7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16">
                    <a:moveTo>
                      <a:pt x="27" y="2"/>
                    </a:moveTo>
                    <a:cubicBezTo>
                      <a:pt x="18" y="3"/>
                      <a:pt x="6" y="0"/>
                      <a:pt x="1" y="4"/>
                    </a:cubicBezTo>
                    <a:cubicBezTo>
                      <a:pt x="0" y="16"/>
                      <a:pt x="22" y="13"/>
                      <a:pt x="29" y="10"/>
                    </a:cubicBezTo>
                    <a:cubicBezTo>
                      <a:pt x="29" y="6"/>
                      <a:pt x="26" y="6"/>
                      <a:pt x="2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3" name="Freeform 2035"/>
              <p:cNvSpPr/>
              <p:nvPr/>
            </p:nvSpPr>
            <p:spPr bwMode="auto">
              <a:xfrm>
                <a:off x="7670483" y="864553"/>
                <a:ext cx="23813" cy="25400"/>
              </a:xfrm>
              <a:custGeom>
                <a:avLst/>
                <a:gdLst>
                  <a:gd name="T0" fmla="*/ 10 w 13"/>
                  <a:gd name="T1" fmla="*/ 0 h 14"/>
                  <a:gd name="T2" fmla="*/ 0 w 13"/>
                  <a:gd name="T3" fmla="*/ 0 h 14"/>
                  <a:gd name="T4" fmla="*/ 0 w 13"/>
                  <a:gd name="T5" fmla="*/ 10 h 14"/>
                  <a:gd name="T6" fmla="*/ 12 w 13"/>
                  <a:gd name="T7" fmla="*/ 14 h 14"/>
                  <a:gd name="T8" fmla="*/ 10 w 13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4">
                    <a:moveTo>
                      <a:pt x="10" y="0"/>
                    </a:moveTo>
                    <a:cubicBezTo>
                      <a:pt x="7" y="0"/>
                      <a:pt x="4" y="0"/>
                      <a:pt x="0" y="0"/>
                    </a:cubicBezTo>
                    <a:cubicBezTo>
                      <a:pt x="0" y="3"/>
                      <a:pt x="0" y="7"/>
                      <a:pt x="0" y="10"/>
                    </a:cubicBezTo>
                    <a:cubicBezTo>
                      <a:pt x="8" y="7"/>
                      <a:pt x="7" y="14"/>
                      <a:pt x="12" y="14"/>
                    </a:cubicBezTo>
                    <a:cubicBezTo>
                      <a:pt x="12" y="9"/>
                      <a:pt x="13" y="3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4" name="Freeform 2036"/>
              <p:cNvSpPr/>
              <p:nvPr/>
            </p:nvSpPr>
            <p:spPr bwMode="auto">
              <a:xfrm>
                <a:off x="7600633" y="864553"/>
                <a:ext cx="28575" cy="25400"/>
              </a:xfrm>
              <a:custGeom>
                <a:avLst/>
                <a:gdLst>
                  <a:gd name="T0" fmla="*/ 7 w 17"/>
                  <a:gd name="T1" fmla="*/ 0 h 14"/>
                  <a:gd name="T2" fmla="*/ 13 w 17"/>
                  <a:gd name="T3" fmla="*/ 14 h 14"/>
                  <a:gd name="T4" fmla="*/ 13 w 17"/>
                  <a:gd name="T5" fmla="*/ 2 h 14"/>
                  <a:gd name="T6" fmla="*/ 7 w 17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4">
                    <a:moveTo>
                      <a:pt x="7" y="0"/>
                    </a:moveTo>
                    <a:cubicBezTo>
                      <a:pt x="0" y="1"/>
                      <a:pt x="6" y="14"/>
                      <a:pt x="13" y="14"/>
                    </a:cubicBezTo>
                    <a:cubicBezTo>
                      <a:pt x="17" y="11"/>
                      <a:pt x="11" y="9"/>
                      <a:pt x="13" y="2"/>
                    </a:cubicBezTo>
                    <a:cubicBezTo>
                      <a:pt x="10" y="2"/>
                      <a:pt x="7" y="2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5" name="Freeform 2037"/>
              <p:cNvSpPr/>
              <p:nvPr/>
            </p:nvSpPr>
            <p:spPr bwMode="auto">
              <a:xfrm>
                <a:off x="6578283" y="877253"/>
                <a:ext cx="20638" cy="15875"/>
              </a:xfrm>
              <a:custGeom>
                <a:avLst/>
                <a:gdLst>
                  <a:gd name="T0" fmla="*/ 0 w 12"/>
                  <a:gd name="T1" fmla="*/ 7 h 9"/>
                  <a:gd name="T2" fmla="*/ 12 w 12"/>
                  <a:gd name="T3" fmla="*/ 5 h 9"/>
                  <a:gd name="T4" fmla="*/ 0 w 12"/>
                  <a:gd name="T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9">
                    <a:moveTo>
                      <a:pt x="0" y="7"/>
                    </a:moveTo>
                    <a:cubicBezTo>
                      <a:pt x="6" y="9"/>
                      <a:pt x="7" y="5"/>
                      <a:pt x="12" y="5"/>
                    </a:cubicBezTo>
                    <a:cubicBezTo>
                      <a:pt x="10" y="0"/>
                      <a:pt x="0" y="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6" name="Freeform 2038"/>
              <p:cNvSpPr/>
              <p:nvPr/>
            </p:nvSpPr>
            <p:spPr bwMode="auto">
              <a:xfrm>
                <a:off x="6549708" y="885191"/>
                <a:ext cx="25400" cy="14288"/>
              </a:xfrm>
              <a:custGeom>
                <a:avLst/>
                <a:gdLst>
                  <a:gd name="T0" fmla="*/ 10 w 14"/>
                  <a:gd name="T1" fmla="*/ 0 h 8"/>
                  <a:gd name="T2" fmla="*/ 0 w 14"/>
                  <a:gd name="T3" fmla="*/ 4 h 8"/>
                  <a:gd name="T4" fmla="*/ 10 w 14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8">
                    <a:moveTo>
                      <a:pt x="10" y="0"/>
                    </a:moveTo>
                    <a:cubicBezTo>
                      <a:pt x="7" y="2"/>
                      <a:pt x="3" y="2"/>
                      <a:pt x="0" y="4"/>
                    </a:cubicBezTo>
                    <a:cubicBezTo>
                      <a:pt x="1" y="8"/>
                      <a:pt x="14" y="8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7" name="Freeform 2039"/>
              <p:cNvSpPr/>
              <p:nvPr/>
            </p:nvSpPr>
            <p:spPr bwMode="auto">
              <a:xfrm>
                <a:off x="6721158" y="880428"/>
                <a:ext cx="20638" cy="25400"/>
              </a:xfrm>
              <a:custGeom>
                <a:avLst/>
                <a:gdLst>
                  <a:gd name="T0" fmla="*/ 12 w 12"/>
                  <a:gd name="T1" fmla="*/ 7 h 15"/>
                  <a:gd name="T2" fmla="*/ 0 w 12"/>
                  <a:gd name="T3" fmla="*/ 9 h 15"/>
                  <a:gd name="T4" fmla="*/ 12 w 12"/>
                  <a:gd name="T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5">
                    <a:moveTo>
                      <a:pt x="12" y="7"/>
                    </a:moveTo>
                    <a:cubicBezTo>
                      <a:pt x="8" y="0"/>
                      <a:pt x="5" y="11"/>
                      <a:pt x="0" y="9"/>
                    </a:cubicBezTo>
                    <a:cubicBezTo>
                      <a:pt x="3" y="15"/>
                      <a:pt x="10" y="9"/>
                      <a:pt x="1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" name="Freeform 2040"/>
              <p:cNvSpPr>
                <a:spLocks noEditPoints="1"/>
              </p:cNvSpPr>
              <p:nvPr/>
            </p:nvSpPr>
            <p:spPr bwMode="auto">
              <a:xfrm>
                <a:off x="6271102" y="450215"/>
                <a:ext cx="1919288" cy="427038"/>
              </a:xfrm>
              <a:custGeom>
                <a:avLst/>
                <a:gdLst>
                  <a:gd name="T0" fmla="*/ 243 w 1113"/>
                  <a:gd name="T1" fmla="*/ 79 h 248"/>
                  <a:gd name="T2" fmla="*/ 428 w 1113"/>
                  <a:gd name="T3" fmla="*/ 73 h 248"/>
                  <a:gd name="T4" fmla="*/ 634 w 1113"/>
                  <a:gd name="T5" fmla="*/ 55 h 248"/>
                  <a:gd name="T6" fmla="*/ 808 w 1113"/>
                  <a:gd name="T7" fmla="*/ 38 h 248"/>
                  <a:gd name="T8" fmla="*/ 899 w 1113"/>
                  <a:gd name="T9" fmla="*/ 36 h 248"/>
                  <a:gd name="T10" fmla="*/ 945 w 1113"/>
                  <a:gd name="T11" fmla="*/ 34 h 248"/>
                  <a:gd name="T12" fmla="*/ 1014 w 1113"/>
                  <a:gd name="T13" fmla="*/ 87 h 248"/>
                  <a:gd name="T14" fmla="*/ 1063 w 1113"/>
                  <a:gd name="T15" fmla="*/ 77 h 248"/>
                  <a:gd name="T16" fmla="*/ 1109 w 1113"/>
                  <a:gd name="T17" fmla="*/ 87 h 248"/>
                  <a:gd name="T18" fmla="*/ 1042 w 1113"/>
                  <a:gd name="T19" fmla="*/ 220 h 248"/>
                  <a:gd name="T20" fmla="*/ 994 w 1113"/>
                  <a:gd name="T21" fmla="*/ 180 h 248"/>
                  <a:gd name="T22" fmla="*/ 879 w 1113"/>
                  <a:gd name="T23" fmla="*/ 216 h 248"/>
                  <a:gd name="T24" fmla="*/ 828 w 1113"/>
                  <a:gd name="T25" fmla="*/ 206 h 248"/>
                  <a:gd name="T26" fmla="*/ 729 w 1113"/>
                  <a:gd name="T27" fmla="*/ 210 h 248"/>
                  <a:gd name="T28" fmla="*/ 655 w 1113"/>
                  <a:gd name="T29" fmla="*/ 216 h 248"/>
                  <a:gd name="T30" fmla="*/ 426 w 1113"/>
                  <a:gd name="T31" fmla="*/ 226 h 248"/>
                  <a:gd name="T32" fmla="*/ 305 w 1113"/>
                  <a:gd name="T33" fmla="*/ 200 h 248"/>
                  <a:gd name="T34" fmla="*/ 144 w 1113"/>
                  <a:gd name="T35" fmla="*/ 182 h 248"/>
                  <a:gd name="T36" fmla="*/ 113 w 1113"/>
                  <a:gd name="T37" fmla="*/ 151 h 248"/>
                  <a:gd name="T38" fmla="*/ 27 w 1113"/>
                  <a:gd name="T39" fmla="*/ 127 h 248"/>
                  <a:gd name="T40" fmla="*/ 525 w 1113"/>
                  <a:gd name="T41" fmla="*/ 95 h 248"/>
                  <a:gd name="T42" fmla="*/ 394 w 1113"/>
                  <a:gd name="T43" fmla="*/ 85 h 248"/>
                  <a:gd name="T44" fmla="*/ 356 w 1113"/>
                  <a:gd name="T45" fmla="*/ 81 h 248"/>
                  <a:gd name="T46" fmla="*/ 299 w 1113"/>
                  <a:gd name="T47" fmla="*/ 83 h 248"/>
                  <a:gd name="T48" fmla="*/ 251 w 1113"/>
                  <a:gd name="T49" fmla="*/ 174 h 248"/>
                  <a:gd name="T50" fmla="*/ 960 w 1113"/>
                  <a:gd name="T51" fmla="*/ 38 h 248"/>
                  <a:gd name="T52" fmla="*/ 788 w 1113"/>
                  <a:gd name="T53" fmla="*/ 61 h 248"/>
                  <a:gd name="T54" fmla="*/ 830 w 1113"/>
                  <a:gd name="T55" fmla="*/ 65 h 248"/>
                  <a:gd name="T56" fmla="*/ 935 w 1113"/>
                  <a:gd name="T57" fmla="*/ 61 h 248"/>
                  <a:gd name="T58" fmla="*/ 840 w 1113"/>
                  <a:gd name="T59" fmla="*/ 57 h 248"/>
                  <a:gd name="T60" fmla="*/ 469 w 1113"/>
                  <a:gd name="T61" fmla="*/ 67 h 248"/>
                  <a:gd name="T62" fmla="*/ 614 w 1113"/>
                  <a:gd name="T63" fmla="*/ 69 h 248"/>
                  <a:gd name="T64" fmla="*/ 1032 w 1113"/>
                  <a:gd name="T65" fmla="*/ 89 h 248"/>
                  <a:gd name="T66" fmla="*/ 776 w 1113"/>
                  <a:gd name="T67" fmla="*/ 79 h 248"/>
                  <a:gd name="T68" fmla="*/ 651 w 1113"/>
                  <a:gd name="T69" fmla="*/ 77 h 248"/>
                  <a:gd name="T70" fmla="*/ 812 w 1113"/>
                  <a:gd name="T71" fmla="*/ 85 h 248"/>
                  <a:gd name="T72" fmla="*/ 1085 w 1113"/>
                  <a:gd name="T73" fmla="*/ 101 h 248"/>
                  <a:gd name="T74" fmla="*/ 505 w 1113"/>
                  <a:gd name="T75" fmla="*/ 81 h 248"/>
                  <a:gd name="T76" fmla="*/ 1077 w 1113"/>
                  <a:gd name="T77" fmla="*/ 111 h 248"/>
                  <a:gd name="T78" fmla="*/ 907 w 1113"/>
                  <a:gd name="T79" fmla="*/ 95 h 248"/>
                  <a:gd name="T80" fmla="*/ 1016 w 1113"/>
                  <a:gd name="T81" fmla="*/ 135 h 248"/>
                  <a:gd name="T82" fmla="*/ 1038 w 1113"/>
                  <a:gd name="T83" fmla="*/ 137 h 248"/>
                  <a:gd name="T84" fmla="*/ 1077 w 1113"/>
                  <a:gd name="T85" fmla="*/ 168 h 248"/>
                  <a:gd name="T86" fmla="*/ 1075 w 1113"/>
                  <a:gd name="T87" fmla="*/ 149 h 248"/>
                  <a:gd name="T88" fmla="*/ 943 w 1113"/>
                  <a:gd name="T89" fmla="*/ 168 h 248"/>
                  <a:gd name="T90" fmla="*/ 887 w 1113"/>
                  <a:gd name="T91" fmla="*/ 168 h 248"/>
                  <a:gd name="T92" fmla="*/ 822 w 1113"/>
                  <a:gd name="T93" fmla="*/ 168 h 248"/>
                  <a:gd name="T94" fmla="*/ 707 w 1113"/>
                  <a:gd name="T95" fmla="*/ 168 h 248"/>
                  <a:gd name="T96" fmla="*/ 527 w 1113"/>
                  <a:gd name="T97" fmla="*/ 176 h 248"/>
                  <a:gd name="T98" fmla="*/ 966 w 1113"/>
                  <a:gd name="T99" fmla="*/ 170 h 248"/>
                  <a:gd name="T100" fmla="*/ 416 w 1113"/>
                  <a:gd name="T101" fmla="*/ 178 h 248"/>
                  <a:gd name="T102" fmla="*/ 414 w 1113"/>
                  <a:gd name="T103" fmla="*/ 188 h 248"/>
                  <a:gd name="T104" fmla="*/ 836 w 1113"/>
                  <a:gd name="T105" fmla="*/ 184 h 248"/>
                  <a:gd name="T106" fmla="*/ 717 w 1113"/>
                  <a:gd name="T107" fmla="*/ 188 h 248"/>
                  <a:gd name="T108" fmla="*/ 703 w 1113"/>
                  <a:gd name="T109" fmla="*/ 194 h 248"/>
                  <a:gd name="T110" fmla="*/ 628 w 1113"/>
                  <a:gd name="T111" fmla="*/ 186 h 248"/>
                  <a:gd name="T112" fmla="*/ 780 w 1113"/>
                  <a:gd name="T113" fmla="*/ 194 h 248"/>
                  <a:gd name="T114" fmla="*/ 600 w 1113"/>
                  <a:gd name="T115" fmla="*/ 200 h 248"/>
                  <a:gd name="T116" fmla="*/ 459 w 1113"/>
                  <a:gd name="T117" fmla="*/ 204 h 248"/>
                  <a:gd name="T118" fmla="*/ 495 w 1113"/>
                  <a:gd name="T119" fmla="*/ 194 h 248"/>
                  <a:gd name="T120" fmla="*/ 420 w 1113"/>
                  <a:gd name="T121" fmla="*/ 200 h 248"/>
                  <a:gd name="T122" fmla="*/ 810 w 1113"/>
                  <a:gd name="T123" fmla="*/ 216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13" h="248">
                    <a:moveTo>
                      <a:pt x="283" y="83"/>
                    </a:moveTo>
                    <a:cubicBezTo>
                      <a:pt x="280" y="83"/>
                      <a:pt x="276" y="83"/>
                      <a:pt x="273" y="83"/>
                    </a:cubicBezTo>
                    <a:cubicBezTo>
                      <a:pt x="272" y="74"/>
                      <a:pt x="277" y="84"/>
                      <a:pt x="277" y="79"/>
                    </a:cubicBezTo>
                    <a:cubicBezTo>
                      <a:pt x="274" y="72"/>
                      <a:pt x="262" y="78"/>
                      <a:pt x="253" y="73"/>
                    </a:cubicBezTo>
                    <a:cubicBezTo>
                      <a:pt x="251" y="75"/>
                      <a:pt x="250" y="78"/>
                      <a:pt x="251" y="83"/>
                    </a:cubicBezTo>
                    <a:cubicBezTo>
                      <a:pt x="223" y="82"/>
                      <a:pt x="255" y="84"/>
                      <a:pt x="247" y="73"/>
                    </a:cubicBezTo>
                    <a:cubicBezTo>
                      <a:pt x="249" y="86"/>
                      <a:pt x="239" y="67"/>
                      <a:pt x="235" y="77"/>
                    </a:cubicBezTo>
                    <a:cubicBezTo>
                      <a:pt x="238" y="77"/>
                      <a:pt x="242" y="76"/>
                      <a:pt x="243" y="79"/>
                    </a:cubicBezTo>
                    <a:cubicBezTo>
                      <a:pt x="226" y="72"/>
                      <a:pt x="197" y="77"/>
                      <a:pt x="178" y="73"/>
                    </a:cubicBezTo>
                    <a:cubicBezTo>
                      <a:pt x="184" y="73"/>
                      <a:pt x="185" y="72"/>
                      <a:pt x="182" y="69"/>
                    </a:cubicBezTo>
                    <a:cubicBezTo>
                      <a:pt x="189" y="68"/>
                      <a:pt x="195" y="68"/>
                      <a:pt x="196" y="73"/>
                    </a:cubicBezTo>
                    <a:cubicBezTo>
                      <a:pt x="195" y="65"/>
                      <a:pt x="208" y="69"/>
                      <a:pt x="208" y="73"/>
                    </a:cubicBezTo>
                    <a:cubicBezTo>
                      <a:pt x="227" y="66"/>
                      <a:pt x="278" y="72"/>
                      <a:pt x="305" y="67"/>
                    </a:cubicBezTo>
                    <a:cubicBezTo>
                      <a:pt x="306" y="70"/>
                      <a:pt x="305" y="74"/>
                      <a:pt x="307" y="75"/>
                    </a:cubicBezTo>
                    <a:cubicBezTo>
                      <a:pt x="307" y="72"/>
                      <a:pt x="308" y="70"/>
                      <a:pt x="309" y="69"/>
                    </a:cubicBezTo>
                    <a:cubicBezTo>
                      <a:pt x="352" y="71"/>
                      <a:pt x="396" y="64"/>
                      <a:pt x="428" y="73"/>
                    </a:cubicBezTo>
                    <a:cubicBezTo>
                      <a:pt x="428" y="70"/>
                      <a:pt x="429" y="68"/>
                      <a:pt x="431" y="67"/>
                    </a:cubicBezTo>
                    <a:cubicBezTo>
                      <a:pt x="427" y="67"/>
                      <a:pt x="424" y="67"/>
                      <a:pt x="420" y="67"/>
                    </a:cubicBezTo>
                    <a:cubicBezTo>
                      <a:pt x="426" y="58"/>
                      <a:pt x="415" y="62"/>
                      <a:pt x="416" y="53"/>
                    </a:cubicBezTo>
                    <a:cubicBezTo>
                      <a:pt x="425" y="54"/>
                      <a:pt x="440" y="49"/>
                      <a:pt x="443" y="57"/>
                    </a:cubicBezTo>
                    <a:cubicBezTo>
                      <a:pt x="443" y="51"/>
                      <a:pt x="481" y="52"/>
                      <a:pt x="493" y="59"/>
                    </a:cubicBezTo>
                    <a:cubicBezTo>
                      <a:pt x="488" y="49"/>
                      <a:pt x="500" y="58"/>
                      <a:pt x="503" y="59"/>
                    </a:cubicBezTo>
                    <a:cubicBezTo>
                      <a:pt x="508" y="59"/>
                      <a:pt x="515" y="54"/>
                      <a:pt x="521" y="55"/>
                    </a:cubicBezTo>
                    <a:cubicBezTo>
                      <a:pt x="555" y="55"/>
                      <a:pt x="604" y="67"/>
                      <a:pt x="634" y="55"/>
                    </a:cubicBezTo>
                    <a:cubicBezTo>
                      <a:pt x="635" y="57"/>
                      <a:pt x="635" y="59"/>
                      <a:pt x="639" y="59"/>
                    </a:cubicBezTo>
                    <a:cubicBezTo>
                      <a:pt x="638" y="55"/>
                      <a:pt x="639" y="52"/>
                      <a:pt x="641" y="50"/>
                    </a:cubicBezTo>
                    <a:cubicBezTo>
                      <a:pt x="668" y="50"/>
                      <a:pt x="718" y="60"/>
                      <a:pt x="744" y="55"/>
                    </a:cubicBezTo>
                    <a:cubicBezTo>
                      <a:pt x="758" y="58"/>
                      <a:pt x="784" y="68"/>
                      <a:pt x="784" y="50"/>
                    </a:cubicBezTo>
                    <a:cubicBezTo>
                      <a:pt x="749" y="46"/>
                      <a:pt x="711" y="43"/>
                      <a:pt x="673" y="44"/>
                    </a:cubicBezTo>
                    <a:cubicBezTo>
                      <a:pt x="673" y="41"/>
                      <a:pt x="672" y="38"/>
                      <a:pt x="671" y="36"/>
                    </a:cubicBezTo>
                    <a:cubicBezTo>
                      <a:pt x="701" y="25"/>
                      <a:pt x="780" y="49"/>
                      <a:pt x="784" y="32"/>
                    </a:cubicBezTo>
                    <a:cubicBezTo>
                      <a:pt x="783" y="38"/>
                      <a:pt x="805" y="42"/>
                      <a:pt x="808" y="38"/>
                    </a:cubicBezTo>
                    <a:cubicBezTo>
                      <a:pt x="808" y="24"/>
                      <a:pt x="810" y="20"/>
                      <a:pt x="814" y="14"/>
                    </a:cubicBezTo>
                    <a:cubicBezTo>
                      <a:pt x="814" y="19"/>
                      <a:pt x="815" y="22"/>
                      <a:pt x="816" y="24"/>
                    </a:cubicBezTo>
                    <a:cubicBezTo>
                      <a:pt x="806" y="23"/>
                      <a:pt x="812" y="34"/>
                      <a:pt x="814" y="40"/>
                    </a:cubicBezTo>
                    <a:cubicBezTo>
                      <a:pt x="820" y="39"/>
                      <a:pt x="818" y="39"/>
                      <a:pt x="824" y="40"/>
                    </a:cubicBezTo>
                    <a:cubicBezTo>
                      <a:pt x="826" y="36"/>
                      <a:pt x="821" y="25"/>
                      <a:pt x="828" y="26"/>
                    </a:cubicBezTo>
                    <a:cubicBezTo>
                      <a:pt x="828" y="31"/>
                      <a:pt x="825" y="34"/>
                      <a:pt x="826" y="40"/>
                    </a:cubicBezTo>
                    <a:cubicBezTo>
                      <a:pt x="831" y="44"/>
                      <a:pt x="839" y="38"/>
                      <a:pt x="840" y="38"/>
                    </a:cubicBezTo>
                    <a:cubicBezTo>
                      <a:pt x="854" y="40"/>
                      <a:pt x="883" y="55"/>
                      <a:pt x="899" y="36"/>
                    </a:cubicBezTo>
                    <a:cubicBezTo>
                      <a:pt x="903" y="38"/>
                      <a:pt x="899" y="46"/>
                      <a:pt x="903" y="46"/>
                    </a:cubicBezTo>
                    <a:cubicBezTo>
                      <a:pt x="906" y="31"/>
                      <a:pt x="906" y="12"/>
                      <a:pt x="913" y="0"/>
                    </a:cubicBezTo>
                    <a:cubicBezTo>
                      <a:pt x="922" y="3"/>
                      <a:pt x="927" y="21"/>
                      <a:pt x="923" y="30"/>
                    </a:cubicBezTo>
                    <a:cubicBezTo>
                      <a:pt x="921" y="22"/>
                      <a:pt x="923" y="9"/>
                      <a:pt x="913" y="8"/>
                    </a:cubicBezTo>
                    <a:cubicBezTo>
                      <a:pt x="914" y="21"/>
                      <a:pt x="905" y="35"/>
                      <a:pt x="911" y="46"/>
                    </a:cubicBezTo>
                    <a:cubicBezTo>
                      <a:pt x="925" y="47"/>
                      <a:pt x="927" y="47"/>
                      <a:pt x="939" y="48"/>
                    </a:cubicBezTo>
                    <a:cubicBezTo>
                      <a:pt x="938" y="44"/>
                      <a:pt x="934" y="36"/>
                      <a:pt x="937" y="32"/>
                    </a:cubicBezTo>
                    <a:cubicBezTo>
                      <a:pt x="939" y="26"/>
                      <a:pt x="940" y="37"/>
                      <a:pt x="945" y="34"/>
                    </a:cubicBezTo>
                    <a:cubicBezTo>
                      <a:pt x="945" y="28"/>
                      <a:pt x="945" y="22"/>
                      <a:pt x="945" y="16"/>
                    </a:cubicBezTo>
                    <a:cubicBezTo>
                      <a:pt x="958" y="19"/>
                      <a:pt x="942" y="27"/>
                      <a:pt x="950" y="34"/>
                    </a:cubicBezTo>
                    <a:cubicBezTo>
                      <a:pt x="955" y="25"/>
                      <a:pt x="952" y="39"/>
                      <a:pt x="962" y="36"/>
                    </a:cubicBezTo>
                    <a:cubicBezTo>
                      <a:pt x="959" y="32"/>
                      <a:pt x="965" y="27"/>
                      <a:pt x="966" y="32"/>
                    </a:cubicBezTo>
                    <a:cubicBezTo>
                      <a:pt x="962" y="32"/>
                      <a:pt x="966" y="38"/>
                      <a:pt x="968" y="38"/>
                    </a:cubicBezTo>
                    <a:cubicBezTo>
                      <a:pt x="968" y="35"/>
                      <a:pt x="967" y="31"/>
                      <a:pt x="970" y="30"/>
                    </a:cubicBezTo>
                    <a:cubicBezTo>
                      <a:pt x="972" y="44"/>
                      <a:pt x="997" y="49"/>
                      <a:pt x="1004" y="44"/>
                    </a:cubicBezTo>
                    <a:cubicBezTo>
                      <a:pt x="1011" y="57"/>
                      <a:pt x="996" y="84"/>
                      <a:pt x="1014" y="87"/>
                    </a:cubicBezTo>
                    <a:cubicBezTo>
                      <a:pt x="1020" y="74"/>
                      <a:pt x="1011" y="48"/>
                      <a:pt x="1020" y="38"/>
                    </a:cubicBezTo>
                    <a:cubicBezTo>
                      <a:pt x="1024" y="44"/>
                      <a:pt x="1020" y="61"/>
                      <a:pt x="1022" y="63"/>
                    </a:cubicBezTo>
                    <a:cubicBezTo>
                      <a:pt x="1027" y="62"/>
                      <a:pt x="1022" y="52"/>
                      <a:pt x="1028" y="53"/>
                    </a:cubicBezTo>
                    <a:cubicBezTo>
                      <a:pt x="1032" y="58"/>
                      <a:pt x="1030" y="69"/>
                      <a:pt x="1040" y="69"/>
                    </a:cubicBezTo>
                    <a:cubicBezTo>
                      <a:pt x="1040" y="57"/>
                      <a:pt x="1047" y="65"/>
                      <a:pt x="1053" y="59"/>
                    </a:cubicBezTo>
                    <a:cubicBezTo>
                      <a:pt x="1053" y="64"/>
                      <a:pt x="1054" y="70"/>
                      <a:pt x="1057" y="73"/>
                    </a:cubicBezTo>
                    <a:cubicBezTo>
                      <a:pt x="1056" y="65"/>
                      <a:pt x="1057" y="58"/>
                      <a:pt x="1061" y="55"/>
                    </a:cubicBezTo>
                    <a:cubicBezTo>
                      <a:pt x="1062" y="61"/>
                      <a:pt x="1058" y="73"/>
                      <a:pt x="1063" y="77"/>
                    </a:cubicBezTo>
                    <a:cubicBezTo>
                      <a:pt x="1070" y="73"/>
                      <a:pt x="1059" y="51"/>
                      <a:pt x="1069" y="50"/>
                    </a:cubicBezTo>
                    <a:cubicBezTo>
                      <a:pt x="1076" y="68"/>
                      <a:pt x="1065" y="97"/>
                      <a:pt x="1069" y="111"/>
                    </a:cubicBezTo>
                    <a:cubicBezTo>
                      <a:pt x="1076" y="94"/>
                      <a:pt x="1078" y="71"/>
                      <a:pt x="1085" y="53"/>
                    </a:cubicBezTo>
                    <a:cubicBezTo>
                      <a:pt x="1088" y="59"/>
                      <a:pt x="1085" y="66"/>
                      <a:pt x="1093" y="65"/>
                    </a:cubicBezTo>
                    <a:cubicBezTo>
                      <a:pt x="1094" y="71"/>
                      <a:pt x="1090" y="82"/>
                      <a:pt x="1095" y="85"/>
                    </a:cubicBezTo>
                    <a:cubicBezTo>
                      <a:pt x="1097" y="74"/>
                      <a:pt x="1097" y="61"/>
                      <a:pt x="1101" y="53"/>
                    </a:cubicBezTo>
                    <a:cubicBezTo>
                      <a:pt x="1101" y="62"/>
                      <a:pt x="1101" y="76"/>
                      <a:pt x="1103" y="89"/>
                    </a:cubicBezTo>
                    <a:cubicBezTo>
                      <a:pt x="1106" y="89"/>
                      <a:pt x="1106" y="86"/>
                      <a:pt x="1109" y="87"/>
                    </a:cubicBezTo>
                    <a:cubicBezTo>
                      <a:pt x="1113" y="132"/>
                      <a:pt x="1104" y="165"/>
                      <a:pt x="1091" y="194"/>
                    </a:cubicBezTo>
                    <a:cubicBezTo>
                      <a:pt x="1090" y="186"/>
                      <a:pt x="1094" y="172"/>
                      <a:pt x="1089" y="168"/>
                    </a:cubicBezTo>
                    <a:cubicBezTo>
                      <a:pt x="1086" y="177"/>
                      <a:pt x="1086" y="212"/>
                      <a:pt x="1081" y="190"/>
                    </a:cubicBezTo>
                    <a:cubicBezTo>
                      <a:pt x="1080" y="196"/>
                      <a:pt x="1081" y="205"/>
                      <a:pt x="1075" y="206"/>
                    </a:cubicBezTo>
                    <a:cubicBezTo>
                      <a:pt x="1072" y="199"/>
                      <a:pt x="1079" y="190"/>
                      <a:pt x="1075" y="188"/>
                    </a:cubicBezTo>
                    <a:cubicBezTo>
                      <a:pt x="1072" y="193"/>
                      <a:pt x="1061" y="186"/>
                      <a:pt x="1053" y="198"/>
                    </a:cubicBezTo>
                    <a:cubicBezTo>
                      <a:pt x="1048" y="196"/>
                      <a:pt x="1053" y="183"/>
                      <a:pt x="1048" y="182"/>
                    </a:cubicBezTo>
                    <a:cubicBezTo>
                      <a:pt x="1044" y="192"/>
                      <a:pt x="1050" y="213"/>
                      <a:pt x="1042" y="220"/>
                    </a:cubicBezTo>
                    <a:cubicBezTo>
                      <a:pt x="1039" y="216"/>
                      <a:pt x="1043" y="204"/>
                      <a:pt x="1038" y="200"/>
                    </a:cubicBezTo>
                    <a:cubicBezTo>
                      <a:pt x="1038" y="207"/>
                      <a:pt x="1031" y="209"/>
                      <a:pt x="1028" y="214"/>
                    </a:cubicBezTo>
                    <a:cubicBezTo>
                      <a:pt x="1016" y="196"/>
                      <a:pt x="1032" y="170"/>
                      <a:pt x="1024" y="147"/>
                    </a:cubicBezTo>
                    <a:cubicBezTo>
                      <a:pt x="1018" y="176"/>
                      <a:pt x="1020" y="213"/>
                      <a:pt x="1002" y="234"/>
                    </a:cubicBezTo>
                    <a:cubicBezTo>
                      <a:pt x="1000" y="218"/>
                      <a:pt x="1015" y="201"/>
                      <a:pt x="1006" y="190"/>
                    </a:cubicBezTo>
                    <a:cubicBezTo>
                      <a:pt x="1004" y="210"/>
                      <a:pt x="1002" y="230"/>
                      <a:pt x="994" y="244"/>
                    </a:cubicBezTo>
                    <a:cubicBezTo>
                      <a:pt x="992" y="214"/>
                      <a:pt x="1008" y="200"/>
                      <a:pt x="998" y="172"/>
                    </a:cubicBezTo>
                    <a:cubicBezTo>
                      <a:pt x="995" y="172"/>
                      <a:pt x="997" y="186"/>
                      <a:pt x="994" y="180"/>
                    </a:cubicBezTo>
                    <a:cubicBezTo>
                      <a:pt x="991" y="175"/>
                      <a:pt x="999" y="172"/>
                      <a:pt x="994" y="172"/>
                    </a:cubicBezTo>
                    <a:cubicBezTo>
                      <a:pt x="986" y="171"/>
                      <a:pt x="992" y="194"/>
                      <a:pt x="984" y="182"/>
                    </a:cubicBezTo>
                    <a:cubicBezTo>
                      <a:pt x="983" y="201"/>
                      <a:pt x="977" y="217"/>
                      <a:pt x="970" y="230"/>
                    </a:cubicBezTo>
                    <a:cubicBezTo>
                      <a:pt x="965" y="215"/>
                      <a:pt x="976" y="207"/>
                      <a:pt x="972" y="194"/>
                    </a:cubicBezTo>
                    <a:cubicBezTo>
                      <a:pt x="967" y="204"/>
                      <a:pt x="969" y="220"/>
                      <a:pt x="962" y="228"/>
                    </a:cubicBezTo>
                    <a:cubicBezTo>
                      <a:pt x="960" y="223"/>
                      <a:pt x="961" y="216"/>
                      <a:pt x="958" y="212"/>
                    </a:cubicBezTo>
                    <a:cubicBezTo>
                      <a:pt x="951" y="217"/>
                      <a:pt x="950" y="228"/>
                      <a:pt x="948" y="236"/>
                    </a:cubicBezTo>
                    <a:cubicBezTo>
                      <a:pt x="944" y="214"/>
                      <a:pt x="903" y="225"/>
                      <a:pt x="879" y="216"/>
                    </a:cubicBezTo>
                    <a:cubicBezTo>
                      <a:pt x="874" y="222"/>
                      <a:pt x="865" y="222"/>
                      <a:pt x="869" y="236"/>
                    </a:cubicBezTo>
                    <a:cubicBezTo>
                      <a:pt x="859" y="237"/>
                      <a:pt x="865" y="223"/>
                      <a:pt x="859" y="220"/>
                    </a:cubicBezTo>
                    <a:cubicBezTo>
                      <a:pt x="848" y="217"/>
                      <a:pt x="842" y="226"/>
                      <a:pt x="832" y="216"/>
                    </a:cubicBezTo>
                    <a:cubicBezTo>
                      <a:pt x="841" y="215"/>
                      <a:pt x="854" y="219"/>
                      <a:pt x="859" y="214"/>
                    </a:cubicBezTo>
                    <a:cubicBezTo>
                      <a:pt x="859" y="212"/>
                      <a:pt x="859" y="210"/>
                      <a:pt x="859" y="208"/>
                    </a:cubicBezTo>
                    <a:cubicBezTo>
                      <a:pt x="846" y="204"/>
                      <a:pt x="849" y="209"/>
                      <a:pt x="838" y="214"/>
                    </a:cubicBezTo>
                    <a:cubicBezTo>
                      <a:pt x="839" y="209"/>
                      <a:pt x="838" y="206"/>
                      <a:pt x="834" y="206"/>
                    </a:cubicBezTo>
                    <a:cubicBezTo>
                      <a:pt x="832" y="207"/>
                      <a:pt x="831" y="208"/>
                      <a:pt x="828" y="206"/>
                    </a:cubicBezTo>
                    <a:cubicBezTo>
                      <a:pt x="827" y="211"/>
                      <a:pt x="827" y="213"/>
                      <a:pt x="826" y="222"/>
                    </a:cubicBezTo>
                    <a:cubicBezTo>
                      <a:pt x="817" y="227"/>
                      <a:pt x="817" y="220"/>
                      <a:pt x="814" y="226"/>
                    </a:cubicBezTo>
                    <a:cubicBezTo>
                      <a:pt x="806" y="223"/>
                      <a:pt x="808" y="211"/>
                      <a:pt x="802" y="206"/>
                    </a:cubicBezTo>
                    <a:cubicBezTo>
                      <a:pt x="795" y="210"/>
                      <a:pt x="790" y="204"/>
                      <a:pt x="786" y="208"/>
                    </a:cubicBezTo>
                    <a:cubicBezTo>
                      <a:pt x="784" y="218"/>
                      <a:pt x="794" y="216"/>
                      <a:pt x="796" y="222"/>
                    </a:cubicBezTo>
                    <a:cubicBezTo>
                      <a:pt x="783" y="216"/>
                      <a:pt x="790" y="231"/>
                      <a:pt x="782" y="234"/>
                    </a:cubicBezTo>
                    <a:cubicBezTo>
                      <a:pt x="782" y="225"/>
                      <a:pt x="774" y="223"/>
                      <a:pt x="770" y="222"/>
                    </a:cubicBezTo>
                    <a:cubicBezTo>
                      <a:pt x="776" y="198"/>
                      <a:pt x="745" y="208"/>
                      <a:pt x="729" y="210"/>
                    </a:cubicBezTo>
                    <a:cubicBezTo>
                      <a:pt x="728" y="221"/>
                      <a:pt x="732" y="237"/>
                      <a:pt x="727" y="244"/>
                    </a:cubicBezTo>
                    <a:cubicBezTo>
                      <a:pt x="728" y="234"/>
                      <a:pt x="714" y="226"/>
                      <a:pt x="719" y="218"/>
                    </a:cubicBezTo>
                    <a:cubicBezTo>
                      <a:pt x="723" y="220"/>
                      <a:pt x="722" y="227"/>
                      <a:pt x="725" y="230"/>
                    </a:cubicBezTo>
                    <a:cubicBezTo>
                      <a:pt x="725" y="223"/>
                      <a:pt x="725" y="215"/>
                      <a:pt x="725" y="208"/>
                    </a:cubicBezTo>
                    <a:cubicBezTo>
                      <a:pt x="697" y="210"/>
                      <a:pt x="695" y="208"/>
                      <a:pt x="665" y="208"/>
                    </a:cubicBezTo>
                    <a:cubicBezTo>
                      <a:pt x="665" y="211"/>
                      <a:pt x="665" y="213"/>
                      <a:pt x="665" y="216"/>
                    </a:cubicBezTo>
                    <a:cubicBezTo>
                      <a:pt x="657" y="219"/>
                      <a:pt x="664" y="207"/>
                      <a:pt x="659" y="208"/>
                    </a:cubicBezTo>
                    <a:cubicBezTo>
                      <a:pt x="658" y="212"/>
                      <a:pt x="661" y="218"/>
                      <a:pt x="655" y="216"/>
                    </a:cubicBezTo>
                    <a:cubicBezTo>
                      <a:pt x="657" y="205"/>
                      <a:pt x="634" y="210"/>
                      <a:pt x="630" y="212"/>
                    </a:cubicBezTo>
                    <a:cubicBezTo>
                      <a:pt x="631" y="216"/>
                      <a:pt x="634" y="220"/>
                      <a:pt x="630" y="224"/>
                    </a:cubicBezTo>
                    <a:cubicBezTo>
                      <a:pt x="628" y="220"/>
                      <a:pt x="630" y="211"/>
                      <a:pt x="624" y="210"/>
                    </a:cubicBezTo>
                    <a:cubicBezTo>
                      <a:pt x="597" y="217"/>
                      <a:pt x="567" y="205"/>
                      <a:pt x="558" y="218"/>
                    </a:cubicBezTo>
                    <a:cubicBezTo>
                      <a:pt x="528" y="208"/>
                      <a:pt x="457" y="219"/>
                      <a:pt x="428" y="220"/>
                    </a:cubicBezTo>
                    <a:cubicBezTo>
                      <a:pt x="428" y="227"/>
                      <a:pt x="432" y="227"/>
                      <a:pt x="431" y="234"/>
                    </a:cubicBezTo>
                    <a:cubicBezTo>
                      <a:pt x="425" y="233"/>
                      <a:pt x="416" y="225"/>
                      <a:pt x="418" y="222"/>
                    </a:cubicBezTo>
                    <a:cubicBezTo>
                      <a:pt x="419" y="225"/>
                      <a:pt x="426" y="230"/>
                      <a:pt x="426" y="226"/>
                    </a:cubicBezTo>
                    <a:cubicBezTo>
                      <a:pt x="419" y="215"/>
                      <a:pt x="376" y="218"/>
                      <a:pt x="368" y="226"/>
                    </a:cubicBezTo>
                    <a:cubicBezTo>
                      <a:pt x="367" y="215"/>
                      <a:pt x="355" y="223"/>
                      <a:pt x="352" y="222"/>
                    </a:cubicBezTo>
                    <a:cubicBezTo>
                      <a:pt x="353" y="231"/>
                      <a:pt x="354" y="248"/>
                      <a:pt x="344" y="242"/>
                    </a:cubicBezTo>
                    <a:cubicBezTo>
                      <a:pt x="354" y="243"/>
                      <a:pt x="350" y="223"/>
                      <a:pt x="344" y="222"/>
                    </a:cubicBezTo>
                    <a:cubicBezTo>
                      <a:pt x="330" y="223"/>
                      <a:pt x="320" y="225"/>
                      <a:pt x="307" y="220"/>
                    </a:cubicBezTo>
                    <a:cubicBezTo>
                      <a:pt x="299" y="227"/>
                      <a:pt x="281" y="223"/>
                      <a:pt x="273" y="224"/>
                    </a:cubicBezTo>
                    <a:cubicBezTo>
                      <a:pt x="290" y="211"/>
                      <a:pt x="314" y="221"/>
                      <a:pt x="340" y="212"/>
                    </a:cubicBezTo>
                    <a:cubicBezTo>
                      <a:pt x="341" y="195"/>
                      <a:pt x="310" y="211"/>
                      <a:pt x="305" y="200"/>
                    </a:cubicBezTo>
                    <a:cubicBezTo>
                      <a:pt x="294" y="213"/>
                      <a:pt x="265" y="198"/>
                      <a:pt x="263" y="218"/>
                    </a:cubicBezTo>
                    <a:cubicBezTo>
                      <a:pt x="262" y="215"/>
                      <a:pt x="269" y="210"/>
                      <a:pt x="263" y="208"/>
                    </a:cubicBezTo>
                    <a:cubicBezTo>
                      <a:pt x="233" y="209"/>
                      <a:pt x="226" y="215"/>
                      <a:pt x="200" y="214"/>
                    </a:cubicBezTo>
                    <a:cubicBezTo>
                      <a:pt x="211" y="205"/>
                      <a:pt x="242" y="212"/>
                      <a:pt x="235" y="198"/>
                    </a:cubicBezTo>
                    <a:cubicBezTo>
                      <a:pt x="243" y="196"/>
                      <a:pt x="247" y="199"/>
                      <a:pt x="249" y="204"/>
                    </a:cubicBezTo>
                    <a:cubicBezTo>
                      <a:pt x="245" y="195"/>
                      <a:pt x="256" y="200"/>
                      <a:pt x="257" y="196"/>
                    </a:cubicBezTo>
                    <a:cubicBezTo>
                      <a:pt x="253" y="189"/>
                      <a:pt x="254" y="178"/>
                      <a:pt x="247" y="174"/>
                    </a:cubicBezTo>
                    <a:cubicBezTo>
                      <a:pt x="209" y="177"/>
                      <a:pt x="175" y="177"/>
                      <a:pt x="144" y="182"/>
                    </a:cubicBezTo>
                    <a:cubicBezTo>
                      <a:pt x="142" y="176"/>
                      <a:pt x="146" y="174"/>
                      <a:pt x="146" y="170"/>
                    </a:cubicBezTo>
                    <a:cubicBezTo>
                      <a:pt x="177" y="166"/>
                      <a:pt x="212" y="166"/>
                      <a:pt x="243" y="162"/>
                    </a:cubicBezTo>
                    <a:cubicBezTo>
                      <a:pt x="230" y="153"/>
                      <a:pt x="203" y="164"/>
                      <a:pt x="184" y="158"/>
                    </a:cubicBezTo>
                    <a:cubicBezTo>
                      <a:pt x="190" y="157"/>
                      <a:pt x="198" y="159"/>
                      <a:pt x="198" y="153"/>
                    </a:cubicBezTo>
                    <a:cubicBezTo>
                      <a:pt x="193" y="158"/>
                      <a:pt x="178" y="151"/>
                      <a:pt x="174" y="158"/>
                    </a:cubicBezTo>
                    <a:cubicBezTo>
                      <a:pt x="175" y="162"/>
                      <a:pt x="179" y="155"/>
                      <a:pt x="180" y="162"/>
                    </a:cubicBezTo>
                    <a:cubicBezTo>
                      <a:pt x="172" y="163"/>
                      <a:pt x="172" y="156"/>
                      <a:pt x="166" y="156"/>
                    </a:cubicBezTo>
                    <a:cubicBezTo>
                      <a:pt x="160" y="159"/>
                      <a:pt x="113" y="162"/>
                      <a:pt x="113" y="151"/>
                    </a:cubicBezTo>
                    <a:cubicBezTo>
                      <a:pt x="114" y="155"/>
                      <a:pt x="111" y="156"/>
                      <a:pt x="111" y="160"/>
                    </a:cubicBezTo>
                    <a:cubicBezTo>
                      <a:pt x="72" y="159"/>
                      <a:pt x="42" y="161"/>
                      <a:pt x="0" y="168"/>
                    </a:cubicBezTo>
                    <a:cubicBezTo>
                      <a:pt x="0" y="164"/>
                      <a:pt x="0" y="160"/>
                      <a:pt x="0" y="156"/>
                    </a:cubicBezTo>
                    <a:cubicBezTo>
                      <a:pt x="35" y="149"/>
                      <a:pt x="81" y="141"/>
                      <a:pt x="115" y="149"/>
                    </a:cubicBezTo>
                    <a:cubicBezTo>
                      <a:pt x="123" y="135"/>
                      <a:pt x="150" y="152"/>
                      <a:pt x="164" y="139"/>
                    </a:cubicBezTo>
                    <a:cubicBezTo>
                      <a:pt x="161" y="139"/>
                      <a:pt x="163" y="134"/>
                      <a:pt x="160" y="133"/>
                    </a:cubicBezTo>
                    <a:cubicBezTo>
                      <a:pt x="120" y="134"/>
                      <a:pt x="62" y="131"/>
                      <a:pt x="27" y="143"/>
                    </a:cubicBezTo>
                    <a:cubicBezTo>
                      <a:pt x="26" y="134"/>
                      <a:pt x="25" y="135"/>
                      <a:pt x="27" y="127"/>
                    </a:cubicBezTo>
                    <a:cubicBezTo>
                      <a:pt x="127" y="113"/>
                      <a:pt x="237" y="110"/>
                      <a:pt x="321" y="105"/>
                    </a:cubicBezTo>
                    <a:cubicBezTo>
                      <a:pt x="323" y="101"/>
                      <a:pt x="322" y="97"/>
                      <a:pt x="325" y="95"/>
                    </a:cubicBezTo>
                    <a:cubicBezTo>
                      <a:pt x="363" y="99"/>
                      <a:pt x="427" y="94"/>
                      <a:pt x="461" y="97"/>
                    </a:cubicBezTo>
                    <a:cubicBezTo>
                      <a:pt x="461" y="95"/>
                      <a:pt x="457" y="92"/>
                      <a:pt x="461" y="91"/>
                    </a:cubicBezTo>
                    <a:cubicBezTo>
                      <a:pt x="464" y="92"/>
                      <a:pt x="461" y="100"/>
                      <a:pt x="465" y="101"/>
                    </a:cubicBezTo>
                    <a:cubicBezTo>
                      <a:pt x="468" y="92"/>
                      <a:pt x="484" y="105"/>
                      <a:pt x="487" y="93"/>
                    </a:cubicBezTo>
                    <a:cubicBezTo>
                      <a:pt x="491" y="99"/>
                      <a:pt x="494" y="93"/>
                      <a:pt x="497" y="99"/>
                    </a:cubicBezTo>
                    <a:cubicBezTo>
                      <a:pt x="496" y="93"/>
                      <a:pt x="518" y="98"/>
                      <a:pt x="525" y="95"/>
                    </a:cubicBezTo>
                    <a:cubicBezTo>
                      <a:pt x="507" y="84"/>
                      <a:pt x="487" y="97"/>
                      <a:pt x="477" y="83"/>
                    </a:cubicBezTo>
                    <a:cubicBezTo>
                      <a:pt x="471" y="90"/>
                      <a:pt x="464" y="83"/>
                      <a:pt x="457" y="89"/>
                    </a:cubicBezTo>
                    <a:cubicBezTo>
                      <a:pt x="456" y="86"/>
                      <a:pt x="457" y="83"/>
                      <a:pt x="455" y="83"/>
                    </a:cubicBezTo>
                    <a:cubicBezTo>
                      <a:pt x="452" y="92"/>
                      <a:pt x="450" y="78"/>
                      <a:pt x="449" y="87"/>
                    </a:cubicBezTo>
                    <a:cubicBezTo>
                      <a:pt x="440" y="88"/>
                      <a:pt x="452" y="81"/>
                      <a:pt x="443" y="83"/>
                    </a:cubicBezTo>
                    <a:cubicBezTo>
                      <a:pt x="448" y="88"/>
                      <a:pt x="421" y="89"/>
                      <a:pt x="433" y="83"/>
                    </a:cubicBezTo>
                    <a:cubicBezTo>
                      <a:pt x="417" y="81"/>
                      <a:pt x="406" y="89"/>
                      <a:pt x="404" y="79"/>
                    </a:cubicBezTo>
                    <a:cubicBezTo>
                      <a:pt x="409" y="84"/>
                      <a:pt x="399" y="84"/>
                      <a:pt x="394" y="85"/>
                    </a:cubicBezTo>
                    <a:cubicBezTo>
                      <a:pt x="391" y="78"/>
                      <a:pt x="401" y="84"/>
                      <a:pt x="400" y="79"/>
                    </a:cubicBezTo>
                    <a:cubicBezTo>
                      <a:pt x="392" y="69"/>
                      <a:pt x="392" y="91"/>
                      <a:pt x="386" y="83"/>
                    </a:cubicBezTo>
                    <a:cubicBezTo>
                      <a:pt x="393" y="85"/>
                      <a:pt x="388" y="78"/>
                      <a:pt x="386" y="77"/>
                    </a:cubicBezTo>
                    <a:cubicBezTo>
                      <a:pt x="377" y="88"/>
                      <a:pt x="369" y="76"/>
                      <a:pt x="362" y="83"/>
                    </a:cubicBezTo>
                    <a:cubicBezTo>
                      <a:pt x="362" y="80"/>
                      <a:pt x="362" y="77"/>
                      <a:pt x="360" y="77"/>
                    </a:cubicBezTo>
                    <a:cubicBezTo>
                      <a:pt x="360" y="79"/>
                      <a:pt x="360" y="82"/>
                      <a:pt x="358" y="83"/>
                    </a:cubicBezTo>
                    <a:cubicBezTo>
                      <a:pt x="362" y="75"/>
                      <a:pt x="349" y="75"/>
                      <a:pt x="348" y="79"/>
                    </a:cubicBezTo>
                    <a:cubicBezTo>
                      <a:pt x="351" y="79"/>
                      <a:pt x="355" y="78"/>
                      <a:pt x="356" y="81"/>
                    </a:cubicBezTo>
                    <a:cubicBezTo>
                      <a:pt x="343" y="85"/>
                      <a:pt x="336" y="83"/>
                      <a:pt x="334" y="75"/>
                    </a:cubicBezTo>
                    <a:cubicBezTo>
                      <a:pt x="334" y="80"/>
                      <a:pt x="330" y="81"/>
                      <a:pt x="328" y="83"/>
                    </a:cubicBezTo>
                    <a:cubicBezTo>
                      <a:pt x="327" y="80"/>
                      <a:pt x="328" y="75"/>
                      <a:pt x="325" y="75"/>
                    </a:cubicBezTo>
                    <a:cubicBezTo>
                      <a:pt x="328" y="85"/>
                      <a:pt x="316" y="84"/>
                      <a:pt x="313" y="79"/>
                    </a:cubicBezTo>
                    <a:cubicBezTo>
                      <a:pt x="316" y="78"/>
                      <a:pt x="321" y="79"/>
                      <a:pt x="321" y="77"/>
                    </a:cubicBezTo>
                    <a:cubicBezTo>
                      <a:pt x="317" y="78"/>
                      <a:pt x="307" y="74"/>
                      <a:pt x="305" y="79"/>
                    </a:cubicBezTo>
                    <a:cubicBezTo>
                      <a:pt x="308" y="79"/>
                      <a:pt x="311" y="78"/>
                      <a:pt x="311" y="81"/>
                    </a:cubicBezTo>
                    <a:cubicBezTo>
                      <a:pt x="304" y="82"/>
                      <a:pt x="304" y="81"/>
                      <a:pt x="299" y="83"/>
                    </a:cubicBezTo>
                    <a:cubicBezTo>
                      <a:pt x="299" y="79"/>
                      <a:pt x="302" y="79"/>
                      <a:pt x="303" y="77"/>
                    </a:cubicBezTo>
                    <a:cubicBezTo>
                      <a:pt x="289" y="74"/>
                      <a:pt x="285" y="79"/>
                      <a:pt x="277" y="73"/>
                    </a:cubicBezTo>
                    <a:cubicBezTo>
                      <a:pt x="277" y="79"/>
                      <a:pt x="281" y="80"/>
                      <a:pt x="283" y="83"/>
                    </a:cubicBezTo>
                    <a:close/>
                    <a:moveTo>
                      <a:pt x="263" y="198"/>
                    </a:moveTo>
                    <a:cubicBezTo>
                      <a:pt x="294" y="193"/>
                      <a:pt x="293" y="194"/>
                      <a:pt x="325" y="192"/>
                    </a:cubicBezTo>
                    <a:cubicBezTo>
                      <a:pt x="323" y="181"/>
                      <a:pt x="315" y="186"/>
                      <a:pt x="303" y="186"/>
                    </a:cubicBezTo>
                    <a:cubicBezTo>
                      <a:pt x="304" y="180"/>
                      <a:pt x="308" y="179"/>
                      <a:pt x="315" y="180"/>
                    </a:cubicBezTo>
                    <a:cubicBezTo>
                      <a:pt x="309" y="160"/>
                      <a:pt x="268" y="177"/>
                      <a:pt x="251" y="174"/>
                    </a:cubicBezTo>
                    <a:cubicBezTo>
                      <a:pt x="255" y="181"/>
                      <a:pt x="260" y="189"/>
                      <a:pt x="263" y="198"/>
                    </a:cubicBezTo>
                    <a:close/>
                    <a:moveTo>
                      <a:pt x="356" y="170"/>
                    </a:moveTo>
                    <a:cubicBezTo>
                      <a:pt x="341" y="169"/>
                      <a:pt x="330" y="168"/>
                      <a:pt x="315" y="172"/>
                    </a:cubicBezTo>
                    <a:cubicBezTo>
                      <a:pt x="320" y="182"/>
                      <a:pt x="350" y="177"/>
                      <a:pt x="356" y="170"/>
                    </a:cubicBezTo>
                    <a:close/>
                    <a:moveTo>
                      <a:pt x="945" y="36"/>
                    </a:moveTo>
                    <a:cubicBezTo>
                      <a:pt x="937" y="36"/>
                      <a:pt x="944" y="45"/>
                      <a:pt x="943" y="48"/>
                    </a:cubicBezTo>
                    <a:cubicBezTo>
                      <a:pt x="948" y="48"/>
                      <a:pt x="944" y="40"/>
                      <a:pt x="945" y="36"/>
                    </a:cubicBezTo>
                    <a:close/>
                    <a:moveTo>
                      <a:pt x="960" y="38"/>
                    </a:moveTo>
                    <a:cubicBezTo>
                      <a:pt x="954" y="39"/>
                      <a:pt x="955" y="46"/>
                      <a:pt x="958" y="48"/>
                    </a:cubicBezTo>
                    <a:cubicBezTo>
                      <a:pt x="964" y="47"/>
                      <a:pt x="960" y="43"/>
                      <a:pt x="960" y="38"/>
                    </a:cubicBezTo>
                    <a:close/>
                    <a:moveTo>
                      <a:pt x="954" y="38"/>
                    </a:moveTo>
                    <a:cubicBezTo>
                      <a:pt x="952" y="38"/>
                      <a:pt x="950" y="38"/>
                      <a:pt x="948" y="38"/>
                    </a:cubicBezTo>
                    <a:cubicBezTo>
                      <a:pt x="949" y="41"/>
                      <a:pt x="945" y="49"/>
                      <a:pt x="950" y="48"/>
                    </a:cubicBezTo>
                    <a:cubicBezTo>
                      <a:pt x="956" y="51"/>
                      <a:pt x="953" y="42"/>
                      <a:pt x="954" y="38"/>
                    </a:cubicBezTo>
                    <a:close/>
                    <a:moveTo>
                      <a:pt x="790" y="50"/>
                    </a:moveTo>
                    <a:cubicBezTo>
                      <a:pt x="786" y="50"/>
                      <a:pt x="789" y="58"/>
                      <a:pt x="788" y="61"/>
                    </a:cubicBezTo>
                    <a:cubicBezTo>
                      <a:pt x="795" y="59"/>
                      <a:pt x="809" y="64"/>
                      <a:pt x="808" y="55"/>
                    </a:cubicBezTo>
                    <a:cubicBezTo>
                      <a:pt x="804" y="51"/>
                      <a:pt x="793" y="55"/>
                      <a:pt x="790" y="50"/>
                    </a:cubicBezTo>
                    <a:close/>
                    <a:moveTo>
                      <a:pt x="988" y="53"/>
                    </a:moveTo>
                    <a:cubicBezTo>
                      <a:pt x="982" y="53"/>
                      <a:pt x="975" y="51"/>
                      <a:pt x="972" y="55"/>
                    </a:cubicBezTo>
                    <a:cubicBezTo>
                      <a:pt x="972" y="63"/>
                      <a:pt x="972" y="72"/>
                      <a:pt x="972" y="81"/>
                    </a:cubicBezTo>
                    <a:cubicBezTo>
                      <a:pt x="981" y="75"/>
                      <a:pt x="982" y="62"/>
                      <a:pt x="988" y="53"/>
                    </a:cubicBezTo>
                    <a:close/>
                    <a:moveTo>
                      <a:pt x="828" y="55"/>
                    </a:moveTo>
                    <a:cubicBezTo>
                      <a:pt x="822" y="58"/>
                      <a:pt x="833" y="59"/>
                      <a:pt x="830" y="65"/>
                    </a:cubicBezTo>
                    <a:cubicBezTo>
                      <a:pt x="834" y="64"/>
                      <a:pt x="835" y="61"/>
                      <a:pt x="834" y="57"/>
                    </a:cubicBezTo>
                    <a:cubicBezTo>
                      <a:pt x="832" y="57"/>
                      <a:pt x="829" y="57"/>
                      <a:pt x="828" y="55"/>
                    </a:cubicBezTo>
                    <a:close/>
                    <a:moveTo>
                      <a:pt x="812" y="55"/>
                    </a:moveTo>
                    <a:cubicBezTo>
                      <a:pt x="812" y="57"/>
                      <a:pt x="812" y="60"/>
                      <a:pt x="812" y="63"/>
                    </a:cubicBezTo>
                    <a:cubicBezTo>
                      <a:pt x="816" y="63"/>
                      <a:pt x="819" y="63"/>
                      <a:pt x="822" y="63"/>
                    </a:cubicBezTo>
                    <a:cubicBezTo>
                      <a:pt x="822" y="61"/>
                      <a:pt x="822" y="59"/>
                      <a:pt x="822" y="57"/>
                    </a:cubicBezTo>
                    <a:cubicBezTo>
                      <a:pt x="820" y="55"/>
                      <a:pt x="817" y="54"/>
                      <a:pt x="812" y="55"/>
                    </a:cubicBezTo>
                    <a:close/>
                    <a:moveTo>
                      <a:pt x="935" y="61"/>
                    </a:moveTo>
                    <a:cubicBezTo>
                      <a:pt x="928" y="54"/>
                      <a:pt x="896" y="55"/>
                      <a:pt x="921" y="59"/>
                    </a:cubicBezTo>
                    <a:cubicBezTo>
                      <a:pt x="925" y="59"/>
                      <a:pt x="926" y="60"/>
                      <a:pt x="929" y="61"/>
                    </a:cubicBezTo>
                    <a:cubicBezTo>
                      <a:pt x="931" y="61"/>
                      <a:pt x="933" y="61"/>
                      <a:pt x="935" y="61"/>
                    </a:cubicBezTo>
                    <a:close/>
                    <a:moveTo>
                      <a:pt x="840" y="57"/>
                    </a:moveTo>
                    <a:cubicBezTo>
                      <a:pt x="838" y="57"/>
                      <a:pt x="839" y="60"/>
                      <a:pt x="838" y="63"/>
                    </a:cubicBezTo>
                    <a:cubicBezTo>
                      <a:pt x="843" y="64"/>
                      <a:pt x="845" y="57"/>
                      <a:pt x="845" y="65"/>
                    </a:cubicBezTo>
                    <a:cubicBezTo>
                      <a:pt x="850" y="63"/>
                      <a:pt x="862" y="69"/>
                      <a:pt x="861" y="61"/>
                    </a:cubicBezTo>
                    <a:cubicBezTo>
                      <a:pt x="855" y="64"/>
                      <a:pt x="848" y="60"/>
                      <a:pt x="840" y="57"/>
                    </a:cubicBezTo>
                    <a:close/>
                    <a:moveTo>
                      <a:pt x="958" y="61"/>
                    </a:moveTo>
                    <a:cubicBezTo>
                      <a:pt x="958" y="56"/>
                      <a:pt x="950" y="60"/>
                      <a:pt x="948" y="59"/>
                    </a:cubicBezTo>
                    <a:cubicBezTo>
                      <a:pt x="944" y="66"/>
                      <a:pt x="954" y="60"/>
                      <a:pt x="954" y="65"/>
                    </a:cubicBezTo>
                    <a:cubicBezTo>
                      <a:pt x="956" y="64"/>
                      <a:pt x="955" y="61"/>
                      <a:pt x="958" y="61"/>
                    </a:cubicBezTo>
                    <a:close/>
                    <a:moveTo>
                      <a:pt x="1000" y="65"/>
                    </a:moveTo>
                    <a:cubicBezTo>
                      <a:pt x="996" y="73"/>
                      <a:pt x="993" y="80"/>
                      <a:pt x="1002" y="85"/>
                    </a:cubicBezTo>
                    <a:cubicBezTo>
                      <a:pt x="1002" y="78"/>
                      <a:pt x="1004" y="68"/>
                      <a:pt x="1000" y="65"/>
                    </a:cubicBezTo>
                    <a:close/>
                    <a:moveTo>
                      <a:pt x="469" y="67"/>
                    </a:moveTo>
                    <a:cubicBezTo>
                      <a:pt x="495" y="72"/>
                      <a:pt x="514" y="73"/>
                      <a:pt x="544" y="71"/>
                    </a:cubicBezTo>
                    <a:cubicBezTo>
                      <a:pt x="521" y="62"/>
                      <a:pt x="492" y="67"/>
                      <a:pt x="469" y="67"/>
                    </a:cubicBezTo>
                    <a:close/>
                    <a:moveTo>
                      <a:pt x="546" y="69"/>
                    </a:moveTo>
                    <a:cubicBezTo>
                      <a:pt x="551" y="77"/>
                      <a:pt x="566" y="76"/>
                      <a:pt x="576" y="71"/>
                    </a:cubicBezTo>
                    <a:cubicBezTo>
                      <a:pt x="569" y="68"/>
                      <a:pt x="553" y="64"/>
                      <a:pt x="546" y="69"/>
                    </a:cubicBezTo>
                    <a:close/>
                    <a:moveTo>
                      <a:pt x="578" y="71"/>
                    </a:moveTo>
                    <a:cubicBezTo>
                      <a:pt x="607" y="78"/>
                      <a:pt x="611" y="75"/>
                      <a:pt x="649" y="77"/>
                    </a:cubicBezTo>
                    <a:cubicBezTo>
                      <a:pt x="643" y="68"/>
                      <a:pt x="626" y="69"/>
                      <a:pt x="614" y="69"/>
                    </a:cubicBezTo>
                    <a:cubicBezTo>
                      <a:pt x="602" y="68"/>
                      <a:pt x="588" y="68"/>
                      <a:pt x="578" y="71"/>
                    </a:cubicBezTo>
                    <a:close/>
                    <a:moveTo>
                      <a:pt x="1046" y="71"/>
                    </a:moveTo>
                    <a:cubicBezTo>
                      <a:pt x="1043" y="76"/>
                      <a:pt x="1041" y="82"/>
                      <a:pt x="1040" y="91"/>
                    </a:cubicBezTo>
                    <a:cubicBezTo>
                      <a:pt x="1052" y="87"/>
                      <a:pt x="1037" y="106"/>
                      <a:pt x="1042" y="109"/>
                    </a:cubicBezTo>
                    <a:cubicBezTo>
                      <a:pt x="1049" y="100"/>
                      <a:pt x="1053" y="76"/>
                      <a:pt x="1046" y="71"/>
                    </a:cubicBezTo>
                    <a:close/>
                    <a:moveTo>
                      <a:pt x="1030" y="73"/>
                    </a:moveTo>
                    <a:cubicBezTo>
                      <a:pt x="1027" y="67"/>
                      <a:pt x="1030" y="84"/>
                      <a:pt x="1024" y="83"/>
                    </a:cubicBezTo>
                    <a:cubicBezTo>
                      <a:pt x="1024" y="88"/>
                      <a:pt x="1028" y="88"/>
                      <a:pt x="1032" y="89"/>
                    </a:cubicBezTo>
                    <a:cubicBezTo>
                      <a:pt x="1034" y="81"/>
                      <a:pt x="1029" y="80"/>
                      <a:pt x="1030" y="73"/>
                    </a:cubicBezTo>
                    <a:close/>
                    <a:moveTo>
                      <a:pt x="786" y="73"/>
                    </a:moveTo>
                    <a:cubicBezTo>
                      <a:pt x="787" y="79"/>
                      <a:pt x="798" y="76"/>
                      <a:pt x="804" y="77"/>
                    </a:cubicBezTo>
                    <a:cubicBezTo>
                      <a:pt x="804" y="79"/>
                      <a:pt x="800" y="78"/>
                      <a:pt x="798" y="79"/>
                    </a:cubicBezTo>
                    <a:cubicBezTo>
                      <a:pt x="799" y="82"/>
                      <a:pt x="803" y="80"/>
                      <a:pt x="806" y="81"/>
                    </a:cubicBezTo>
                    <a:cubicBezTo>
                      <a:pt x="806" y="78"/>
                      <a:pt x="806" y="75"/>
                      <a:pt x="808" y="75"/>
                    </a:cubicBezTo>
                    <a:cubicBezTo>
                      <a:pt x="802" y="70"/>
                      <a:pt x="793" y="73"/>
                      <a:pt x="786" y="73"/>
                    </a:cubicBezTo>
                    <a:close/>
                    <a:moveTo>
                      <a:pt x="776" y="79"/>
                    </a:moveTo>
                    <a:cubicBezTo>
                      <a:pt x="776" y="76"/>
                      <a:pt x="776" y="73"/>
                      <a:pt x="776" y="71"/>
                    </a:cubicBezTo>
                    <a:cubicBezTo>
                      <a:pt x="766" y="71"/>
                      <a:pt x="756" y="71"/>
                      <a:pt x="746" y="71"/>
                    </a:cubicBezTo>
                    <a:cubicBezTo>
                      <a:pt x="748" y="79"/>
                      <a:pt x="763" y="76"/>
                      <a:pt x="774" y="77"/>
                    </a:cubicBezTo>
                    <a:cubicBezTo>
                      <a:pt x="773" y="79"/>
                      <a:pt x="769" y="78"/>
                      <a:pt x="766" y="79"/>
                    </a:cubicBezTo>
                    <a:cubicBezTo>
                      <a:pt x="766" y="83"/>
                      <a:pt x="775" y="80"/>
                      <a:pt x="776" y="79"/>
                    </a:cubicBezTo>
                    <a:close/>
                    <a:moveTo>
                      <a:pt x="651" y="77"/>
                    </a:moveTo>
                    <a:cubicBezTo>
                      <a:pt x="662" y="78"/>
                      <a:pt x="662" y="78"/>
                      <a:pt x="673" y="77"/>
                    </a:cubicBezTo>
                    <a:cubicBezTo>
                      <a:pt x="666" y="73"/>
                      <a:pt x="656" y="67"/>
                      <a:pt x="651" y="77"/>
                    </a:cubicBezTo>
                    <a:close/>
                    <a:moveTo>
                      <a:pt x="853" y="73"/>
                    </a:moveTo>
                    <a:cubicBezTo>
                      <a:pt x="847" y="78"/>
                      <a:pt x="845" y="75"/>
                      <a:pt x="836" y="75"/>
                    </a:cubicBezTo>
                    <a:cubicBezTo>
                      <a:pt x="839" y="85"/>
                      <a:pt x="852" y="77"/>
                      <a:pt x="863" y="79"/>
                    </a:cubicBezTo>
                    <a:cubicBezTo>
                      <a:pt x="863" y="73"/>
                      <a:pt x="849" y="81"/>
                      <a:pt x="853" y="73"/>
                    </a:cubicBezTo>
                    <a:close/>
                    <a:moveTo>
                      <a:pt x="812" y="73"/>
                    </a:moveTo>
                    <a:cubicBezTo>
                      <a:pt x="812" y="75"/>
                      <a:pt x="812" y="78"/>
                      <a:pt x="812" y="81"/>
                    </a:cubicBezTo>
                    <a:cubicBezTo>
                      <a:pt x="815" y="81"/>
                      <a:pt x="818" y="81"/>
                      <a:pt x="820" y="81"/>
                    </a:cubicBezTo>
                    <a:cubicBezTo>
                      <a:pt x="822" y="86"/>
                      <a:pt x="811" y="79"/>
                      <a:pt x="812" y="85"/>
                    </a:cubicBezTo>
                    <a:cubicBezTo>
                      <a:pt x="809" y="93"/>
                      <a:pt x="821" y="86"/>
                      <a:pt x="820" y="91"/>
                    </a:cubicBezTo>
                    <a:cubicBezTo>
                      <a:pt x="826" y="91"/>
                      <a:pt x="819" y="77"/>
                      <a:pt x="824" y="77"/>
                    </a:cubicBezTo>
                    <a:cubicBezTo>
                      <a:pt x="822" y="73"/>
                      <a:pt x="816" y="75"/>
                      <a:pt x="812" y="73"/>
                    </a:cubicBezTo>
                    <a:close/>
                    <a:moveTo>
                      <a:pt x="679" y="75"/>
                    </a:moveTo>
                    <a:cubicBezTo>
                      <a:pt x="680" y="79"/>
                      <a:pt x="689" y="76"/>
                      <a:pt x="693" y="77"/>
                    </a:cubicBezTo>
                    <a:cubicBezTo>
                      <a:pt x="690" y="74"/>
                      <a:pt x="683" y="71"/>
                      <a:pt x="679" y="75"/>
                    </a:cubicBezTo>
                    <a:close/>
                    <a:moveTo>
                      <a:pt x="1091" y="77"/>
                    </a:moveTo>
                    <a:cubicBezTo>
                      <a:pt x="1084" y="80"/>
                      <a:pt x="1089" y="100"/>
                      <a:pt x="1085" y="101"/>
                    </a:cubicBezTo>
                    <a:cubicBezTo>
                      <a:pt x="1092" y="106"/>
                      <a:pt x="1087" y="81"/>
                      <a:pt x="1091" y="77"/>
                    </a:cubicBezTo>
                    <a:close/>
                    <a:moveTo>
                      <a:pt x="796" y="81"/>
                    </a:moveTo>
                    <a:cubicBezTo>
                      <a:pt x="794" y="75"/>
                      <a:pt x="793" y="85"/>
                      <a:pt x="788" y="83"/>
                    </a:cubicBezTo>
                    <a:cubicBezTo>
                      <a:pt x="794" y="87"/>
                      <a:pt x="802" y="89"/>
                      <a:pt x="808" y="87"/>
                    </a:cubicBezTo>
                    <a:cubicBezTo>
                      <a:pt x="811" y="80"/>
                      <a:pt x="790" y="85"/>
                      <a:pt x="796" y="81"/>
                    </a:cubicBezTo>
                    <a:close/>
                    <a:moveTo>
                      <a:pt x="505" y="81"/>
                    </a:moveTo>
                    <a:cubicBezTo>
                      <a:pt x="502" y="76"/>
                      <a:pt x="490" y="80"/>
                      <a:pt x="483" y="79"/>
                    </a:cubicBezTo>
                    <a:cubicBezTo>
                      <a:pt x="486" y="83"/>
                      <a:pt x="498" y="80"/>
                      <a:pt x="505" y="81"/>
                    </a:cubicBezTo>
                    <a:close/>
                    <a:moveTo>
                      <a:pt x="836" y="87"/>
                    </a:moveTo>
                    <a:cubicBezTo>
                      <a:pt x="840" y="96"/>
                      <a:pt x="864" y="94"/>
                      <a:pt x="871" y="93"/>
                    </a:cubicBezTo>
                    <a:cubicBezTo>
                      <a:pt x="865" y="82"/>
                      <a:pt x="845" y="87"/>
                      <a:pt x="836" y="87"/>
                    </a:cubicBezTo>
                    <a:close/>
                    <a:moveTo>
                      <a:pt x="1107" y="91"/>
                    </a:moveTo>
                    <a:cubicBezTo>
                      <a:pt x="1097" y="106"/>
                      <a:pt x="1106" y="134"/>
                      <a:pt x="1101" y="151"/>
                    </a:cubicBezTo>
                    <a:cubicBezTo>
                      <a:pt x="1111" y="139"/>
                      <a:pt x="1106" y="112"/>
                      <a:pt x="1107" y="91"/>
                    </a:cubicBezTo>
                    <a:close/>
                    <a:moveTo>
                      <a:pt x="1081" y="93"/>
                    </a:moveTo>
                    <a:cubicBezTo>
                      <a:pt x="1078" y="89"/>
                      <a:pt x="1079" y="107"/>
                      <a:pt x="1077" y="111"/>
                    </a:cubicBezTo>
                    <a:cubicBezTo>
                      <a:pt x="1082" y="109"/>
                      <a:pt x="1081" y="100"/>
                      <a:pt x="1081" y="93"/>
                    </a:cubicBezTo>
                    <a:close/>
                    <a:moveTo>
                      <a:pt x="875" y="91"/>
                    </a:moveTo>
                    <a:cubicBezTo>
                      <a:pt x="879" y="100"/>
                      <a:pt x="886" y="96"/>
                      <a:pt x="895" y="95"/>
                    </a:cubicBezTo>
                    <a:cubicBezTo>
                      <a:pt x="893" y="89"/>
                      <a:pt x="883" y="91"/>
                      <a:pt x="875" y="91"/>
                    </a:cubicBezTo>
                    <a:close/>
                    <a:moveTo>
                      <a:pt x="544" y="91"/>
                    </a:moveTo>
                    <a:cubicBezTo>
                      <a:pt x="538" y="91"/>
                      <a:pt x="533" y="91"/>
                      <a:pt x="527" y="91"/>
                    </a:cubicBezTo>
                    <a:cubicBezTo>
                      <a:pt x="526" y="100"/>
                      <a:pt x="543" y="96"/>
                      <a:pt x="544" y="91"/>
                    </a:cubicBezTo>
                    <a:close/>
                    <a:moveTo>
                      <a:pt x="907" y="95"/>
                    </a:moveTo>
                    <a:cubicBezTo>
                      <a:pt x="913" y="98"/>
                      <a:pt x="920" y="99"/>
                      <a:pt x="929" y="99"/>
                    </a:cubicBezTo>
                    <a:cubicBezTo>
                      <a:pt x="926" y="90"/>
                      <a:pt x="911" y="94"/>
                      <a:pt x="907" y="95"/>
                    </a:cubicBezTo>
                    <a:close/>
                    <a:moveTo>
                      <a:pt x="1099" y="135"/>
                    </a:moveTo>
                    <a:cubicBezTo>
                      <a:pt x="1094" y="146"/>
                      <a:pt x="1094" y="155"/>
                      <a:pt x="1095" y="168"/>
                    </a:cubicBezTo>
                    <a:cubicBezTo>
                      <a:pt x="1100" y="155"/>
                      <a:pt x="1097" y="153"/>
                      <a:pt x="1099" y="135"/>
                    </a:cubicBezTo>
                    <a:close/>
                    <a:moveTo>
                      <a:pt x="1016" y="135"/>
                    </a:moveTo>
                    <a:cubicBezTo>
                      <a:pt x="1011" y="139"/>
                      <a:pt x="1012" y="149"/>
                      <a:pt x="1012" y="158"/>
                    </a:cubicBezTo>
                    <a:cubicBezTo>
                      <a:pt x="1021" y="157"/>
                      <a:pt x="1014" y="142"/>
                      <a:pt x="1016" y="135"/>
                    </a:cubicBezTo>
                    <a:close/>
                    <a:moveTo>
                      <a:pt x="1008" y="135"/>
                    </a:moveTo>
                    <a:cubicBezTo>
                      <a:pt x="1002" y="138"/>
                      <a:pt x="1004" y="148"/>
                      <a:pt x="1004" y="156"/>
                    </a:cubicBezTo>
                    <a:cubicBezTo>
                      <a:pt x="1008" y="152"/>
                      <a:pt x="1008" y="144"/>
                      <a:pt x="1008" y="135"/>
                    </a:cubicBezTo>
                    <a:close/>
                    <a:moveTo>
                      <a:pt x="998" y="135"/>
                    </a:moveTo>
                    <a:cubicBezTo>
                      <a:pt x="994" y="135"/>
                      <a:pt x="994" y="138"/>
                      <a:pt x="990" y="137"/>
                    </a:cubicBezTo>
                    <a:cubicBezTo>
                      <a:pt x="994" y="141"/>
                      <a:pt x="993" y="150"/>
                      <a:pt x="996" y="156"/>
                    </a:cubicBezTo>
                    <a:cubicBezTo>
                      <a:pt x="1001" y="154"/>
                      <a:pt x="1001" y="140"/>
                      <a:pt x="998" y="135"/>
                    </a:cubicBezTo>
                    <a:close/>
                    <a:moveTo>
                      <a:pt x="1038" y="137"/>
                    </a:moveTo>
                    <a:cubicBezTo>
                      <a:pt x="1029" y="152"/>
                      <a:pt x="1031" y="179"/>
                      <a:pt x="1030" y="202"/>
                    </a:cubicBezTo>
                    <a:cubicBezTo>
                      <a:pt x="1037" y="188"/>
                      <a:pt x="1039" y="151"/>
                      <a:pt x="1038" y="137"/>
                    </a:cubicBezTo>
                    <a:close/>
                    <a:moveTo>
                      <a:pt x="1071" y="139"/>
                    </a:moveTo>
                    <a:cubicBezTo>
                      <a:pt x="1067" y="139"/>
                      <a:pt x="1066" y="142"/>
                      <a:pt x="1063" y="141"/>
                    </a:cubicBezTo>
                    <a:cubicBezTo>
                      <a:pt x="1064" y="153"/>
                      <a:pt x="1060" y="157"/>
                      <a:pt x="1063" y="166"/>
                    </a:cubicBezTo>
                    <a:cubicBezTo>
                      <a:pt x="1068" y="159"/>
                      <a:pt x="1071" y="151"/>
                      <a:pt x="1071" y="139"/>
                    </a:cubicBezTo>
                    <a:close/>
                    <a:moveTo>
                      <a:pt x="1083" y="141"/>
                    </a:moveTo>
                    <a:cubicBezTo>
                      <a:pt x="1075" y="148"/>
                      <a:pt x="1080" y="160"/>
                      <a:pt x="1077" y="168"/>
                    </a:cubicBezTo>
                    <a:cubicBezTo>
                      <a:pt x="1085" y="161"/>
                      <a:pt x="1081" y="154"/>
                      <a:pt x="1083" y="141"/>
                    </a:cubicBezTo>
                    <a:close/>
                    <a:moveTo>
                      <a:pt x="907" y="147"/>
                    </a:moveTo>
                    <a:cubicBezTo>
                      <a:pt x="906" y="156"/>
                      <a:pt x="925" y="155"/>
                      <a:pt x="929" y="151"/>
                    </a:cubicBezTo>
                    <a:cubicBezTo>
                      <a:pt x="929" y="143"/>
                      <a:pt x="914" y="149"/>
                      <a:pt x="907" y="147"/>
                    </a:cubicBezTo>
                    <a:close/>
                    <a:moveTo>
                      <a:pt x="1075" y="149"/>
                    </a:moveTo>
                    <a:cubicBezTo>
                      <a:pt x="1071" y="162"/>
                      <a:pt x="1063" y="171"/>
                      <a:pt x="1063" y="188"/>
                    </a:cubicBezTo>
                    <a:cubicBezTo>
                      <a:pt x="1067" y="183"/>
                      <a:pt x="1071" y="186"/>
                      <a:pt x="1075" y="184"/>
                    </a:cubicBezTo>
                    <a:cubicBezTo>
                      <a:pt x="1074" y="170"/>
                      <a:pt x="1075" y="165"/>
                      <a:pt x="1075" y="149"/>
                    </a:cubicBezTo>
                    <a:close/>
                    <a:moveTo>
                      <a:pt x="227" y="151"/>
                    </a:moveTo>
                    <a:cubicBezTo>
                      <a:pt x="213" y="151"/>
                      <a:pt x="215" y="154"/>
                      <a:pt x="200" y="153"/>
                    </a:cubicBezTo>
                    <a:cubicBezTo>
                      <a:pt x="203" y="159"/>
                      <a:pt x="223" y="158"/>
                      <a:pt x="227" y="151"/>
                    </a:cubicBezTo>
                    <a:close/>
                    <a:moveTo>
                      <a:pt x="760" y="168"/>
                    </a:moveTo>
                    <a:cubicBezTo>
                      <a:pt x="762" y="172"/>
                      <a:pt x="776" y="174"/>
                      <a:pt x="778" y="168"/>
                    </a:cubicBezTo>
                    <a:cubicBezTo>
                      <a:pt x="775" y="165"/>
                      <a:pt x="768" y="169"/>
                      <a:pt x="760" y="168"/>
                    </a:cubicBezTo>
                    <a:close/>
                    <a:moveTo>
                      <a:pt x="952" y="168"/>
                    </a:moveTo>
                    <a:cubicBezTo>
                      <a:pt x="949" y="168"/>
                      <a:pt x="946" y="168"/>
                      <a:pt x="943" y="168"/>
                    </a:cubicBezTo>
                    <a:cubicBezTo>
                      <a:pt x="943" y="171"/>
                      <a:pt x="943" y="174"/>
                      <a:pt x="943" y="178"/>
                    </a:cubicBezTo>
                    <a:cubicBezTo>
                      <a:pt x="946" y="178"/>
                      <a:pt x="949" y="177"/>
                      <a:pt x="950" y="180"/>
                    </a:cubicBezTo>
                    <a:cubicBezTo>
                      <a:pt x="954" y="179"/>
                      <a:pt x="950" y="171"/>
                      <a:pt x="952" y="168"/>
                    </a:cubicBezTo>
                    <a:close/>
                    <a:moveTo>
                      <a:pt x="927" y="170"/>
                    </a:moveTo>
                    <a:cubicBezTo>
                      <a:pt x="926" y="165"/>
                      <a:pt x="916" y="169"/>
                      <a:pt x="911" y="168"/>
                    </a:cubicBezTo>
                    <a:cubicBezTo>
                      <a:pt x="912" y="180"/>
                      <a:pt x="915" y="177"/>
                      <a:pt x="925" y="178"/>
                    </a:cubicBezTo>
                    <a:cubicBezTo>
                      <a:pt x="925" y="175"/>
                      <a:pt x="924" y="170"/>
                      <a:pt x="927" y="170"/>
                    </a:cubicBezTo>
                    <a:close/>
                    <a:moveTo>
                      <a:pt x="887" y="168"/>
                    </a:moveTo>
                    <a:cubicBezTo>
                      <a:pt x="880" y="164"/>
                      <a:pt x="878" y="175"/>
                      <a:pt x="877" y="170"/>
                    </a:cubicBezTo>
                    <a:cubicBezTo>
                      <a:pt x="868" y="175"/>
                      <a:pt x="885" y="172"/>
                      <a:pt x="885" y="176"/>
                    </a:cubicBezTo>
                    <a:cubicBezTo>
                      <a:pt x="888" y="175"/>
                      <a:pt x="887" y="171"/>
                      <a:pt x="887" y="168"/>
                    </a:cubicBezTo>
                    <a:close/>
                    <a:moveTo>
                      <a:pt x="822" y="168"/>
                    </a:moveTo>
                    <a:cubicBezTo>
                      <a:pt x="818" y="168"/>
                      <a:pt x="814" y="168"/>
                      <a:pt x="810" y="168"/>
                    </a:cubicBezTo>
                    <a:cubicBezTo>
                      <a:pt x="810" y="169"/>
                      <a:pt x="810" y="170"/>
                      <a:pt x="810" y="172"/>
                    </a:cubicBezTo>
                    <a:cubicBezTo>
                      <a:pt x="814" y="172"/>
                      <a:pt x="818" y="172"/>
                      <a:pt x="822" y="172"/>
                    </a:cubicBezTo>
                    <a:cubicBezTo>
                      <a:pt x="822" y="170"/>
                      <a:pt x="822" y="169"/>
                      <a:pt x="822" y="168"/>
                    </a:cubicBezTo>
                    <a:close/>
                    <a:moveTo>
                      <a:pt x="798" y="168"/>
                    </a:moveTo>
                    <a:cubicBezTo>
                      <a:pt x="794" y="168"/>
                      <a:pt x="790" y="168"/>
                      <a:pt x="786" y="168"/>
                    </a:cubicBezTo>
                    <a:cubicBezTo>
                      <a:pt x="786" y="169"/>
                      <a:pt x="786" y="170"/>
                      <a:pt x="786" y="172"/>
                    </a:cubicBezTo>
                    <a:cubicBezTo>
                      <a:pt x="790" y="172"/>
                      <a:pt x="794" y="172"/>
                      <a:pt x="798" y="172"/>
                    </a:cubicBezTo>
                    <a:cubicBezTo>
                      <a:pt x="798" y="170"/>
                      <a:pt x="798" y="169"/>
                      <a:pt x="798" y="168"/>
                    </a:cubicBezTo>
                    <a:close/>
                    <a:moveTo>
                      <a:pt x="707" y="168"/>
                    </a:moveTo>
                    <a:cubicBezTo>
                      <a:pt x="706" y="175"/>
                      <a:pt x="717" y="170"/>
                      <a:pt x="721" y="172"/>
                    </a:cubicBezTo>
                    <a:cubicBezTo>
                      <a:pt x="721" y="166"/>
                      <a:pt x="713" y="168"/>
                      <a:pt x="707" y="168"/>
                    </a:cubicBezTo>
                    <a:close/>
                    <a:moveTo>
                      <a:pt x="495" y="180"/>
                    </a:moveTo>
                    <a:cubicBezTo>
                      <a:pt x="493" y="173"/>
                      <a:pt x="484" y="172"/>
                      <a:pt x="481" y="172"/>
                    </a:cubicBezTo>
                    <a:cubicBezTo>
                      <a:pt x="476" y="187"/>
                      <a:pt x="505" y="185"/>
                      <a:pt x="513" y="180"/>
                    </a:cubicBezTo>
                    <a:cubicBezTo>
                      <a:pt x="512" y="178"/>
                      <a:pt x="511" y="175"/>
                      <a:pt x="511" y="172"/>
                    </a:cubicBezTo>
                    <a:cubicBezTo>
                      <a:pt x="505" y="172"/>
                      <a:pt x="499" y="172"/>
                      <a:pt x="493" y="172"/>
                    </a:cubicBezTo>
                    <a:cubicBezTo>
                      <a:pt x="493" y="175"/>
                      <a:pt x="496" y="176"/>
                      <a:pt x="495" y="180"/>
                    </a:cubicBezTo>
                    <a:close/>
                    <a:moveTo>
                      <a:pt x="527" y="182"/>
                    </a:moveTo>
                    <a:cubicBezTo>
                      <a:pt x="527" y="180"/>
                      <a:pt x="527" y="178"/>
                      <a:pt x="527" y="176"/>
                    </a:cubicBezTo>
                    <a:cubicBezTo>
                      <a:pt x="529" y="182"/>
                      <a:pt x="540" y="179"/>
                      <a:pt x="548" y="180"/>
                    </a:cubicBezTo>
                    <a:cubicBezTo>
                      <a:pt x="548" y="177"/>
                      <a:pt x="548" y="174"/>
                      <a:pt x="548" y="172"/>
                    </a:cubicBezTo>
                    <a:cubicBezTo>
                      <a:pt x="533" y="167"/>
                      <a:pt x="525" y="170"/>
                      <a:pt x="513" y="174"/>
                    </a:cubicBezTo>
                    <a:cubicBezTo>
                      <a:pt x="513" y="182"/>
                      <a:pt x="519" y="183"/>
                      <a:pt x="527" y="182"/>
                    </a:cubicBezTo>
                    <a:close/>
                    <a:moveTo>
                      <a:pt x="360" y="170"/>
                    </a:moveTo>
                    <a:cubicBezTo>
                      <a:pt x="372" y="175"/>
                      <a:pt x="386" y="170"/>
                      <a:pt x="398" y="170"/>
                    </a:cubicBezTo>
                    <a:cubicBezTo>
                      <a:pt x="396" y="164"/>
                      <a:pt x="370" y="170"/>
                      <a:pt x="360" y="170"/>
                    </a:cubicBezTo>
                    <a:close/>
                    <a:moveTo>
                      <a:pt x="966" y="170"/>
                    </a:moveTo>
                    <a:cubicBezTo>
                      <a:pt x="966" y="174"/>
                      <a:pt x="966" y="178"/>
                      <a:pt x="966" y="182"/>
                    </a:cubicBezTo>
                    <a:cubicBezTo>
                      <a:pt x="968" y="179"/>
                      <a:pt x="976" y="178"/>
                      <a:pt x="974" y="186"/>
                    </a:cubicBezTo>
                    <a:cubicBezTo>
                      <a:pt x="978" y="193"/>
                      <a:pt x="973" y="173"/>
                      <a:pt x="978" y="174"/>
                    </a:cubicBezTo>
                    <a:cubicBezTo>
                      <a:pt x="978" y="169"/>
                      <a:pt x="971" y="170"/>
                      <a:pt x="966" y="170"/>
                    </a:cubicBezTo>
                    <a:close/>
                    <a:moveTo>
                      <a:pt x="447" y="170"/>
                    </a:moveTo>
                    <a:cubicBezTo>
                      <a:pt x="444" y="170"/>
                      <a:pt x="443" y="178"/>
                      <a:pt x="443" y="170"/>
                    </a:cubicBezTo>
                    <a:cubicBezTo>
                      <a:pt x="443" y="175"/>
                      <a:pt x="423" y="181"/>
                      <a:pt x="424" y="170"/>
                    </a:cubicBezTo>
                    <a:cubicBezTo>
                      <a:pt x="420" y="171"/>
                      <a:pt x="420" y="176"/>
                      <a:pt x="416" y="178"/>
                    </a:cubicBezTo>
                    <a:cubicBezTo>
                      <a:pt x="428" y="199"/>
                      <a:pt x="449" y="179"/>
                      <a:pt x="479" y="184"/>
                    </a:cubicBezTo>
                    <a:cubicBezTo>
                      <a:pt x="480" y="171"/>
                      <a:pt x="458" y="172"/>
                      <a:pt x="449" y="176"/>
                    </a:cubicBezTo>
                    <a:cubicBezTo>
                      <a:pt x="446" y="175"/>
                      <a:pt x="447" y="172"/>
                      <a:pt x="447" y="170"/>
                    </a:cubicBezTo>
                    <a:close/>
                    <a:moveTo>
                      <a:pt x="1014" y="174"/>
                    </a:moveTo>
                    <a:cubicBezTo>
                      <a:pt x="1005" y="171"/>
                      <a:pt x="1009" y="182"/>
                      <a:pt x="1008" y="188"/>
                    </a:cubicBezTo>
                    <a:cubicBezTo>
                      <a:pt x="1015" y="188"/>
                      <a:pt x="1011" y="177"/>
                      <a:pt x="1014" y="174"/>
                    </a:cubicBezTo>
                    <a:close/>
                    <a:moveTo>
                      <a:pt x="364" y="180"/>
                    </a:moveTo>
                    <a:cubicBezTo>
                      <a:pt x="365" y="198"/>
                      <a:pt x="396" y="183"/>
                      <a:pt x="414" y="188"/>
                    </a:cubicBezTo>
                    <a:cubicBezTo>
                      <a:pt x="413" y="163"/>
                      <a:pt x="377" y="183"/>
                      <a:pt x="364" y="180"/>
                    </a:cubicBezTo>
                    <a:close/>
                    <a:moveTo>
                      <a:pt x="325" y="184"/>
                    </a:moveTo>
                    <a:cubicBezTo>
                      <a:pt x="332" y="196"/>
                      <a:pt x="351" y="191"/>
                      <a:pt x="364" y="188"/>
                    </a:cubicBezTo>
                    <a:cubicBezTo>
                      <a:pt x="363" y="186"/>
                      <a:pt x="362" y="185"/>
                      <a:pt x="362" y="182"/>
                    </a:cubicBezTo>
                    <a:cubicBezTo>
                      <a:pt x="350" y="178"/>
                      <a:pt x="339" y="181"/>
                      <a:pt x="325" y="184"/>
                    </a:cubicBezTo>
                    <a:close/>
                    <a:moveTo>
                      <a:pt x="836" y="184"/>
                    </a:moveTo>
                    <a:cubicBezTo>
                      <a:pt x="837" y="187"/>
                      <a:pt x="853" y="192"/>
                      <a:pt x="853" y="184"/>
                    </a:cubicBezTo>
                    <a:cubicBezTo>
                      <a:pt x="846" y="180"/>
                      <a:pt x="845" y="184"/>
                      <a:pt x="836" y="184"/>
                    </a:cubicBezTo>
                    <a:close/>
                    <a:moveTo>
                      <a:pt x="901" y="192"/>
                    </a:moveTo>
                    <a:cubicBezTo>
                      <a:pt x="907" y="190"/>
                      <a:pt x="906" y="195"/>
                      <a:pt x="911" y="194"/>
                    </a:cubicBezTo>
                    <a:cubicBezTo>
                      <a:pt x="915" y="184"/>
                      <a:pt x="900" y="183"/>
                      <a:pt x="901" y="192"/>
                    </a:cubicBezTo>
                    <a:close/>
                    <a:moveTo>
                      <a:pt x="887" y="186"/>
                    </a:moveTo>
                    <a:cubicBezTo>
                      <a:pt x="882" y="186"/>
                      <a:pt x="878" y="186"/>
                      <a:pt x="873" y="186"/>
                    </a:cubicBezTo>
                    <a:cubicBezTo>
                      <a:pt x="874" y="188"/>
                      <a:pt x="877" y="188"/>
                      <a:pt x="877" y="192"/>
                    </a:cubicBezTo>
                    <a:cubicBezTo>
                      <a:pt x="880" y="190"/>
                      <a:pt x="888" y="192"/>
                      <a:pt x="887" y="186"/>
                    </a:cubicBezTo>
                    <a:close/>
                    <a:moveTo>
                      <a:pt x="717" y="188"/>
                    </a:moveTo>
                    <a:cubicBezTo>
                      <a:pt x="712" y="188"/>
                      <a:pt x="712" y="186"/>
                      <a:pt x="705" y="190"/>
                    </a:cubicBezTo>
                    <a:cubicBezTo>
                      <a:pt x="705" y="194"/>
                      <a:pt x="711" y="192"/>
                      <a:pt x="709" y="198"/>
                    </a:cubicBezTo>
                    <a:cubicBezTo>
                      <a:pt x="716" y="192"/>
                      <a:pt x="723" y="199"/>
                      <a:pt x="725" y="190"/>
                    </a:cubicBezTo>
                    <a:cubicBezTo>
                      <a:pt x="723" y="190"/>
                      <a:pt x="711" y="190"/>
                      <a:pt x="717" y="188"/>
                    </a:cubicBezTo>
                    <a:close/>
                    <a:moveTo>
                      <a:pt x="667" y="188"/>
                    </a:moveTo>
                    <a:cubicBezTo>
                      <a:pt x="666" y="191"/>
                      <a:pt x="664" y="187"/>
                      <a:pt x="661" y="188"/>
                    </a:cubicBezTo>
                    <a:cubicBezTo>
                      <a:pt x="661" y="191"/>
                      <a:pt x="661" y="193"/>
                      <a:pt x="661" y="196"/>
                    </a:cubicBezTo>
                    <a:cubicBezTo>
                      <a:pt x="685" y="196"/>
                      <a:pt x="695" y="193"/>
                      <a:pt x="703" y="194"/>
                    </a:cubicBezTo>
                    <a:cubicBezTo>
                      <a:pt x="694" y="182"/>
                      <a:pt x="677" y="196"/>
                      <a:pt x="665" y="186"/>
                    </a:cubicBezTo>
                    <a:cubicBezTo>
                      <a:pt x="664" y="188"/>
                      <a:pt x="666" y="188"/>
                      <a:pt x="667" y="188"/>
                    </a:cubicBezTo>
                    <a:close/>
                    <a:moveTo>
                      <a:pt x="628" y="186"/>
                    </a:moveTo>
                    <a:cubicBezTo>
                      <a:pt x="634" y="194"/>
                      <a:pt x="611" y="188"/>
                      <a:pt x="604" y="190"/>
                    </a:cubicBezTo>
                    <a:cubicBezTo>
                      <a:pt x="604" y="200"/>
                      <a:pt x="615" y="198"/>
                      <a:pt x="624" y="198"/>
                    </a:cubicBezTo>
                    <a:cubicBezTo>
                      <a:pt x="624" y="195"/>
                      <a:pt x="624" y="192"/>
                      <a:pt x="626" y="192"/>
                    </a:cubicBezTo>
                    <a:cubicBezTo>
                      <a:pt x="624" y="199"/>
                      <a:pt x="647" y="201"/>
                      <a:pt x="655" y="194"/>
                    </a:cubicBezTo>
                    <a:cubicBezTo>
                      <a:pt x="646" y="182"/>
                      <a:pt x="636" y="193"/>
                      <a:pt x="628" y="186"/>
                    </a:cubicBezTo>
                    <a:close/>
                    <a:moveTo>
                      <a:pt x="935" y="188"/>
                    </a:moveTo>
                    <a:cubicBezTo>
                      <a:pt x="930" y="188"/>
                      <a:pt x="931" y="199"/>
                      <a:pt x="933" y="202"/>
                    </a:cubicBezTo>
                    <a:cubicBezTo>
                      <a:pt x="938" y="201"/>
                      <a:pt x="934" y="192"/>
                      <a:pt x="935" y="188"/>
                    </a:cubicBezTo>
                    <a:close/>
                    <a:moveTo>
                      <a:pt x="923" y="188"/>
                    </a:moveTo>
                    <a:cubicBezTo>
                      <a:pt x="920" y="188"/>
                      <a:pt x="916" y="187"/>
                      <a:pt x="915" y="190"/>
                    </a:cubicBezTo>
                    <a:cubicBezTo>
                      <a:pt x="913" y="197"/>
                      <a:pt x="928" y="195"/>
                      <a:pt x="923" y="188"/>
                    </a:cubicBezTo>
                    <a:close/>
                    <a:moveTo>
                      <a:pt x="766" y="190"/>
                    </a:moveTo>
                    <a:cubicBezTo>
                      <a:pt x="768" y="196"/>
                      <a:pt x="774" y="197"/>
                      <a:pt x="780" y="194"/>
                    </a:cubicBezTo>
                    <a:cubicBezTo>
                      <a:pt x="780" y="188"/>
                      <a:pt x="771" y="190"/>
                      <a:pt x="766" y="190"/>
                    </a:cubicBezTo>
                    <a:close/>
                    <a:moveTo>
                      <a:pt x="727" y="190"/>
                    </a:moveTo>
                    <a:cubicBezTo>
                      <a:pt x="734" y="202"/>
                      <a:pt x="749" y="191"/>
                      <a:pt x="764" y="194"/>
                    </a:cubicBezTo>
                    <a:cubicBezTo>
                      <a:pt x="759" y="185"/>
                      <a:pt x="739" y="192"/>
                      <a:pt x="727" y="190"/>
                    </a:cubicBezTo>
                    <a:close/>
                    <a:moveTo>
                      <a:pt x="602" y="192"/>
                    </a:moveTo>
                    <a:cubicBezTo>
                      <a:pt x="580" y="186"/>
                      <a:pt x="572" y="196"/>
                      <a:pt x="558" y="190"/>
                    </a:cubicBezTo>
                    <a:cubicBezTo>
                      <a:pt x="558" y="193"/>
                      <a:pt x="558" y="197"/>
                      <a:pt x="558" y="200"/>
                    </a:cubicBezTo>
                    <a:cubicBezTo>
                      <a:pt x="572" y="201"/>
                      <a:pt x="593" y="199"/>
                      <a:pt x="600" y="200"/>
                    </a:cubicBezTo>
                    <a:cubicBezTo>
                      <a:pt x="607" y="199"/>
                      <a:pt x="597" y="191"/>
                      <a:pt x="602" y="192"/>
                    </a:cubicBezTo>
                    <a:close/>
                    <a:moveTo>
                      <a:pt x="552" y="190"/>
                    </a:moveTo>
                    <a:cubicBezTo>
                      <a:pt x="546" y="195"/>
                      <a:pt x="544" y="192"/>
                      <a:pt x="534" y="192"/>
                    </a:cubicBezTo>
                    <a:cubicBezTo>
                      <a:pt x="533" y="197"/>
                      <a:pt x="537" y="196"/>
                      <a:pt x="536" y="202"/>
                    </a:cubicBezTo>
                    <a:cubicBezTo>
                      <a:pt x="544" y="203"/>
                      <a:pt x="547" y="200"/>
                      <a:pt x="554" y="200"/>
                    </a:cubicBezTo>
                    <a:cubicBezTo>
                      <a:pt x="555" y="194"/>
                      <a:pt x="551" y="195"/>
                      <a:pt x="552" y="190"/>
                    </a:cubicBezTo>
                    <a:close/>
                    <a:moveTo>
                      <a:pt x="485" y="196"/>
                    </a:moveTo>
                    <a:cubicBezTo>
                      <a:pt x="469" y="198"/>
                      <a:pt x="460" y="192"/>
                      <a:pt x="459" y="204"/>
                    </a:cubicBezTo>
                    <a:cubicBezTo>
                      <a:pt x="454" y="193"/>
                      <a:pt x="432" y="199"/>
                      <a:pt x="422" y="198"/>
                    </a:cubicBezTo>
                    <a:cubicBezTo>
                      <a:pt x="421" y="204"/>
                      <a:pt x="425" y="203"/>
                      <a:pt x="424" y="208"/>
                    </a:cubicBezTo>
                    <a:cubicBezTo>
                      <a:pt x="442" y="205"/>
                      <a:pt x="469" y="206"/>
                      <a:pt x="487" y="204"/>
                    </a:cubicBezTo>
                    <a:cubicBezTo>
                      <a:pt x="487" y="200"/>
                      <a:pt x="485" y="200"/>
                      <a:pt x="485" y="196"/>
                    </a:cubicBezTo>
                    <a:close/>
                    <a:moveTo>
                      <a:pt x="534" y="202"/>
                    </a:moveTo>
                    <a:cubicBezTo>
                      <a:pt x="534" y="197"/>
                      <a:pt x="530" y="198"/>
                      <a:pt x="531" y="192"/>
                    </a:cubicBezTo>
                    <a:cubicBezTo>
                      <a:pt x="521" y="192"/>
                      <a:pt x="515" y="193"/>
                      <a:pt x="515" y="200"/>
                    </a:cubicBezTo>
                    <a:cubicBezTo>
                      <a:pt x="506" y="200"/>
                      <a:pt x="499" y="199"/>
                      <a:pt x="495" y="194"/>
                    </a:cubicBezTo>
                    <a:cubicBezTo>
                      <a:pt x="492" y="194"/>
                      <a:pt x="491" y="196"/>
                      <a:pt x="487" y="196"/>
                    </a:cubicBezTo>
                    <a:cubicBezTo>
                      <a:pt x="494" y="213"/>
                      <a:pt x="512" y="197"/>
                      <a:pt x="534" y="202"/>
                    </a:cubicBezTo>
                    <a:close/>
                    <a:moveTo>
                      <a:pt x="943" y="198"/>
                    </a:moveTo>
                    <a:cubicBezTo>
                      <a:pt x="939" y="199"/>
                      <a:pt x="943" y="209"/>
                      <a:pt x="941" y="214"/>
                    </a:cubicBezTo>
                    <a:cubicBezTo>
                      <a:pt x="953" y="214"/>
                      <a:pt x="944" y="204"/>
                      <a:pt x="943" y="198"/>
                    </a:cubicBezTo>
                    <a:close/>
                    <a:moveTo>
                      <a:pt x="372" y="204"/>
                    </a:moveTo>
                    <a:cubicBezTo>
                      <a:pt x="379" y="218"/>
                      <a:pt x="404" y="204"/>
                      <a:pt x="420" y="208"/>
                    </a:cubicBezTo>
                    <a:cubicBezTo>
                      <a:pt x="420" y="205"/>
                      <a:pt x="420" y="203"/>
                      <a:pt x="420" y="200"/>
                    </a:cubicBezTo>
                    <a:cubicBezTo>
                      <a:pt x="415" y="200"/>
                      <a:pt x="383" y="198"/>
                      <a:pt x="372" y="204"/>
                    </a:cubicBezTo>
                    <a:close/>
                    <a:moveTo>
                      <a:pt x="368" y="202"/>
                    </a:moveTo>
                    <a:cubicBezTo>
                      <a:pt x="359" y="203"/>
                      <a:pt x="347" y="200"/>
                      <a:pt x="342" y="204"/>
                    </a:cubicBezTo>
                    <a:cubicBezTo>
                      <a:pt x="341" y="216"/>
                      <a:pt x="363" y="213"/>
                      <a:pt x="370" y="210"/>
                    </a:cubicBezTo>
                    <a:cubicBezTo>
                      <a:pt x="370" y="206"/>
                      <a:pt x="367" y="206"/>
                      <a:pt x="368" y="202"/>
                    </a:cubicBezTo>
                    <a:close/>
                    <a:moveTo>
                      <a:pt x="820" y="206"/>
                    </a:moveTo>
                    <a:cubicBezTo>
                      <a:pt x="817" y="206"/>
                      <a:pt x="814" y="206"/>
                      <a:pt x="810" y="206"/>
                    </a:cubicBezTo>
                    <a:cubicBezTo>
                      <a:pt x="810" y="209"/>
                      <a:pt x="810" y="213"/>
                      <a:pt x="810" y="216"/>
                    </a:cubicBezTo>
                    <a:cubicBezTo>
                      <a:pt x="818" y="213"/>
                      <a:pt x="817" y="220"/>
                      <a:pt x="822" y="220"/>
                    </a:cubicBezTo>
                    <a:cubicBezTo>
                      <a:pt x="822" y="215"/>
                      <a:pt x="823" y="209"/>
                      <a:pt x="820" y="206"/>
                    </a:cubicBezTo>
                    <a:close/>
                    <a:moveTo>
                      <a:pt x="776" y="206"/>
                    </a:moveTo>
                    <a:cubicBezTo>
                      <a:pt x="769" y="207"/>
                      <a:pt x="775" y="220"/>
                      <a:pt x="782" y="220"/>
                    </a:cubicBezTo>
                    <a:cubicBezTo>
                      <a:pt x="786" y="217"/>
                      <a:pt x="780" y="215"/>
                      <a:pt x="782" y="208"/>
                    </a:cubicBezTo>
                    <a:cubicBezTo>
                      <a:pt x="779" y="208"/>
                      <a:pt x="776" y="208"/>
                      <a:pt x="776" y="2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" name="Freeform 2041"/>
              <p:cNvSpPr/>
              <p:nvPr/>
            </p:nvSpPr>
            <p:spPr bwMode="auto">
              <a:xfrm>
                <a:off x="7560945" y="632778"/>
                <a:ext cx="52388" cy="20638"/>
              </a:xfrm>
              <a:custGeom>
                <a:avLst/>
                <a:gdLst>
                  <a:gd name="T0" fmla="*/ 30 w 30"/>
                  <a:gd name="T1" fmla="*/ 8 h 12"/>
                  <a:gd name="T2" fmla="*/ 30 w 30"/>
                  <a:gd name="T3" fmla="*/ 0 h 12"/>
                  <a:gd name="T4" fmla="*/ 0 w 30"/>
                  <a:gd name="T5" fmla="*/ 0 h 12"/>
                  <a:gd name="T6" fmla="*/ 28 w 30"/>
                  <a:gd name="T7" fmla="*/ 6 h 12"/>
                  <a:gd name="T8" fmla="*/ 20 w 30"/>
                  <a:gd name="T9" fmla="*/ 8 h 12"/>
                  <a:gd name="T10" fmla="*/ 30 w 30"/>
                  <a:gd name="T11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12">
                    <a:moveTo>
                      <a:pt x="30" y="8"/>
                    </a:moveTo>
                    <a:cubicBezTo>
                      <a:pt x="30" y="5"/>
                      <a:pt x="30" y="2"/>
                      <a:pt x="30" y="0"/>
                    </a:cubicBezTo>
                    <a:cubicBezTo>
                      <a:pt x="20" y="0"/>
                      <a:pt x="10" y="0"/>
                      <a:pt x="0" y="0"/>
                    </a:cubicBezTo>
                    <a:cubicBezTo>
                      <a:pt x="2" y="8"/>
                      <a:pt x="17" y="5"/>
                      <a:pt x="28" y="6"/>
                    </a:cubicBezTo>
                    <a:cubicBezTo>
                      <a:pt x="27" y="8"/>
                      <a:pt x="23" y="7"/>
                      <a:pt x="20" y="8"/>
                    </a:cubicBezTo>
                    <a:cubicBezTo>
                      <a:pt x="20" y="12"/>
                      <a:pt x="29" y="9"/>
                      <a:pt x="3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" name="Freeform 2042"/>
              <p:cNvSpPr/>
              <p:nvPr/>
            </p:nvSpPr>
            <p:spPr bwMode="auto">
              <a:xfrm>
                <a:off x="8143558" y="642303"/>
                <a:ext cx="14288" cy="50800"/>
              </a:xfrm>
              <a:custGeom>
                <a:avLst/>
                <a:gdLst>
                  <a:gd name="T0" fmla="*/ 7 w 8"/>
                  <a:gd name="T1" fmla="*/ 0 h 29"/>
                  <a:gd name="T2" fmla="*/ 1 w 8"/>
                  <a:gd name="T3" fmla="*/ 24 h 29"/>
                  <a:gd name="T4" fmla="*/ 7 w 8"/>
                  <a:gd name="T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29">
                    <a:moveTo>
                      <a:pt x="7" y="0"/>
                    </a:moveTo>
                    <a:cubicBezTo>
                      <a:pt x="0" y="3"/>
                      <a:pt x="5" y="23"/>
                      <a:pt x="1" y="24"/>
                    </a:cubicBezTo>
                    <a:cubicBezTo>
                      <a:pt x="8" y="29"/>
                      <a:pt x="3" y="4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1" name="Freeform 2043"/>
              <p:cNvSpPr/>
              <p:nvPr/>
            </p:nvSpPr>
            <p:spPr bwMode="auto">
              <a:xfrm>
                <a:off x="7633970" y="639128"/>
                <a:ext cx="39688" cy="23813"/>
              </a:xfrm>
              <a:custGeom>
                <a:avLst/>
                <a:gdLst>
                  <a:gd name="T0" fmla="*/ 8 w 23"/>
                  <a:gd name="T1" fmla="*/ 6 h 14"/>
                  <a:gd name="T2" fmla="*/ 0 w 23"/>
                  <a:gd name="T3" fmla="*/ 8 h 14"/>
                  <a:gd name="T4" fmla="*/ 20 w 23"/>
                  <a:gd name="T5" fmla="*/ 12 h 14"/>
                  <a:gd name="T6" fmla="*/ 8 w 23"/>
                  <a:gd name="T7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4">
                    <a:moveTo>
                      <a:pt x="8" y="6"/>
                    </a:moveTo>
                    <a:cubicBezTo>
                      <a:pt x="6" y="0"/>
                      <a:pt x="5" y="10"/>
                      <a:pt x="0" y="8"/>
                    </a:cubicBezTo>
                    <a:cubicBezTo>
                      <a:pt x="6" y="12"/>
                      <a:pt x="14" y="14"/>
                      <a:pt x="20" y="12"/>
                    </a:cubicBezTo>
                    <a:cubicBezTo>
                      <a:pt x="23" y="5"/>
                      <a:pt x="2" y="10"/>
                      <a:pt x="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2" name="Freeform 2044"/>
              <p:cNvSpPr/>
              <p:nvPr/>
            </p:nvSpPr>
            <p:spPr bwMode="auto">
              <a:xfrm>
                <a:off x="7489508" y="831216"/>
                <a:ext cx="34925" cy="22225"/>
              </a:xfrm>
              <a:custGeom>
                <a:avLst/>
                <a:gdLst>
                  <a:gd name="T0" fmla="*/ 12 w 20"/>
                  <a:gd name="T1" fmla="*/ 2 h 13"/>
                  <a:gd name="T2" fmla="*/ 0 w 20"/>
                  <a:gd name="T3" fmla="*/ 4 h 13"/>
                  <a:gd name="T4" fmla="*/ 4 w 20"/>
                  <a:gd name="T5" fmla="*/ 12 h 13"/>
                  <a:gd name="T6" fmla="*/ 20 w 20"/>
                  <a:gd name="T7" fmla="*/ 4 h 13"/>
                  <a:gd name="T8" fmla="*/ 12 w 20"/>
                  <a:gd name="T9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3">
                    <a:moveTo>
                      <a:pt x="12" y="2"/>
                    </a:moveTo>
                    <a:cubicBezTo>
                      <a:pt x="7" y="2"/>
                      <a:pt x="7" y="0"/>
                      <a:pt x="0" y="4"/>
                    </a:cubicBezTo>
                    <a:cubicBezTo>
                      <a:pt x="0" y="8"/>
                      <a:pt x="6" y="6"/>
                      <a:pt x="4" y="12"/>
                    </a:cubicBezTo>
                    <a:cubicBezTo>
                      <a:pt x="11" y="6"/>
                      <a:pt x="18" y="13"/>
                      <a:pt x="20" y="4"/>
                    </a:cubicBezTo>
                    <a:cubicBezTo>
                      <a:pt x="18" y="4"/>
                      <a:pt x="6" y="4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3" name="Freeform 2045"/>
              <p:cNvSpPr/>
              <p:nvPr/>
            </p:nvSpPr>
            <p:spPr bwMode="auto">
              <a:xfrm>
                <a:off x="6679883" y="882016"/>
                <a:ext cx="38100" cy="28575"/>
              </a:xfrm>
              <a:custGeom>
                <a:avLst/>
                <a:gdLst>
                  <a:gd name="T0" fmla="*/ 0 w 22"/>
                  <a:gd name="T1" fmla="*/ 14 h 16"/>
                  <a:gd name="T2" fmla="*/ 12 w 22"/>
                  <a:gd name="T3" fmla="*/ 16 h 16"/>
                  <a:gd name="T4" fmla="*/ 14 w 22"/>
                  <a:gd name="T5" fmla="*/ 8 h 16"/>
                  <a:gd name="T6" fmla="*/ 16 w 22"/>
                  <a:gd name="T7" fmla="*/ 12 h 16"/>
                  <a:gd name="T8" fmla="*/ 22 w 22"/>
                  <a:gd name="T9" fmla="*/ 10 h 16"/>
                  <a:gd name="T10" fmla="*/ 0 w 22"/>
                  <a:gd name="T11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6">
                    <a:moveTo>
                      <a:pt x="0" y="14"/>
                    </a:moveTo>
                    <a:cubicBezTo>
                      <a:pt x="7" y="11"/>
                      <a:pt x="6" y="15"/>
                      <a:pt x="12" y="16"/>
                    </a:cubicBezTo>
                    <a:cubicBezTo>
                      <a:pt x="11" y="13"/>
                      <a:pt x="14" y="12"/>
                      <a:pt x="14" y="8"/>
                    </a:cubicBezTo>
                    <a:cubicBezTo>
                      <a:pt x="16" y="8"/>
                      <a:pt x="15" y="11"/>
                      <a:pt x="16" y="12"/>
                    </a:cubicBezTo>
                    <a:cubicBezTo>
                      <a:pt x="17" y="11"/>
                      <a:pt x="19" y="10"/>
                      <a:pt x="22" y="10"/>
                    </a:cubicBezTo>
                    <a:cubicBezTo>
                      <a:pt x="17" y="7"/>
                      <a:pt x="0" y="0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4" name="Freeform 2046"/>
              <p:cNvSpPr/>
              <p:nvPr/>
            </p:nvSpPr>
            <p:spPr bwMode="auto">
              <a:xfrm>
                <a:off x="6803708" y="593091"/>
                <a:ext cx="184150" cy="28575"/>
              </a:xfrm>
              <a:custGeom>
                <a:avLst/>
                <a:gdLst>
                  <a:gd name="T0" fmla="*/ 0 w 107"/>
                  <a:gd name="T1" fmla="*/ 7 h 17"/>
                  <a:gd name="T2" fmla="*/ 105 w 107"/>
                  <a:gd name="T3" fmla="*/ 13 h 17"/>
                  <a:gd name="T4" fmla="*/ 107 w 107"/>
                  <a:gd name="T5" fmla="*/ 9 h 17"/>
                  <a:gd name="T6" fmla="*/ 0 w 107"/>
                  <a:gd name="T7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7" h="17">
                    <a:moveTo>
                      <a:pt x="0" y="7"/>
                    </a:moveTo>
                    <a:cubicBezTo>
                      <a:pt x="41" y="17"/>
                      <a:pt x="67" y="7"/>
                      <a:pt x="105" y="13"/>
                    </a:cubicBezTo>
                    <a:cubicBezTo>
                      <a:pt x="107" y="13"/>
                      <a:pt x="107" y="10"/>
                      <a:pt x="107" y="9"/>
                    </a:cubicBezTo>
                    <a:cubicBezTo>
                      <a:pt x="74" y="0"/>
                      <a:pt x="19" y="8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5" name="Freeform 2047"/>
              <p:cNvSpPr/>
              <p:nvPr/>
            </p:nvSpPr>
            <p:spPr bwMode="auto">
              <a:xfrm>
                <a:off x="6673533" y="591503"/>
                <a:ext cx="82550" cy="25400"/>
              </a:xfrm>
              <a:custGeom>
                <a:avLst/>
                <a:gdLst>
                  <a:gd name="T0" fmla="*/ 0 w 48"/>
                  <a:gd name="T1" fmla="*/ 8 h 15"/>
                  <a:gd name="T2" fmla="*/ 26 w 48"/>
                  <a:gd name="T3" fmla="*/ 8 h 15"/>
                  <a:gd name="T4" fmla="*/ 48 w 48"/>
                  <a:gd name="T5" fmla="*/ 10 h 15"/>
                  <a:gd name="T6" fmla="*/ 0 w 48"/>
                  <a:gd name="T7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15">
                    <a:moveTo>
                      <a:pt x="0" y="8"/>
                    </a:moveTo>
                    <a:cubicBezTo>
                      <a:pt x="7" y="12"/>
                      <a:pt x="27" y="14"/>
                      <a:pt x="26" y="8"/>
                    </a:cubicBezTo>
                    <a:cubicBezTo>
                      <a:pt x="29" y="11"/>
                      <a:pt x="43" y="15"/>
                      <a:pt x="48" y="10"/>
                    </a:cubicBezTo>
                    <a:cubicBezTo>
                      <a:pt x="39" y="0"/>
                      <a:pt x="13" y="8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6" name="Freeform 2048"/>
              <p:cNvSpPr/>
              <p:nvPr/>
            </p:nvSpPr>
            <p:spPr bwMode="auto">
              <a:xfrm>
                <a:off x="8040370" y="626428"/>
                <a:ext cx="17463" cy="36513"/>
              </a:xfrm>
              <a:custGeom>
                <a:avLst/>
                <a:gdLst>
                  <a:gd name="T0" fmla="*/ 6 w 10"/>
                  <a:gd name="T1" fmla="*/ 6 h 22"/>
                  <a:gd name="T2" fmla="*/ 0 w 10"/>
                  <a:gd name="T3" fmla="*/ 16 h 22"/>
                  <a:gd name="T4" fmla="*/ 8 w 10"/>
                  <a:gd name="T5" fmla="*/ 22 h 22"/>
                  <a:gd name="T6" fmla="*/ 6 w 10"/>
                  <a:gd name="T7" fmla="*/ 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22">
                    <a:moveTo>
                      <a:pt x="6" y="6"/>
                    </a:moveTo>
                    <a:cubicBezTo>
                      <a:pt x="3" y="0"/>
                      <a:pt x="6" y="17"/>
                      <a:pt x="0" y="16"/>
                    </a:cubicBezTo>
                    <a:cubicBezTo>
                      <a:pt x="0" y="21"/>
                      <a:pt x="4" y="21"/>
                      <a:pt x="8" y="22"/>
                    </a:cubicBezTo>
                    <a:cubicBezTo>
                      <a:pt x="10" y="14"/>
                      <a:pt x="5" y="13"/>
                      <a:pt x="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7" name="Freeform 2049"/>
              <p:cNvSpPr/>
              <p:nvPr/>
            </p:nvSpPr>
            <p:spPr bwMode="auto">
              <a:xfrm>
                <a:off x="6991033" y="802641"/>
                <a:ext cx="111125" cy="50800"/>
              </a:xfrm>
              <a:custGeom>
                <a:avLst/>
                <a:gdLst>
                  <a:gd name="T0" fmla="*/ 31 w 64"/>
                  <a:gd name="T1" fmla="*/ 0 h 29"/>
                  <a:gd name="T2" fmla="*/ 27 w 64"/>
                  <a:gd name="T3" fmla="*/ 0 h 29"/>
                  <a:gd name="T4" fmla="*/ 8 w 64"/>
                  <a:gd name="T5" fmla="*/ 0 h 29"/>
                  <a:gd name="T6" fmla="*/ 0 w 64"/>
                  <a:gd name="T7" fmla="*/ 8 h 29"/>
                  <a:gd name="T8" fmla="*/ 63 w 64"/>
                  <a:gd name="T9" fmla="*/ 14 h 29"/>
                  <a:gd name="T10" fmla="*/ 33 w 64"/>
                  <a:gd name="T11" fmla="*/ 6 h 29"/>
                  <a:gd name="T12" fmla="*/ 31 w 64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9">
                    <a:moveTo>
                      <a:pt x="31" y="0"/>
                    </a:moveTo>
                    <a:cubicBezTo>
                      <a:pt x="28" y="0"/>
                      <a:pt x="27" y="8"/>
                      <a:pt x="27" y="0"/>
                    </a:cubicBezTo>
                    <a:cubicBezTo>
                      <a:pt x="27" y="5"/>
                      <a:pt x="7" y="11"/>
                      <a:pt x="8" y="0"/>
                    </a:cubicBezTo>
                    <a:cubicBezTo>
                      <a:pt x="4" y="1"/>
                      <a:pt x="4" y="6"/>
                      <a:pt x="0" y="8"/>
                    </a:cubicBezTo>
                    <a:cubicBezTo>
                      <a:pt x="12" y="29"/>
                      <a:pt x="33" y="9"/>
                      <a:pt x="63" y="14"/>
                    </a:cubicBezTo>
                    <a:cubicBezTo>
                      <a:pt x="64" y="1"/>
                      <a:pt x="42" y="2"/>
                      <a:pt x="33" y="6"/>
                    </a:cubicBezTo>
                    <a:cubicBezTo>
                      <a:pt x="30" y="5"/>
                      <a:pt x="31" y="2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8" name="Freeform 2050"/>
              <p:cNvSpPr/>
              <p:nvPr/>
            </p:nvSpPr>
            <p:spPr bwMode="auto">
              <a:xfrm>
                <a:off x="6706870" y="785178"/>
                <a:ext cx="128588" cy="66675"/>
              </a:xfrm>
              <a:custGeom>
                <a:avLst/>
                <a:gdLst>
                  <a:gd name="T0" fmla="*/ 12 w 74"/>
                  <a:gd name="T1" fmla="*/ 38 h 38"/>
                  <a:gd name="T2" fmla="*/ 74 w 74"/>
                  <a:gd name="T3" fmla="*/ 32 h 38"/>
                  <a:gd name="T4" fmla="*/ 52 w 74"/>
                  <a:gd name="T5" fmla="*/ 26 h 38"/>
                  <a:gd name="T6" fmla="*/ 64 w 74"/>
                  <a:gd name="T7" fmla="*/ 20 h 38"/>
                  <a:gd name="T8" fmla="*/ 0 w 74"/>
                  <a:gd name="T9" fmla="*/ 14 h 38"/>
                  <a:gd name="T10" fmla="*/ 12 w 74"/>
                  <a:gd name="T11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38">
                    <a:moveTo>
                      <a:pt x="12" y="38"/>
                    </a:moveTo>
                    <a:cubicBezTo>
                      <a:pt x="43" y="33"/>
                      <a:pt x="42" y="34"/>
                      <a:pt x="74" y="32"/>
                    </a:cubicBezTo>
                    <a:cubicBezTo>
                      <a:pt x="72" y="21"/>
                      <a:pt x="64" y="26"/>
                      <a:pt x="52" y="26"/>
                    </a:cubicBezTo>
                    <a:cubicBezTo>
                      <a:pt x="53" y="20"/>
                      <a:pt x="57" y="19"/>
                      <a:pt x="64" y="20"/>
                    </a:cubicBezTo>
                    <a:cubicBezTo>
                      <a:pt x="58" y="0"/>
                      <a:pt x="17" y="17"/>
                      <a:pt x="0" y="14"/>
                    </a:cubicBezTo>
                    <a:cubicBezTo>
                      <a:pt x="4" y="21"/>
                      <a:pt x="9" y="29"/>
                      <a:pt x="12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9" name="Freeform 2051"/>
              <p:cNvSpPr/>
              <p:nvPr/>
            </p:nvSpPr>
            <p:spPr bwMode="auto">
              <a:xfrm>
                <a:off x="7114858" y="840741"/>
                <a:ext cx="80963" cy="36513"/>
              </a:xfrm>
              <a:custGeom>
                <a:avLst/>
                <a:gdLst>
                  <a:gd name="T0" fmla="*/ 47 w 47"/>
                  <a:gd name="T1" fmla="*/ 10 h 21"/>
                  <a:gd name="T2" fmla="*/ 44 w 47"/>
                  <a:gd name="T3" fmla="*/ 0 h 21"/>
                  <a:gd name="T4" fmla="*/ 28 w 47"/>
                  <a:gd name="T5" fmla="*/ 8 h 21"/>
                  <a:gd name="T6" fmla="*/ 8 w 47"/>
                  <a:gd name="T7" fmla="*/ 2 h 21"/>
                  <a:gd name="T8" fmla="*/ 0 w 47"/>
                  <a:gd name="T9" fmla="*/ 4 h 21"/>
                  <a:gd name="T10" fmla="*/ 47 w 47"/>
                  <a:gd name="T11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21">
                    <a:moveTo>
                      <a:pt x="47" y="10"/>
                    </a:moveTo>
                    <a:cubicBezTo>
                      <a:pt x="47" y="5"/>
                      <a:pt x="43" y="6"/>
                      <a:pt x="44" y="0"/>
                    </a:cubicBezTo>
                    <a:cubicBezTo>
                      <a:pt x="34" y="0"/>
                      <a:pt x="28" y="1"/>
                      <a:pt x="28" y="8"/>
                    </a:cubicBezTo>
                    <a:cubicBezTo>
                      <a:pt x="19" y="8"/>
                      <a:pt x="12" y="7"/>
                      <a:pt x="8" y="2"/>
                    </a:cubicBezTo>
                    <a:cubicBezTo>
                      <a:pt x="5" y="2"/>
                      <a:pt x="4" y="4"/>
                      <a:pt x="0" y="4"/>
                    </a:cubicBezTo>
                    <a:cubicBezTo>
                      <a:pt x="7" y="21"/>
                      <a:pt x="25" y="5"/>
                      <a:pt x="4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0" name="Freeform 2052"/>
              <p:cNvSpPr/>
              <p:nvPr/>
            </p:nvSpPr>
            <p:spPr bwMode="auto">
              <a:xfrm>
                <a:off x="7000558" y="840741"/>
                <a:ext cx="114300" cy="28575"/>
              </a:xfrm>
              <a:custGeom>
                <a:avLst/>
                <a:gdLst>
                  <a:gd name="T0" fmla="*/ 64 w 66"/>
                  <a:gd name="T1" fmla="*/ 4 h 16"/>
                  <a:gd name="T2" fmla="*/ 38 w 66"/>
                  <a:gd name="T3" fmla="*/ 12 h 16"/>
                  <a:gd name="T4" fmla="*/ 1 w 66"/>
                  <a:gd name="T5" fmla="*/ 6 h 16"/>
                  <a:gd name="T6" fmla="*/ 3 w 66"/>
                  <a:gd name="T7" fmla="*/ 16 h 16"/>
                  <a:gd name="T8" fmla="*/ 66 w 66"/>
                  <a:gd name="T9" fmla="*/ 12 h 16"/>
                  <a:gd name="T10" fmla="*/ 64 w 66"/>
                  <a:gd name="T11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16">
                    <a:moveTo>
                      <a:pt x="64" y="4"/>
                    </a:moveTo>
                    <a:cubicBezTo>
                      <a:pt x="48" y="6"/>
                      <a:pt x="39" y="0"/>
                      <a:pt x="38" y="12"/>
                    </a:cubicBezTo>
                    <a:cubicBezTo>
                      <a:pt x="33" y="1"/>
                      <a:pt x="11" y="7"/>
                      <a:pt x="1" y="6"/>
                    </a:cubicBezTo>
                    <a:cubicBezTo>
                      <a:pt x="0" y="12"/>
                      <a:pt x="4" y="11"/>
                      <a:pt x="3" y="16"/>
                    </a:cubicBezTo>
                    <a:cubicBezTo>
                      <a:pt x="21" y="13"/>
                      <a:pt x="48" y="14"/>
                      <a:pt x="66" y="12"/>
                    </a:cubicBezTo>
                    <a:cubicBezTo>
                      <a:pt x="66" y="8"/>
                      <a:pt x="64" y="8"/>
                      <a:pt x="6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5497501" y="1809597"/>
              <a:ext cx="25205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圆是轴对称图形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流程图: 联系 18"/>
          <p:cNvSpPr/>
          <p:nvPr/>
        </p:nvSpPr>
        <p:spPr bwMode="auto">
          <a:xfrm>
            <a:off x="345528" y="1635646"/>
            <a:ext cx="914104" cy="883390"/>
          </a:xfrm>
          <a:prstGeom prst="flowChartConnector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rgbClr val="2B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 b="1">
              <a:solidFill>
                <a:srgbClr val="FFFFFF"/>
              </a:solidFill>
              <a:cs typeface="Times New Roman" panose="02020603050405020304" pitchFamily="18" charset="0"/>
            </a:endParaRPr>
          </a:p>
        </p:txBody>
      </p:sp>
      <p:sp>
        <p:nvSpPr>
          <p:cNvPr id="22" name="流程图: 联系 21"/>
          <p:cNvSpPr/>
          <p:nvPr/>
        </p:nvSpPr>
        <p:spPr bwMode="auto">
          <a:xfrm>
            <a:off x="2089010" y="1644149"/>
            <a:ext cx="914104" cy="883390"/>
          </a:xfrm>
          <a:prstGeom prst="flowChartConnector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rgbClr val="2B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 b="1">
              <a:solidFill>
                <a:srgbClr val="FFFFFF"/>
              </a:solidFill>
              <a:cs typeface="Times New Roman" panose="02020603050405020304" pitchFamily="18" charset="0"/>
            </a:endParaRPr>
          </a:p>
        </p:txBody>
      </p:sp>
      <p:sp>
        <p:nvSpPr>
          <p:cNvPr id="23" name="流程图: 联系 22"/>
          <p:cNvSpPr/>
          <p:nvPr/>
        </p:nvSpPr>
        <p:spPr bwMode="auto">
          <a:xfrm>
            <a:off x="4067530" y="1644149"/>
            <a:ext cx="914104" cy="883390"/>
          </a:xfrm>
          <a:prstGeom prst="flowChartConnector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rgbClr val="2B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 b="1">
              <a:solidFill>
                <a:srgbClr val="FFFFFF"/>
              </a:solidFill>
              <a:cs typeface="Times New Roman" panose="02020603050405020304" pitchFamily="18" charset="0"/>
            </a:endParaRPr>
          </a:p>
        </p:txBody>
      </p:sp>
      <p:sp>
        <p:nvSpPr>
          <p:cNvPr id="24" name="流程图: 联系 23"/>
          <p:cNvSpPr/>
          <p:nvPr/>
        </p:nvSpPr>
        <p:spPr bwMode="auto">
          <a:xfrm>
            <a:off x="5890864" y="1647850"/>
            <a:ext cx="914104" cy="883390"/>
          </a:xfrm>
          <a:prstGeom prst="flowChartConnector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rgbClr val="2B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 b="1">
              <a:solidFill>
                <a:srgbClr val="FFFFFF"/>
              </a:solidFill>
              <a:cs typeface="Times New Roman" panose="02020603050405020304" pitchFamily="18" charset="0"/>
            </a:endParaRPr>
          </a:p>
        </p:txBody>
      </p:sp>
      <p:sp>
        <p:nvSpPr>
          <p:cNvPr id="25" name="流程图: 联系 24"/>
          <p:cNvSpPr/>
          <p:nvPr/>
        </p:nvSpPr>
        <p:spPr bwMode="auto">
          <a:xfrm>
            <a:off x="7714198" y="1655944"/>
            <a:ext cx="914104" cy="883390"/>
          </a:xfrm>
          <a:prstGeom prst="flowChartConnector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rgbClr val="2B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 b="1">
              <a:solidFill>
                <a:srgbClr val="FFFFFF"/>
              </a:solidFill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012301" y="2489360"/>
            <a:ext cx="9155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斜着对折</a:t>
            </a:r>
            <a:endParaRPr lang="zh-CN" altLang="en-US" sz="24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904908" y="2467326"/>
            <a:ext cx="9155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斜着对折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右中括号 5"/>
          <p:cNvSpPr/>
          <p:nvPr/>
        </p:nvSpPr>
        <p:spPr>
          <a:xfrm rot="5400000">
            <a:off x="5313934" y="294965"/>
            <a:ext cx="216159" cy="6001588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411151" y="3507854"/>
            <a:ext cx="6409321" cy="461665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不论怎样对折，两边的图形都是完全重合的。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2555776" y="1459214"/>
            <a:ext cx="0" cy="1274770"/>
          </a:xfrm>
          <a:prstGeom prst="line">
            <a:avLst/>
          </a:prstGeom>
          <a:ln w="25400">
            <a:solidFill>
              <a:srgbClr val="FF006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5915466" y="1680858"/>
            <a:ext cx="849305" cy="883390"/>
          </a:xfrm>
          <a:prstGeom prst="line">
            <a:avLst/>
          </a:prstGeom>
          <a:ln w="25400">
            <a:solidFill>
              <a:srgbClr val="FF006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 rot="16200000">
            <a:off x="7758857" y="1650239"/>
            <a:ext cx="849305" cy="883390"/>
          </a:xfrm>
          <a:prstGeom prst="line">
            <a:avLst/>
          </a:prstGeom>
          <a:ln w="25400">
            <a:solidFill>
              <a:srgbClr val="FF006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 rot="16200000">
            <a:off x="4512745" y="1466122"/>
            <a:ext cx="0" cy="1274770"/>
          </a:xfrm>
          <a:prstGeom prst="line">
            <a:avLst/>
          </a:prstGeom>
          <a:ln w="25400">
            <a:solidFill>
              <a:srgbClr val="FF006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" name="组合 74"/>
          <p:cNvGrpSpPr/>
          <p:nvPr/>
        </p:nvGrpSpPr>
        <p:grpSpPr>
          <a:xfrm>
            <a:off x="686966" y="3126827"/>
            <a:ext cx="1074444" cy="400110"/>
            <a:chOff x="5957439" y="2045910"/>
            <a:chExt cx="1074444" cy="400110"/>
          </a:xfrm>
        </p:grpSpPr>
        <p:sp>
          <p:nvSpPr>
            <p:cNvPr id="76" name="椭圆 75"/>
            <p:cNvSpPr/>
            <p:nvPr/>
          </p:nvSpPr>
          <p:spPr>
            <a:xfrm>
              <a:off x="5957439" y="2091264"/>
              <a:ext cx="942969" cy="322615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5972428" y="2045910"/>
              <a:ext cx="10594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无数条</a:t>
              </a:r>
              <a:endParaRPr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0" name="图片 7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8" name="矩形 1"/>
          <p:cNvSpPr>
            <a:spLocks noChangeArrowheads="1"/>
          </p:cNvSpPr>
          <p:nvPr/>
        </p:nvSpPr>
        <p:spPr bwMode="auto">
          <a:xfrm>
            <a:off x="239230" y="267494"/>
            <a:ext cx="84372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观察</a:t>
            </a:r>
            <a:r>
              <a:rPr lang="zh-CN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下面各图，说一说哪些是轴对称图形，并用折纸的方法判断轴对称图形各有几条对称轴。</a:t>
            </a:r>
            <a:endParaRPr lang="zh-CN" altLang="zh-CN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43" grpId="0"/>
      <p:bldP spid="26" grpId="0"/>
      <p:bldP spid="27" grpId="0"/>
      <p:bldP spid="6" grpId="0" animBg="1"/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147"/>
          <p:cNvSpPr txBox="1">
            <a:spLocks noChangeArrowheads="1"/>
          </p:cNvSpPr>
          <p:nvPr/>
        </p:nvSpPr>
        <p:spPr bwMode="auto">
          <a:xfrm>
            <a:off x="1436147" y="2912626"/>
            <a:ext cx="6160189" cy="52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折痕所在的这条直线叫做它的对称轴。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827584" y="1360775"/>
            <a:ext cx="7776864" cy="1066959"/>
          </a:xfrm>
          <a:prstGeom prst="rect">
            <a:avLst/>
          </a:prstGeom>
          <a:solidFill>
            <a:srgbClr val="FFFF99">
              <a:alpha val="0"/>
            </a:srgb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将图形沿着一条直线对折，如果直线两侧的部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8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分能够完全重合，这样的图形叫做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轴对称图形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83768" y="411510"/>
            <a:ext cx="43043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什么叫做轴对称图形？</a:t>
            </a:r>
            <a:endParaRPr lang="zh-CN" altLang="en-US" sz="32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2123728" y="3416682"/>
            <a:ext cx="51215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平行四边形不是轴对称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图形。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平行四边形 28"/>
          <p:cNvSpPr/>
          <p:nvPr/>
        </p:nvSpPr>
        <p:spPr bwMode="auto">
          <a:xfrm>
            <a:off x="683568" y="1857239"/>
            <a:ext cx="1153965" cy="858527"/>
          </a:xfrm>
          <a:prstGeom prst="parallelogram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rgbClr val="2B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800" b="1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平行四边形 29"/>
          <p:cNvSpPr/>
          <p:nvPr/>
        </p:nvSpPr>
        <p:spPr bwMode="auto">
          <a:xfrm>
            <a:off x="2657594" y="2267984"/>
            <a:ext cx="1047078" cy="426206"/>
          </a:xfrm>
          <a:prstGeom prst="parallelogram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rgbClr val="2B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800" b="1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平行四边形 30"/>
          <p:cNvSpPr/>
          <p:nvPr/>
        </p:nvSpPr>
        <p:spPr bwMode="auto">
          <a:xfrm>
            <a:off x="2761868" y="1834848"/>
            <a:ext cx="1047078" cy="426206"/>
          </a:xfrm>
          <a:prstGeom prst="parallelogram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rgbClr val="2B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800" b="1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2500079" y="2256590"/>
            <a:ext cx="1423849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平行四边形 34"/>
          <p:cNvSpPr/>
          <p:nvPr/>
        </p:nvSpPr>
        <p:spPr bwMode="auto">
          <a:xfrm>
            <a:off x="4968168" y="1834848"/>
            <a:ext cx="671323" cy="841523"/>
          </a:xfrm>
          <a:prstGeom prst="parallelogram">
            <a:avLst>
              <a:gd name="adj" fmla="val 29779"/>
            </a:avLst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rgbClr val="2B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800" b="1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平行四边形 35"/>
          <p:cNvSpPr/>
          <p:nvPr/>
        </p:nvSpPr>
        <p:spPr bwMode="auto">
          <a:xfrm>
            <a:off x="5435188" y="1834848"/>
            <a:ext cx="671323" cy="841523"/>
          </a:xfrm>
          <a:prstGeom prst="parallelogram">
            <a:avLst>
              <a:gd name="adj" fmla="val 29779"/>
            </a:avLst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rgbClr val="2B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800" b="1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等腰三角形 36"/>
          <p:cNvSpPr/>
          <p:nvPr/>
        </p:nvSpPr>
        <p:spPr>
          <a:xfrm>
            <a:off x="7175810" y="1807286"/>
            <a:ext cx="931750" cy="861935"/>
          </a:xfrm>
          <a:prstGeom prst="triangle">
            <a:avLst>
              <a:gd name="adj" fmla="val 24517"/>
            </a:avLst>
          </a:prstGeom>
          <a:solidFill>
            <a:srgbClr val="E5EBAF"/>
          </a:solidFill>
          <a:ln w="19050">
            <a:solidFill>
              <a:srgbClr val="2B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10800000">
            <a:off x="7411508" y="1802843"/>
            <a:ext cx="931750" cy="861935"/>
          </a:xfrm>
          <a:prstGeom prst="triangle">
            <a:avLst>
              <a:gd name="adj" fmla="val 24517"/>
            </a:avLst>
          </a:prstGeom>
          <a:solidFill>
            <a:srgbClr val="E5EBAF"/>
          </a:solidFill>
          <a:ln w="19050">
            <a:solidFill>
              <a:srgbClr val="2B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" name="直接连接符 39"/>
          <p:cNvCxnSpPr/>
          <p:nvPr/>
        </p:nvCxnSpPr>
        <p:spPr>
          <a:xfrm flipV="1">
            <a:off x="5401336" y="1541264"/>
            <a:ext cx="301876" cy="129013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7311334" y="1704568"/>
            <a:ext cx="923667" cy="1126831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平行四边形 47"/>
          <p:cNvSpPr/>
          <p:nvPr/>
        </p:nvSpPr>
        <p:spPr>
          <a:xfrm flipH="1">
            <a:off x="2619515" y="1827918"/>
            <a:ext cx="1079204" cy="426206"/>
          </a:xfrm>
          <a:prstGeom prst="parallelogram">
            <a:avLst>
              <a:gd name="adj" fmla="val 37787"/>
            </a:avLst>
          </a:prstGeom>
          <a:solidFill>
            <a:srgbClr val="E5EBAF"/>
          </a:solidFill>
          <a:ln w="19050">
            <a:solidFill>
              <a:srgbClr val="2B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平行四边形 48"/>
          <p:cNvSpPr/>
          <p:nvPr/>
        </p:nvSpPr>
        <p:spPr>
          <a:xfrm>
            <a:off x="2593873" y="2272448"/>
            <a:ext cx="1104846" cy="349422"/>
          </a:xfrm>
          <a:prstGeom prst="parallelogram">
            <a:avLst>
              <a:gd name="adj" fmla="val 50885"/>
            </a:avLst>
          </a:prstGeom>
          <a:solidFill>
            <a:srgbClr val="E5EBAF"/>
          </a:solidFill>
          <a:ln w="19050">
            <a:solidFill>
              <a:srgbClr val="2B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平行四边形 49"/>
          <p:cNvSpPr/>
          <p:nvPr/>
        </p:nvSpPr>
        <p:spPr bwMode="auto">
          <a:xfrm rot="20797327">
            <a:off x="5010069" y="1908790"/>
            <a:ext cx="728275" cy="759893"/>
          </a:xfrm>
          <a:prstGeom prst="parallelogram">
            <a:avLst>
              <a:gd name="adj" fmla="val 53675"/>
            </a:avLst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rgbClr val="2B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800" b="1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平行四边形 50"/>
          <p:cNvSpPr/>
          <p:nvPr/>
        </p:nvSpPr>
        <p:spPr bwMode="auto">
          <a:xfrm rot="13293873" flipV="1">
            <a:off x="5281240" y="2036926"/>
            <a:ext cx="917669" cy="757863"/>
          </a:xfrm>
          <a:prstGeom prst="parallelogram">
            <a:avLst>
              <a:gd name="adj" fmla="val 53675"/>
            </a:avLst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rgbClr val="2B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800" b="1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等腰三角形 51"/>
          <p:cNvSpPr/>
          <p:nvPr/>
        </p:nvSpPr>
        <p:spPr>
          <a:xfrm rot="20415884">
            <a:off x="7241605" y="1792558"/>
            <a:ext cx="696053" cy="1005502"/>
          </a:xfrm>
          <a:prstGeom prst="triangle">
            <a:avLst>
              <a:gd name="adj" fmla="val 47564"/>
            </a:avLst>
          </a:prstGeom>
          <a:solidFill>
            <a:srgbClr val="E5EBAF"/>
          </a:solidFill>
          <a:ln w="19050">
            <a:solidFill>
              <a:srgbClr val="2B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等腰三角形 52"/>
          <p:cNvSpPr/>
          <p:nvPr/>
        </p:nvSpPr>
        <p:spPr>
          <a:xfrm rot="20355939" flipV="1">
            <a:off x="7581754" y="1668057"/>
            <a:ext cx="709798" cy="1036547"/>
          </a:xfrm>
          <a:prstGeom prst="triangle">
            <a:avLst>
              <a:gd name="adj" fmla="val 47564"/>
            </a:avLst>
          </a:prstGeom>
          <a:solidFill>
            <a:srgbClr val="E5EBAF"/>
          </a:solidFill>
          <a:ln w="19050">
            <a:solidFill>
              <a:srgbClr val="2B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4" name="图片 5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6" name="矩形 1"/>
          <p:cNvSpPr>
            <a:spLocks noChangeArrowheads="1"/>
          </p:cNvSpPr>
          <p:nvPr/>
        </p:nvSpPr>
        <p:spPr bwMode="auto">
          <a:xfrm>
            <a:off x="239230" y="267494"/>
            <a:ext cx="84372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观察</a:t>
            </a:r>
            <a:r>
              <a:rPr lang="zh-CN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下面各图，说一说哪些是轴对称图形，并用折纸的方法判断轴对称图形各有几条对称轴。</a:t>
            </a:r>
            <a:endParaRPr lang="zh-CN" altLang="zh-CN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0" grpId="0" animBg="1"/>
      <p:bldP spid="35" grpId="0" animBg="1"/>
      <p:bldP spid="37" grpId="0" animBg="1"/>
      <p:bldP spid="48" grpId="0" animBg="1"/>
      <p:bldP spid="49" grpId="0" animBg="1"/>
      <p:bldP spid="49" grpId="1" animBg="1"/>
      <p:bldP spid="50" grpId="0" animBg="1"/>
      <p:bldP spid="50" grpId="1" animBg="1"/>
      <p:bldP spid="51" grpId="0" animBg="1"/>
      <p:bldP spid="52" grpId="0" animBg="1"/>
      <p:bldP spid="52" grpId="1" animBg="1"/>
      <p:bldP spid="5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Text Box 2"/>
          <p:cNvSpPr txBox="1">
            <a:spLocks noChangeArrowheads="1"/>
          </p:cNvSpPr>
          <p:nvPr/>
        </p:nvSpPr>
        <p:spPr bwMode="auto">
          <a:xfrm>
            <a:off x="3801086" y="555526"/>
            <a:ext cx="2355090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猜一猜。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2819" name="Picture 3" descr="9c1e708aa0be2d23[1]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2166" y="1437085"/>
            <a:ext cx="2159794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2820" name="Line 4"/>
          <p:cNvSpPr>
            <a:spLocks noChangeShapeType="1"/>
          </p:cNvSpPr>
          <p:nvPr/>
        </p:nvSpPr>
        <p:spPr bwMode="auto">
          <a:xfrm>
            <a:off x="3113485" y="1329928"/>
            <a:ext cx="0" cy="1241822"/>
          </a:xfrm>
          <a:prstGeom prst="line">
            <a:avLst/>
          </a:prstGeom>
          <a:noFill/>
          <a:ln w="38100">
            <a:solidFill>
              <a:srgbClr val="FF0000"/>
            </a:solidFill>
            <a:prstDash val="lg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102405" name="Rectangle 5"/>
          <p:cNvSpPr>
            <a:spLocks noChangeArrowheads="1"/>
          </p:cNvSpPr>
          <p:nvPr/>
        </p:nvSpPr>
        <p:spPr bwMode="auto">
          <a:xfrm>
            <a:off x="3113485" y="1437085"/>
            <a:ext cx="1296590" cy="102631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350">
              <a:solidFill>
                <a:srgbClr val="000000"/>
              </a:solidFill>
            </a:endParaRPr>
          </a:p>
        </p:txBody>
      </p:sp>
      <p:pic>
        <p:nvPicPr>
          <p:cNvPr id="162822" name="Picture 6" descr="4974bd56ce455fe3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550" y="1383506"/>
            <a:ext cx="12954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2823" name="Line 7"/>
          <p:cNvSpPr>
            <a:spLocks noChangeShapeType="1"/>
          </p:cNvSpPr>
          <p:nvPr/>
        </p:nvSpPr>
        <p:spPr bwMode="auto">
          <a:xfrm>
            <a:off x="6192441" y="1329928"/>
            <a:ext cx="0" cy="1241822"/>
          </a:xfrm>
          <a:prstGeom prst="line">
            <a:avLst/>
          </a:prstGeom>
          <a:noFill/>
          <a:ln w="38100">
            <a:solidFill>
              <a:srgbClr val="FF0000"/>
            </a:solidFill>
            <a:prstDash val="lg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102408" name="Rectangle 8"/>
          <p:cNvSpPr>
            <a:spLocks noChangeArrowheads="1"/>
          </p:cNvSpPr>
          <p:nvPr/>
        </p:nvSpPr>
        <p:spPr bwMode="auto">
          <a:xfrm>
            <a:off x="6192442" y="1437085"/>
            <a:ext cx="1296590" cy="102631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162825" name="Text Box 9"/>
          <p:cNvSpPr txBox="1">
            <a:spLocks noChangeArrowheads="1"/>
          </p:cNvSpPr>
          <p:nvPr/>
        </p:nvSpPr>
        <p:spPr bwMode="auto">
          <a:xfrm>
            <a:off x="1403648" y="3165873"/>
            <a:ext cx="118824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7200" b="1">
                <a:solidFill>
                  <a:srgbClr val="000000"/>
                </a:solidFill>
                <a:ea typeface="黑体" panose="02010609060101010101" pitchFamily="49" charset="-122"/>
              </a:rPr>
              <a:t>美</a:t>
            </a:r>
            <a:endParaRPr lang="zh-CN" altLang="en-US" sz="7200" b="1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162826" name="Line 10"/>
          <p:cNvSpPr>
            <a:spLocks noChangeShapeType="1"/>
          </p:cNvSpPr>
          <p:nvPr/>
        </p:nvSpPr>
        <p:spPr bwMode="auto">
          <a:xfrm>
            <a:off x="1944191" y="3220641"/>
            <a:ext cx="0" cy="1241822"/>
          </a:xfrm>
          <a:prstGeom prst="line">
            <a:avLst/>
          </a:prstGeom>
          <a:noFill/>
          <a:ln w="57150">
            <a:solidFill>
              <a:srgbClr val="FF0000"/>
            </a:solidFill>
            <a:prstDash val="lg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102411" name="Rectangle 11"/>
          <p:cNvSpPr>
            <a:spLocks noChangeArrowheads="1"/>
          </p:cNvSpPr>
          <p:nvPr/>
        </p:nvSpPr>
        <p:spPr bwMode="auto">
          <a:xfrm>
            <a:off x="1944191" y="3274219"/>
            <a:ext cx="1296591" cy="102631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162828" name="Text Box 12"/>
          <p:cNvSpPr txBox="1">
            <a:spLocks noChangeArrowheads="1"/>
          </p:cNvSpPr>
          <p:nvPr/>
        </p:nvSpPr>
        <p:spPr bwMode="auto">
          <a:xfrm>
            <a:off x="3851324" y="3165873"/>
            <a:ext cx="172878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7200">
                <a:solidFill>
                  <a:srgbClr val="000000"/>
                </a:solidFill>
              </a:rPr>
              <a:t>3</a:t>
            </a:r>
            <a:endParaRPr lang="en-US" altLang="zh-CN" sz="7200">
              <a:solidFill>
                <a:srgbClr val="000000"/>
              </a:solidFill>
            </a:endParaRPr>
          </a:p>
        </p:txBody>
      </p:sp>
      <p:sp>
        <p:nvSpPr>
          <p:cNvPr id="162829" name="Line 13"/>
          <p:cNvSpPr>
            <a:spLocks noChangeShapeType="1"/>
          </p:cNvSpPr>
          <p:nvPr/>
        </p:nvSpPr>
        <p:spPr bwMode="auto">
          <a:xfrm flipH="1">
            <a:off x="3707904" y="3723878"/>
            <a:ext cx="917972" cy="0"/>
          </a:xfrm>
          <a:prstGeom prst="line">
            <a:avLst/>
          </a:prstGeom>
          <a:noFill/>
          <a:ln w="57150">
            <a:solidFill>
              <a:srgbClr val="FF0000"/>
            </a:solidFill>
            <a:prstDash val="lg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102414" name="Rectangle 14"/>
          <p:cNvSpPr>
            <a:spLocks noChangeArrowheads="1"/>
          </p:cNvSpPr>
          <p:nvPr/>
        </p:nvSpPr>
        <p:spPr bwMode="auto">
          <a:xfrm>
            <a:off x="3689400" y="3777679"/>
            <a:ext cx="1296591" cy="102631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162831" name="Text Box 15"/>
          <p:cNvSpPr txBox="1">
            <a:spLocks noChangeArrowheads="1"/>
          </p:cNvSpPr>
          <p:nvPr/>
        </p:nvSpPr>
        <p:spPr bwMode="auto">
          <a:xfrm>
            <a:off x="6299596" y="3165873"/>
            <a:ext cx="172878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7200">
                <a:solidFill>
                  <a:srgbClr val="0000FF"/>
                </a:solidFill>
              </a:rPr>
              <a:t>A</a:t>
            </a:r>
            <a:endParaRPr lang="en-US" altLang="zh-CN" sz="7200">
              <a:solidFill>
                <a:srgbClr val="0000FF"/>
              </a:solidFill>
            </a:endParaRPr>
          </a:p>
        </p:txBody>
      </p:sp>
      <p:sp>
        <p:nvSpPr>
          <p:cNvPr id="162832" name="Line 16"/>
          <p:cNvSpPr>
            <a:spLocks noChangeShapeType="1"/>
          </p:cNvSpPr>
          <p:nvPr/>
        </p:nvSpPr>
        <p:spPr bwMode="auto">
          <a:xfrm>
            <a:off x="6677024" y="3219451"/>
            <a:ext cx="0" cy="1241822"/>
          </a:xfrm>
          <a:prstGeom prst="line">
            <a:avLst/>
          </a:prstGeom>
          <a:noFill/>
          <a:ln w="57150">
            <a:solidFill>
              <a:srgbClr val="FF0000"/>
            </a:solidFill>
            <a:prstDash val="lg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102417" name="Rectangle 17"/>
          <p:cNvSpPr>
            <a:spLocks noChangeArrowheads="1"/>
          </p:cNvSpPr>
          <p:nvPr/>
        </p:nvSpPr>
        <p:spPr bwMode="auto">
          <a:xfrm>
            <a:off x="6677024" y="3219450"/>
            <a:ext cx="1296591" cy="102631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350">
              <a:solidFill>
                <a:srgbClr val="000000"/>
              </a:solidFill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024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1024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1024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02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02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1024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02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02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1024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5" grpId="0" animBg="1"/>
      <p:bldP spid="102408" grpId="0" animBg="1"/>
      <p:bldP spid="102411" grpId="0" animBg="1"/>
      <p:bldP spid="102414" grpId="0" animBg="1"/>
      <p:bldP spid="1024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995" y="1366787"/>
            <a:ext cx="1079897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2051348" y="1051272"/>
            <a:ext cx="0" cy="1512094"/>
          </a:xfrm>
          <a:prstGeom prst="line">
            <a:avLst/>
          </a:prstGeom>
          <a:noFill/>
          <a:ln w="25400">
            <a:solidFill>
              <a:schemeClr val="accent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1259632" y="2433090"/>
            <a:ext cx="17287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条对称轴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382" y="1170334"/>
            <a:ext cx="1309688" cy="1437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7" name="Line 9"/>
          <p:cNvSpPr>
            <a:spLocks noChangeShapeType="1"/>
          </p:cNvSpPr>
          <p:nvPr/>
        </p:nvSpPr>
        <p:spPr bwMode="auto">
          <a:xfrm>
            <a:off x="4355083" y="988169"/>
            <a:ext cx="0" cy="1727597"/>
          </a:xfrm>
          <a:prstGeom prst="line">
            <a:avLst/>
          </a:prstGeom>
          <a:noFill/>
          <a:ln w="25400">
            <a:solidFill>
              <a:schemeClr val="accent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2058" name="Line 10"/>
          <p:cNvSpPr>
            <a:spLocks noChangeShapeType="1"/>
          </p:cNvSpPr>
          <p:nvPr/>
        </p:nvSpPr>
        <p:spPr bwMode="auto">
          <a:xfrm flipH="1">
            <a:off x="3545457" y="1472753"/>
            <a:ext cx="1566863" cy="863203"/>
          </a:xfrm>
          <a:prstGeom prst="line">
            <a:avLst/>
          </a:prstGeom>
          <a:noFill/>
          <a:ln w="25400">
            <a:solidFill>
              <a:schemeClr val="accent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2059" name="Line 11"/>
          <p:cNvSpPr>
            <a:spLocks noChangeShapeType="1"/>
          </p:cNvSpPr>
          <p:nvPr/>
        </p:nvSpPr>
        <p:spPr bwMode="auto">
          <a:xfrm>
            <a:off x="3653805" y="1472753"/>
            <a:ext cx="1403747" cy="808434"/>
          </a:xfrm>
          <a:prstGeom prst="line">
            <a:avLst/>
          </a:prstGeom>
          <a:noFill/>
          <a:ln w="25400">
            <a:solidFill>
              <a:schemeClr val="accent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2060" name="Line 12"/>
          <p:cNvSpPr>
            <a:spLocks noChangeShapeType="1"/>
          </p:cNvSpPr>
          <p:nvPr/>
        </p:nvSpPr>
        <p:spPr bwMode="auto">
          <a:xfrm>
            <a:off x="3922886" y="1148903"/>
            <a:ext cx="864394" cy="1512094"/>
          </a:xfrm>
          <a:prstGeom prst="line">
            <a:avLst/>
          </a:prstGeom>
          <a:noFill/>
          <a:ln w="25400">
            <a:solidFill>
              <a:schemeClr val="accent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2061" name="Line 13"/>
          <p:cNvSpPr>
            <a:spLocks noChangeShapeType="1"/>
          </p:cNvSpPr>
          <p:nvPr/>
        </p:nvSpPr>
        <p:spPr bwMode="auto">
          <a:xfrm flipH="1">
            <a:off x="3977654" y="1040556"/>
            <a:ext cx="863204" cy="1566863"/>
          </a:xfrm>
          <a:prstGeom prst="line">
            <a:avLst/>
          </a:prstGeom>
          <a:noFill/>
          <a:ln w="25400">
            <a:solidFill>
              <a:schemeClr val="accent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2062" name="Line 14"/>
          <p:cNvSpPr>
            <a:spLocks noChangeShapeType="1"/>
          </p:cNvSpPr>
          <p:nvPr/>
        </p:nvSpPr>
        <p:spPr bwMode="auto">
          <a:xfrm flipH="1">
            <a:off x="3491880" y="1904950"/>
            <a:ext cx="1889522" cy="0"/>
          </a:xfrm>
          <a:prstGeom prst="line">
            <a:avLst/>
          </a:prstGeom>
          <a:noFill/>
          <a:ln w="25400">
            <a:solidFill>
              <a:schemeClr val="accent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2063" name="Text Box 15"/>
          <p:cNvSpPr txBox="1">
            <a:spLocks noChangeArrowheads="1"/>
          </p:cNvSpPr>
          <p:nvPr/>
        </p:nvSpPr>
        <p:spPr bwMode="auto">
          <a:xfrm>
            <a:off x="3591247" y="2481840"/>
            <a:ext cx="17287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条对称轴</a:t>
            </a:r>
            <a:endParaRPr lang="zh-CN" altLang="en-US" sz="2400" b="1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Picture 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2560" y="1231552"/>
            <a:ext cx="1876724" cy="1124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66" name="Line 18"/>
          <p:cNvSpPr>
            <a:spLocks noChangeShapeType="1"/>
          </p:cNvSpPr>
          <p:nvPr/>
        </p:nvSpPr>
        <p:spPr bwMode="auto">
          <a:xfrm>
            <a:off x="7076602" y="1087006"/>
            <a:ext cx="0" cy="1512094"/>
          </a:xfrm>
          <a:prstGeom prst="line">
            <a:avLst/>
          </a:prstGeom>
          <a:noFill/>
          <a:ln w="25400">
            <a:solidFill>
              <a:schemeClr val="accent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2067" name="Line 19"/>
          <p:cNvSpPr>
            <a:spLocks noChangeShapeType="1"/>
          </p:cNvSpPr>
          <p:nvPr/>
        </p:nvSpPr>
        <p:spPr bwMode="auto">
          <a:xfrm>
            <a:off x="5755467" y="1835080"/>
            <a:ext cx="2431256" cy="0"/>
          </a:xfrm>
          <a:prstGeom prst="line">
            <a:avLst/>
          </a:prstGeom>
          <a:noFill/>
          <a:ln w="25400">
            <a:solidFill>
              <a:schemeClr val="accent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2068" name="Text Box 20"/>
          <p:cNvSpPr txBox="1">
            <a:spLocks noChangeArrowheads="1"/>
          </p:cNvSpPr>
          <p:nvPr/>
        </p:nvSpPr>
        <p:spPr bwMode="auto">
          <a:xfrm>
            <a:off x="6297846" y="2427734"/>
            <a:ext cx="17287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条对称轴</a:t>
            </a:r>
            <a:endParaRPr lang="zh-CN" altLang="en-US" sz="2400" b="1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2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048000"/>
            <a:ext cx="1308497" cy="1306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70" name="Line 22"/>
          <p:cNvSpPr>
            <a:spLocks noChangeShapeType="1"/>
          </p:cNvSpPr>
          <p:nvPr/>
        </p:nvSpPr>
        <p:spPr bwMode="auto">
          <a:xfrm>
            <a:off x="2051348" y="2842022"/>
            <a:ext cx="0" cy="1727597"/>
          </a:xfrm>
          <a:prstGeom prst="line">
            <a:avLst/>
          </a:prstGeom>
          <a:noFill/>
          <a:ln w="25400">
            <a:solidFill>
              <a:schemeClr val="accent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2071" name="Text Box 23"/>
          <p:cNvSpPr txBox="1">
            <a:spLocks noChangeArrowheads="1"/>
          </p:cNvSpPr>
          <p:nvPr/>
        </p:nvSpPr>
        <p:spPr bwMode="auto">
          <a:xfrm>
            <a:off x="1262499" y="4358433"/>
            <a:ext cx="17287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条对称轴</a:t>
            </a:r>
            <a:endParaRPr lang="zh-CN" altLang="en-US" sz="2400" b="1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69" name="Picture 2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250" y="2895600"/>
            <a:ext cx="1547813" cy="1599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73" name="Line 25"/>
          <p:cNvSpPr>
            <a:spLocks noChangeShapeType="1"/>
          </p:cNvSpPr>
          <p:nvPr/>
        </p:nvSpPr>
        <p:spPr bwMode="auto">
          <a:xfrm>
            <a:off x="3348310" y="3165873"/>
            <a:ext cx="2159794" cy="1188244"/>
          </a:xfrm>
          <a:prstGeom prst="line">
            <a:avLst/>
          </a:prstGeom>
          <a:noFill/>
          <a:ln w="25400">
            <a:solidFill>
              <a:schemeClr val="accent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2074" name="Text Box 26"/>
          <p:cNvSpPr txBox="1">
            <a:spLocks noChangeArrowheads="1"/>
          </p:cNvSpPr>
          <p:nvPr/>
        </p:nvSpPr>
        <p:spPr bwMode="auto">
          <a:xfrm>
            <a:off x="3655194" y="4299942"/>
            <a:ext cx="17287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条对称轴</a:t>
            </a:r>
            <a:endParaRPr lang="zh-CN" altLang="en-US" sz="2400" b="1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72" name="Picture 2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6184" y="2950369"/>
            <a:ext cx="1619250" cy="1541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76" name="Line 28"/>
          <p:cNvSpPr>
            <a:spLocks noChangeShapeType="1"/>
          </p:cNvSpPr>
          <p:nvPr/>
        </p:nvSpPr>
        <p:spPr bwMode="auto">
          <a:xfrm>
            <a:off x="6875809" y="2733675"/>
            <a:ext cx="0" cy="1782366"/>
          </a:xfrm>
          <a:prstGeom prst="line">
            <a:avLst/>
          </a:prstGeom>
          <a:noFill/>
          <a:ln w="25400">
            <a:solidFill>
              <a:schemeClr val="accent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2077" name="Line 29"/>
          <p:cNvSpPr>
            <a:spLocks noChangeShapeType="1"/>
          </p:cNvSpPr>
          <p:nvPr/>
        </p:nvSpPr>
        <p:spPr bwMode="auto">
          <a:xfrm flipH="1">
            <a:off x="5959028" y="3436144"/>
            <a:ext cx="1834753" cy="594122"/>
          </a:xfrm>
          <a:prstGeom prst="line">
            <a:avLst/>
          </a:prstGeom>
          <a:noFill/>
          <a:ln w="25400">
            <a:solidFill>
              <a:schemeClr val="accent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2078" name="Line 30"/>
          <p:cNvSpPr>
            <a:spLocks noChangeShapeType="1"/>
          </p:cNvSpPr>
          <p:nvPr/>
        </p:nvSpPr>
        <p:spPr bwMode="auto">
          <a:xfrm flipH="1" flipV="1">
            <a:off x="6335266" y="2950369"/>
            <a:ext cx="1134665" cy="1512094"/>
          </a:xfrm>
          <a:prstGeom prst="line">
            <a:avLst/>
          </a:prstGeom>
          <a:noFill/>
          <a:ln w="25400">
            <a:solidFill>
              <a:schemeClr val="accent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2079" name="Line 31"/>
          <p:cNvSpPr>
            <a:spLocks noChangeShapeType="1"/>
          </p:cNvSpPr>
          <p:nvPr/>
        </p:nvSpPr>
        <p:spPr bwMode="auto">
          <a:xfrm flipV="1">
            <a:off x="6335266" y="3058716"/>
            <a:ext cx="1026319" cy="1403747"/>
          </a:xfrm>
          <a:prstGeom prst="line">
            <a:avLst/>
          </a:prstGeom>
          <a:noFill/>
          <a:ln w="25400">
            <a:solidFill>
              <a:schemeClr val="accent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2080" name="Text Box 32"/>
          <p:cNvSpPr txBox="1">
            <a:spLocks noChangeArrowheads="1"/>
          </p:cNvSpPr>
          <p:nvPr/>
        </p:nvSpPr>
        <p:spPr bwMode="auto">
          <a:xfrm>
            <a:off x="6263047" y="4306965"/>
            <a:ext cx="17287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条对称轴</a:t>
            </a:r>
            <a:endParaRPr lang="zh-CN" altLang="en-US" sz="2400" b="1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81" name="Line 33"/>
          <p:cNvSpPr>
            <a:spLocks noChangeShapeType="1"/>
          </p:cNvSpPr>
          <p:nvPr/>
        </p:nvSpPr>
        <p:spPr bwMode="auto">
          <a:xfrm flipH="1" flipV="1">
            <a:off x="5849491" y="3382566"/>
            <a:ext cx="1944290" cy="594122"/>
          </a:xfrm>
          <a:prstGeom prst="line">
            <a:avLst/>
          </a:prstGeom>
          <a:noFill/>
          <a:ln w="25400">
            <a:solidFill>
              <a:schemeClr val="accent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grpSp>
        <p:nvGrpSpPr>
          <p:cNvPr id="36" name="组合 3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2" name="图片 41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3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050" name="Text Box 4"/>
          <p:cNvSpPr txBox="1">
            <a:spLocks noChangeArrowheads="1"/>
          </p:cNvSpPr>
          <p:nvPr/>
        </p:nvSpPr>
        <p:spPr bwMode="auto">
          <a:xfrm>
            <a:off x="198612" y="270396"/>
            <a:ext cx="754174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下面的图形都是轴对称图形或成轴对称的图形，请分别找出每个图形的对称轴。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2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2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00"/>
                            </p:stCondLst>
                            <p:childTnLst>
                              <p:par>
                                <p:cTn id="8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2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500"/>
                            </p:stCondLst>
                            <p:childTnLst>
                              <p:par>
                                <p:cTn id="9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2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 animBg="1"/>
      <p:bldP spid="2055" grpId="0"/>
      <p:bldP spid="2057" grpId="0" animBg="1"/>
      <p:bldP spid="2058" grpId="0" animBg="1"/>
      <p:bldP spid="2059" grpId="0" animBg="1"/>
      <p:bldP spid="2060" grpId="0" animBg="1"/>
      <p:bldP spid="2061" grpId="0" animBg="1"/>
      <p:bldP spid="2062" grpId="0" animBg="1"/>
      <p:bldP spid="2063" grpId="0"/>
      <p:bldP spid="2066" grpId="0" animBg="1"/>
      <p:bldP spid="2067" grpId="0" animBg="1"/>
      <p:bldP spid="2068" grpId="0"/>
      <p:bldP spid="2070" grpId="0" animBg="1"/>
      <p:bldP spid="2071" grpId="0"/>
      <p:bldP spid="2073" grpId="0" animBg="1"/>
      <p:bldP spid="2074" grpId="0"/>
      <p:bldP spid="2076" grpId="0" animBg="1"/>
      <p:bldP spid="2077" grpId="0" animBg="1"/>
      <p:bldP spid="2078" grpId="0" animBg="1"/>
      <p:bldP spid="2079" grpId="0" animBg="1"/>
      <p:bldP spid="2080" grpId="0"/>
      <p:bldP spid="208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42" name="组合 23"/>
          <p:cNvGrpSpPr/>
          <p:nvPr/>
        </p:nvGrpSpPr>
        <p:grpSpPr bwMode="auto">
          <a:xfrm>
            <a:off x="6274409" y="3250394"/>
            <a:ext cx="766763" cy="525066"/>
            <a:chOff x="5796136" y="3654699"/>
            <a:chExt cx="1022550" cy="700730"/>
          </a:xfrm>
        </p:grpSpPr>
        <p:sp>
          <p:nvSpPr>
            <p:cNvPr id="22" name="流程图: 联系 21"/>
            <p:cNvSpPr/>
            <p:nvPr/>
          </p:nvSpPr>
          <p:spPr>
            <a:xfrm>
              <a:off x="5796136" y="3861263"/>
              <a:ext cx="287393" cy="287601"/>
            </a:xfrm>
            <a:prstGeom prst="flowChartConnector">
              <a:avLst/>
            </a:prstGeom>
            <a:solidFill>
              <a:srgbClr val="F8C0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1050">
                <a:solidFill>
                  <a:srgbClr val="FFFFFF"/>
                </a:solidFill>
              </a:endParaRPr>
            </a:p>
          </p:txBody>
        </p:sp>
        <p:sp>
          <p:nvSpPr>
            <p:cNvPr id="23" name="流程图: 联系 22"/>
            <p:cNvSpPr/>
            <p:nvPr/>
          </p:nvSpPr>
          <p:spPr>
            <a:xfrm>
              <a:off x="6118461" y="3654699"/>
              <a:ext cx="700225" cy="700730"/>
            </a:xfrm>
            <a:prstGeom prst="flowChartConnector">
              <a:avLst/>
            </a:prstGeom>
            <a:solidFill>
              <a:srgbClr val="F8C0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1050">
                <a:solidFill>
                  <a:srgbClr val="FFFFFF"/>
                </a:solidFill>
              </a:endParaRPr>
            </a:p>
          </p:txBody>
        </p:sp>
      </p:grpSp>
      <p:sp>
        <p:nvSpPr>
          <p:cNvPr id="25" name="KSO_Shape"/>
          <p:cNvSpPr/>
          <p:nvPr/>
        </p:nvSpPr>
        <p:spPr>
          <a:xfrm>
            <a:off x="1956423" y="2988656"/>
            <a:ext cx="822722" cy="822722"/>
          </a:xfrm>
          <a:prstGeom prst="star4">
            <a:avLst>
              <a:gd name="adj" fmla="val 22880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50">
              <a:solidFill>
                <a:srgbClr val="FFFFFF"/>
              </a:solidFill>
            </a:endParaRPr>
          </a:p>
        </p:txBody>
      </p:sp>
      <p:sp>
        <p:nvSpPr>
          <p:cNvPr id="26" name="图文框 25"/>
          <p:cNvSpPr/>
          <p:nvPr/>
        </p:nvSpPr>
        <p:spPr>
          <a:xfrm>
            <a:off x="4281303" y="1440644"/>
            <a:ext cx="613172" cy="606029"/>
          </a:xfrm>
          <a:prstGeom prst="fram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050">
              <a:solidFill>
                <a:srgbClr val="000000"/>
              </a:solidFill>
            </a:endParaRPr>
          </a:p>
        </p:txBody>
      </p:sp>
      <p:sp>
        <p:nvSpPr>
          <p:cNvPr id="27" name="空心弧 26"/>
          <p:cNvSpPr/>
          <p:nvPr/>
        </p:nvSpPr>
        <p:spPr>
          <a:xfrm>
            <a:off x="1908203" y="1510612"/>
            <a:ext cx="919163" cy="989410"/>
          </a:xfrm>
          <a:prstGeom prst="blockArc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050">
              <a:solidFill>
                <a:srgbClr val="000000"/>
              </a:solidFill>
            </a:endParaRPr>
          </a:p>
        </p:txBody>
      </p:sp>
      <p:grpSp>
        <p:nvGrpSpPr>
          <p:cNvPr id="163846" name="组合 31"/>
          <p:cNvGrpSpPr/>
          <p:nvPr/>
        </p:nvGrpSpPr>
        <p:grpSpPr bwMode="auto">
          <a:xfrm>
            <a:off x="6145227" y="1556730"/>
            <a:ext cx="1004888" cy="373856"/>
            <a:chOff x="6058680" y="2085772"/>
            <a:chExt cx="1690056" cy="627274"/>
          </a:xfrm>
        </p:grpSpPr>
        <p:sp>
          <p:nvSpPr>
            <p:cNvPr id="30" name="等腰三角形 29"/>
            <p:cNvSpPr/>
            <p:nvPr/>
          </p:nvSpPr>
          <p:spPr>
            <a:xfrm rot="20437757">
              <a:off x="6058680" y="2385425"/>
              <a:ext cx="1656014" cy="327621"/>
            </a:xfrm>
            <a:prstGeom prst="triangle">
              <a:avLst/>
            </a:prstGeom>
            <a:solidFill>
              <a:srgbClr val="C0E9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1050">
                <a:solidFill>
                  <a:srgbClr val="FFFFFF"/>
                </a:solidFill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rot="12226787">
              <a:off x="6092721" y="2085772"/>
              <a:ext cx="1656015" cy="327621"/>
            </a:xfrm>
            <a:prstGeom prst="triangle">
              <a:avLst/>
            </a:prstGeom>
            <a:solidFill>
              <a:srgbClr val="C0E9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1050">
                <a:solidFill>
                  <a:srgbClr val="FFFFFF"/>
                </a:solidFill>
              </a:endParaRPr>
            </a:p>
          </p:txBody>
        </p:sp>
      </p:grpSp>
      <p:grpSp>
        <p:nvGrpSpPr>
          <p:cNvPr id="163847" name="组合 35"/>
          <p:cNvGrpSpPr/>
          <p:nvPr/>
        </p:nvGrpSpPr>
        <p:grpSpPr bwMode="auto">
          <a:xfrm>
            <a:off x="4281303" y="3183917"/>
            <a:ext cx="606029" cy="603647"/>
            <a:chOff x="3727219" y="3488124"/>
            <a:chExt cx="807860" cy="804972"/>
          </a:xfrm>
        </p:grpSpPr>
        <p:sp>
          <p:nvSpPr>
            <p:cNvPr id="33" name="流程图: 过程 32"/>
            <p:cNvSpPr/>
            <p:nvPr/>
          </p:nvSpPr>
          <p:spPr>
            <a:xfrm>
              <a:off x="3727219" y="4005720"/>
              <a:ext cx="804686" cy="287376"/>
            </a:xfrm>
            <a:prstGeom prst="flowChartProcess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1050">
                <a:solidFill>
                  <a:srgbClr val="FFFFFF"/>
                </a:solidFill>
              </a:endParaRPr>
            </a:p>
          </p:txBody>
        </p:sp>
        <p:sp>
          <p:nvSpPr>
            <p:cNvPr id="35" name="流程图: 过程 34"/>
            <p:cNvSpPr/>
            <p:nvPr/>
          </p:nvSpPr>
          <p:spPr>
            <a:xfrm rot="5400000">
              <a:off x="3988956" y="3746973"/>
              <a:ext cx="804972" cy="287275"/>
            </a:xfrm>
            <a:prstGeom prst="flowChartProcess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1050">
                <a:solidFill>
                  <a:srgbClr val="FFFFFF"/>
                </a:solidFill>
              </a:endParaRPr>
            </a:p>
          </p:txBody>
        </p:sp>
      </p:grpSp>
      <p:sp>
        <p:nvSpPr>
          <p:cNvPr id="163848" name="矩形 1"/>
          <p:cNvSpPr>
            <a:spLocks noChangeArrowheads="1"/>
          </p:cNvSpPr>
          <p:nvPr/>
        </p:nvSpPr>
        <p:spPr bwMode="auto">
          <a:xfrm>
            <a:off x="282601" y="339502"/>
            <a:ext cx="788979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找出下面每个图形的对称轴并画</a:t>
            </a:r>
            <a:r>
              <a:rPr lang="zh-CN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出来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367784" y="1203598"/>
            <a:ext cx="0" cy="1080120"/>
          </a:xfrm>
          <a:prstGeom prst="line">
            <a:avLst/>
          </a:prstGeom>
          <a:ln w="25400">
            <a:solidFill>
              <a:schemeClr val="accent5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4583127" y="1246572"/>
            <a:ext cx="0" cy="1080120"/>
          </a:xfrm>
          <a:prstGeom prst="line">
            <a:avLst/>
          </a:prstGeom>
          <a:ln w="25400">
            <a:solidFill>
              <a:schemeClr val="accent5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2367784" y="2859957"/>
            <a:ext cx="0" cy="1080120"/>
          </a:xfrm>
          <a:prstGeom prst="line">
            <a:avLst/>
          </a:prstGeom>
          <a:ln w="25400">
            <a:solidFill>
              <a:schemeClr val="accent5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4221107" y="1355077"/>
            <a:ext cx="768504" cy="812711"/>
          </a:xfrm>
          <a:prstGeom prst="line">
            <a:avLst/>
          </a:prstGeom>
          <a:ln w="25400">
            <a:solidFill>
              <a:schemeClr val="accent5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rot="16200000" flipH="1">
            <a:off x="6696236" y="1203598"/>
            <a:ext cx="0" cy="1080120"/>
          </a:xfrm>
          <a:prstGeom prst="line">
            <a:avLst/>
          </a:prstGeom>
          <a:ln w="25400">
            <a:solidFill>
              <a:schemeClr val="accent5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rot="16200000" flipH="1">
            <a:off x="6696236" y="2972866"/>
            <a:ext cx="0" cy="1080120"/>
          </a:xfrm>
          <a:prstGeom prst="line">
            <a:avLst/>
          </a:prstGeom>
          <a:ln w="25400">
            <a:solidFill>
              <a:schemeClr val="accent5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rot="16200000" flipH="1">
            <a:off x="2382765" y="2873269"/>
            <a:ext cx="0" cy="1080120"/>
          </a:xfrm>
          <a:prstGeom prst="line">
            <a:avLst/>
          </a:prstGeom>
          <a:ln w="25400">
            <a:solidFill>
              <a:schemeClr val="accent5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rot="16200000" flipH="1">
            <a:off x="4556722" y="1246572"/>
            <a:ext cx="0" cy="1080120"/>
          </a:xfrm>
          <a:prstGeom prst="line">
            <a:avLst/>
          </a:prstGeom>
          <a:ln w="25400">
            <a:solidFill>
              <a:schemeClr val="accent5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2009140" y="2998667"/>
            <a:ext cx="768504" cy="812711"/>
          </a:xfrm>
          <a:prstGeom prst="line">
            <a:avLst/>
          </a:prstGeom>
          <a:ln w="25400">
            <a:solidFill>
              <a:schemeClr val="accent5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4309752" y="3188818"/>
            <a:ext cx="768504" cy="812711"/>
          </a:xfrm>
          <a:prstGeom prst="line">
            <a:avLst/>
          </a:prstGeom>
          <a:ln w="25400">
            <a:solidFill>
              <a:schemeClr val="accent5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4198875" y="1440644"/>
            <a:ext cx="768504" cy="812711"/>
          </a:xfrm>
          <a:prstGeom prst="line">
            <a:avLst/>
          </a:prstGeom>
          <a:ln w="25400">
            <a:solidFill>
              <a:schemeClr val="accent5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V="1">
            <a:off x="2009140" y="2977934"/>
            <a:ext cx="768504" cy="812711"/>
          </a:xfrm>
          <a:prstGeom prst="line">
            <a:avLst/>
          </a:prstGeom>
          <a:ln w="25400">
            <a:solidFill>
              <a:schemeClr val="accent5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280474" y="915566"/>
            <a:ext cx="1912776" cy="2351365"/>
            <a:chOff x="4027376" y="543279"/>
            <a:chExt cx="1912776" cy="2351365"/>
          </a:xfrm>
        </p:grpSpPr>
        <p:sp>
          <p:nvSpPr>
            <p:cNvPr id="8" name="圆角矩形 7"/>
            <p:cNvSpPr/>
            <p:nvPr/>
          </p:nvSpPr>
          <p:spPr>
            <a:xfrm>
              <a:off x="4027376" y="543279"/>
              <a:ext cx="1912776" cy="2351365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35057" b="61955" l="63402" r="91496">
                          <a14:foregroundMark x1="82024" y1="37722" x2="82670" y2="45557"/>
                          <a14:foregroundMark x1="78256" y1="52181" x2="79548" y2="59612"/>
                          <a14:foregroundMark x1="75027" y1="51454" x2="75996" y2="52827"/>
                          <a14:foregroundMark x1="81163" y1="52827" x2="82670" y2="51939"/>
                          <a14:foregroundMark x1="80409" y1="59128" x2="79440" y2="61228"/>
                          <a14:foregroundMark x1="74596" y1="51939" x2="75242" y2="51939"/>
                        </a14:backgroundRemoval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000" t="35344" r="10167" b="38401"/>
            <a:stretch>
              <a:fillRect/>
            </a:stretch>
          </p:blipFill>
          <p:spPr>
            <a:xfrm>
              <a:off x="4255006" y="615287"/>
              <a:ext cx="1656184" cy="2160736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2112122" y="967315"/>
            <a:ext cx="1912776" cy="2351365"/>
            <a:chOff x="1259632" y="665242"/>
            <a:chExt cx="1912776" cy="2351365"/>
          </a:xfrm>
        </p:grpSpPr>
        <p:sp>
          <p:nvSpPr>
            <p:cNvPr id="6" name="圆角矩形 5"/>
            <p:cNvSpPr/>
            <p:nvPr/>
          </p:nvSpPr>
          <p:spPr>
            <a:xfrm>
              <a:off x="1259632" y="665242"/>
              <a:ext cx="1912776" cy="2351365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BFC2C9"/>
                </a:clrFrom>
                <a:clrTo>
                  <a:srgbClr val="BFC2C9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33926" b="61874" l="18730" r="52099">
                          <a14:foregroundMark x1="26695" y1="35622" x2="27664" y2="44346"/>
                          <a14:foregroundMark x1="32616" y1="54443" x2="37137" y2="60420"/>
                          <a14:foregroundMark x1="28633" y1="58320" x2="32939" y2="57512"/>
                          <a14:foregroundMark x1="30248" y1="38530" x2="30571" y2="40226"/>
                          <a14:foregroundMark x1="25188" y1="40307" x2="27664" y2="41195"/>
                          <a14:foregroundMark x1="23789" y1="41922" x2="25188" y2="42407"/>
                          <a14:foregroundMark x1="28310" y1="40953" x2="31001" y2="41276"/>
                          <a14:foregroundMark x1="38428" y1="40953" x2="40689" y2="41761"/>
                          <a14:foregroundMark x1="52099" y1="54200" x2="52099" y2="54200"/>
                        </a14:backgroundRemoval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666" t="34466" r="50344" b="38401"/>
            <a:stretch>
              <a:fillRect/>
            </a:stretch>
          </p:blipFill>
          <p:spPr>
            <a:xfrm>
              <a:off x="1259632" y="783639"/>
              <a:ext cx="1912776" cy="2232968"/>
            </a:xfrm>
            <a:prstGeom prst="rect">
              <a:avLst/>
            </a:prstGeom>
          </p:spPr>
        </p:pic>
      </p:grpSp>
      <p:sp>
        <p:nvSpPr>
          <p:cNvPr id="15" name="Text Box 78"/>
          <p:cNvSpPr txBox="1">
            <a:spLocks noChangeArrowheads="1"/>
          </p:cNvSpPr>
          <p:nvPr/>
        </p:nvSpPr>
        <p:spPr bwMode="auto">
          <a:xfrm>
            <a:off x="251520" y="339502"/>
            <a:ext cx="50405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圈出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在镜子里看到的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影像。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619672" y="3388350"/>
            <a:ext cx="6768752" cy="1055608"/>
            <a:chOff x="2201545" y="3837377"/>
            <a:chExt cx="5680554" cy="1055608"/>
          </a:xfrm>
        </p:grpSpPr>
        <p:grpSp>
          <p:nvGrpSpPr>
            <p:cNvPr id="17" name="组合 16"/>
            <p:cNvGrpSpPr/>
            <p:nvPr/>
          </p:nvGrpSpPr>
          <p:grpSpPr>
            <a:xfrm>
              <a:off x="2370538" y="4587958"/>
              <a:ext cx="3667394" cy="146135"/>
              <a:chOff x="7032626" y="3106739"/>
              <a:chExt cx="461963" cy="52387"/>
            </a:xfrm>
            <a:solidFill>
              <a:schemeClr val="accent6">
                <a:lumMod val="60000"/>
                <a:lumOff val="40000"/>
              </a:schemeClr>
            </a:solidFill>
          </p:grpSpPr>
          <p:sp>
            <p:nvSpPr>
              <p:cNvPr id="19" name="Freeform 1019"/>
              <p:cNvSpPr/>
              <p:nvPr/>
            </p:nvSpPr>
            <p:spPr bwMode="auto">
              <a:xfrm>
                <a:off x="7032626" y="3106739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0" name="Freeform 1020"/>
              <p:cNvSpPr/>
              <p:nvPr/>
            </p:nvSpPr>
            <p:spPr bwMode="auto">
              <a:xfrm>
                <a:off x="7067551" y="3108326"/>
                <a:ext cx="3175" cy="0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" name="Freeform 1021"/>
              <p:cNvSpPr/>
              <p:nvPr/>
            </p:nvSpPr>
            <p:spPr bwMode="auto">
              <a:xfrm>
                <a:off x="7032626" y="310832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" name="Freeform 1022"/>
              <p:cNvSpPr/>
              <p:nvPr/>
            </p:nvSpPr>
            <p:spPr bwMode="auto">
              <a:xfrm>
                <a:off x="7061201" y="3113089"/>
                <a:ext cx="1588" cy="1588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2" y="0"/>
                      <a:pt x="2" y="0"/>
                      <a:pt x="2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Freeform 1023"/>
              <p:cNvSpPr/>
              <p:nvPr/>
            </p:nvSpPr>
            <p:spPr bwMode="auto">
              <a:xfrm>
                <a:off x="7048501" y="3119439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" name="Freeform 1024"/>
              <p:cNvSpPr/>
              <p:nvPr/>
            </p:nvSpPr>
            <p:spPr bwMode="auto">
              <a:xfrm>
                <a:off x="7486651" y="3124201"/>
                <a:ext cx="1588" cy="1588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0 w 2"/>
                  <a:gd name="T5" fmla="*/ 0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" name="Freeform 1025"/>
              <p:cNvSpPr/>
              <p:nvPr/>
            </p:nvSpPr>
            <p:spPr bwMode="auto">
              <a:xfrm>
                <a:off x="7493001" y="312737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6" name="Freeform 1026"/>
              <p:cNvSpPr/>
              <p:nvPr/>
            </p:nvSpPr>
            <p:spPr bwMode="auto">
              <a:xfrm>
                <a:off x="7167564" y="3151189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7" name="Freeform 1027"/>
              <p:cNvSpPr/>
              <p:nvPr/>
            </p:nvSpPr>
            <p:spPr bwMode="auto">
              <a:xfrm>
                <a:off x="7219951" y="3155951"/>
                <a:ext cx="4763" cy="1588"/>
              </a:xfrm>
              <a:custGeom>
                <a:avLst/>
                <a:gdLst>
                  <a:gd name="T0" fmla="*/ 2 w 3"/>
                  <a:gd name="T1" fmla="*/ 0 h 1"/>
                  <a:gd name="T2" fmla="*/ 2 w 3"/>
                  <a:gd name="T3" fmla="*/ 1 h 1"/>
                  <a:gd name="T4" fmla="*/ 1 w 3"/>
                  <a:gd name="T5" fmla="*/ 0 h 1"/>
                  <a:gd name="T6" fmla="*/ 2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3" y="0"/>
                      <a:pt x="1" y="1"/>
                      <a:pt x="2" y="1"/>
                    </a:cubicBezTo>
                    <a:cubicBezTo>
                      <a:pt x="1" y="1"/>
                      <a:pt x="0" y="0"/>
                      <a:pt x="1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8" name="Freeform 1028"/>
              <p:cNvSpPr/>
              <p:nvPr/>
            </p:nvSpPr>
            <p:spPr bwMode="auto">
              <a:xfrm>
                <a:off x="7224714" y="3157539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9" name="Freeform 1029"/>
              <p:cNvSpPr/>
              <p:nvPr/>
            </p:nvSpPr>
            <p:spPr bwMode="auto">
              <a:xfrm>
                <a:off x="7221539" y="3159126"/>
                <a:ext cx="3175" cy="0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0" y="0"/>
                      <a:pt x="1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6" name="Text Box 78"/>
            <p:cNvSpPr txBox="1">
              <a:spLocks noChangeArrowheads="1"/>
            </p:cNvSpPr>
            <p:nvPr/>
          </p:nvSpPr>
          <p:spPr bwMode="auto">
            <a:xfrm>
              <a:off x="2201545" y="3837377"/>
              <a:ext cx="5680554" cy="1055608"/>
            </a:xfrm>
            <a:prstGeom prst="wedgeRoundRectCallout">
              <a:avLst>
                <a:gd name="adj1" fmla="val -56169"/>
                <a:gd name="adj2" fmla="val -34970"/>
                <a:gd name="adj3" fmla="val 16667"/>
              </a:avLst>
            </a:prstGeom>
            <a:noFill/>
            <a:ln w="9525">
              <a:solidFill>
                <a:srgbClr val="00B0F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None/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在镜面对称现象中，一定要注意，镜子中的影像与实际物体的左右位置是相反</a:t>
              </a:r>
              <a:r>
                <a:rPr lang="zh-CN" altLang="en-US" sz="2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2" name="椭圆 31"/>
          <p:cNvSpPr/>
          <p:nvPr/>
        </p:nvSpPr>
        <p:spPr>
          <a:xfrm>
            <a:off x="3117714" y="1089017"/>
            <a:ext cx="777759" cy="10082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6300192" y="987574"/>
            <a:ext cx="777759" cy="10082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649" y="3077816"/>
            <a:ext cx="1104039" cy="1582166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92080" y="1023694"/>
            <a:ext cx="929329" cy="10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1916639" y="1458180"/>
            <a:ext cx="299869" cy="824641"/>
            <a:chOff x="1152" y="1680"/>
            <a:chExt cx="384" cy="1056"/>
          </a:xfrm>
        </p:grpSpPr>
        <p:sp>
          <p:nvSpPr>
            <p:cNvPr id="181328" name="Line 3"/>
            <p:cNvSpPr>
              <a:spLocks noChangeShapeType="1"/>
            </p:cNvSpPr>
            <p:nvPr/>
          </p:nvSpPr>
          <p:spPr bwMode="auto">
            <a:xfrm>
              <a:off x="1536" y="1680"/>
              <a:ext cx="0" cy="1056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 sz="1050"/>
            </a:p>
          </p:txBody>
        </p:sp>
        <p:sp>
          <p:nvSpPr>
            <p:cNvPr id="181329" name="Line 4"/>
            <p:cNvSpPr>
              <a:spLocks noChangeShapeType="1"/>
            </p:cNvSpPr>
            <p:nvPr/>
          </p:nvSpPr>
          <p:spPr bwMode="auto">
            <a:xfrm>
              <a:off x="1152" y="1680"/>
              <a:ext cx="384" cy="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 sz="1050"/>
            </a:p>
          </p:txBody>
        </p:sp>
        <p:sp>
          <p:nvSpPr>
            <p:cNvPr id="181330" name="Line 5"/>
            <p:cNvSpPr>
              <a:spLocks noChangeShapeType="1"/>
            </p:cNvSpPr>
            <p:nvPr/>
          </p:nvSpPr>
          <p:spPr bwMode="auto">
            <a:xfrm>
              <a:off x="1152" y="2208"/>
              <a:ext cx="384" cy="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 sz="1050"/>
            </a:p>
          </p:txBody>
        </p:sp>
        <p:sp>
          <p:nvSpPr>
            <p:cNvPr id="181331" name="Line 6"/>
            <p:cNvSpPr>
              <a:spLocks noChangeShapeType="1"/>
            </p:cNvSpPr>
            <p:nvPr/>
          </p:nvSpPr>
          <p:spPr bwMode="auto">
            <a:xfrm>
              <a:off x="1152" y="2736"/>
              <a:ext cx="384" cy="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 sz="1050"/>
            </a:p>
          </p:txBody>
        </p:sp>
      </p:grpSp>
      <p:grpSp>
        <p:nvGrpSpPr>
          <p:cNvPr id="3" name="Group 7"/>
          <p:cNvGrpSpPr/>
          <p:nvPr/>
        </p:nvGrpSpPr>
        <p:grpSpPr bwMode="auto">
          <a:xfrm>
            <a:off x="7256262" y="1229974"/>
            <a:ext cx="374836" cy="1124508"/>
            <a:chOff x="4992" y="1200"/>
            <a:chExt cx="480" cy="1440"/>
          </a:xfrm>
        </p:grpSpPr>
        <p:sp>
          <p:nvSpPr>
            <p:cNvPr id="181324" name="Line 8"/>
            <p:cNvSpPr>
              <a:spLocks noChangeShapeType="1"/>
            </p:cNvSpPr>
            <p:nvPr/>
          </p:nvSpPr>
          <p:spPr bwMode="auto">
            <a:xfrm>
              <a:off x="4992" y="1200"/>
              <a:ext cx="0" cy="144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 sz="1050"/>
            </a:p>
          </p:txBody>
        </p:sp>
        <p:sp>
          <p:nvSpPr>
            <p:cNvPr id="181325" name="Line 9"/>
            <p:cNvSpPr>
              <a:spLocks noChangeShapeType="1"/>
            </p:cNvSpPr>
            <p:nvPr/>
          </p:nvSpPr>
          <p:spPr bwMode="auto">
            <a:xfrm>
              <a:off x="4992" y="1584"/>
              <a:ext cx="432" cy="0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 sz="1050"/>
            </a:p>
          </p:txBody>
        </p:sp>
        <p:sp>
          <p:nvSpPr>
            <p:cNvPr id="181326" name="Line 10"/>
            <p:cNvSpPr>
              <a:spLocks noChangeShapeType="1"/>
            </p:cNvSpPr>
            <p:nvPr/>
          </p:nvSpPr>
          <p:spPr bwMode="auto">
            <a:xfrm>
              <a:off x="4992" y="1872"/>
              <a:ext cx="384" cy="0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 sz="1050"/>
            </a:p>
          </p:txBody>
        </p:sp>
        <p:sp>
          <p:nvSpPr>
            <p:cNvPr id="181327" name="Line 11"/>
            <p:cNvSpPr>
              <a:spLocks noChangeShapeType="1"/>
            </p:cNvSpPr>
            <p:nvPr/>
          </p:nvSpPr>
          <p:spPr bwMode="auto">
            <a:xfrm>
              <a:off x="4992" y="2256"/>
              <a:ext cx="480" cy="0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 sz="1050"/>
            </a:p>
          </p:txBody>
        </p:sp>
      </p:grpSp>
      <p:grpSp>
        <p:nvGrpSpPr>
          <p:cNvPr id="4" name="Group 12"/>
          <p:cNvGrpSpPr/>
          <p:nvPr/>
        </p:nvGrpSpPr>
        <p:grpSpPr bwMode="auto">
          <a:xfrm>
            <a:off x="2349004" y="2833550"/>
            <a:ext cx="562255" cy="1236961"/>
            <a:chOff x="1344" y="2640"/>
            <a:chExt cx="720" cy="1584"/>
          </a:xfrm>
        </p:grpSpPr>
        <p:sp>
          <p:nvSpPr>
            <p:cNvPr id="181317" name="Line 13"/>
            <p:cNvSpPr>
              <a:spLocks noChangeShapeType="1"/>
            </p:cNvSpPr>
            <p:nvPr/>
          </p:nvSpPr>
          <p:spPr bwMode="auto">
            <a:xfrm>
              <a:off x="1680" y="2640"/>
              <a:ext cx="0" cy="576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 sz="1050"/>
            </a:p>
          </p:txBody>
        </p:sp>
        <p:sp>
          <p:nvSpPr>
            <p:cNvPr id="181318" name="Line 14"/>
            <p:cNvSpPr>
              <a:spLocks noChangeShapeType="1"/>
            </p:cNvSpPr>
            <p:nvPr/>
          </p:nvSpPr>
          <p:spPr bwMode="auto">
            <a:xfrm>
              <a:off x="1968" y="3360"/>
              <a:ext cx="0" cy="864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 sz="1050"/>
            </a:p>
          </p:txBody>
        </p:sp>
        <p:sp>
          <p:nvSpPr>
            <p:cNvPr id="181319" name="Line 15"/>
            <p:cNvSpPr>
              <a:spLocks noChangeShapeType="1"/>
            </p:cNvSpPr>
            <p:nvPr/>
          </p:nvSpPr>
          <p:spPr bwMode="auto">
            <a:xfrm>
              <a:off x="1344" y="3360"/>
              <a:ext cx="0" cy="816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 sz="1050"/>
            </a:p>
          </p:txBody>
        </p:sp>
        <p:sp>
          <p:nvSpPr>
            <p:cNvPr id="181320" name="Line 16"/>
            <p:cNvSpPr>
              <a:spLocks noChangeShapeType="1"/>
            </p:cNvSpPr>
            <p:nvPr/>
          </p:nvSpPr>
          <p:spPr bwMode="auto">
            <a:xfrm>
              <a:off x="1344" y="3024"/>
              <a:ext cx="720" cy="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 sz="1050"/>
            </a:p>
          </p:txBody>
        </p:sp>
        <p:sp>
          <p:nvSpPr>
            <p:cNvPr id="181321" name="Line 17"/>
            <p:cNvSpPr>
              <a:spLocks noChangeShapeType="1"/>
            </p:cNvSpPr>
            <p:nvPr/>
          </p:nvSpPr>
          <p:spPr bwMode="auto">
            <a:xfrm>
              <a:off x="1344" y="3360"/>
              <a:ext cx="624" cy="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 sz="1050"/>
            </a:p>
          </p:txBody>
        </p:sp>
        <p:sp>
          <p:nvSpPr>
            <p:cNvPr id="181322" name="Line 18"/>
            <p:cNvSpPr>
              <a:spLocks noChangeShapeType="1"/>
            </p:cNvSpPr>
            <p:nvPr/>
          </p:nvSpPr>
          <p:spPr bwMode="auto">
            <a:xfrm>
              <a:off x="1344" y="3792"/>
              <a:ext cx="624" cy="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 sz="1050"/>
            </a:p>
          </p:txBody>
        </p:sp>
        <p:sp>
          <p:nvSpPr>
            <p:cNvPr id="181323" name="Line 19"/>
            <p:cNvSpPr>
              <a:spLocks noChangeShapeType="1"/>
            </p:cNvSpPr>
            <p:nvPr/>
          </p:nvSpPr>
          <p:spPr bwMode="auto">
            <a:xfrm>
              <a:off x="1344" y="4176"/>
              <a:ext cx="624" cy="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 sz="1050"/>
            </a:p>
          </p:txBody>
        </p:sp>
      </p:grpSp>
      <p:grpSp>
        <p:nvGrpSpPr>
          <p:cNvPr id="5" name="Group 20"/>
          <p:cNvGrpSpPr/>
          <p:nvPr/>
        </p:nvGrpSpPr>
        <p:grpSpPr bwMode="auto">
          <a:xfrm>
            <a:off x="4783618" y="3071542"/>
            <a:ext cx="524771" cy="1012058"/>
            <a:chOff x="3216" y="2928"/>
            <a:chExt cx="672" cy="1296"/>
          </a:xfrm>
        </p:grpSpPr>
        <p:grpSp>
          <p:nvGrpSpPr>
            <p:cNvPr id="181308" name="Group 21"/>
            <p:cNvGrpSpPr/>
            <p:nvPr/>
          </p:nvGrpSpPr>
          <p:grpSpPr bwMode="auto">
            <a:xfrm>
              <a:off x="3312" y="3648"/>
              <a:ext cx="576" cy="576"/>
              <a:chOff x="3120" y="3312"/>
              <a:chExt cx="576" cy="576"/>
            </a:xfrm>
          </p:grpSpPr>
          <p:sp>
            <p:nvSpPr>
              <p:cNvPr id="181313" name="Line 22"/>
              <p:cNvSpPr>
                <a:spLocks noChangeShapeType="1"/>
              </p:cNvSpPr>
              <p:nvPr/>
            </p:nvSpPr>
            <p:spPr bwMode="auto">
              <a:xfrm>
                <a:off x="3120" y="3312"/>
                <a:ext cx="0" cy="576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1050"/>
              </a:p>
            </p:txBody>
          </p:sp>
          <p:sp>
            <p:nvSpPr>
              <p:cNvPr id="181314" name="Line 23"/>
              <p:cNvSpPr>
                <a:spLocks noChangeShapeType="1"/>
              </p:cNvSpPr>
              <p:nvPr/>
            </p:nvSpPr>
            <p:spPr bwMode="auto">
              <a:xfrm>
                <a:off x="3120" y="3312"/>
                <a:ext cx="576" cy="0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1050"/>
              </a:p>
            </p:txBody>
          </p:sp>
          <p:sp>
            <p:nvSpPr>
              <p:cNvPr id="181315" name="Line 24"/>
              <p:cNvSpPr>
                <a:spLocks noChangeShapeType="1"/>
              </p:cNvSpPr>
              <p:nvPr/>
            </p:nvSpPr>
            <p:spPr bwMode="auto">
              <a:xfrm>
                <a:off x="3696" y="3312"/>
                <a:ext cx="0" cy="576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1050"/>
              </a:p>
            </p:txBody>
          </p:sp>
          <p:sp>
            <p:nvSpPr>
              <p:cNvPr id="181316" name="Line 25"/>
              <p:cNvSpPr>
                <a:spLocks noChangeShapeType="1"/>
              </p:cNvSpPr>
              <p:nvPr/>
            </p:nvSpPr>
            <p:spPr bwMode="auto">
              <a:xfrm>
                <a:off x="3120" y="3840"/>
                <a:ext cx="576" cy="0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1050"/>
              </a:p>
            </p:txBody>
          </p:sp>
        </p:grpSp>
        <p:grpSp>
          <p:nvGrpSpPr>
            <p:cNvPr id="181309" name="Group 26"/>
            <p:cNvGrpSpPr/>
            <p:nvPr/>
          </p:nvGrpSpPr>
          <p:grpSpPr bwMode="auto">
            <a:xfrm>
              <a:off x="3216" y="2928"/>
              <a:ext cx="336" cy="576"/>
              <a:chOff x="3216" y="2928"/>
              <a:chExt cx="336" cy="576"/>
            </a:xfrm>
          </p:grpSpPr>
          <p:sp>
            <p:nvSpPr>
              <p:cNvPr id="181310" name="Line 27"/>
              <p:cNvSpPr>
                <a:spLocks noChangeShapeType="1"/>
              </p:cNvSpPr>
              <p:nvPr/>
            </p:nvSpPr>
            <p:spPr bwMode="auto">
              <a:xfrm>
                <a:off x="3552" y="2928"/>
                <a:ext cx="0" cy="576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1050"/>
              </a:p>
            </p:txBody>
          </p:sp>
          <p:sp>
            <p:nvSpPr>
              <p:cNvPr id="181311" name="Line 28"/>
              <p:cNvSpPr>
                <a:spLocks noChangeShapeType="1"/>
              </p:cNvSpPr>
              <p:nvPr/>
            </p:nvSpPr>
            <p:spPr bwMode="auto">
              <a:xfrm>
                <a:off x="3216" y="2928"/>
                <a:ext cx="336" cy="0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1050"/>
              </a:p>
            </p:txBody>
          </p:sp>
          <p:sp>
            <p:nvSpPr>
              <p:cNvPr id="181312" name="Line 29"/>
              <p:cNvSpPr>
                <a:spLocks noChangeShapeType="1"/>
              </p:cNvSpPr>
              <p:nvPr/>
            </p:nvSpPr>
            <p:spPr bwMode="auto">
              <a:xfrm>
                <a:off x="3216" y="3456"/>
                <a:ext cx="336" cy="0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1050"/>
              </a:p>
            </p:txBody>
          </p:sp>
        </p:grpSp>
      </p:grpSp>
      <p:grpSp>
        <p:nvGrpSpPr>
          <p:cNvPr id="8" name="Group 30"/>
          <p:cNvGrpSpPr/>
          <p:nvPr/>
        </p:nvGrpSpPr>
        <p:grpSpPr bwMode="auto">
          <a:xfrm>
            <a:off x="7348359" y="2773233"/>
            <a:ext cx="487287" cy="1311927"/>
            <a:chOff x="4896" y="2640"/>
            <a:chExt cx="624" cy="1680"/>
          </a:xfrm>
        </p:grpSpPr>
        <p:grpSp>
          <p:nvGrpSpPr>
            <p:cNvPr id="181303" name="Group 31"/>
            <p:cNvGrpSpPr/>
            <p:nvPr/>
          </p:nvGrpSpPr>
          <p:grpSpPr bwMode="auto">
            <a:xfrm>
              <a:off x="4896" y="2640"/>
              <a:ext cx="624" cy="1680"/>
              <a:chOff x="4896" y="2640"/>
              <a:chExt cx="624" cy="1680"/>
            </a:xfrm>
          </p:grpSpPr>
          <p:sp>
            <p:nvSpPr>
              <p:cNvPr id="181305" name="Line 32"/>
              <p:cNvSpPr>
                <a:spLocks noChangeShapeType="1"/>
              </p:cNvSpPr>
              <p:nvPr/>
            </p:nvSpPr>
            <p:spPr bwMode="auto">
              <a:xfrm>
                <a:off x="4944" y="3216"/>
                <a:ext cx="576" cy="960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1050"/>
              </a:p>
            </p:txBody>
          </p:sp>
          <p:sp>
            <p:nvSpPr>
              <p:cNvPr id="181306" name="Line 33"/>
              <p:cNvSpPr>
                <a:spLocks noChangeShapeType="1"/>
              </p:cNvSpPr>
              <p:nvPr/>
            </p:nvSpPr>
            <p:spPr bwMode="auto">
              <a:xfrm>
                <a:off x="4896" y="2640"/>
                <a:ext cx="0" cy="1680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1050"/>
              </a:p>
            </p:txBody>
          </p:sp>
          <p:sp>
            <p:nvSpPr>
              <p:cNvPr id="181307" name="Line 34"/>
              <p:cNvSpPr>
                <a:spLocks noChangeShapeType="1"/>
              </p:cNvSpPr>
              <p:nvPr/>
            </p:nvSpPr>
            <p:spPr bwMode="auto">
              <a:xfrm>
                <a:off x="4896" y="3216"/>
                <a:ext cx="576" cy="0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1050"/>
              </a:p>
            </p:txBody>
          </p:sp>
        </p:grpSp>
        <p:sp>
          <p:nvSpPr>
            <p:cNvPr id="181304" name="Line 35"/>
            <p:cNvSpPr>
              <a:spLocks noChangeShapeType="1"/>
            </p:cNvSpPr>
            <p:nvPr/>
          </p:nvSpPr>
          <p:spPr bwMode="auto">
            <a:xfrm>
              <a:off x="4896" y="3983"/>
              <a:ext cx="384" cy="1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 sz="1050"/>
            </a:p>
          </p:txBody>
        </p:sp>
      </p:grpSp>
      <p:grpSp>
        <p:nvGrpSpPr>
          <p:cNvPr id="10" name="Group 36"/>
          <p:cNvGrpSpPr/>
          <p:nvPr/>
        </p:nvGrpSpPr>
        <p:grpSpPr bwMode="auto">
          <a:xfrm>
            <a:off x="1547349" y="1233279"/>
            <a:ext cx="5617655" cy="2855006"/>
            <a:chOff x="288" y="1104"/>
            <a:chExt cx="6191" cy="3656"/>
          </a:xfrm>
        </p:grpSpPr>
        <p:grpSp>
          <p:nvGrpSpPr>
            <p:cNvPr id="181266" name="Group 37"/>
            <p:cNvGrpSpPr/>
            <p:nvPr/>
          </p:nvGrpSpPr>
          <p:grpSpPr bwMode="auto">
            <a:xfrm>
              <a:off x="368" y="1392"/>
              <a:ext cx="336" cy="1104"/>
              <a:chOff x="368" y="1680"/>
              <a:chExt cx="336" cy="1104"/>
            </a:xfrm>
          </p:grpSpPr>
          <p:sp>
            <p:nvSpPr>
              <p:cNvPr id="181299" name="Line 38"/>
              <p:cNvSpPr>
                <a:spLocks noChangeShapeType="1"/>
              </p:cNvSpPr>
              <p:nvPr/>
            </p:nvSpPr>
            <p:spPr bwMode="auto">
              <a:xfrm>
                <a:off x="368" y="1680"/>
                <a:ext cx="0" cy="1104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1300" name="Line 39"/>
              <p:cNvSpPr>
                <a:spLocks noChangeShapeType="1"/>
              </p:cNvSpPr>
              <p:nvPr/>
            </p:nvSpPr>
            <p:spPr bwMode="auto">
              <a:xfrm>
                <a:off x="368" y="1680"/>
                <a:ext cx="336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1301" name="Line 40"/>
              <p:cNvSpPr>
                <a:spLocks noChangeShapeType="1"/>
              </p:cNvSpPr>
              <p:nvPr/>
            </p:nvSpPr>
            <p:spPr bwMode="auto">
              <a:xfrm flipV="1">
                <a:off x="368" y="2736"/>
                <a:ext cx="336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1302" name="Line 41"/>
              <p:cNvSpPr>
                <a:spLocks noChangeShapeType="1"/>
              </p:cNvSpPr>
              <p:nvPr/>
            </p:nvSpPr>
            <p:spPr bwMode="auto">
              <a:xfrm>
                <a:off x="368" y="2208"/>
                <a:ext cx="336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81267" name="Group 42"/>
            <p:cNvGrpSpPr/>
            <p:nvPr/>
          </p:nvGrpSpPr>
          <p:grpSpPr bwMode="auto">
            <a:xfrm>
              <a:off x="5919" y="1104"/>
              <a:ext cx="480" cy="1440"/>
              <a:chOff x="5919" y="1200"/>
              <a:chExt cx="480" cy="1440"/>
            </a:xfrm>
          </p:grpSpPr>
          <p:sp>
            <p:nvSpPr>
              <p:cNvPr id="181295" name="Line 43"/>
              <p:cNvSpPr>
                <a:spLocks noChangeShapeType="1"/>
              </p:cNvSpPr>
              <p:nvPr/>
            </p:nvSpPr>
            <p:spPr bwMode="auto">
              <a:xfrm>
                <a:off x="6399" y="1200"/>
                <a:ext cx="0" cy="144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1296" name="Line 44"/>
              <p:cNvSpPr>
                <a:spLocks noChangeShapeType="1"/>
              </p:cNvSpPr>
              <p:nvPr/>
            </p:nvSpPr>
            <p:spPr bwMode="auto">
              <a:xfrm>
                <a:off x="5967" y="1584"/>
                <a:ext cx="432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1297" name="Line 45"/>
              <p:cNvSpPr>
                <a:spLocks noChangeShapeType="1"/>
              </p:cNvSpPr>
              <p:nvPr/>
            </p:nvSpPr>
            <p:spPr bwMode="auto">
              <a:xfrm>
                <a:off x="6015" y="1920"/>
                <a:ext cx="384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1298" name="Line 46"/>
              <p:cNvSpPr>
                <a:spLocks noChangeShapeType="1"/>
              </p:cNvSpPr>
              <p:nvPr/>
            </p:nvSpPr>
            <p:spPr bwMode="auto">
              <a:xfrm>
                <a:off x="5919" y="2304"/>
                <a:ext cx="480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81268" name="Group 47"/>
            <p:cNvGrpSpPr/>
            <p:nvPr/>
          </p:nvGrpSpPr>
          <p:grpSpPr bwMode="auto">
            <a:xfrm>
              <a:off x="288" y="3170"/>
              <a:ext cx="695" cy="1584"/>
              <a:chOff x="528" y="3170"/>
              <a:chExt cx="695" cy="1584"/>
            </a:xfrm>
          </p:grpSpPr>
          <p:sp>
            <p:nvSpPr>
              <p:cNvPr id="181288" name="Line 48"/>
              <p:cNvSpPr>
                <a:spLocks noChangeShapeType="1"/>
              </p:cNvSpPr>
              <p:nvPr/>
            </p:nvSpPr>
            <p:spPr bwMode="auto">
              <a:xfrm>
                <a:off x="528" y="3554"/>
                <a:ext cx="672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1289" name="Line 49"/>
              <p:cNvSpPr>
                <a:spLocks noChangeShapeType="1"/>
              </p:cNvSpPr>
              <p:nvPr/>
            </p:nvSpPr>
            <p:spPr bwMode="auto">
              <a:xfrm>
                <a:off x="960" y="3170"/>
                <a:ext cx="0" cy="624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1290" name="Line 50"/>
              <p:cNvSpPr>
                <a:spLocks noChangeShapeType="1"/>
              </p:cNvSpPr>
              <p:nvPr/>
            </p:nvSpPr>
            <p:spPr bwMode="auto">
              <a:xfrm>
                <a:off x="624" y="3890"/>
                <a:ext cx="0" cy="864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1291" name="Line 51"/>
              <p:cNvSpPr>
                <a:spLocks noChangeShapeType="1"/>
              </p:cNvSpPr>
              <p:nvPr/>
            </p:nvSpPr>
            <p:spPr bwMode="auto">
              <a:xfrm>
                <a:off x="624" y="3890"/>
                <a:ext cx="576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1292" name="Line 52"/>
              <p:cNvSpPr>
                <a:spLocks noChangeShapeType="1"/>
              </p:cNvSpPr>
              <p:nvPr/>
            </p:nvSpPr>
            <p:spPr bwMode="auto">
              <a:xfrm>
                <a:off x="647" y="4706"/>
                <a:ext cx="576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1293" name="Line 53"/>
              <p:cNvSpPr>
                <a:spLocks noChangeShapeType="1"/>
              </p:cNvSpPr>
              <p:nvPr/>
            </p:nvSpPr>
            <p:spPr bwMode="auto">
              <a:xfrm>
                <a:off x="624" y="4322"/>
                <a:ext cx="576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1294" name="Line 54"/>
              <p:cNvSpPr>
                <a:spLocks noChangeShapeType="1"/>
              </p:cNvSpPr>
              <p:nvPr/>
            </p:nvSpPr>
            <p:spPr bwMode="auto">
              <a:xfrm>
                <a:off x="1200" y="3890"/>
                <a:ext cx="0" cy="816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81269" name="Group 55"/>
            <p:cNvGrpSpPr/>
            <p:nvPr/>
          </p:nvGrpSpPr>
          <p:grpSpPr bwMode="auto">
            <a:xfrm>
              <a:off x="3187" y="3464"/>
              <a:ext cx="672" cy="1296"/>
              <a:chOff x="3379" y="3512"/>
              <a:chExt cx="672" cy="1296"/>
            </a:xfrm>
          </p:grpSpPr>
          <p:grpSp>
            <p:nvGrpSpPr>
              <p:cNvPr id="181279" name="Group 56"/>
              <p:cNvGrpSpPr/>
              <p:nvPr/>
            </p:nvGrpSpPr>
            <p:grpSpPr bwMode="auto">
              <a:xfrm>
                <a:off x="3715" y="3512"/>
                <a:ext cx="336" cy="576"/>
                <a:chOff x="3715" y="3512"/>
                <a:chExt cx="336" cy="576"/>
              </a:xfrm>
            </p:grpSpPr>
            <p:sp>
              <p:nvSpPr>
                <p:cNvPr id="181285" name="Line 57"/>
                <p:cNvSpPr>
                  <a:spLocks noChangeShapeType="1"/>
                </p:cNvSpPr>
                <p:nvPr/>
              </p:nvSpPr>
              <p:spPr bwMode="auto">
                <a:xfrm>
                  <a:off x="3715" y="3512"/>
                  <a:ext cx="0" cy="576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81286" name="Line 58"/>
                <p:cNvSpPr>
                  <a:spLocks noChangeShapeType="1"/>
                </p:cNvSpPr>
                <p:nvPr/>
              </p:nvSpPr>
              <p:spPr bwMode="auto">
                <a:xfrm>
                  <a:off x="3715" y="3512"/>
                  <a:ext cx="336" cy="0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81287" name="Line 59"/>
                <p:cNvSpPr>
                  <a:spLocks noChangeShapeType="1"/>
                </p:cNvSpPr>
                <p:nvPr/>
              </p:nvSpPr>
              <p:spPr bwMode="auto">
                <a:xfrm>
                  <a:off x="3715" y="4030"/>
                  <a:ext cx="336" cy="10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181280" name="Group 60"/>
              <p:cNvGrpSpPr/>
              <p:nvPr/>
            </p:nvGrpSpPr>
            <p:grpSpPr bwMode="auto">
              <a:xfrm>
                <a:off x="3379" y="4232"/>
                <a:ext cx="576" cy="576"/>
                <a:chOff x="3955" y="3896"/>
                <a:chExt cx="576" cy="576"/>
              </a:xfrm>
            </p:grpSpPr>
            <p:sp>
              <p:nvSpPr>
                <p:cNvPr id="181281" name="Line 61"/>
                <p:cNvSpPr>
                  <a:spLocks noChangeShapeType="1"/>
                </p:cNvSpPr>
                <p:nvPr/>
              </p:nvSpPr>
              <p:spPr bwMode="auto">
                <a:xfrm>
                  <a:off x="3955" y="3896"/>
                  <a:ext cx="0" cy="576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81282" name="Line 62"/>
                <p:cNvSpPr>
                  <a:spLocks noChangeShapeType="1"/>
                </p:cNvSpPr>
                <p:nvPr/>
              </p:nvSpPr>
              <p:spPr bwMode="auto">
                <a:xfrm>
                  <a:off x="3955" y="3896"/>
                  <a:ext cx="576" cy="0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81283" name="Line 63"/>
                <p:cNvSpPr>
                  <a:spLocks noChangeShapeType="1"/>
                </p:cNvSpPr>
                <p:nvPr/>
              </p:nvSpPr>
              <p:spPr bwMode="auto">
                <a:xfrm>
                  <a:off x="4531" y="3896"/>
                  <a:ext cx="0" cy="576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81284" name="Line 64"/>
                <p:cNvSpPr>
                  <a:spLocks noChangeShapeType="1"/>
                </p:cNvSpPr>
                <p:nvPr/>
              </p:nvSpPr>
              <p:spPr bwMode="auto">
                <a:xfrm>
                  <a:off x="3955" y="4424"/>
                  <a:ext cx="576" cy="0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grpSp>
          <p:nvGrpSpPr>
            <p:cNvPr id="181270" name="Group 65"/>
            <p:cNvGrpSpPr/>
            <p:nvPr/>
          </p:nvGrpSpPr>
          <p:grpSpPr bwMode="auto">
            <a:xfrm>
              <a:off x="5855" y="3076"/>
              <a:ext cx="624" cy="1680"/>
              <a:chOff x="5855" y="3076"/>
              <a:chExt cx="624" cy="1680"/>
            </a:xfrm>
          </p:grpSpPr>
          <p:sp>
            <p:nvSpPr>
              <p:cNvPr id="181275" name="Line 66"/>
              <p:cNvSpPr>
                <a:spLocks noChangeShapeType="1"/>
              </p:cNvSpPr>
              <p:nvPr/>
            </p:nvSpPr>
            <p:spPr bwMode="auto">
              <a:xfrm>
                <a:off x="5903" y="3652"/>
                <a:ext cx="576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1276" name="Line 67"/>
              <p:cNvSpPr>
                <a:spLocks noChangeShapeType="1"/>
              </p:cNvSpPr>
              <p:nvPr/>
            </p:nvSpPr>
            <p:spPr bwMode="auto">
              <a:xfrm>
                <a:off x="6479" y="3076"/>
                <a:ext cx="0" cy="168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1277" name="Line 68"/>
              <p:cNvSpPr>
                <a:spLocks noChangeShapeType="1"/>
              </p:cNvSpPr>
              <p:nvPr/>
            </p:nvSpPr>
            <p:spPr bwMode="auto">
              <a:xfrm flipH="1">
                <a:off x="5855" y="3652"/>
                <a:ext cx="576" cy="96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1278" name="Line 69"/>
              <p:cNvSpPr>
                <a:spLocks noChangeShapeType="1"/>
              </p:cNvSpPr>
              <p:nvPr/>
            </p:nvSpPr>
            <p:spPr bwMode="auto">
              <a:xfrm>
                <a:off x="6095" y="4420"/>
                <a:ext cx="384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81271" name="Group 70"/>
            <p:cNvGrpSpPr/>
            <p:nvPr/>
          </p:nvGrpSpPr>
          <p:grpSpPr bwMode="auto">
            <a:xfrm>
              <a:off x="3095" y="1392"/>
              <a:ext cx="1074" cy="432"/>
              <a:chOff x="1799" y="1584"/>
              <a:chExt cx="1074" cy="432"/>
            </a:xfrm>
          </p:grpSpPr>
          <p:sp>
            <p:nvSpPr>
              <p:cNvPr id="181272" name="Line 71"/>
              <p:cNvSpPr>
                <a:spLocks noChangeShapeType="1"/>
              </p:cNvSpPr>
              <p:nvPr/>
            </p:nvSpPr>
            <p:spPr bwMode="auto">
              <a:xfrm>
                <a:off x="2336" y="1584"/>
                <a:ext cx="0" cy="432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1273" name="Line 72"/>
              <p:cNvSpPr>
                <a:spLocks noChangeShapeType="1"/>
              </p:cNvSpPr>
              <p:nvPr/>
            </p:nvSpPr>
            <p:spPr bwMode="auto">
              <a:xfrm flipV="1">
                <a:off x="1799" y="1584"/>
                <a:ext cx="537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square">
                <a:spAutoFit/>
              </a:bodyPr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1274" name="Line 73"/>
              <p:cNvSpPr>
                <a:spLocks noChangeShapeType="1"/>
              </p:cNvSpPr>
              <p:nvPr/>
            </p:nvSpPr>
            <p:spPr bwMode="auto">
              <a:xfrm flipV="1">
                <a:off x="2336" y="1584"/>
                <a:ext cx="537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square">
                <a:spAutoFit/>
              </a:bodyPr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19" name="Group 74"/>
          <p:cNvGrpSpPr/>
          <p:nvPr/>
        </p:nvGrpSpPr>
        <p:grpSpPr bwMode="auto">
          <a:xfrm>
            <a:off x="4094376" y="1776792"/>
            <a:ext cx="974574" cy="374836"/>
            <a:chOff x="864" y="2016"/>
            <a:chExt cx="1248" cy="480"/>
          </a:xfrm>
        </p:grpSpPr>
        <p:sp>
          <p:nvSpPr>
            <p:cNvPr id="181263" name="Line 75"/>
            <p:cNvSpPr>
              <a:spLocks noChangeShapeType="1"/>
            </p:cNvSpPr>
            <p:nvPr/>
          </p:nvSpPr>
          <p:spPr bwMode="auto">
            <a:xfrm flipV="1">
              <a:off x="864" y="2496"/>
              <a:ext cx="624" cy="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 sz="1050"/>
            </a:p>
          </p:txBody>
        </p:sp>
        <p:sp>
          <p:nvSpPr>
            <p:cNvPr id="181264" name="Line 76"/>
            <p:cNvSpPr>
              <a:spLocks noChangeShapeType="1"/>
            </p:cNvSpPr>
            <p:nvPr/>
          </p:nvSpPr>
          <p:spPr bwMode="auto">
            <a:xfrm flipV="1">
              <a:off x="1488" y="2496"/>
              <a:ext cx="624" cy="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 sz="1050"/>
            </a:p>
          </p:txBody>
        </p:sp>
        <p:sp>
          <p:nvSpPr>
            <p:cNvPr id="181265" name="Line 77"/>
            <p:cNvSpPr>
              <a:spLocks noChangeShapeType="1"/>
            </p:cNvSpPr>
            <p:nvPr/>
          </p:nvSpPr>
          <p:spPr bwMode="auto">
            <a:xfrm>
              <a:off x="1488" y="2016"/>
              <a:ext cx="0" cy="48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 sz="1050"/>
            </a:p>
          </p:txBody>
        </p:sp>
      </p:grpSp>
      <p:sp>
        <p:nvSpPr>
          <p:cNvPr id="181257" name="Text Box 78"/>
          <p:cNvSpPr txBox="1">
            <a:spLocks noChangeArrowheads="1"/>
          </p:cNvSpPr>
          <p:nvPr/>
        </p:nvSpPr>
        <p:spPr bwMode="auto">
          <a:xfrm>
            <a:off x="251520" y="267494"/>
            <a:ext cx="820891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艺术字中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有些汉字是轴对称的，你能猜一猜下列是哪些字的一半吗？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0" name="图片 8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74453" y="339502"/>
            <a:ext cx="84740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）将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一张正方形彩纸，对折，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再对折（如下图），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任意选一个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位置打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圆孔。展开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后，你发现了什么？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KSO_Shape"/>
          <p:cNvSpPr/>
          <p:nvPr/>
        </p:nvSpPr>
        <p:spPr>
          <a:xfrm>
            <a:off x="1437903" y="1923678"/>
            <a:ext cx="1171471" cy="117147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KSO_Shape"/>
          <p:cNvSpPr/>
          <p:nvPr/>
        </p:nvSpPr>
        <p:spPr>
          <a:xfrm>
            <a:off x="3419100" y="2284082"/>
            <a:ext cx="1171472" cy="5763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KSO_Shape"/>
          <p:cNvSpPr/>
          <p:nvPr/>
        </p:nvSpPr>
        <p:spPr>
          <a:xfrm>
            <a:off x="6876256" y="1923678"/>
            <a:ext cx="1171471" cy="117147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KSO_Shape"/>
          <p:cNvSpPr/>
          <p:nvPr/>
        </p:nvSpPr>
        <p:spPr>
          <a:xfrm>
            <a:off x="5397053" y="2279354"/>
            <a:ext cx="619323" cy="59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KSO_Shape"/>
          <p:cNvSpPr/>
          <p:nvPr/>
        </p:nvSpPr>
        <p:spPr>
          <a:xfrm>
            <a:off x="5578778" y="2425917"/>
            <a:ext cx="289366" cy="2893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KSO_Shape"/>
          <p:cNvSpPr/>
          <p:nvPr/>
        </p:nvSpPr>
        <p:spPr>
          <a:xfrm>
            <a:off x="7018938" y="2125258"/>
            <a:ext cx="289366" cy="2893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KSO_Shape"/>
          <p:cNvSpPr/>
          <p:nvPr/>
        </p:nvSpPr>
        <p:spPr>
          <a:xfrm>
            <a:off x="7667010" y="2123904"/>
            <a:ext cx="289366" cy="2893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KSO_Shape"/>
          <p:cNvSpPr/>
          <p:nvPr/>
        </p:nvSpPr>
        <p:spPr>
          <a:xfrm>
            <a:off x="7020272" y="2641941"/>
            <a:ext cx="289366" cy="2893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KSO_Shape"/>
          <p:cNvSpPr/>
          <p:nvPr/>
        </p:nvSpPr>
        <p:spPr>
          <a:xfrm>
            <a:off x="7667010" y="2641941"/>
            <a:ext cx="289366" cy="2893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" name="KSO_Shape"/>
          <p:cNvSpPr/>
          <p:nvPr/>
        </p:nvSpPr>
        <p:spPr>
          <a:xfrm>
            <a:off x="2618300" y="2511796"/>
            <a:ext cx="808657" cy="185863"/>
          </a:xfrm>
          <a:custGeom>
            <a:avLst/>
            <a:gdLst>
              <a:gd name="connsiteX0" fmla="*/ 314324 w 634413"/>
              <a:gd name="connsiteY0" fmla="*/ 44459 h 400123"/>
              <a:gd name="connsiteX1" fmla="*/ 314324 w 634413"/>
              <a:gd name="connsiteY1" fmla="*/ 355665 h 400123"/>
              <a:gd name="connsiteX2" fmla="*/ 582605 w 634413"/>
              <a:gd name="connsiteY2" fmla="*/ 200062 h 400123"/>
              <a:gd name="connsiteX3" fmla="*/ 289481 w 634413"/>
              <a:gd name="connsiteY3" fmla="*/ 0 h 400123"/>
              <a:gd name="connsiteX4" fmla="*/ 634413 w 634413"/>
              <a:gd name="connsiteY4" fmla="*/ 200062 h 400123"/>
              <a:gd name="connsiteX5" fmla="*/ 289481 w 634413"/>
              <a:gd name="connsiteY5" fmla="*/ 400123 h 400123"/>
              <a:gd name="connsiteX6" fmla="*/ 289481 w 634413"/>
              <a:gd name="connsiteY6" fmla="*/ 213398 h 400123"/>
              <a:gd name="connsiteX7" fmla="*/ 0 w 634413"/>
              <a:gd name="connsiteY7" fmla="*/ 213398 h 400123"/>
              <a:gd name="connsiteX8" fmla="*/ 0 w 634413"/>
              <a:gd name="connsiteY8" fmla="*/ 186726 h 400123"/>
              <a:gd name="connsiteX9" fmla="*/ 289481 w 634413"/>
              <a:gd name="connsiteY9" fmla="*/ 186726 h 400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4413" h="400123">
                <a:moveTo>
                  <a:pt x="314324" y="44459"/>
                </a:moveTo>
                <a:lnTo>
                  <a:pt x="314324" y="355665"/>
                </a:lnTo>
                <a:lnTo>
                  <a:pt x="582605" y="200062"/>
                </a:lnTo>
                <a:close/>
                <a:moveTo>
                  <a:pt x="289481" y="0"/>
                </a:moveTo>
                <a:lnTo>
                  <a:pt x="634413" y="200062"/>
                </a:lnTo>
                <a:lnTo>
                  <a:pt x="289481" y="400123"/>
                </a:lnTo>
                <a:lnTo>
                  <a:pt x="289481" y="213398"/>
                </a:lnTo>
                <a:lnTo>
                  <a:pt x="0" y="213398"/>
                </a:lnTo>
                <a:lnTo>
                  <a:pt x="0" y="186726"/>
                </a:lnTo>
                <a:lnTo>
                  <a:pt x="289481" y="186726"/>
                </a:lnTo>
                <a:close/>
              </a:path>
            </a:pathLst>
          </a:custGeom>
          <a:solidFill>
            <a:srgbClr val="EE0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" name="KSO_Shape"/>
          <p:cNvSpPr/>
          <p:nvPr/>
        </p:nvSpPr>
        <p:spPr>
          <a:xfrm>
            <a:off x="4547792" y="2509413"/>
            <a:ext cx="808657" cy="185863"/>
          </a:xfrm>
          <a:custGeom>
            <a:avLst/>
            <a:gdLst>
              <a:gd name="connsiteX0" fmla="*/ 314324 w 634413"/>
              <a:gd name="connsiteY0" fmla="*/ 44459 h 400123"/>
              <a:gd name="connsiteX1" fmla="*/ 314324 w 634413"/>
              <a:gd name="connsiteY1" fmla="*/ 355665 h 400123"/>
              <a:gd name="connsiteX2" fmla="*/ 582605 w 634413"/>
              <a:gd name="connsiteY2" fmla="*/ 200062 h 400123"/>
              <a:gd name="connsiteX3" fmla="*/ 289481 w 634413"/>
              <a:gd name="connsiteY3" fmla="*/ 0 h 400123"/>
              <a:gd name="connsiteX4" fmla="*/ 634413 w 634413"/>
              <a:gd name="connsiteY4" fmla="*/ 200062 h 400123"/>
              <a:gd name="connsiteX5" fmla="*/ 289481 w 634413"/>
              <a:gd name="connsiteY5" fmla="*/ 400123 h 400123"/>
              <a:gd name="connsiteX6" fmla="*/ 289481 w 634413"/>
              <a:gd name="connsiteY6" fmla="*/ 213398 h 400123"/>
              <a:gd name="connsiteX7" fmla="*/ 0 w 634413"/>
              <a:gd name="connsiteY7" fmla="*/ 213398 h 400123"/>
              <a:gd name="connsiteX8" fmla="*/ 0 w 634413"/>
              <a:gd name="connsiteY8" fmla="*/ 186726 h 400123"/>
              <a:gd name="connsiteX9" fmla="*/ 289481 w 634413"/>
              <a:gd name="connsiteY9" fmla="*/ 186726 h 400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4413" h="400123">
                <a:moveTo>
                  <a:pt x="314324" y="44459"/>
                </a:moveTo>
                <a:lnTo>
                  <a:pt x="314324" y="355665"/>
                </a:lnTo>
                <a:lnTo>
                  <a:pt x="582605" y="200062"/>
                </a:lnTo>
                <a:close/>
                <a:moveTo>
                  <a:pt x="289481" y="0"/>
                </a:moveTo>
                <a:lnTo>
                  <a:pt x="634413" y="200062"/>
                </a:lnTo>
                <a:lnTo>
                  <a:pt x="289481" y="400123"/>
                </a:lnTo>
                <a:lnTo>
                  <a:pt x="289481" y="213398"/>
                </a:lnTo>
                <a:lnTo>
                  <a:pt x="0" y="213398"/>
                </a:lnTo>
                <a:lnTo>
                  <a:pt x="0" y="186726"/>
                </a:lnTo>
                <a:lnTo>
                  <a:pt x="289481" y="186726"/>
                </a:lnTo>
                <a:close/>
              </a:path>
            </a:pathLst>
          </a:custGeom>
          <a:solidFill>
            <a:srgbClr val="EE0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" name="KSO_Shape"/>
          <p:cNvSpPr/>
          <p:nvPr/>
        </p:nvSpPr>
        <p:spPr>
          <a:xfrm>
            <a:off x="6040118" y="2477668"/>
            <a:ext cx="808657" cy="185863"/>
          </a:xfrm>
          <a:custGeom>
            <a:avLst/>
            <a:gdLst>
              <a:gd name="connsiteX0" fmla="*/ 314324 w 634413"/>
              <a:gd name="connsiteY0" fmla="*/ 44459 h 400123"/>
              <a:gd name="connsiteX1" fmla="*/ 314324 w 634413"/>
              <a:gd name="connsiteY1" fmla="*/ 355665 h 400123"/>
              <a:gd name="connsiteX2" fmla="*/ 582605 w 634413"/>
              <a:gd name="connsiteY2" fmla="*/ 200062 h 400123"/>
              <a:gd name="connsiteX3" fmla="*/ 289481 w 634413"/>
              <a:gd name="connsiteY3" fmla="*/ 0 h 400123"/>
              <a:gd name="connsiteX4" fmla="*/ 634413 w 634413"/>
              <a:gd name="connsiteY4" fmla="*/ 200062 h 400123"/>
              <a:gd name="connsiteX5" fmla="*/ 289481 w 634413"/>
              <a:gd name="connsiteY5" fmla="*/ 400123 h 400123"/>
              <a:gd name="connsiteX6" fmla="*/ 289481 w 634413"/>
              <a:gd name="connsiteY6" fmla="*/ 213398 h 400123"/>
              <a:gd name="connsiteX7" fmla="*/ 0 w 634413"/>
              <a:gd name="connsiteY7" fmla="*/ 213398 h 400123"/>
              <a:gd name="connsiteX8" fmla="*/ 0 w 634413"/>
              <a:gd name="connsiteY8" fmla="*/ 186726 h 400123"/>
              <a:gd name="connsiteX9" fmla="*/ 289481 w 634413"/>
              <a:gd name="connsiteY9" fmla="*/ 186726 h 400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4413" h="400123">
                <a:moveTo>
                  <a:pt x="314324" y="44459"/>
                </a:moveTo>
                <a:lnTo>
                  <a:pt x="314324" y="355665"/>
                </a:lnTo>
                <a:lnTo>
                  <a:pt x="582605" y="200062"/>
                </a:lnTo>
                <a:close/>
                <a:moveTo>
                  <a:pt x="289481" y="0"/>
                </a:moveTo>
                <a:lnTo>
                  <a:pt x="634413" y="200062"/>
                </a:lnTo>
                <a:lnTo>
                  <a:pt x="289481" y="400123"/>
                </a:lnTo>
                <a:lnTo>
                  <a:pt x="289481" y="213398"/>
                </a:lnTo>
                <a:lnTo>
                  <a:pt x="0" y="213398"/>
                </a:lnTo>
                <a:lnTo>
                  <a:pt x="0" y="186726"/>
                </a:lnTo>
                <a:lnTo>
                  <a:pt x="289481" y="186726"/>
                </a:lnTo>
                <a:close/>
              </a:path>
            </a:pathLst>
          </a:custGeom>
          <a:solidFill>
            <a:srgbClr val="EE0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" name="MH_Text_1"/>
          <p:cNvSpPr/>
          <p:nvPr>
            <p:custDataLst>
              <p:tags r:id="rId1"/>
            </p:custDataLst>
          </p:nvPr>
        </p:nvSpPr>
        <p:spPr>
          <a:xfrm>
            <a:off x="1043608" y="3462362"/>
            <a:ext cx="6996363" cy="7655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在对折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的正方形纸的任何位置打孔，打出的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孔都是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两两对称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07504" y="195486"/>
            <a:ext cx="6120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）画出下面各图形的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对称轴。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KSO_Shape"/>
          <p:cNvSpPr/>
          <p:nvPr/>
        </p:nvSpPr>
        <p:spPr>
          <a:xfrm>
            <a:off x="1144919" y="1782530"/>
            <a:ext cx="1171471" cy="117147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KSO_Shape"/>
          <p:cNvSpPr/>
          <p:nvPr/>
        </p:nvSpPr>
        <p:spPr>
          <a:xfrm>
            <a:off x="6761543" y="1782530"/>
            <a:ext cx="1171471" cy="117147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KSO_Shape"/>
          <p:cNvSpPr/>
          <p:nvPr/>
        </p:nvSpPr>
        <p:spPr>
          <a:xfrm>
            <a:off x="5385734" y="2284769"/>
            <a:ext cx="289366" cy="2893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KSO_Shape"/>
          <p:cNvSpPr/>
          <p:nvPr/>
        </p:nvSpPr>
        <p:spPr>
          <a:xfrm>
            <a:off x="6977567" y="1854075"/>
            <a:ext cx="289366" cy="2893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KSO_Shape"/>
          <p:cNvSpPr/>
          <p:nvPr/>
        </p:nvSpPr>
        <p:spPr>
          <a:xfrm>
            <a:off x="7410949" y="1852721"/>
            <a:ext cx="289366" cy="2893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KSO_Shape"/>
          <p:cNvSpPr/>
          <p:nvPr/>
        </p:nvSpPr>
        <p:spPr>
          <a:xfrm>
            <a:off x="1585971" y="1838073"/>
            <a:ext cx="289366" cy="2893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" name="KSO_Shape"/>
          <p:cNvSpPr/>
          <p:nvPr/>
        </p:nvSpPr>
        <p:spPr>
          <a:xfrm>
            <a:off x="1585971" y="2593584"/>
            <a:ext cx="289366" cy="2893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" name="KSO_Shape"/>
          <p:cNvSpPr/>
          <p:nvPr/>
        </p:nvSpPr>
        <p:spPr>
          <a:xfrm>
            <a:off x="1189052" y="2272122"/>
            <a:ext cx="289366" cy="2893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" name="KSO_Shape"/>
          <p:cNvSpPr/>
          <p:nvPr/>
        </p:nvSpPr>
        <p:spPr>
          <a:xfrm>
            <a:off x="1992665" y="2264762"/>
            <a:ext cx="289366" cy="2893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" name="KSO_Shape"/>
          <p:cNvSpPr/>
          <p:nvPr/>
        </p:nvSpPr>
        <p:spPr>
          <a:xfrm>
            <a:off x="3089135" y="1779944"/>
            <a:ext cx="1171471" cy="117147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" name="KSO_Shape"/>
          <p:cNvSpPr/>
          <p:nvPr/>
        </p:nvSpPr>
        <p:spPr>
          <a:xfrm>
            <a:off x="3169480" y="1886340"/>
            <a:ext cx="289366" cy="2893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" name="KSO_Shape"/>
          <p:cNvSpPr/>
          <p:nvPr/>
        </p:nvSpPr>
        <p:spPr>
          <a:xfrm>
            <a:off x="3889560" y="1886340"/>
            <a:ext cx="289366" cy="2893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" name="KSO_Shape"/>
          <p:cNvSpPr/>
          <p:nvPr/>
        </p:nvSpPr>
        <p:spPr>
          <a:xfrm>
            <a:off x="3161143" y="2571467"/>
            <a:ext cx="289366" cy="2893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" name="KSO_Shape"/>
          <p:cNvSpPr/>
          <p:nvPr/>
        </p:nvSpPr>
        <p:spPr>
          <a:xfrm>
            <a:off x="3881223" y="2571467"/>
            <a:ext cx="289366" cy="2893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" name="KSO_Shape"/>
          <p:cNvSpPr/>
          <p:nvPr/>
        </p:nvSpPr>
        <p:spPr>
          <a:xfrm>
            <a:off x="4889335" y="1782529"/>
            <a:ext cx="1171471" cy="117147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" name="KSO_Shape"/>
          <p:cNvSpPr/>
          <p:nvPr/>
        </p:nvSpPr>
        <p:spPr>
          <a:xfrm>
            <a:off x="5248041" y="1852721"/>
            <a:ext cx="289366" cy="2893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" name="KSO_Shape"/>
          <p:cNvSpPr/>
          <p:nvPr/>
        </p:nvSpPr>
        <p:spPr>
          <a:xfrm>
            <a:off x="4940666" y="2137143"/>
            <a:ext cx="289366" cy="2893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8" name="KSO_Shape"/>
          <p:cNvSpPr/>
          <p:nvPr/>
        </p:nvSpPr>
        <p:spPr>
          <a:xfrm>
            <a:off x="5700766" y="2284769"/>
            <a:ext cx="289366" cy="2893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9" name="KSO_Shape"/>
          <p:cNvSpPr/>
          <p:nvPr/>
        </p:nvSpPr>
        <p:spPr>
          <a:xfrm>
            <a:off x="5393391" y="2569191"/>
            <a:ext cx="289366" cy="2893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0" name="KSO_Shape"/>
          <p:cNvSpPr/>
          <p:nvPr/>
        </p:nvSpPr>
        <p:spPr>
          <a:xfrm>
            <a:off x="6977567" y="2545650"/>
            <a:ext cx="289366" cy="2893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" name="KSO_Shape"/>
          <p:cNvSpPr/>
          <p:nvPr/>
        </p:nvSpPr>
        <p:spPr>
          <a:xfrm>
            <a:off x="7410949" y="2544296"/>
            <a:ext cx="289366" cy="2893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1720983" y="1635646"/>
            <a:ext cx="0" cy="1441211"/>
          </a:xfrm>
          <a:prstGeom prst="line">
            <a:avLst/>
          </a:prstGeom>
          <a:ln w="25400">
            <a:solidFill>
              <a:srgbClr val="EE007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3665199" y="1646681"/>
            <a:ext cx="0" cy="1441211"/>
          </a:xfrm>
          <a:prstGeom prst="line">
            <a:avLst/>
          </a:prstGeom>
          <a:ln w="25400">
            <a:solidFill>
              <a:srgbClr val="EE007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7346852" y="1705903"/>
            <a:ext cx="0" cy="1441211"/>
          </a:xfrm>
          <a:prstGeom prst="line">
            <a:avLst/>
          </a:prstGeom>
          <a:ln w="25400">
            <a:solidFill>
              <a:srgbClr val="EE007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rot="16200000">
            <a:off x="1720983" y="1683109"/>
            <a:ext cx="0" cy="1441211"/>
          </a:xfrm>
          <a:prstGeom prst="line">
            <a:avLst/>
          </a:prstGeom>
          <a:ln w="25400">
            <a:solidFill>
              <a:srgbClr val="EE007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rot="16200000">
            <a:off x="3690198" y="1656622"/>
            <a:ext cx="0" cy="1441211"/>
          </a:xfrm>
          <a:prstGeom prst="line">
            <a:avLst/>
          </a:prstGeom>
          <a:ln w="25400">
            <a:solidFill>
              <a:srgbClr val="EE007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rot="16200000">
            <a:off x="7379786" y="1645074"/>
            <a:ext cx="0" cy="1441211"/>
          </a:xfrm>
          <a:prstGeom prst="line">
            <a:avLst/>
          </a:prstGeom>
          <a:ln w="25400">
            <a:solidFill>
              <a:srgbClr val="EE007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H="1">
            <a:off x="1114569" y="1756431"/>
            <a:ext cx="1241591" cy="1241591"/>
          </a:xfrm>
          <a:prstGeom prst="line">
            <a:avLst/>
          </a:prstGeom>
          <a:ln w="25400">
            <a:solidFill>
              <a:srgbClr val="EE007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>
            <a:off x="3075786" y="1735455"/>
            <a:ext cx="1241591" cy="1241591"/>
          </a:xfrm>
          <a:prstGeom prst="line">
            <a:avLst/>
          </a:prstGeom>
          <a:ln w="25400">
            <a:solidFill>
              <a:srgbClr val="EE007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H="1">
            <a:off x="4863489" y="1710149"/>
            <a:ext cx="1241591" cy="1241591"/>
          </a:xfrm>
          <a:prstGeom prst="line">
            <a:avLst/>
          </a:prstGeom>
          <a:ln w="25400">
            <a:solidFill>
              <a:srgbClr val="EE007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H="1" flipV="1">
            <a:off x="1087985" y="1735455"/>
            <a:ext cx="1241591" cy="1241591"/>
          </a:xfrm>
          <a:prstGeom prst="line">
            <a:avLst/>
          </a:prstGeom>
          <a:ln w="25400">
            <a:solidFill>
              <a:srgbClr val="EE007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flipH="1" flipV="1">
            <a:off x="3049123" y="1756430"/>
            <a:ext cx="1241591" cy="1241591"/>
          </a:xfrm>
          <a:prstGeom prst="line">
            <a:avLst/>
          </a:prstGeom>
          <a:ln w="25400">
            <a:solidFill>
              <a:srgbClr val="EE007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flipH="1" flipV="1">
            <a:off x="4859197" y="1724864"/>
            <a:ext cx="1241591" cy="1241591"/>
          </a:xfrm>
          <a:prstGeom prst="line">
            <a:avLst/>
          </a:prstGeom>
          <a:ln w="25400">
            <a:solidFill>
              <a:srgbClr val="EE007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6" name="图片 5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30" descr="11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75656" y="3075806"/>
            <a:ext cx="1188000" cy="163261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" name="Picture 32" descr="1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21843" y="3293838"/>
            <a:ext cx="1986461" cy="103396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文本框 12"/>
          <p:cNvSpPr txBox="1"/>
          <p:nvPr/>
        </p:nvSpPr>
        <p:spPr>
          <a:xfrm>
            <a:off x="2273358" y="536362"/>
            <a:ext cx="66446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欣赏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图片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发现这些建筑物有什么特点？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6262266" y="3263566"/>
            <a:ext cx="1" cy="1064238"/>
          </a:xfrm>
          <a:prstGeom prst="line">
            <a:avLst/>
          </a:prstGeom>
          <a:ln w="25400">
            <a:solidFill>
              <a:srgbClr val="FF006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5057416" y="1125249"/>
            <a:ext cx="2376000" cy="1836000"/>
            <a:chOff x="5057417" y="1125250"/>
            <a:chExt cx="2265805" cy="1766773"/>
          </a:xfrm>
        </p:grpSpPr>
        <p:sp>
          <p:nvSpPr>
            <p:cNvPr id="18" name="矩形 17"/>
            <p:cNvSpPr/>
            <p:nvPr/>
          </p:nvSpPr>
          <p:spPr>
            <a:xfrm>
              <a:off x="5057417" y="1125250"/>
              <a:ext cx="2265805" cy="1766773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3157" y="1215235"/>
              <a:ext cx="2102341" cy="1583296"/>
            </a:xfrm>
            <a:prstGeom prst="rect">
              <a:avLst/>
            </a:prstGeom>
          </p:spPr>
        </p:pic>
      </p:grpSp>
      <p:cxnSp>
        <p:nvCxnSpPr>
          <p:cNvPr id="37" name="直接连接符 36"/>
          <p:cNvCxnSpPr>
            <a:stCxn id="36" idx="0"/>
          </p:cNvCxnSpPr>
          <p:nvPr/>
        </p:nvCxnSpPr>
        <p:spPr>
          <a:xfrm flipH="1">
            <a:off x="6223789" y="1218760"/>
            <a:ext cx="36316" cy="1471687"/>
          </a:xfrm>
          <a:prstGeom prst="line">
            <a:avLst/>
          </a:prstGeom>
          <a:ln w="25400">
            <a:solidFill>
              <a:srgbClr val="FF006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946864" y="1001088"/>
            <a:ext cx="2376000" cy="1836540"/>
            <a:chOff x="946864" y="1070854"/>
            <a:chExt cx="2265805" cy="1766773"/>
          </a:xfrm>
        </p:grpSpPr>
        <p:sp>
          <p:nvSpPr>
            <p:cNvPr id="4" name="矩形 3"/>
            <p:cNvSpPr/>
            <p:nvPr/>
          </p:nvSpPr>
          <p:spPr>
            <a:xfrm>
              <a:off x="946864" y="1070854"/>
              <a:ext cx="2265805" cy="1766773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3607" y="1163580"/>
              <a:ext cx="2083887" cy="1617764"/>
            </a:xfrm>
            <a:prstGeom prst="rect">
              <a:avLst/>
            </a:prstGeom>
          </p:spPr>
        </p:pic>
      </p:grpSp>
      <p:cxnSp>
        <p:nvCxnSpPr>
          <p:cNvPr id="40" name="直接连接符 39"/>
          <p:cNvCxnSpPr/>
          <p:nvPr/>
        </p:nvCxnSpPr>
        <p:spPr>
          <a:xfrm>
            <a:off x="2104267" y="1269277"/>
            <a:ext cx="19461" cy="1475212"/>
          </a:xfrm>
          <a:prstGeom prst="line">
            <a:avLst/>
          </a:prstGeom>
          <a:ln w="25400">
            <a:solidFill>
              <a:srgbClr val="FF006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2069656" y="3219822"/>
            <a:ext cx="0" cy="1444857"/>
          </a:xfrm>
          <a:prstGeom prst="line">
            <a:avLst/>
          </a:prstGeom>
          <a:ln w="25400">
            <a:solidFill>
              <a:srgbClr val="FF006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>
          <a:xfrm>
            <a:off x="3563888" y="1499490"/>
            <a:ext cx="1433251" cy="3001960"/>
            <a:chOff x="3563888" y="1499490"/>
            <a:chExt cx="1433251" cy="3001960"/>
          </a:xfrm>
        </p:grpSpPr>
        <p:sp>
          <p:nvSpPr>
            <p:cNvPr id="43" name="文本框 42"/>
            <p:cNvSpPr txBox="1"/>
            <p:nvPr/>
          </p:nvSpPr>
          <p:spPr>
            <a:xfrm>
              <a:off x="3563888" y="2931790"/>
              <a:ext cx="1433251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沿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中心线分开，左右两部分完全相同。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3842062" y="1499490"/>
              <a:ext cx="752714" cy="1039136"/>
              <a:chOff x="4286533" y="1854462"/>
              <a:chExt cx="752714" cy="1039136"/>
            </a:xfrm>
          </p:grpSpPr>
          <p:sp>
            <p:nvSpPr>
              <p:cNvPr id="45" name="MH_SubTitle_2"/>
              <p:cNvSpPr/>
              <p:nvPr>
                <p:custDataLst>
                  <p:tags r:id="rId5"/>
                </p:custDataLst>
              </p:nvPr>
            </p:nvSpPr>
            <p:spPr>
              <a:xfrm>
                <a:off x="4286533" y="1854462"/>
                <a:ext cx="752714" cy="1039136"/>
              </a:xfrm>
              <a:custGeom>
                <a:avLst/>
                <a:gdLst>
                  <a:gd name="connsiteX0" fmla="*/ 0 w 1003619"/>
                  <a:gd name="connsiteY0" fmla="*/ 0 h 1385515"/>
                  <a:gd name="connsiteX1" fmla="*/ 1003619 w 1003619"/>
                  <a:gd name="connsiteY1" fmla="*/ 0 h 1385515"/>
                  <a:gd name="connsiteX2" fmla="*/ 1003619 w 1003619"/>
                  <a:gd name="connsiteY2" fmla="*/ 825496 h 1385515"/>
                  <a:gd name="connsiteX3" fmla="*/ 501809 w 1003619"/>
                  <a:gd name="connsiteY3" fmla="*/ 1385515 h 1385515"/>
                  <a:gd name="connsiteX4" fmla="*/ 0 w 1003619"/>
                  <a:gd name="connsiteY4" fmla="*/ 825496 h 1385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3619" h="1385515">
                    <a:moveTo>
                      <a:pt x="0" y="0"/>
                    </a:moveTo>
                    <a:lnTo>
                      <a:pt x="1003619" y="0"/>
                    </a:lnTo>
                    <a:lnTo>
                      <a:pt x="1003619" y="825496"/>
                    </a:lnTo>
                    <a:lnTo>
                      <a:pt x="501809" y="1385515"/>
                    </a:lnTo>
                    <a:lnTo>
                      <a:pt x="0" y="825496"/>
                    </a:lnTo>
                    <a:close/>
                  </a:path>
                </a:pathLst>
              </a:custGeom>
              <a:gradFill flip="none" rotWithShape="1">
                <a:gsLst>
                  <a:gs pos="97917">
                    <a:srgbClr val="92D050"/>
                  </a:gs>
                  <a:gs pos="91000">
                    <a:srgbClr val="7CBF33"/>
                  </a:gs>
                  <a:gs pos="52000">
                    <a:srgbClr val="92D050"/>
                  </a:gs>
                </a:gsLst>
                <a:lin ang="16200000" scaled="0"/>
                <a:tileRect/>
              </a:gradFill>
              <a:ln>
                <a:noFill/>
              </a:ln>
              <a:effectLst>
                <a:reflection blurRad="6350" stA="52000" endA="300" endPos="35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81000" tIns="0" rIns="81000" bIns="216000" numCol="1" spcCol="0" rtlCol="0" fromWordArt="0" anchor="ctr" anchorCtr="0" forceAA="0" compatLnSpc="1">
                <a:norm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zh-CN" altLang="en-US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MH_Other_5"/>
              <p:cNvSpPr/>
              <p:nvPr>
                <p:custDataLst>
                  <p:tags r:id="rId6"/>
                </p:custDataLst>
              </p:nvPr>
            </p:nvSpPr>
            <p:spPr>
              <a:xfrm rot="5400000">
                <a:off x="4188227" y="2009482"/>
                <a:ext cx="937606" cy="685091"/>
              </a:xfrm>
              <a:custGeom>
                <a:avLst/>
                <a:gdLst>
                  <a:gd name="connsiteX0" fmla="*/ 0 w 1508230"/>
                  <a:gd name="connsiteY0" fmla="*/ 0 h 1092511"/>
                  <a:gd name="connsiteX1" fmla="*/ 898609 w 1508230"/>
                  <a:gd name="connsiteY1" fmla="*/ 0 h 1092511"/>
                  <a:gd name="connsiteX2" fmla="*/ 1508230 w 1508230"/>
                  <a:gd name="connsiteY2" fmla="*/ 546256 h 1092511"/>
                  <a:gd name="connsiteX3" fmla="*/ 898609 w 1508230"/>
                  <a:gd name="connsiteY3" fmla="*/ 1092511 h 1092511"/>
                  <a:gd name="connsiteX4" fmla="*/ 0 w 1508230"/>
                  <a:gd name="connsiteY4" fmla="*/ 1092511 h 1092511"/>
                  <a:gd name="connsiteX5" fmla="*/ 0 w 1508230"/>
                  <a:gd name="connsiteY5" fmla="*/ 0 h 1092511"/>
                  <a:gd name="connsiteX0-1" fmla="*/ 0 w 1508230"/>
                  <a:gd name="connsiteY0-2" fmla="*/ 1092511 h 1183951"/>
                  <a:gd name="connsiteX1-3" fmla="*/ 0 w 1508230"/>
                  <a:gd name="connsiteY1-4" fmla="*/ 0 h 1183951"/>
                  <a:gd name="connsiteX2-5" fmla="*/ 898609 w 1508230"/>
                  <a:gd name="connsiteY2-6" fmla="*/ 0 h 1183951"/>
                  <a:gd name="connsiteX3-7" fmla="*/ 1508230 w 1508230"/>
                  <a:gd name="connsiteY3-8" fmla="*/ 546256 h 1183951"/>
                  <a:gd name="connsiteX4-9" fmla="*/ 898609 w 1508230"/>
                  <a:gd name="connsiteY4-10" fmla="*/ 1092511 h 1183951"/>
                  <a:gd name="connsiteX5-11" fmla="*/ 91440 w 1508230"/>
                  <a:gd name="connsiteY5-12" fmla="*/ 1183951 h 1183951"/>
                  <a:gd name="connsiteX0-13" fmla="*/ 0 w 1508230"/>
                  <a:gd name="connsiteY0-14" fmla="*/ 0 h 1183951"/>
                  <a:gd name="connsiteX1-15" fmla="*/ 898609 w 1508230"/>
                  <a:gd name="connsiteY1-16" fmla="*/ 0 h 1183951"/>
                  <a:gd name="connsiteX2-17" fmla="*/ 1508230 w 1508230"/>
                  <a:gd name="connsiteY2-18" fmla="*/ 546256 h 1183951"/>
                  <a:gd name="connsiteX3-19" fmla="*/ 898609 w 1508230"/>
                  <a:gd name="connsiteY3-20" fmla="*/ 1092511 h 1183951"/>
                  <a:gd name="connsiteX4-21" fmla="*/ 91440 w 1508230"/>
                  <a:gd name="connsiteY4-22" fmla="*/ 1183951 h 1183951"/>
                  <a:gd name="connsiteX0-23" fmla="*/ 0 w 1508230"/>
                  <a:gd name="connsiteY0-24" fmla="*/ 0 h 1113612"/>
                  <a:gd name="connsiteX1-25" fmla="*/ 898609 w 1508230"/>
                  <a:gd name="connsiteY1-26" fmla="*/ 0 h 1113612"/>
                  <a:gd name="connsiteX2-27" fmla="*/ 1508230 w 1508230"/>
                  <a:gd name="connsiteY2-28" fmla="*/ 546256 h 1113612"/>
                  <a:gd name="connsiteX3-29" fmla="*/ 898609 w 1508230"/>
                  <a:gd name="connsiteY3-30" fmla="*/ 1092511 h 1113612"/>
                  <a:gd name="connsiteX4-31" fmla="*/ 79719 w 1508230"/>
                  <a:gd name="connsiteY4-32" fmla="*/ 1113612 h 1113612"/>
                  <a:gd name="connsiteX0-33" fmla="*/ 0 w 1508230"/>
                  <a:gd name="connsiteY0-34" fmla="*/ 0 h 1113612"/>
                  <a:gd name="connsiteX1-35" fmla="*/ 898609 w 1508230"/>
                  <a:gd name="connsiteY1-36" fmla="*/ 0 h 1113612"/>
                  <a:gd name="connsiteX2-37" fmla="*/ 1508230 w 1508230"/>
                  <a:gd name="connsiteY2-38" fmla="*/ 546256 h 1113612"/>
                  <a:gd name="connsiteX3-39" fmla="*/ 898609 w 1508230"/>
                  <a:gd name="connsiteY3-40" fmla="*/ 1092511 h 1113612"/>
                  <a:gd name="connsiteX4-41" fmla="*/ 32827 w 1508230"/>
                  <a:gd name="connsiteY4-42" fmla="*/ 1113612 h 1113612"/>
                  <a:gd name="connsiteX0-43" fmla="*/ 2342 w 1510572"/>
                  <a:gd name="connsiteY0-44" fmla="*/ 0 h 1113612"/>
                  <a:gd name="connsiteX1-45" fmla="*/ 900951 w 1510572"/>
                  <a:gd name="connsiteY1-46" fmla="*/ 0 h 1113612"/>
                  <a:gd name="connsiteX2-47" fmla="*/ 1510572 w 1510572"/>
                  <a:gd name="connsiteY2-48" fmla="*/ 546256 h 1113612"/>
                  <a:gd name="connsiteX3-49" fmla="*/ 900951 w 1510572"/>
                  <a:gd name="connsiteY3-50" fmla="*/ 1092511 h 1113612"/>
                  <a:gd name="connsiteX4-51" fmla="*/ 0 w 1510572"/>
                  <a:gd name="connsiteY4-52" fmla="*/ 1113612 h 1113612"/>
                  <a:gd name="connsiteX0-53" fmla="*/ 2342 w 1510572"/>
                  <a:gd name="connsiteY0-54" fmla="*/ 0 h 1103747"/>
                  <a:gd name="connsiteX1-55" fmla="*/ 900951 w 1510572"/>
                  <a:gd name="connsiteY1-56" fmla="*/ 0 h 1103747"/>
                  <a:gd name="connsiteX2-57" fmla="*/ 1510572 w 1510572"/>
                  <a:gd name="connsiteY2-58" fmla="*/ 546256 h 1103747"/>
                  <a:gd name="connsiteX3-59" fmla="*/ 900951 w 1510572"/>
                  <a:gd name="connsiteY3-60" fmla="*/ 1092511 h 1103747"/>
                  <a:gd name="connsiteX4-61" fmla="*/ 0 w 1510572"/>
                  <a:gd name="connsiteY4-62" fmla="*/ 1103747 h 110374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510572" h="1103747">
                    <a:moveTo>
                      <a:pt x="2342" y="0"/>
                    </a:moveTo>
                    <a:lnTo>
                      <a:pt x="900951" y="0"/>
                    </a:lnTo>
                    <a:lnTo>
                      <a:pt x="1510572" y="546256"/>
                    </a:lnTo>
                    <a:lnTo>
                      <a:pt x="900951" y="1092511"/>
                    </a:lnTo>
                    <a:cubicBezTo>
                      <a:pt x="601415" y="1092511"/>
                      <a:pt x="0" y="1103747"/>
                      <a:pt x="0" y="1103747"/>
                    </a:cubicBezTo>
                  </a:path>
                </a:pathLst>
              </a:custGeom>
              <a:noFill/>
              <a:ln w="19050">
                <a:solidFill>
                  <a:srgbClr val="BCE29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9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2" name="文本框 41"/>
            <p:cNvSpPr txBox="1"/>
            <p:nvPr/>
          </p:nvSpPr>
          <p:spPr>
            <a:xfrm>
              <a:off x="3779912" y="1654512"/>
              <a:ext cx="10081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对称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443991" y="2226226"/>
            <a:ext cx="60803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一个图形或物体沿中线分开，中线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两侧的部分形状、大小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完全相同，这种现象叫做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对称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484261" y="3211111"/>
            <a:ext cx="467191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对称轴用虚线表示哦！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75656" y="2142604"/>
            <a:ext cx="61926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中线所在的直线就是这个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图形或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物体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的对称轴。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 defTabSz="91440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91440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914400"/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843558"/>
            <a:ext cx="1512168" cy="19940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5167" y="1131590"/>
            <a:ext cx="2435225" cy="9604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/>
          <p:cNvSpPr txBox="1"/>
          <p:nvPr/>
        </p:nvSpPr>
        <p:spPr>
          <a:xfrm>
            <a:off x="251520" y="330791"/>
            <a:ext cx="6984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生活中还有许多对称的事物和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现象。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075806"/>
            <a:ext cx="1915993" cy="14951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2494" y="2643758"/>
            <a:ext cx="1899866" cy="157315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文本框 13"/>
          <p:cNvSpPr txBox="1"/>
          <p:nvPr/>
        </p:nvSpPr>
        <p:spPr>
          <a:xfrm>
            <a:off x="3131840" y="4083918"/>
            <a:ext cx="3096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中国结是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298189" y="1059582"/>
            <a:ext cx="2137907" cy="2520280"/>
            <a:chOff x="3695518" y="1481978"/>
            <a:chExt cx="1815155" cy="2097884"/>
          </a:xfrm>
        </p:grpSpPr>
        <p:pic>
          <p:nvPicPr>
            <p:cNvPr id="15" name="图片 15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EAFEFD"/>
                </a:clrFrom>
                <a:clrTo>
                  <a:srgbClr val="EAFE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00487" y="1481978"/>
              <a:ext cx="1343025" cy="1925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Freeform 817"/>
            <p:cNvSpPr>
              <a:spLocks noEditPoints="1"/>
            </p:cNvSpPr>
            <p:nvPr/>
          </p:nvSpPr>
          <p:spPr bwMode="auto">
            <a:xfrm>
              <a:off x="3695518" y="1520539"/>
              <a:ext cx="1815155" cy="2059323"/>
            </a:xfrm>
            <a:custGeom>
              <a:avLst/>
              <a:gdLst>
                <a:gd name="T0" fmla="*/ 385 w 425"/>
                <a:gd name="T1" fmla="*/ 99 h 423"/>
                <a:gd name="T2" fmla="*/ 346 w 425"/>
                <a:gd name="T3" fmla="*/ 48 h 423"/>
                <a:gd name="T4" fmla="*/ 282 w 425"/>
                <a:gd name="T5" fmla="*/ 44 h 423"/>
                <a:gd name="T6" fmla="*/ 240 w 425"/>
                <a:gd name="T7" fmla="*/ 5 h 423"/>
                <a:gd name="T8" fmla="*/ 182 w 425"/>
                <a:gd name="T9" fmla="*/ 5 h 423"/>
                <a:gd name="T10" fmla="*/ 143 w 425"/>
                <a:gd name="T11" fmla="*/ 44 h 423"/>
                <a:gd name="T12" fmla="*/ 79 w 425"/>
                <a:gd name="T13" fmla="*/ 48 h 423"/>
                <a:gd name="T14" fmla="*/ 40 w 425"/>
                <a:gd name="T15" fmla="*/ 99 h 423"/>
                <a:gd name="T16" fmla="*/ 27 w 425"/>
                <a:gd name="T17" fmla="*/ 153 h 423"/>
                <a:gd name="T18" fmla="*/ 0 w 425"/>
                <a:gd name="T19" fmla="*/ 203 h 423"/>
                <a:gd name="T20" fmla="*/ 13 w 425"/>
                <a:gd name="T21" fmla="*/ 258 h 423"/>
                <a:gd name="T22" fmla="*/ 39 w 425"/>
                <a:gd name="T23" fmla="*/ 303 h 423"/>
                <a:gd name="T24" fmla="*/ 63 w 425"/>
                <a:gd name="T25" fmla="*/ 363 h 423"/>
                <a:gd name="T26" fmla="*/ 122 w 425"/>
                <a:gd name="T27" fmla="*/ 387 h 423"/>
                <a:gd name="T28" fmla="*/ 165 w 425"/>
                <a:gd name="T29" fmla="*/ 411 h 423"/>
                <a:gd name="T30" fmla="*/ 222 w 425"/>
                <a:gd name="T31" fmla="*/ 423 h 423"/>
                <a:gd name="T32" fmla="*/ 273 w 425"/>
                <a:gd name="T33" fmla="*/ 398 h 423"/>
                <a:gd name="T34" fmla="*/ 325 w 425"/>
                <a:gd name="T35" fmla="*/ 385 h 423"/>
                <a:gd name="T36" fmla="*/ 375 w 425"/>
                <a:gd name="T37" fmla="*/ 346 h 423"/>
                <a:gd name="T38" fmla="*/ 380 w 425"/>
                <a:gd name="T39" fmla="*/ 281 h 423"/>
                <a:gd name="T40" fmla="*/ 421 w 425"/>
                <a:gd name="T41" fmla="*/ 241 h 423"/>
                <a:gd name="T42" fmla="*/ 419 w 425"/>
                <a:gd name="T43" fmla="*/ 184 h 423"/>
                <a:gd name="T44" fmla="*/ 380 w 425"/>
                <a:gd name="T45" fmla="*/ 143 h 423"/>
                <a:gd name="T46" fmla="*/ 363 w 425"/>
                <a:gd name="T47" fmla="*/ 272 h 423"/>
                <a:gd name="T48" fmla="*/ 363 w 425"/>
                <a:gd name="T49" fmla="*/ 279 h 423"/>
                <a:gd name="T50" fmla="*/ 371 w 425"/>
                <a:gd name="T51" fmla="*/ 301 h 423"/>
                <a:gd name="T52" fmla="*/ 352 w 425"/>
                <a:gd name="T53" fmla="*/ 354 h 423"/>
                <a:gd name="T54" fmla="*/ 299 w 425"/>
                <a:gd name="T55" fmla="*/ 371 h 423"/>
                <a:gd name="T56" fmla="*/ 275 w 425"/>
                <a:gd name="T57" fmla="*/ 363 h 423"/>
                <a:gd name="T58" fmla="*/ 271 w 425"/>
                <a:gd name="T59" fmla="*/ 370 h 423"/>
                <a:gd name="T60" fmla="*/ 251 w 425"/>
                <a:gd name="T61" fmla="*/ 398 h 423"/>
                <a:gd name="T62" fmla="*/ 202 w 425"/>
                <a:gd name="T63" fmla="*/ 411 h 423"/>
                <a:gd name="T64" fmla="*/ 160 w 425"/>
                <a:gd name="T65" fmla="*/ 384 h 423"/>
                <a:gd name="T66" fmla="*/ 151 w 425"/>
                <a:gd name="T67" fmla="*/ 363 h 423"/>
                <a:gd name="T68" fmla="*/ 144 w 425"/>
                <a:gd name="T69" fmla="*/ 363 h 423"/>
                <a:gd name="T70" fmla="*/ 89 w 425"/>
                <a:gd name="T71" fmla="*/ 365 h 423"/>
                <a:gd name="T72" fmla="*/ 54 w 425"/>
                <a:gd name="T73" fmla="*/ 320 h 423"/>
                <a:gd name="T74" fmla="*/ 60 w 425"/>
                <a:gd name="T75" fmla="*/ 282 h 423"/>
                <a:gd name="T76" fmla="*/ 63 w 425"/>
                <a:gd name="T77" fmla="*/ 275 h 423"/>
                <a:gd name="T78" fmla="*/ 57 w 425"/>
                <a:gd name="T79" fmla="*/ 270 h 423"/>
                <a:gd name="T80" fmla="*/ 19 w 425"/>
                <a:gd name="T81" fmla="*/ 239 h 423"/>
                <a:gd name="T82" fmla="*/ 19 w 425"/>
                <a:gd name="T83" fmla="*/ 188 h 423"/>
                <a:gd name="T84" fmla="*/ 55 w 425"/>
                <a:gd name="T85" fmla="*/ 154 h 423"/>
                <a:gd name="T86" fmla="*/ 61 w 425"/>
                <a:gd name="T87" fmla="*/ 151 h 423"/>
                <a:gd name="T88" fmla="*/ 61 w 425"/>
                <a:gd name="T89" fmla="*/ 144 h 423"/>
                <a:gd name="T90" fmla="*/ 60 w 425"/>
                <a:gd name="T91" fmla="*/ 88 h 423"/>
                <a:gd name="T92" fmla="*/ 105 w 425"/>
                <a:gd name="T93" fmla="*/ 54 h 423"/>
                <a:gd name="T94" fmla="*/ 143 w 425"/>
                <a:gd name="T95" fmla="*/ 59 h 423"/>
                <a:gd name="T96" fmla="*/ 149 w 425"/>
                <a:gd name="T97" fmla="*/ 62 h 423"/>
                <a:gd name="T98" fmla="*/ 154 w 425"/>
                <a:gd name="T99" fmla="*/ 57 h 423"/>
                <a:gd name="T100" fmla="*/ 185 w 425"/>
                <a:gd name="T101" fmla="*/ 19 h 423"/>
                <a:gd name="T102" fmla="*/ 236 w 425"/>
                <a:gd name="T103" fmla="*/ 17 h 423"/>
                <a:gd name="T104" fmla="*/ 271 w 425"/>
                <a:gd name="T105" fmla="*/ 54 h 423"/>
                <a:gd name="T106" fmla="*/ 275 w 425"/>
                <a:gd name="T107" fmla="*/ 59 h 423"/>
                <a:gd name="T108" fmla="*/ 282 w 425"/>
                <a:gd name="T109" fmla="*/ 59 h 423"/>
                <a:gd name="T110" fmla="*/ 339 w 425"/>
                <a:gd name="T111" fmla="*/ 61 h 423"/>
                <a:gd name="T112" fmla="*/ 371 w 425"/>
                <a:gd name="T113" fmla="*/ 106 h 423"/>
                <a:gd name="T114" fmla="*/ 361 w 425"/>
                <a:gd name="T115" fmla="*/ 147 h 423"/>
                <a:gd name="T116" fmla="*/ 367 w 425"/>
                <a:gd name="T117" fmla="*/ 153 h 423"/>
                <a:gd name="T118" fmla="*/ 387 w 425"/>
                <a:gd name="T119" fmla="*/ 161 h 423"/>
                <a:gd name="T120" fmla="*/ 411 w 425"/>
                <a:gd name="T121" fmla="*/ 205 h 423"/>
                <a:gd name="T122" fmla="*/ 398 w 425"/>
                <a:gd name="T123" fmla="*/ 25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4" name="Freeform 811"/>
          <p:cNvSpPr>
            <a:spLocks noEditPoints="1"/>
          </p:cNvSpPr>
          <p:nvPr/>
        </p:nvSpPr>
        <p:spPr bwMode="auto">
          <a:xfrm rot="6946615">
            <a:off x="4212732" y="3700253"/>
            <a:ext cx="564731" cy="356128"/>
          </a:xfrm>
          <a:custGeom>
            <a:avLst/>
            <a:gdLst>
              <a:gd name="T0" fmla="*/ 638 w 685"/>
              <a:gd name="T1" fmla="*/ 56 h 640"/>
              <a:gd name="T2" fmla="*/ 516 w 685"/>
              <a:gd name="T3" fmla="*/ 26 h 640"/>
              <a:gd name="T4" fmla="*/ 376 w 685"/>
              <a:gd name="T5" fmla="*/ 1 h 640"/>
              <a:gd name="T6" fmla="*/ 344 w 685"/>
              <a:gd name="T7" fmla="*/ 0 h 640"/>
              <a:gd name="T8" fmla="*/ 316 w 685"/>
              <a:gd name="T9" fmla="*/ 12 h 640"/>
              <a:gd name="T10" fmla="*/ 327 w 685"/>
              <a:gd name="T11" fmla="*/ 53 h 640"/>
              <a:gd name="T12" fmla="*/ 379 w 685"/>
              <a:gd name="T13" fmla="*/ 97 h 640"/>
              <a:gd name="T14" fmla="*/ 256 w 685"/>
              <a:gd name="T15" fmla="*/ 156 h 640"/>
              <a:gd name="T16" fmla="*/ 136 w 685"/>
              <a:gd name="T17" fmla="*/ 260 h 640"/>
              <a:gd name="T18" fmla="*/ 50 w 685"/>
              <a:gd name="T19" fmla="*/ 396 h 640"/>
              <a:gd name="T20" fmla="*/ 5 w 685"/>
              <a:gd name="T21" fmla="*/ 499 h 640"/>
              <a:gd name="T22" fmla="*/ 7 w 685"/>
              <a:gd name="T23" fmla="*/ 586 h 640"/>
              <a:gd name="T24" fmla="*/ 7 w 685"/>
              <a:gd name="T25" fmla="*/ 593 h 640"/>
              <a:gd name="T26" fmla="*/ 15 w 685"/>
              <a:gd name="T27" fmla="*/ 596 h 640"/>
              <a:gd name="T28" fmla="*/ 90 w 685"/>
              <a:gd name="T29" fmla="*/ 548 h 640"/>
              <a:gd name="T30" fmla="*/ 152 w 685"/>
              <a:gd name="T31" fmla="*/ 544 h 640"/>
              <a:gd name="T32" fmla="*/ 206 w 685"/>
              <a:gd name="T33" fmla="*/ 637 h 640"/>
              <a:gd name="T34" fmla="*/ 213 w 685"/>
              <a:gd name="T35" fmla="*/ 640 h 640"/>
              <a:gd name="T36" fmla="*/ 241 w 685"/>
              <a:gd name="T37" fmla="*/ 582 h 640"/>
              <a:gd name="T38" fmla="*/ 332 w 685"/>
              <a:gd name="T39" fmla="*/ 431 h 640"/>
              <a:gd name="T40" fmla="*/ 458 w 685"/>
              <a:gd name="T41" fmla="*/ 325 h 640"/>
              <a:gd name="T42" fmla="*/ 500 w 685"/>
              <a:gd name="T43" fmla="*/ 334 h 640"/>
              <a:gd name="T44" fmla="*/ 497 w 685"/>
              <a:gd name="T45" fmla="*/ 383 h 640"/>
              <a:gd name="T46" fmla="*/ 526 w 685"/>
              <a:gd name="T47" fmla="*/ 410 h 640"/>
              <a:gd name="T48" fmla="*/ 559 w 685"/>
              <a:gd name="T49" fmla="*/ 389 h 640"/>
              <a:gd name="T50" fmla="*/ 582 w 685"/>
              <a:gd name="T51" fmla="*/ 355 h 640"/>
              <a:gd name="T52" fmla="*/ 675 w 685"/>
              <a:gd name="T53" fmla="*/ 162 h 640"/>
              <a:gd name="T54" fmla="*/ 679 w 685"/>
              <a:gd name="T55" fmla="*/ 87 h 640"/>
              <a:gd name="T56" fmla="*/ 669 w 685"/>
              <a:gd name="T57" fmla="*/ 96 h 640"/>
              <a:gd name="T58" fmla="*/ 671 w 685"/>
              <a:gd name="T59" fmla="*/ 121 h 640"/>
              <a:gd name="T60" fmla="*/ 644 w 685"/>
              <a:gd name="T61" fmla="*/ 205 h 640"/>
              <a:gd name="T62" fmla="*/ 571 w 685"/>
              <a:gd name="T63" fmla="*/ 348 h 640"/>
              <a:gd name="T64" fmla="*/ 540 w 685"/>
              <a:gd name="T65" fmla="*/ 389 h 640"/>
              <a:gd name="T66" fmla="*/ 514 w 685"/>
              <a:gd name="T67" fmla="*/ 387 h 640"/>
              <a:gd name="T68" fmla="*/ 511 w 685"/>
              <a:gd name="T69" fmla="*/ 361 h 640"/>
              <a:gd name="T70" fmla="*/ 521 w 685"/>
              <a:gd name="T71" fmla="*/ 311 h 640"/>
              <a:gd name="T72" fmla="*/ 528 w 685"/>
              <a:gd name="T73" fmla="*/ 293 h 640"/>
              <a:gd name="T74" fmla="*/ 514 w 685"/>
              <a:gd name="T75" fmla="*/ 284 h 640"/>
              <a:gd name="T76" fmla="*/ 472 w 685"/>
              <a:gd name="T77" fmla="*/ 303 h 640"/>
              <a:gd name="T78" fmla="*/ 356 w 685"/>
              <a:gd name="T79" fmla="*/ 383 h 640"/>
              <a:gd name="T80" fmla="*/ 259 w 685"/>
              <a:gd name="T81" fmla="*/ 514 h 640"/>
              <a:gd name="T82" fmla="*/ 186 w 685"/>
              <a:gd name="T83" fmla="*/ 581 h 640"/>
              <a:gd name="T84" fmla="*/ 145 w 685"/>
              <a:gd name="T85" fmla="*/ 496 h 640"/>
              <a:gd name="T86" fmla="*/ 136 w 685"/>
              <a:gd name="T87" fmla="*/ 496 h 640"/>
              <a:gd name="T88" fmla="*/ 67 w 685"/>
              <a:gd name="T89" fmla="*/ 548 h 640"/>
              <a:gd name="T90" fmla="*/ 14 w 685"/>
              <a:gd name="T91" fmla="*/ 551 h 640"/>
              <a:gd name="T92" fmla="*/ 29 w 685"/>
              <a:gd name="T93" fmla="*/ 468 h 640"/>
              <a:gd name="T94" fmla="*/ 86 w 685"/>
              <a:gd name="T95" fmla="*/ 362 h 640"/>
              <a:gd name="T96" fmla="*/ 190 w 685"/>
              <a:gd name="T97" fmla="*/ 229 h 640"/>
              <a:gd name="T98" fmla="*/ 314 w 685"/>
              <a:gd name="T99" fmla="*/ 141 h 640"/>
              <a:gd name="T100" fmla="*/ 397 w 685"/>
              <a:gd name="T101" fmla="*/ 105 h 640"/>
              <a:gd name="T102" fmla="*/ 403 w 685"/>
              <a:gd name="T103" fmla="*/ 101 h 640"/>
              <a:gd name="T104" fmla="*/ 402 w 685"/>
              <a:gd name="T105" fmla="*/ 94 h 640"/>
              <a:gd name="T106" fmla="*/ 383 w 685"/>
              <a:gd name="T107" fmla="*/ 81 h 640"/>
              <a:gd name="T108" fmla="*/ 347 w 685"/>
              <a:gd name="T109" fmla="*/ 52 h 640"/>
              <a:gd name="T110" fmla="*/ 327 w 685"/>
              <a:gd name="T111" fmla="*/ 22 h 640"/>
              <a:gd name="T112" fmla="*/ 363 w 685"/>
              <a:gd name="T113" fmla="*/ 12 h 640"/>
              <a:gd name="T114" fmla="*/ 414 w 685"/>
              <a:gd name="T115" fmla="*/ 24 h 640"/>
              <a:gd name="T116" fmla="*/ 557 w 685"/>
              <a:gd name="T117" fmla="*/ 48 h 640"/>
              <a:gd name="T118" fmla="*/ 644 w 685"/>
              <a:gd name="T119" fmla="*/ 74 h 6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85" h="640">
                <a:moveTo>
                  <a:pt x="657" y="66"/>
                </a:moveTo>
                <a:lnTo>
                  <a:pt x="648" y="60"/>
                </a:lnTo>
                <a:lnTo>
                  <a:pt x="638" y="56"/>
                </a:lnTo>
                <a:lnTo>
                  <a:pt x="597" y="43"/>
                </a:lnTo>
                <a:lnTo>
                  <a:pt x="557" y="33"/>
                </a:lnTo>
                <a:lnTo>
                  <a:pt x="516" y="26"/>
                </a:lnTo>
                <a:lnTo>
                  <a:pt x="440" y="14"/>
                </a:lnTo>
                <a:lnTo>
                  <a:pt x="407" y="8"/>
                </a:lnTo>
                <a:lnTo>
                  <a:pt x="376" y="1"/>
                </a:lnTo>
                <a:lnTo>
                  <a:pt x="366" y="0"/>
                </a:lnTo>
                <a:lnTo>
                  <a:pt x="355" y="0"/>
                </a:lnTo>
                <a:lnTo>
                  <a:pt x="344" y="0"/>
                </a:lnTo>
                <a:lnTo>
                  <a:pt x="332" y="1"/>
                </a:lnTo>
                <a:lnTo>
                  <a:pt x="323" y="5"/>
                </a:lnTo>
                <a:lnTo>
                  <a:pt x="316" y="12"/>
                </a:lnTo>
                <a:lnTo>
                  <a:pt x="314" y="22"/>
                </a:lnTo>
                <a:lnTo>
                  <a:pt x="317" y="38"/>
                </a:lnTo>
                <a:lnTo>
                  <a:pt x="327" y="53"/>
                </a:lnTo>
                <a:lnTo>
                  <a:pt x="339" y="65"/>
                </a:lnTo>
                <a:lnTo>
                  <a:pt x="358" y="81"/>
                </a:lnTo>
                <a:lnTo>
                  <a:pt x="379" y="97"/>
                </a:lnTo>
                <a:lnTo>
                  <a:pt x="338" y="112"/>
                </a:lnTo>
                <a:lnTo>
                  <a:pt x="297" y="132"/>
                </a:lnTo>
                <a:lnTo>
                  <a:pt x="256" y="156"/>
                </a:lnTo>
                <a:lnTo>
                  <a:pt x="214" y="186"/>
                </a:lnTo>
                <a:lnTo>
                  <a:pt x="175" y="221"/>
                </a:lnTo>
                <a:lnTo>
                  <a:pt x="136" y="260"/>
                </a:lnTo>
                <a:lnTo>
                  <a:pt x="103" y="307"/>
                </a:lnTo>
                <a:lnTo>
                  <a:pt x="70" y="359"/>
                </a:lnTo>
                <a:lnTo>
                  <a:pt x="50" y="396"/>
                </a:lnTo>
                <a:lnTo>
                  <a:pt x="31" y="432"/>
                </a:lnTo>
                <a:lnTo>
                  <a:pt x="14" y="471"/>
                </a:lnTo>
                <a:lnTo>
                  <a:pt x="5" y="499"/>
                </a:lnTo>
                <a:lnTo>
                  <a:pt x="0" y="528"/>
                </a:lnTo>
                <a:lnTo>
                  <a:pt x="0" y="558"/>
                </a:lnTo>
                <a:lnTo>
                  <a:pt x="7" y="586"/>
                </a:lnTo>
                <a:lnTo>
                  <a:pt x="5" y="589"/>
                </a:lnTo>
                <a:lnTo>
                  <a:pt x="7" y="592"/>
                </a:lnTo>
                <a:lnTo>
                  <a:pt x="7" y="593"/>
                </a:lnTo>
                <a:lnTo>
                  <a:pt x="10" y="596"/>
                </a:lnTo>
                <a:lnTo>
                  <a:pt x="12" y="596"/>
                </a:lnTo>
                <a:lnTo>
                  <a:pt x="15" y="596"/>
                </a:lnTo>
                <a:lnTo>
                  <a:pt x="42" y="583"/>
                </a:lnTo>
                <a:lnTo>
                  <a:pt x="67" y="566"/>
                </a:lnTo>
                <a:lnTo>
                  <a:pt x="90" y="548"/>
                </a:lnTo>
                <a:lnTo>
                  <a:pt x="114" y="528"/>
                </a:lnTo>
                <a:lnTo>
                  <a:pt x="138" y="511"/>
                </a:lnTo>
                <a:lnTo>
                  <a:pt x="152" y="544"/>
                </a:lnTo>
                <a:lnTo>
                  <a:pt x="167" y="576"/>
                </a:lnTo>
                <a:lnTo>
                  <a:pt x="184" y="607"/>
                </a:lnTo>
                <a:lnTo>
                  <a:pt x="206" y="637"/>
                </a:lnTo>
                <a:lnTo>
                  <a:pt x="207" y="638"/>
                </a:lnTo>
                <a:lnTo>
                  <a:pt x="210" y="640"/>
                </a:lnTo>
                <a:lnTo>
                  <a:pt x="213" y="640"/>
                </a:lnTo>
                <a:lnTo>
                  <a:pt x="215" y="638"/>
                </a:lnTo>
                <a:lnTo>
                  <a:pt x="217" y="636"/>
                </a:lnTo>
                <a:lnTo>
                  <a:pt x="241" y="582"/>
                </a:lnTo>
                <a:lnTo>
                  <a:pt x="268" y="530"/>
                </a:lnTo>
                <a:lnTo>
                  <a:pt x="297" y="479"/>
                </a:lnTo>
                <a:lnTo>
                  <a:pt x="332" y="431"/>
                </a:lnTo>
                <a:lnTo>
                  <a:pt x="369" y="390"/>
                </a:lnTo>
                <a:lnTo>
                  <a:pt x="411" y="355"/>
                </a:lnTo>
                <a:lnTo>
                  <a:pt x="458" y="325"/>
                </a:lnTo>
                <a:lnTo>
                  <a:pt x="509" y="303"/>
                </a:lnTo>
                <a:lnTo>
                  <a:pt x="504" y="318"/>
                </a:lnTo>
                <a:lnTo>
                  <a:pt x="500" y="334"/>
                </a:lnTo>
                <a:lnTo>
                  <a:pt x="496" y="351"/>
                </a:lnTo>
                <a:lnTo>
                  <a:pt x="496" y="368"/>
                </a:lnTo>
                <a:lnTo>
                  <a:pt x="497" y="383"/>
                </a:lnTo>
                <a:lnTo>
                  <a:pt x="503" y="396"/>
                </a:lnTo>
                <a:lnTo>
                  <a:pt x="514" y="406"/>
                </a:lnTo>
                <a:lnTo>
                  <a:pt x="526" y="410"/>
                </a:lnTo>
                <a:lnTo>
                  <a:pt x="538" y="407"/>
                </a:lnTo>
                <a:lnTo>
                  <a:pt x="550" y="399"/>
                </a:lnTo>
                <a:lnTo>
                  <a:pt x="559" y="389"/>
                </a:lnTo>
                <a:lnTo>
                  <a:pt x="569" y="376"/>
                </a:lnTo>
                <a:lnTo>
                  <a:pt x="576" y="365"/>
                </a:lnTo>
                <a:lnTo>
                  <a:pt x="582" y="355"/>
                </a:lnTo>
                <a:lnTo>
                  <a:pt x="623" y="282"/>
                </a:lnTo>
                <a:lnTo>
                  <a:pt x="659" y="207"/>
                </a:lnTo>
                <a:lnTo>
                  <a:pt x="675" y="162"/>
                </a:lnTo>
                <a:lnTo>
                  <a:pt x="685" y="115"/>
                </a:lnTo>
                <a:lnTo>
                  <a:pt x="685" y="101"/>
                </a:lnTo>
                <a:lnTo>
                  <a:pt x="679" y="87"/>
                </a:lnTo>
                <a:lnTo>
                  <a:pt x="669" y="76"/>
                </a:lnTo>
                <a:lnTo>
                  <a:pt x="657" y="66"/>
                </a:lnTo>
                <a:close/>
                <a:moveTo>
                  <a:pt x="669" y="96"/>
                </a:moveTo>
                <a:lnTo>
                  <a:pt x="672" y="103"/>
                </a:lnTo>
                <a:lnTo>
                  <a:pt x="672" y="112"/>
                </a:lnTo>
                <a:lnTo>
                  <a:pt x="671" y="121"/>
                </a:lnTo>
                <a:lnTo>
                  <a:pt x="669" y="129"/>
                </a:lnTo>
                <a:lnTo>
                  <a:pt x="658" y="169"/>
                </a:lnTo>
                <a:lnTo>
                  <a:pt x="644" y="205"/>
                </a:lnTo>
                <a:lnTo>
                  <a:pt x="612" y="272"/>
                </a:lnTo>
                <a:lnTo>
                  <a:pt x="578" y="335"/>
                </a:lnTo>
                <a:lnTo>
                  <a:pt x="571" y="348"/>
                </a:lnTo>
                <a:lnTo>
                  <a:pt x="562" y="363"/>
                </a:lnTo>
                <a:lnTo>
                  <a:pt x="551" y="378"/>
                </a:lnTo>
                <a:lnTo>
                  <a:pt x="540" y="389"/>
                </a:lnTo>
                <a:lnTo>
                  <a:pt x="527" y="396"/>
                </a:lnTo>
                <a:lnTo>
                  <a:pt x="520" y="394"/>
                </a:lnTo>
                <a:lnTo>
                  <a:pt x="514" y="387"/>
                </a:lnTo>
                <a:lnTo>
                  <a:pt x="513" y="379"/>
                </a:lnTo>
                <a:lnTo>
                  <a:pt x="511" y="369"/>
                </a:lnTo>
                <a:lnTo>
                  <a:pt x="511" y="361"/>
                </a:lnTo>
                <a:lnTo>
                  <a:pt x="511" y="354"/>
                </a:lnTo>
                <a:lnTo>
                  <a:pt x="516" y="332"/>
                </a:lnTo>
                <a:lnTo>
                  <a:pt x="521" y="311"/>
                </a:lnTo>
                <a:lnTo>
                  <a:pt x="523" y="307"/>
                </a:lnTo>
                <a:lnTo>
                  <a:pt x="526" y="300"/>
                </a:lnTo>
                <a:lnTo>
                  <a:pt x="528" y="293"/>
                </a:lnTo>
                <a:lnTo>
                  <a:pt x="527" y="287"/>
                </a:lnTo>
                <a:lnTo>
                  <a:pt x="523" y="283"/>
                </a:lnTo>
                <a:lnTo>
                  <a:pt x="514" y="284"/>
                </a:lnTo>
                <a:lnTo>
                  <a:pt x="507" y="287"/>
                </a:lnTo>
                <a:lnTo>
                  <a:pt x="499" y="292"/>
                </a:lnTo>
                <a:lnTo>
                  <a:pt x="472" y="303"/>
                </a:lnTo>
                <a:lnTo>
                  <a:pt x="431" y="325"/>
                </a:lnTo>
                <a:lnTo>
                  <a:pt x="392" y="352"/>
                </a:lnTo>
                <a:lnTo>
                  <a:pt x="356" y="383"/>
                </a:lnTo>
                <a:lnTo>
                  <a:pt x="324" y="418"/>
                </a:lnTo>
                <a:lnTo>
                  <a:pt x="290" y="465"/>
                </a:lnTo>
                <a:lnTo>
                  <a:pt x="259" y="514"/>
                </a:lnTo>
                <a:lnTo>
                  <a:pt x="232" y="566"/>
                </a:lnTo>
                <a:lnTo>
                  <a:pt x="208" y="619"/>
                </a:lnTo>
                <a:lnTo>
                  <a:pt x="186" y="581"/>
                </a:lnTo>
                <a:lnTo>
                  <a:pt x="166" y="540"/>
                </a:lnTo>
                <a:lnTo>
                  <a:pt x="146" y="499"/>
                </a:lnTo>
                <a:lnTo>
                  <a:pt x="145" y="496"/>
                </a:lnTo>
                <a:lnTo>
                  <a:pt x="142" y="495"/>
                </a:lnTo>
                <a:lnTo>
                  <a:pt x="139" y="495"/>
                </a:lnTo>
                <a:lnTo>
                  <a:pt x="136" y="496"/>
                </a:lnTo>
                <a:lnTo>
                  <a:pt x="113" y="511"/>
                </a:lnTo>
                <a:lnTo>
                  <a:pt x="90" y="530"/>
                </a:lnTo>
                <a:lnTo>
                  <a:pt x="67" y="548"/>
                </a:lnTo>
                <a:lnTo>
                  <a:pt x="45" y="565"/>
                </a:lnTo>
                <a:lnTo>
                  <a:pt x="19" y="579"/>
                </a:lnTo>
                <a:lnTo>
                  <a:pt x="14" y="551"/>
                </a:lnTo>
                <a:lnTo>
                  <a:pt x="14" y="523"/>
                </a:lnTo>
                <a:lnTo>
                  <a:pt x="21" y="495"/>
                </a:lnTo>
                <a:lnTo>
                  <a:pt x="29" y="468"/>
                </a:lnTo>
                <a:lnTo>
                  <a:pt x="46" y="431"/>
                </a:lnTo>
                <a:lnTo>
                  <a:pt x="66" y="397"/>
                </a:lnTo>
                <a:lnTo>
                  <a:pt x="86" y="362"/>
                </a:lnTo>
                <a:lnTo>
                  <a:pt x="117" y="313"/>
                </a:lnTo>
                <a:lnTo>
                  <a:pt x="152" y="269"/>
                </a:lnTo>
                <a:lnTo>
                  <a:pt x="190" y="229"/>
                </a:lnTo>
                <a:lnTo>
                  <a:pt x="231" y="194"/>
                </a:lnTo>
                <a:lnTo>
                  <a:pt x="272" y="165"/>
                </a:lnTo>
                <a:lnTo>
                  <a:pt x="314" y="141"/>
                </a:lnTo>
                <a:lnTo>
                  <a:pt x="356" y="121"/>
                </a:lnTo>
                <a:lnTo>
                  <a:pt x="396" y="105"/>
                </a:lnTo>
                <a:lnTo>
                  <a:pt x="397" y="105"/>
                </a:lnTo>
                <a:lnTo>
                  <a:pt x="399" y="105"/>
                </a:lnTo>
                <a:lnTo>
                  <a:pt x="402" y="104"/>
                </a:lnTo>
                <a:lnTo>
                  <a:pt x="403" y="101"/>
                </a:lnTo>
                <a:lnTo>
                  <a:pt x="403" y="98"/>
                </a:lnTo>
                <a:lnTo>
                  <a:pt x="403" y="96"/>
                </a:lnTo>
                <a:lnTo>
                  <a:pt x="402" y="94"/>
                </a:lnTo>
                <a:lnTo>
                  <a:pt x="399" y="91"/>
                </a:lnTo>
                <a:lnTo>
                  <a:pt x="393" y="88"/>
                </a:lnTo>
                <a:lnTo>
                  <a:pt x="383" y="81"/>
                </a:lnTo>
                <a:lnTo>
                  <a:pt x="372" y="73"/>
                </a:lnTo>
                <a:lnTo>
                  <a:pt x="358" y="62"/>
                </a:lnTo>
                <a:lnTo>
                  <a:pt x="347" y="52"/>
                </a:lnTo>
                <a:lnTo>
                  <a:pt x="335" y="41"/>
                </a:lnTo>
                <a:lnTo>
                  <a:pt x="330" y="31"/>
                </a:lnTo>
                <a:lnTo>
                  <a:pt x="327" y="22"/>
                </a:lnTo>
                <a:lnTo>
                  <a:pt x="332" y="17"/>
                </a:lnTo>
                <a:lnTo>
                  <a:pt x="347" y="12"/>
                </a:lnTo>
                <a:lnTo>
                  <a:pt x="363" y="12"/>
                </a:lnTo>
                <a:lnTo>
                  <a:pt x="382" y="15"/>
                </a:lnTo>
                <a:lnTo>
                  <a:pt x="399" y="19"/>
                </a:lnTo>
                <a:lnTo>
                  <a:pt x="414" y="24"/>
                </a:lnTo>
                <a:lnTo>
                  <a:pt x="461" y="32"/>
                </a:lnTo>
                <a:lnTo>
                  <a:pt x="509" y="39"/>
                </a:lnTo>
                <a:lnTo>
                  <a:pt x="557" y="48"/>
                </a:lnTo>
                <a:lnTo>
                  <a:pt x="603" y="59"/>
                </a:lnTo>
                <a:lnTo>
                  <a:pt x="630" y="69"/>
                </a:lnTo>
                <a:lnTo>
                  <a:pt x="644" y="74"/>
                </a:lnTo>
                <a:lnTo>
                  <a:pt x="658" y="84"/>
                </a:lnTo>
                <a:lnTo>
                  <a:pt x="669" y="96"/>
                </a:lnTo>
                <a:close/>
              </a:path>
            </a:pathLst>
          </a:custGeom>
          <a:solidFill>
            <a:srgbClr val="FF0000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9163" y="1059582"/>
            <a:ext cx="3162955" cy="1671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/>
          <p:cNvSpPr txBox="1"/>
          <p:nvPr/>
        </p:nvSpPr>
        <p:spPr>
          <a:xfrm>
            <a:off x="259842" y="330791"/>
            <a:ext cx="64723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仔细观察图，从图中你发现什么？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Freeform 8"/>
          <p:cNvSpPr/>
          <p:nvPr/>
        </p:nvSpPr>
        <p:spPr bwMode="auto">
          <a:xfrm rot="11934084" flipH="1" flipV="1">
            <a:off x="3546931" y="2867078"/>
            <a:ext cx="819150" cy="377825"/>
          </a:xfrm>
          <a:custGeom>
            <a:avLst/>
            <a:gdLst/>
            <a:ahLst/>
            <a:cxnLst>
              <a:cxn ang="0">
                <a:pos x="571" y="696"/>
              </a:cxn>
              <a:cxn ang="0">
                <a:pos x="331" y="818"/>
              </a:cxn>
              <a:cxn ang="0">
                <a:pos x="1052" y="818"/>
              </a:cxn>
              <a:cxn ang="0">
                <a:pos x="1415" y="232"/>
              </a:cxn>
              <a:cxn ang="0">
                <a:pos x="1178" y="344"/>
              </a:cxn>
              <a:cxn ang="0">
                <a:pos x="1082" y="162"/>
              </a:cxn>
              <a:cxn ang="0">
                <a:pos x="1082" y="162"/>
              </a:cxn>
              <a:cxn ang="0">
                <a:pos x="1072" y="147"/>
              </a:cxn>
              <a:cxn ang="0">
                <a:pos x="1062" y="131"/>
              </a:cxn>
              <a:cxn ang="0">
                <a:pos x="1048" y="116"/>
              </a:cxn>
              <a:cxn ang="0">
                <a:pos x="1034" y="100"/>
              </a:cxn>
              <a:cxn ang="0">
                <a:pos x="1018" y="85"/>
              </a:cxn>
              <a:cxn ang="0">
                <a:pos x="1001" y="71"/>
              </a:cxn>
              <a:cxn ang="0">
                <a:pos x="981" y="57"/>
              </a:cxn>
              <a:cxn ang="0">
                <a:pos x="961" y="43"/>
              </a:cxn>
              <a:cxn ang="0">
                <a:pos x="938" y="32"/>
              </a:cxn>
              <a:cxn ang="0">
                <a:pos x="915" y="23"/>
              </a:cxn>
              <a:cxn ang="0">
                <a:pos x="889" y="14"/>
              </a:cxn>
              <a:cxn ang="0">
                <a:pos x="864" y="7"/>
              </a:cxn>
              <a:cxn ang="0">
                <a:pos x="836" y="2"/>
              </a:cxn>
              <a:cxn ang="0">
                <a:pos x="808" y="0"/>
              </a:cxn>
              <a:cxn ang="0">
                <a:pos x="779" y="0"/>
              </a:cxn>
              <a:cxn ang="0">
                <a:pos x="748" y="2"/>
              </a:cxn>
              <a:cxn ang="0">
                <a:pos x="0" y="107"/>
              </a:cxn>
              <a:cxn ang="0">
                <a:pos x="0" y="107"/>
              </a:cxn>
              <a:cxn ang="0">
                <a:pos x="29" y="103"/>
              </a:cxn>
              <a:cxn ang="0">
                <a:pos x="58" y="103"/>
              </a:cxn>
              <a:cxn ang="0">
                <a:pos x="84" y="104"/>
              </a:cxn>
              <a:cxn ang="0">
                <a:pos x="111" y="107"/>
              </a:cxn>
              <a:cxn ang="0">
                <a:pos x="137" y="111"/>
              </a:cxn>
              <a:cxn ang="0">
                <a:pos x="161" y="118"/>
              </a:cxn>
              <a:cxn ang="0">
                <a:pos x="185" y="126"/>
              </a:cxn>
              <a:cxn ang="0">
                <a:pos x="209" y="137"/>
              </a:cxn>
              <a:cxn ang="0">
                <a:pos x="229" y="148"/>
              </a:cxn>
              <a:cxn ang="0">
                <a:pos x="250" y="161"/>
              </a:cxn>
              <a:cxn ang="0">
                <a:pos x="270" y="175"/>
              </a:cxn>
              <a:cxn ang="0">
                <a:pos x="287" y="190"/>
              </a:cxn>
              <a:cxn ang="0">
                <a:pos x="303" y="207"/>
              </a:cxn>
              <a:cxn ang="0">
                <a:pos x="318" y="224"/>
              </a:cxn>
              <a:cxn ang="0">
                <a:pos x="331" y="243"/>
              </a:cxn>
              <a:cxn ang="0">
                <a:pos x="342" y="262"/>
              </a:cxn>
              <a:cxn ang="0">
                <a:pos x="571" y="696"/>
              </a:cxn>
            </a:cxnLst>
            <a:rect l="0" t="0" r="r" b="b"/>
            <a:pathLst>
              <a:path w="1415" h="818">
                <a:moveTo>
                  <a:pt x="571" y="696"/>
                </a:moveTo>
                <a:lnTo>
                  <a:pt x="331" y="818"/>
                </a:lnTo>
                <a:lnTo>
                  <a:pt x="1052" y="818"/>
                </a:lnTo>
                <a:lnTo>
                  <a:pt x="1415" y="232"/>
                </a:lnTo>
                <a:lnTo>
                  <a:pt x="1178" y="344"/>
                </a:lnTo>
                <a:lnTo>
                  <a:pt x="1082" y="162"/>
                </a:lnTo>
                <a:lnTo>
                  <a:pt x="1082" y="162"/>
                </a:lnTo>
                <a:lnTo>
                  <a:pt x="1072" y="147"/>
                </a:lnTo>
                <a:lnTo>
                  <a:pt x="1062" y="131"/>
                </a:lnTo>
                <a:lnTo>
                  <a:pt x="1048" y="116"/>
                </a:lnTo>
                <a:lnTo>
                  <a:pt x="1034" y="100"/>
                </a:lnTo>
                <a:lnTo>
                  <a:pt x="1018" y="85"/>
                </a:lnTo>
                <a:lnTo>
                  <a:pt x="1001" y="71"/>
                </a:lnTo>
                <a:lnTo>
                  <a:pt x="981" y="57"/>
                </a:lnTo>
                <a:lnTo>
                  <a:pt x="961" y="43"/>
                </a:lnTo>
                <a:lnTo>
                  <a:pt x="938" y="32"/>
                </a:lnTo>
                <a:lnTo>
                  <a:pt x="915" y="23"/>
                </a:lnTo>
                <a:lnTo>
                  <a:pt x="889" y="14"/>
                </a:lnTo>
                <a:lnTo>
                  <a:pt x="864" y="7"/>
                </a:lnTo>
                <a:lnTo>
                  <a:pt x="836" y="2"/>
                </a:lnTo>
                <a:lnTo>
                  <a:pt x="808" y="0"/>
                </a:lnTo>
                <a:lnTo>
                  <a:pt x="779" y="0"/>
                </a:lnTo>
                <a:lnTo>
                  <a:pt x="748" y="2"/>
                </a:lnTo>
                <a:lnTo>
                  <a:pt x="0" y="107"/>
                </a:lnTo>
                <a:lnTo>
                  <a:pt x="0" y="107"/>
                </a:lnTo>
                <a:lnTo>
                  <a:pt x="29" y="103"/>
                </a:lnTo>
                <a:lnTo>
                  <a:pt x="58" y="103"/>
                </a:lnTo>
                <a:lnTo>
                  <a:pt x="84" y="104"/>
                </a:lnTo>
                <a:lnTo>
                  <a:pt x="111" y="107"/>
                </a:lnTo>
                <a:lnTo>
                  <a:pt x="137" y="111"/>
                </a:lnTo>
                <a:lnTo>
                  <a:pt x="161" y="118"/>
                </a:lnTo>
                <a:lnTo>
                  <a:pt x="185" y="126"/>
                </a:lnTo>
                <a:lnTo>
                  <a:pt x="209" y="137"/>
                </a:lnTo>
                <a:lnTo>
                  <a:pt x="229" y="148"/>
                </a:lnTo>
                <a:lnTo>
                  <a:pt x="250" y="161"/>
                </a:lnTo>
                <a:lnTo>
                  <a:pt x="270" y="175"/>
                </a:lnTo>
                <a:lnTo>
                  <a:pt x="287" y="190"/>
                </a:lnTo>
                <a:lnTo>
                  <a:pt x="303" y="207"/>
                </a:lnTo>
                <a:lnTo>
                  <a:pt x="318" y="224"/>
                </a:lnTo>
                <a:lnTo>
                  <a:pt x="331" y="243"/>
                </a:lnTo>
                <a:lnTo>
                  <a:pt x="342" y="262"/>
                </a:lnTo>
                <a:lnTo>
                  <a:pt x="571" y="696"/>
                </a:lnTo>
              </a:path>
            </a:pathLst>
          </a:custGeom>
          <a:gradFill rotWithShape="0">
            <a:gsLst>
              <a:gs pos="0">
                <a:srgbClr val="CC9900">
                  <a:gamma/>
                  <a:tint val="12157"/>
                  <a:invGamma/>
                </a:srgbClr>
              </a:gs>
              <a:gs pos="100000">
                <a:srgbClr val="CC9900"/>
              </a:gs>
            </a:gsLst>
            <a:lin ang="5400000" scaled="1"/>
          </a:gradFill>
          <a:ln w="0">
            <a:noFill/>
            <a:prstDash val="solid"/>
            <a:round/>
          </a:ln>
          <a:effectLst>
            <a:outerShdw dist="28382" dir="1594878" algn="ctr" rotWithShape="0">
              <a:srgbClr val="996633"/>
            </a:outerShdw>
          </a:effectLst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507820" y="1120191"/>
            <a:ext cx="499913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424047" y="1290217"/>
            <a:ext cx="946609" cy="47804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新月形 21"/>
          <p:cNvSpPr/>
          <p:nvPr/>
        </p:nvSpPr>
        <p:spPr>
          <a:xfrm rot="16200000">
            <a:off x="3388865" y="1095651"/>
            <a:ext cx="173126" cy="1460132"/>
          </a:xfrm>
          <a:prstGeom prst="moon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469076" y="1948030"/>
            <a:ext cx="3097788" cy="771702"/>
          </a:xfrm>
          <a:prstGeom prst="rect">
            <a:avLst/>
          </a:prstGeom>
          <a:solidFill>
            <a:schemeClr val="accent4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3707904" y="3280431"/>
            <a:ext cx="9136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Freeform 799"/>
          <p:cNvSpPr>
            <a:spLocks noEditPoints="1"/>
          </p:cNvSpPr>
          <p:nvPr/>
        </p:nvSpPr>
        <p:spPr bwMode="auto">
          <a:xfrm>
            <a:off x="5724128" y="1815687"/>
            <a:ext cx="730922" cy="264686"/>
          </a:xfrm>
          <a:custGeom>
            <a:avLst/>
            <a:gdLst>
              <a:gd name="T0" fmla="*/ 783 w 881"/>
              <a:gd name="T1" fmla="*/ 216 h 743"/>
              <a:gd name="T2" fmla="*/ 712 w 881"/>
              <a:gd name="T3" fmla="*/ 134 h 743"/>
              <a:gd name="T4" fmla="*/ 653 w 881"/>
              <a:gd name="T5" fmla="*/ 58 h 743"/>
              <a:gd name="T6" fmla="*/ 577 w 881"/>
              <a:gd name="T7" fmla="*/ 8 h 743"/>
              <a:gd name="T8" fmla="*/ 515 w 881"/>
              <a:gd name="T9" fmla="*/ 8 h 743"/>
              <a:gd name="T10" fmla="*/ 499 w 881"/>
              <a:gd name="T11" fmla="*/ 48 h 743"/>
              <a:gd name="T12" fmla="*/ 505 w 881"/>
              <a:gd name="T13" fmla="*/ 136 h 743"/>
              <a:gd name="T14" fmla="*/ 171 w 881"/>
              <a:gd name="T15" fmla="*/ 156 h 743"/>
              <a:gd name="T16" fmla="*/ 89 w 881"/>
              <a:gd name="T17" fmla="*/ 158 h 743"/>
              <a:gd name="T18" fmla="*/ 36 w 881"/>
              <a:gd name="T19" fmla="*/ 194 h 743"/>
              <a:gd name="T20" fmla="*/ 16 w 881"/>
              <a:gd name="T21" fmla="*/ 246 h 743"/>
              <a:gd name="T22" fmla="*/ 0 w 881"/>
              <a:gd name="T23" fmla="*/ 399 h 743"/>
              <a:gd name="T24" fmla="*/ 10 w 881"/>
              <a:gd name="T25" fmla="*/ 456 h 743"/>
              <a:gd name="T26" fmla="*/ 60 w 881"/>
              <a:gd name="T27" fmla="*/ 501 h 743"/>
              <a:gd name="T28" fmla="*/ 133 w 881"/>
              <a:gd name="T29" fmla="*/ 516 h 743"/>
              <a:gd name="T30" fmla="*/ 241 w 881"/>
              <a:gd name="T31" fmla="*/ 516 h 743"/>
              <a:gd name="T32" fmla="*/ 509 w 881"/>
              <a:gd name="T33" fmla="*/ 514 h 743"/>
              <a:gd name="T34" fmla="*/ 506 w 881"/>
              <a:gd name="T35" fmla="*/ 670 h 743"/>
              <a:gd name="T36" fmla="*/ 515 w 881"/>
              <a:gd name="T37" fmla="*/ 714 h 743"/>
              <a:gd name="T38" fmla="*/ 546 w 881"/>
              <a:gd name="T39" fmla="*/ 743 h 743"/>
              <a:gd name="T40" fmla="*/ 607 w 881"/>
              <a:gd name="T41" fmla="*/ 728 h 743"/>
              <a:gd name="T42" fmla="*/ 693 w 881"/>
              <a:gd name="T43" fmla="*/ 657 h 743"/>
              <a:gd name="T44" fmla="*/ 818 w 881"/>
              <a:gd name="T45" fmla="*/ 511 h 743"/>
              <a:gd name="T46" fmla="*/ 862 w 881"/>
              <a:gd name="T47" fmla="*/ 449 h 743"/>
              <a:gd name="T48" fmla="*/ 881 w 881"/>
              <a:gd name="T49" fmla="*/ 377 h 743"/>
              <a:gd name="T50" fmla="*/ 856 w 881"/>
              <a:gd name="T51" fmla="*/ 308 h 743"/>
              <a:gd name="T52" fmla="*/ 836 w 881"/>
              <a:gd name="T53" fmla="*/ 460 h 743"/>
              <a:gd name="T54" fmla="*/ 771 w 881"/>
              <a:gd name="T55" fmla="*/ 550 h 743"/>
              <a:gd name="T56" fmla="*/ 666 w 881"/>
              <a:gd name="T57" fmla="*/ 663 h 743"/>
              <a:gd name="T58" fmla="*/ 588 w 881"/>
              <a:gd name="T59" fmla="*/ 721 h 743"/>
              <a:gd name="T60" fmla="*/ 550 w 881"/>
              <a:gd name="T61" fmla="*/ 729 h 743"/>
              <a:gd name="T62" fmla="*/ 526 w 881"/>
              <a:gd name="T63" fmla="*/ 701 h 743"/>
              <a:gd name="T64" fmla="*/ 521 w 881"/>
              <a:gd name="T65" fmla="*/ 624 h 743"/>
              <a:gd name="T66" fmla="*/ 523 w 881"/>
              <a:gd name="T67" fmla="*/ 518 h 743"/>
              <a:gd name="T68" fmla="*/ 522 w 881"/>
              <a:gd name="T69" fmla="*/ 501 h 743"/>
              <a:gd name="T70" fmla="*/ 512 w 881"/>
              <a:gd name="T71" fmla="*/ 500 h 743"/>
              <a:gd name="T72" fmla="*/ 495 w 881"/>
              <a:gd name="T73" fmla="*/ 500 h 743"/>
              <a:gd name="T74" fmla="*/ 243 w 881"/>
              <a:gd name="T75" fmla="*/ 502 h 743"/>
              <a:gd name="T76" fmla="*/ 146 w 881"/>
              <a:gd name="T77" fmla="*/ 504 h 743"/>
              <a:gd name="T78" fmla="*/ 54 w 881"/>
              <a:gd name="T79" fmla="*/ 483 h 743"/>
              <a:gd name="T80" fmla="*/ 20 w 881"/>
              <a:gd name="T81" fmla="*/ 440 h 743"/>
              <a:gd name="T82" fmla="*/ 16 w 881"/>
              <a:gd name="T83" fmla="*/ 354 h 743"/>
              <a:gd name="T84" fmla="*/ 31 w 881"/>
              <a:gd name="T85" fmla="*/ 242 h 743"/>
              <a:gd name="T86" fmla="*/ 55 w 881"/>
              <a:gd name="T87" fmla="*/ 194 h 743"/>
              <a:gd name="T88" fmla="*/ 112 w 881"/>
              <a:gd name="T89" fmla="*/ 168 h 743"/>
              <a:gd name="T90" fmla="*/ 368 w 881"/>
              <a:gd name="T91" fmla="*/ 181 h 743"/>
              <a:gd name="T92" fmla="*/ 515 w 881"/>
              <a:gd name="T93" fmla="*/ 185 h 743"/>
              <a:gd name="T94" fmla="*/ 521 w 881"/>
              <a:gd name="T95" fmla="*/ 180 h 743"/>
              <a:gd name="T96" fmla="*/ 519 w 881"/>
              <a:gd name="T97" fmla="*/ 130 h 743"/>
              <a:gd name="T98" fmla="*/ 514 w 881"/>
              <a:gd name="T99" fmla="*/ 63 h 743"/>
              <a:gd name="T100" fmla="*/ 516 w 881"/>
              <a:gd name="T101" fmla="*/ 24 h 743"/>
              <a:gd name="T102" fmla="*/ 542 w 881"/>
              <a:gd name="T103" fmla="*/ 13 h 743"/>
              <a:gd name="T104" fmla="*/ 591 w 881"/>
              <a:gd name="T105" fmla="*/ 30 h 743"/>
              <a:gd name="T106" fmla="*/ 660 w 881"/>
              <a:gd name="T107" fmla="*/ 89 h 743"/>
              <a:gd name="T108" fmla="*/ 718 w 881"/>
              <a:gd name="T109" fmla="*/ 165 h 743"/>
              <a:gd name="T110" fmla="*/ 803 w 881"/>
              <a:gd name="T111" fmla="*/ 261 h 743"/>
              <a:gd name="T112" fmla="*/ 865 w 881"/>
              <a:gd name="T113" fmla="*/ 361 h 743"/>
              <a:gd name="T114" fmla="*/ 853 w 881"/>
              <a:gd name="T115" fmla="*/ 433 h 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881" h="743">
                <a:moveTo>
                  <a:pt x="842" y="288"/>
                </a:moveTo>
                <a:lnTo>
                  <a:pt x="814" y="251"/>
                </a:lnTo>
                <a:lnTo>
                  <a:pt x="783" y="216"/>
                </a:lnTo>
                <a:lnTo>
                  <a:pt x="750" y="182"/>
                </a:lnTo>
                <a:lnTo>
                  <a:pt x="731" y="160"/>
                </a:lnTo>
                <a:lnTo>
                  <a:pt x="712" y="134"/>
                </a:lnTo>
                <a:lnTo>
                  <a:pt x="693" y="109"/>
                </a:lnTo>
                <a:lnTo>
                  <a:pt x="673" y="84"/>
                </a:lnTo>
                <a:lnTo>
                  <a:pt x="653" y="58"/>
                </a:lnTo>
                <a:lnTo>
                  <a:pt x="629" y="37"/>
                </a:lnTo>
                <a:lnTo>
                  <a:pt x="605" y="20"/>
                </a:lnTo>
                <a:lnTo>
                  <a:pt x="577" y="8"/>
                </a:lnTo>
                <a:lnTo>
                  <a:pt x="545" y="0"/>
                </a:lnTo>
                <a:lnTo>
                  <a:pt x="528" y="0"/>
                </a:lnTo>
                <a:lnTo>
                  <a:pt x="515" y="8"/>
                </a:lnTo>
                <a:lnTo>
                  <a:pt x="505" y="17"/>
                </a:lnTo>
                <a:lnTo>
                  <a:pt x="501" y="31"/>
                </a:lnTo>
                <a:lnTo>
                  <a:pt x="499" y="48"/>
                </a:lnTo>
                <a:lnTo>
                  <a:pt x="501" y="74"/>
                </a:lnTo>
                <a:lnTo>
                  <a:pt x="504" y="99"/>
                </a:lnTo>
                <a:lnTo>
                  <a:pt x="505" y="136"/>
                </a:lnTo>
                <a:lnTo>
                  <a:pt x="505" y="171"/>
                </a:lnTo>
                <a:lnTo>
                  <a:pt x="337" y="165"/>
                </a:lnTo>
                <a:lnTo>
                  <a:pt x="171" y="156"/>
                </a:lnTo>
                <a:lnTo>
                  <a:pt x="143" y="154"/>
                </a:lnTo>
                <a:lnTo>
                  <a:pt x="116" y="154"/>
                </a:lnTo>
                <a:lnTo>
                  <a:pt x="89" y="158"/>
                </a:lnTo>
                <a:lnTo>
                  <a:pt x="64" y="168"/>
                </a:lnTo>
                <a:lnTo>
                  <a:pt x="48" y="180"/>
                </a:lnTo>
                <a:lnTo>
                  <a:pt x="36" y="194"/>
                </a:lnTo>
                <a:lnTo>
                  <a:pt x="27" y="211"/>
                </a:lnTo>
                <a:lnTo>
                  <a:pt x="20" y="227"/>
                </a:lnTo>
                <a:lnTo>
                  <a:pt x="16" y="246"/>
                </a:lnTo>
                <a:lnTo>
                  <a:pt x="5" y="313"/>
                </a:lnTo>
                <a:lnTo>
                  <a:pt x="0" y="381"/>
                </a:lnTo>
                <a:lnTo>
                  <a:pt x="0" y="399"/>
                </a:lnTo>
                <a:lnTo>
                  <a:pt x="2" y="419"/>
                </a:lnTo>
                <a:lnTo>
                  <a:pt x="5" y="439"/>
                </a:lnTo>
                <a:lnTo>
                  <a:pt x="10" y="456"/>
                </a:lnTo>
                <a:lnTo>
                  <a:pt x="20" y="473"/>
                </a:lnTo>
                <a:lnTo>
                  <a:pt x="38" y="488"/>
                </a:lnTo>
                <a:lnTo>
                  <a:pt x="60" y="501"/>
                </a:lnTo>
                <a:lnTo>
                  <a:pt x="82" y="509"/>
                </a:lnTo>
                <a:lnTo>
                  <a:pt x="108" y="514"/>
                </a:lnTo>
                <a:lnTo>
                  <a:pt x="133" y="516"/>
                </a:lnTo>
                <a:lnTo>
                  <a:pt x="158" y="518"/>
                </a:lnTo>
                <a:lnTo>
                  <a:pt x="182" y="518"/>
                </a:lnTo>
                <a:lnTo>
                  <a:pt x="241" y="516"/>
                </a:lnTo>
                <a:lnTo>
                  <a:pt x="301" y="515"/>
                </a:lnTo>
                <a:lnTo>
                  <a:pt x="405" y="515"/>
                </a:lnTo>
                <a:lnTo>
                  <a:pt x="509" y="514"/>
                </a:lnTo>
                <a:lnTo>
                  <a:pt x="508" y="566"/>
                </a:lnTo>
                <a:lnTo>
                  <a:pt x="506" y="618"/>
                </a:lnTo>
                <a:lnTo>
                  <a:pt x="506" y="670"/>
                </a:lnTo>
                <a:lnTo>
                  <a:pt x="508" y="684"/>
                </a:lnTo>
                <a:lnTo>
                  <a:pt x="511" y="700"/>
                </a:lnTo>
                <a:lnTo>
                  <a:pt x="515" y="714"/>
                </a:lnTo>
                <a:lnTo>
                  <a:pt x="522" y="728"/>
                </a:lnTo>
                <a:lnTo>
                  <a:pt x="533" y="738"/>
                </a:lnTo>
                <a:lnTo>
                  <a:pt x="546" y="743"/>
                </a:lnTo>
                <a:lnTo>
                  <a:pt x="567" y="743"/>
                </a:lnTo>
                <a:lnTo>
                  <a:pt x="587" y="738"/>
                </a:lnTo>
                <a:lnTo>
                  <a:pt x="607" y="728"/>
                </a:lnTo>
                <a:lnTo>
                  <a:pt x="623" y="717"/>
                </a:lnTo>
                <a:lnTo>
                  <a:pt x="659" y="689"/>
                </a:lnTo>
                <a:lnTo>
                  <a:pt x="693" y="657"/>
                </a:lnTo>
                <a:lnTo>
                  <a:pt x="724" y="626"/>
                </a:lnTo>
                <a:lnTo>
                  <a:pt x="774" y="570"/>
                </a:lnTo>
                <a:lnTo>
                  <a:pt x="818" y="511"/>
                </a:lnTo>
                <a:lnTo>
                  <a:pt x="834" y="490"/>
                </a:lnTo>
                <a:lnTo>
                  <a:pt x="848" y="470"/>
                </a:lnTo>
                <a:lnTo>
                  <a:pt x="862" y="449"/>
                </a:lnTo>
                <a:lnTo>
                  <a:pt x="873" y="426"/>
                </a:lnTo>
                <a:lnTo>
                  <a:pt x="880" y="402"/>
                </a:lnTo>
                <a:lnTo>
                  <a:pt x="881" y="377"/>
                </a:lnTo>
                <a:lnTo>
                  <a:pt x="877" y="353"/>
                </a:lnTo>
                <a:lnTo>
                  <a:pt x="867" y="330"/>
                </a:lnTo>
                <a:lnTo>
                  <a:pt x="856" y="308"/>
                </a:lnTo>
                <a:lnTo>
                  <a:pt x="842" y="288"/>
                </a:lnTo>
                <a:close/>
                <a:moveTo>
                  <a:pt x="853" y="433"/>
                </a:moveTo>
                <a:lnTo>
                  <a:pt x="836" y="460"/>
                </a:lnTo>
                <a:lnTo>
                  <a:pt x="818" y="487"/>
                </a:lnTo>
                <a:lnTo>
                  <a:pt x="795" y="519"/>
                </a:lnTo>
                <a:lnTo>
                  <a:pt x="771" y="550"/>
                </a:lnTo>
                <a:lnTo>
                  <a:pt x="738" y="590"/>
                </a:lnTo>
                <a:lnTo>
                  <a:pt x="702" y="628"/>
                </a:lnTo>
                <a:lnTo>
                  <a:pt x="666" y="663"/>
                </a:lnTo>
                <a:lnTo>
                  <a:pt x="633" y="691"/>
                </a:lnTo>
                <a:lnTo>
                  <a:pt x="600" y="715"/>
                </a:lnTo>
                <a:lnTo>
                  <a:pt x="588" y="721"/>
                </a:lnTo>
                <a:lnTo>
                  <a:pt x="576" y="727"/>
                </a:lnTo>
                <a:lnTo>
                  <a:pt x="563" y="731"/>
                </a:lnTo>
                <a:lnTo>
                  <a:pt x="550" y="729"/>
                </a:lnTo>
                <a:lnTo>
                  <a:pt x="539" y="724"/>
                </a:lnTo>
                <a:lnTo>
                  <a:pt x="530" y="714"/>
                </a:lnTo>
                <a:lnTo>
                  <a:pt x="526" y="701"/>
                </a:lnTo>
                <a:lnTo>
                  <a:pt x="523" y="687"/>
                </a:lnTo>
                <a:lnTo>
                  <a:pt x="521" y="656"/>
                </a:lnTo>
                <a:lnTo>
                  <a:pt x="521" y="624"/>
                </a:lnTo>
                <a:lnTo>
                  <a:pt x="522" y="557"/>
                </a:lnTo>
                <a:lnTo>
                  <a:pt x="523" y="524"/>
                </a:lnTo>
                <a:lnTo>
                  <a:pt x="523" y="518"/>
                </a:lnTo>
                <a:lnTo>
                  <a:pt x="525" y="512"/>
                </a:lnTo>
                <a:lnTo>
                  <a:pt x="523" y="505"/>
                </a:lnTo>
                <a:lnTo>
                  <a:pt x="522" y="501"/>
                </a:lnTo>
                <a:lnTo>
                  <a:pt x="519" y="500"/>
                </a:lnTo>
                <a:lnTo>
                  <a:pt x="515" y="500"/>
                </a:lnTo>
                <a:lnTo>
                  <a:pt x="512" y="500"/>
                </a:lnTo>
                <a:lnTo>
                  <a:pt x="509" y="500"/>
                </a:lnTo>
                <a:lnTo>
                  <a:pt x="502" y="500"/>
                </a:lnTo>
                <a:lnTo>
                  <a:pt x="495" y="500"/>
                </a:lnTo>
                <a:lnTo>
                  <a:pt x="459" y="500"/>
                </a:lnTo>
                <a:lnTo>
                  <a:pt x="388" y="500"/>
                </a:lnTo>
                <a:lnTo>
                  <a:pt x="243" y="502"/>
                </a:lnTo>
                <a:lnTo>
                  <a:pt x="212" y="504"/>
                </a:lnTo>
                <a:lnTo>
                  <a:pt x="179" y="505"/>
                </a:lnTo>
                <a:lnTo>
                  <a:pt x="146" y="504"/>
                </a:lnTo>
                <a:lnTo>
                  <a:pt x="115" y="501"/>
                </a:lnTo>
                <a:lnTo>
                  <a:pt x="84" y="494"/>
                </a:lnTo>
                <a:lnTo>
                  <a:pt x="54" y="483"/>
                </a:lnTo>
                <a:lnTo>
                  <a:pt x="38" y="470"/>
                </a:lnTo>
                <a:lnTo>
                  <a:pt x="27" y="456"/>
                </a:lnTo>
                <a:lnTo>
                  <a:pt x="20" y="440"/>
                </a:lnTo>
                <a:lnTo>
                  <a:pt x="17" y="422"/>
                </a:lnTo>
                <a:lnTo>
                  <a:pt x="16" y="402"/>
                </a:lnTo>
                <a:lnTo>
                  <a:pt x="16" y="354"/>
                </a:lnTo>
                <a:lnTo>
                  <a:pt x="20" y="308"/>
                </a:lnTo>
                <a:lnTo>
                  <a:pt x="27" y="260"/>
                </a:lnTo>
                <a:lnTo>
                  <a:pt x="31" y="242"/>
                </a:lnTo>
                <a:lnTo>
                  <a:pt x="37" y="225"/>
                </a:lnTo>
                <a:lnTo>
                  <a:pt x="44" y="208"/>
                </a:lnTo>
                <a:lnTo>
                  <a:pt x="55" y="194"/>
                </a:lnTo>
                <a:lnTo>
                  <a:pt x="68" y="182"/>
                </a:lnTo>
                <a:lnTo>
                  <a:pt x="85" y="174"/>
                </a:lnTo>
                <a:lnTo>
                  <a:pt x="112" y="168"/>
                </a:lnTo>
                <a:lnTo>
                  <a:pt x="139" y="168"/>
                </a:lnTo>
                <a:lnTo>
                  <a:pt x="225" y="174"/>
                </a:lnTo>
                <a:lnTo>
                  <a:pt x="368" y="181"/>
                </a:lnTo>
                <a:lnTo>
                  <a:pt x="512" y="185"/>
                </a:lnTo>
                <a:lnTo>
                  <a:pt x="512" y="185"/>
                </a:lnTo>
                <a:lnTo>
                  <a:pt x="515" y="185"/>
                </a:lnTo>
                <a:lnTo>
                  <a:pt x="518" y="184"/>
                </a:lnTo>
                <a:lnTo>
                  <a:pt x="519" y="181"/>
                </a:lnTo>
                <a:lnTo>
                  <a:pt x="521" y="180"/>
                </a:lnTo>
                <a:lnTo>
                  <a:pt x="521" y="175"/>
                </a:lnTo>
                <a:lnTo>
                  <a:pt x="519" y="153"/>
                </a:lnTo>
                <a:lnTo>
                  <a:pt x="519" y="130"/>
                </a:lnTo>
                <a:lnTo>
                  <a:pt x="519" y="108"/>
                </a:lnTo>
                <a:lnTo>
                  <a:pt x="516" y="85"/>
                </a:lnTo>
                <a:lnTo>
                  <a:pt x="514" y="63"/>
                </a:lnTo>
                <a:lnTo>
                  <a:pt x="514" y="50"/>
                </a:lnTo>
                <a:lnTo>
                  <a:pt x="514" y="36"/>
                </a:lnTo>
                <a:lnTo>
                  <a:pt x="516" y="24"/>
                </a:lnTo>
                <a:lnTo>
                  <a:pt x="523" y="17"/>
                </a:lnTo>
                <a:lnTo>
                  <a:pt x="532" y="13"/>
                </a:lnTo>
                <a:lnTo>
                  <a:pt x="542" y="13"/>
                </a:lnTo>
                <a:lnTo>
                  <a:pt x="552" y="16"/>
                </a:lnTo>
                <a:lnTo>
                  <a:pt x="561" y="17"/>
                </a:lnTo>
                <a:lnTo>
                  <a:pt x="591" y="30"/>
                </a:lnTo>
                <a:lnTo>
                  <a:pt x="616" y="47"/>
                </a:lnTo>
                <a:lnTo>
                  <a:pt x="640" y="67"/>
                </a:lnTo>
                <a:lnTo>
                  <a:pt x="660" y="89"/>
                </a:lnTo>
                <a:lnTo>
                  <a:pt x="680" y="115"/>
                </a:lnTo>
                <a:lnTo>
                  <a:pt x="698" y="140"/>
                </a:lnTo>
                <a:lnTo>
                  <a:pt x="718" y="165"/>
                </a:lnTo>
                <a:lnTo>
                  <a:pt x="738" y="189"/>
                </a:lnTo>
                <a:lnTo>
                  <a:pt x="770" y="225"/>
                </a:lnTo>
                <a:lnTo>
                  <a:pt x="803" y="261"/>
                </a:lnTo>
                <a:lnTo>
                  <a:pt x="834" y="299"/>
                </a:lnTo>
                <a:lnTo>
                  <a:pt x="852" y="329"/>
                </a:lnTo>
                <a:lnTo>
                  <a:pt x="865" y="361"/>
                </a:lnTo>
                <a:lnTo>
                  <a:pt x="867" y="387"/>
                </a:lnTo>
                <a:lnTo>
                  <a:pt x="863" y="411"/>
                </a:lnTo>
                <a:lnTo>
                  <a:pt x="853" y="433"/>
                </a:lnTo>
                <a:close/>
              </a:path>
            </a:pathLst>
          </a:custGeom>
          <a:solidFill>
            <a:srgbClr val="FF0066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6444208" y="1480231"/>
            <a:ext cx="2401797" cy="830997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水平面所在的直线是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对称轴。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5364088" y="3352439"/>
            <a:ext cx="1806469" cy="830058"/>
            <a:chOff x="2626491" y="3940175"/>
            <a:chExt cx="1806469" cy="830058"/>
          </a:xfrm>
        </p:grpSpPr>
        <p:sp>
          <p:nvSpPr>
            <p:cNvPr id="25" name="文本框 24"/>
            <p:cNvSpPr txBox="1"/>
            <p:nvPr/>
          </p:nvSpPr>
          <p:spPr>
            <a:xfrm>
              <a:off x="2948584" y="4185497"/>
              <a:ext cx="141934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水中倒影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2626491" y="3940175"/>
              <a:ext cx="1806469" cy="830058"/>
              <a:chOff x="2612118" y="5492751"/>
              <a:chExt cx="1517651" cy="935037"/>
            </a:xfrm>
            <a:solidFill>
              <a:srgbClr val="EE0076"/>
            </a:solidFill>
          </p:grpSpPr>
          <p:sp>
            <p:nvSpPr>
              <p:cNvPr id="37" name="Freeform 807"/>
              <p:cNvSpPr>
                <a:spLocks noEditPoints="1"/>
              </p:cNvSpPr>
              <p:nvPr/>
            </p:nvSpPr>
            <p:spPr bwMode="auto">
              <a:xfrm>
                <a:off x="2670856" y="5634038"/>
                <a:ext cx="1458913" cy="793750"/>
              </a:xfrm>
              <a:custGeom>
                <a:avLst/>
                <a:gdLst>
                  <a:gd name="T0" fmla="*/ 916 w 919"/>
                  <a:gd name="T1" fmla="*/ 163 h 500"/>
                  <a:gd name="T2" fmla="*/ 919 w 919"/>
                  <a:gd name="T3" fmla="*/ 110 h 500"/>
                  <a:gd name="T4" fmla="*/ 908 w 919"/>
                  <a:gd name="T5" fmla="*/ 59 h 500"/>
                  <a:gd name="T6" fmla="*/ 881 w 919"/>
                  <a:gd name="T7" fmla="*/ 32 h 500"/>
                  <a:gd name="T8" fmla="*/ 847 w 919"/>
                  <a:gd name="T9" fmla="*/ 20 h 500"/>
                  <a:gd name="T10" fmla="*/ 765 w 919"/>
                  <a:gd name="T11" fmla="*/ 11 h 500"/>
                  <a:gd name="T12" fmla="*/ 640 w 919"/>
                  <a:gd name="T13" fmla="*/ 10 h 500"/>
                  <a:gd name="T14" fmla="*/ 530 w 919"/>
                  <a:gd name="T15" fmla="*/ 8 h 500"/>
                  <a:gd name="T16" fmla="*/ 370 w 919"/>
                  <a:gd name="T17" fmla="*/ 7 h 500"/>
                  <a:gd name="T18" fmla="*/ 294 w 919"/>
                  <a:gd name="T19" fmla="*/ 4 h 500"/>
                  <a:gd name="T20" fmla="*/ 237 w 919"/>
                  <a:gd name="T21" fmla="*/ 0 h 500"/>
                  <a:gd name="T22" fmla="*/ 180 w 919"/>
                  <a:gd name="T23" fmla="*/ 11 h 500"/>
                  <a:gd name="T24" fmla="*/ 131 w 919"/>
                  <a:gd name="T25" fmla="*/ 45 h 500"/>
                  <a:gd name="T26" fmla="*/ 88 w 919"/>
                  <a:gd name="T27" fmla="*/ 89 h 500"/>
                  <a:gd name="T28" fmla="*/ 43 w 919"/>
                  <a:gd name="T29" fmla="*/ 137 h 500"/>
                  <a:gd name="T30" fmla="*/ 8 w 919"/>
                  <a:gd name="T31" fmla="*/ 192 h 500"/>
                  <a:gd name="T32" fmla="*/ 1 w 919"/>
                  <a:gd name="T33" fmla="*/ 249 h 500"/>
                  <a:gd name="T34" fmla="*/ 19 w 919"/>
                  <a:gd name="T35" fmla="*/ 306 h 500"/>
                  <a:gd name="T36" fmla="*/ 70 w 919"/>
                  <a:gd name="T37" fmla="*/ 380 h 500"/>
                  <a:gd name="T38" fmla="*/ 120 w 919"/>
                  <a:gd name="T39" fmla="*/ 435 h 500"/>
                  <a:gd name="T40" fmla="*/ 163 w 919"/>
                  <a:gd name="T41" fmla="*/ 469 h 500"/>
                  <a:gd name="T42" fmla="*/ 220 w 919"/>
                  <a:gd name="T43" fmla="*/ 485 h 500"/>
                  <a:gd name="T44" fmla="*/ 284 w 919"/>
                  <a:gd name="T45" fmla="*/ 485 h 500"/>
                  <a:gd name="T46" fmla="*/ 399 w 919"/>
                  <a:gd name="T47" fmla="*/ 488 h 500"/>
                  <a:gd name="T48" fmla="*/ 592 w 919"/>
                  <a:gd name="T49" fmla="*/ 499 h 500"/>
                  <a:gd name="T50" fmla="*/ 810 w 919"/>
                  <a:gd name="T51" fmla="*/ 493 h 500"/>
                  <a:gd name="T52" fmla="*/ 855 w 919"/>
                  <a:gd name="T53" fmla="*/ 479 h 500"/>
                  <a:gd name="T54" fmla="*/ 886 w 919"/>
                  <a:gd name="T55" fmla="*/ 447 h 500"/>
                  <a:gd name="T56" fmla="*/ 905 w 919"/>
                  <a:gd name="T57" fmla="*/ 404 h 500"/>
                  <a:gd name="T58" fmla="*/ 915 w 919"/>
                  <a:gd name="T59" fmla="*/ 334 h 500"/>
                  <a:gd name="T60" fmla="*/ 913 w 919"/>
                  <a:gd name="T61" fmla="*/ 238 h 500"/>
                  <a:gd name="T62" fmla="*/ 902 w 919"/>
                  <a:gd name="T63" fmla="*/ 299 h 500"/>
                  <a:gd name="T64" fmla="*/ 900 w 919"/>
                  <a:gd name="T65" fmla="*/ 344 h 500"/>
                  <a:gd name="T66" fmla="*/ 895 w 919"/>
                  <a:gd name="T67" fmla="*/ 392 h 500"/>
                  <a:gd name="T68" fmla="*/ 878 w 919"/>
                  <a:gd name="T69" fmla="*/ 435 h 500"/>
                  <a:gd name="T70" fmla="*/ 847 w 919"/>
                  <a:gd name="T71" fmla="*/ 468 h 500"/>
                  <a:gd name="T72" fmla="*/ 814 w 919"/>
                  <a:gd name="T73" fmla="*/ 479 h 500"/>
                  <a:gd name="T74" fmla="*/ 713 w 919"/>
                  <a:gd name="T75" fmla="*/ 485 h 500"/>
                  <a:gd name="T76" fmla="*/ 548 w 919"/>
                  <a:gd name="T77" fmla="*/ 482 h 500"/>
                  <a:gd name="T78" fmla="*/ 383 w 919"/>
                  <a:gd name="T79" fmla="*/ 472 h 500"/>
                  <a:gd name="T80" fmla="*/ 228 w 919"/>
                  <a:gd name="T81" fmla="*/ 471 h 500"/>
                  <a:gd name="T82" fmla="*/ 182 w 919"/>
                  <a:gd name="T83" fmla="*/ 461 h 500"/>
                  <a:gd name="T84" fmla="*/ 142 w 919"/>
                  <a:gd name="T85" fmla="*/ 437 h 500"/>
                  <a:gd name="T86" fmla="*/ 93 w 919"/>
                  <a:gd name="T87" fmla="*/ 385 h 500"/>
                  <a:gd name="T88" fmla="*/ 38 w 919"/>
                  <a:gd name="T89" fmla="*/ 307 h 500"/>
                  <a:gd name="T90" fmla="*/ 18 w 919"/>
                  <a:gd name="T91" fmla="*/ 265 h 500"/>
                  <a:gd name="T92" fmla="*/ 14 w 919"/>
                  <a:gd name="T93" fmla="*/ 215 h 500"/>
                  <a:gd name="T94" fmla="*/ 36 w 919"/>
                  <a:gd name="T95" fmla="*/ 169 h 500"/>
                  <a:gd name="T96" fmla="*/ 94 w 919"/>
                  <a:gd name="T97" fmla="*/ 100 h 500"/>
                  <a:gd name="T98" fmla="*/ 143 w 919"/>
                  <a:gd name="T99" fmla="*/ 53 h 500"/>
                  <a:gd name="T100" fmla="*/ 182 w 919"/>
                  <a:gd name="T101" fmla="*/ 27 h 500"/>
                  <a:gd name="T102" fmla="*/ 221 w 919"/>
                  <a:gd name="T103" fmla="*/ 15 h 500"/>
                  <a:gd name="T104" fmla="*/ 255 w 919"/>
                  <a:gd name="T105" fmla="*/ 17 h 500"/>
                  <a:gd name="T106" fmla="*/ 493 w 919"/>
                  <a:gd name="T107" fmla="*/ 22 h 500"/>
                  <a:gd name="T108" fmla="*/ 809 w 919"/>
                  <a:gd name="T109" fmla="*/ 28 h 500"/>
                  <a:gd name="T110" fmla="*/ 846 w 919"/>
                  <a:gd name="T111" fmla="*/ 34 h 500"/>
                  <a:gd name="T112" fmla="*/ 879 w 919"/>
                  <a:gd name="T113" fmla="*/ 48 h 500"/>
                  <a:gd name="T114" fmla="*/ 902 w 919"/>
                  <a:gd name="T115" fmla="*/ 80 h 500"/>
                  <a:gd name="T116" fmla="*/ 906 w 919"/>
                  <a:gd name="T117" fmla="*/ 121 h 500"/>
                  <a:gd name="T118" fmla="*/ 902 w 919"/>
                  <a:gd name="T119" fmla="*/ 166 h 500"/>
                  <a:gd name="T120" fmla="*/ 899 w 919"/>
                  <a:gd name="T121" fmla="*/ 207 h 500"/>
                  <a:gd name="T122" fmla="*/ 902 w 919"/>
                  <a:gd name="T123" fmla="*/ 299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19" h="500">
                    <a:moveTo>
                      <a:pt x="913" y="190"/>
                    </a:moveTo>
                    <a:lnTo>
                      <a:pt x="916" y="163"/>
                    </a:lnTo>
                    <a:lnTo>
                      <a:pt x="919" y="137"/>
                    </a:lnTo>
                    <a:lnTo>
                      <a:pt x="919" y="110"/>
                    </a:lnTo>
                    <a:lnTo>
                      <a:pt x="916" y="83"/>
                    </a:lnTo>
                    <a:lnTo>
                      <a:pt x="908" y="59"/>
                    </a:lnTo>
                    <a:lnTo>
                      <a:pt x="896" y="43"/>
                    </a:lnTo>
                    <a:lnTo>
                      <a:pt x="881" y="32"/>
                    </a:lnTo>
                    <a:lnTo>
                      <a:pt x="865" y="25"/>
                    </a:lnTo>
                    <a:lnTo>
                      <a:pt x="847" y="20"/>
                    </a:lnTo>
                    <a:lnTo>
                      <a:pt x="829" y="17"/>
                    </a:lnTo>
                    <a:lnTo>
                      <a:pt x="765" y="11"/>
                    </a:lnTo>
                    <a:lnTo>
                      <a:pt x="702" y="11"/>
                    </a:lnTo>
                    <a:lnTo>
                      <a:pt x="640" y="10"/>
                    </a:lnTo>
                    <a:lnTo>
                      <a:pt x="576" y="10"/>
                    </a:lnTo>
                    <a:lnTo>
                      <a:pt x="530" y="8"/>
                    </a:lnTo>
                    <a:lnTo>
                      <a:pt x="482" y="7"/>
                    </a:lnTo>
                    <a:lnTo>
                      <a:pt x="370" y="7"/>
                    </a:lnTo>
                    <a:lnTo>
                      <a:pt x="323" y="5"/>
                    </a:lnTo>
                    <a:lnTo>
                      <a:pt x="294" y="4"/>
                    </a:lnTo>
                    <a:lnTo>
                      <a:pt x="266" y="1"/>
                    </a:lnTo>
                    <a:lnTo>
                      <a:pt x="237" y="0"/>
                    </a:lnTo>
                    <a:lnTo>
                      <a:pt x="208" y="3"/>
                    </a:lnTo>
                    <a:lnTo>
                      <a:pt x="180" y="11"/>
                    </a:lnTo>
                    <a:lnTo>
                      <a:pt x="155" y="27"/>
                    </a:lnTo>
                    <a:lnTo>
                      <a:pt x="131" y="45"/>
                    </a:lnTo>
                    <a:lnTo>
                      <a:pt x="108" y="66"/>
                    </a:lnTo>
                    <a:lnTo>
                      <a:pt x="88" y="89"/>
                    </a:lnTo>
                    <a:lnTo>
                      <a:pt x="66" y="113"/>
                    </a:lnTo>
                    <a:lnTo>
                      <a:pt x="43" y="137"/>
                    </a:lnTo>
                    <a:lnTo>
                      <a:pt x="24" y="162"/>
                    </a:lnTo>
                    <a:lnTo>
                      <a:pt x="8" y="192"/>
                    </a:lnTo>
                    <a:lnTo>
                      <a:pt x="0" y="220"/>
                    </a:lnTo>
                    <a:lnTo>
                      <a:pt x="1" y="249"/>
                    </a:lnTo>
                    <a:lnTo>
                      <a:pt x="8" y="278"/>
                    </a:lnTo>
                    <a:lnTo>
                      <a:pt x="19" y="306"/>
                    </a:lnTo>
                    <a:lnTo>
                      <a:pt x="43" y="344"/>
                    </a:lnTo>
                    <a:lnTo>
                      <a:pt x="70" y="380"/>
                    </a:lnTo>
                    <a:lnTo>
                      <a:pt x="100" y="416"/>
                    </a:lnTo>
                    <a:lnTo>
                      <a:pt x="120" y="435"/>
                    </a:lnTo>
                    <a:lnTo>
                      <a:pt x="141" y="454"/>
                    </a:lnTo>
                    <a:lnTo>
                      <a:pt x="163" y="469"/>
                    </a:lnTo>
                    <a:lnTo>
                      <a:pt x="189" y="479"/>
                    </a:lnTo>
                    <a:lnTo>
                      <a:pt x="220" y="485"/>
                    </a:lnTo>
                    <a:lnTo>
                      <a:pt x="252" y="486"/>
                    </a:lnTo>
                    <a:lnTo>
                      <a:pt x="284" y="485"/>
                    </a:lnTo>
                    <a:lnTo>
                      <a:pt x="315" y="485"/>
                    </a:lnTo>
                    <a:lnTo>
                      <a:pt x="399" y="488"/>
                    </a:lnTo>
                    <a:lnTo>
                      <a:pt x="483" y="492"/>
                    </a:lnTo>
                    <a:lnTo>
                      <a:pt x="592" y="499"/>
                    </a:lnTo>
                    <a:lnTo>
                      <a:pt x="700" y="500"/>
                    </a:lnTo>
                    <a:lnTo>
                      <a:pt x="810" y="493"/>
                    </a:lnTo>
                    <a:lnTo>
                      <a:pt x="834" y="489"/>
                    </a:lnTo>
                    <a:lnTo>
                      <a:pt x="855" y="479"/>
                    </a:lnTo>
                    <a:lnTo>
                      <a:pt x="872" y="465"/>
                    </a:lnTo>
                    <a:lnTo>
                      <a:pt x="886" y="447"/>
                    </a:lnTo>
                    <a:lnTo>
                      <a:pt x="896" y="427"/>
                    </a:lnTo>
                    <a:lnTo>
                      <a:pt x="905" y="404"/>
                    </a:lnTo>
                    <a:lnTo>
                      <a:pt x="910" y="382"/>
                    </a:lnTo>
                    <a:lnTo>
                      <a:pt x="915" y="334"/>
                    </a:lnTo>
                    <a:lnTo>
                      <a:pt x="915" y="286"/>
                    </a:lnTo>
                    <a:lnTo>
                      <a:pt x="913" y="238"/>
                    </a:lnTo>
                    <a:lnTo>
                      <a:pt x="913" y="190"/>
                    </a:lnTo>
                    <a:close/>
                    <a:moveTo>
                      <a:pt x="902" y="299"/>
                    </a:moveTo>
                    <a:lnTo>
                      <a:pt x="902" y="320"/>
                    </a:lnTo>
                    <a:lnTo>
                      <a:pt x="900" y="344"/>
                    </a:lnTo>
                    <a:lnTo>
                      <a:pt x="899" y="368"/>
                    </a:lnTo>
                    <a:lnTo>
                      <a:pt x="895" y="392"/>
                    </a:lnTo>
                    <a:lnTo>
                      <a:pt x="888" y="414"/>
                    </a:lnTo>
                    <a:lnTo>
                      <a:pt x="878" y="435"/>
                    </a:lnTo>
                    <a:lnTo>
                      <a:pt x="865" y="454"/>
                    </a:lnTo>
                    <a:lnTo>
                      <a:pt x="847" y="468"/>
                    </a:lnTo>
                    <a:lnTo>
                      <a:pt x="831" y="475"/>
                    </a:lnTo>
                    <a:lnTo>
                      <a:pt x="814" y="479"/>
                    </a:lnTo>
                    <a:lnTo>
                      <a:pt x="796" y="481"/>
                    </a:lnTo>
                    <a:lnTo>
                      <a:pt x="713" y="485"/>
                    </a:lnTo>
                    <a:lnTo>
                      <a:pt x="630" y="486"/>
                    </a:lnTo>
                    <a:lnTo>
                      <a:pt x="548" y="482"/>
                    </a:lnTo>
                    <a:lnTo>
                      <a:pt x="465" y="478"/>
                    </a:lnTo>
                    <a:lnTo>
                      <a:pt x="383" y="472"/>
                    </a:lnTo>
                    <a:lnTo>
                      <a:pt x="306" y="471"/>
                    </a:lnTo>
                    <a:lnTo>
                      <a:pt x="228" y="471"/>
                    </a:lnTo>
                    <a:lnTo>
                      <a:pt x="203" y="468"/>
                    </a:lnTo>
                    <a:lnTo>
                      <a:pt x="182" y="461"/>
                    </a:lnTo>
                    <a:lnTo>
                      <a:pt x="160" y="451"/>
                    </a:lnTo>
                    <a:lnTo>
                      <a:pt x="142" y="437"/>
                    </a:lnTo>
                    <a:lnTo>
                      <a:pt x="124" y="420"/>
                    </a:lnTo>
                    <a:lnTo>
                      <a:pt x="93" y="385"/>
                    </a:lnTo>
                    <a:lnTo>
                      <a:pt x="63" y="348"/>
                    </a:lnTo>
                    <a:lnTo>
                      <a:pt x="38" y="307"/>
                    </a:lnTo>
                    <a:lnTo>
                      <a:pt x="26" y="287"/>
                    </a:lnTo>
                    <a:lnTo>
                      <a:pt x="18" y="265"/>
                    </a:lnTo>
                    <a:lnTo>
                      <a:pt x="12" y="242"/>
                    </a:lnTo>
                    <a:lnTo>
                      <a:pt x="14" y="215"/>
                    </a:lnTo>
                    <a:lnTo>
                      <a:pt x="24" y="192"/>
                    </a:lnTo>
                    <a:lnTo>
                      <a:pt x="36" y="169"/>
                    </a:lnTo>
                    <a:lnTo>
                      <a:pt x="63" y="134"/>
                    </a:lnTo>
                    <a:lnTo>
                      <a:pt x="94" y="100"/>
                    </a:lnTo>
                    <a:lnTo>
                      <a:pt x="127" y="69"/>
                    </a:lnTo>
                    <a:lnTo>
                      <a:pt x="143" y="53"/>
                    </a:lnTo>
                    <a:lnTo>
                      <a:pt x="162" y="38"/>
                    </a:lnTo>
                    <a:lnTo>
                      <a:pt x="182" y="27"/>
                    </a:lnTo>
                    <a:lnTo>
                      <a:pt x="204" y="18"/>
                    </a:lnTo>
                    <a:lnTo>
                      <a:pt x="221" y="15"/>
                    </a:lnTo>
                    <a:lnTo>
                      <a:pt x="238" y="15"/>
                    </a:lnTo>
                    <a:lnTo>
                      <a:pt x="255" y="17"/>
                    </a:lnTo>
                    <a:lnTo>
                      <a:pt x="373" y="21"/>
                    </a:lnTo>
                    <a:lnTo>
                      <a:pt x="493" y="22"/>
                    </a:lnTo>
                    <a:lnTo>
                      <a:pt x="791" y="28"/>
                    </a:lnTo>
                    <a:lnTo>
                      <a:pt x="809" y="28"/>
                    </a:lnTo>
                    <a:lnTo>
                      <a:pt x="827" y="29"/>
                    </a:lnTo>
                    <a:lnTo>
                      <a:pt x="846" y="34"/>
                    </a:lnTo>
                    <a:lnTo>
                      <a:pt x="864" y="39"/>
                    </a:lnTo>
                    <a:lnTo>
                      <a:pt x="879" y="48"/>
                    </a:lnTo>
                    <a:lnTo>
                      <a:pt x="892" y="62"/>
                    </a:lnTo>
                    <a:lnTo>
                      <a:pt x="902" y="80"/>
                    </a:lnTo>
                    <a:lnTo>
                      <a:pt x="906" y="100"/>
                    </a:lnTo>
                    <a:lnTo>
                      <a:pt x="906" y="121"/>
                    </a:lnTo>
                    <a:lnTo>
                      <a:pt x="905" y="144"/>
                    </a:lnTo>
                    <a:lnTo>
                      <a:pt x="902" y="166"/>
                    </a:lnTo>
                    <a:lnTo>
                      <a:pt x="899" y="187"/>
                    </a:lnTo>
                    <a:lnTo>
                      <a:pt x="899" y="207"/>
                    </a:lnTo>
                    <a:lnTo>
                      <a:pt x="900" y="252"/>
                    </a:lnTo>
                    <a:lnTo>
                      <a:pt x="902" y="29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" name="Freeform 808"/>
              <p:cNvSpPr>
                <a:spLocks noEditPoints="1"/>
              </p:cNvSpPr>
              <p:nvPr/>
            </p:nvSpPr>
            <p:spPr bwMode="auto">
              <a:xfrm>
                <a:off x="2769281" y="5911851"/>
                <a:ext cx="187325" cy="166688"/>
              </a:xfrm>
              <a:custGeom>
                <a:avLst/>
                <a:gdLst>
                  <a:gd name="T0" fmla="*/ 73 w 118"/>
                  <a:gd name="T1" fmla="*/ 0 h 105"/>
                  <a:gd name="T2" fmla="*/ 70 w 118"/>
                  <a:gd name="T3" fmla="*/ 0 h 105"/>
                  <a:gd name="T4" fmla="*/ 69 w 118"/>
                  <a:gd name="T5" fmla="*/ 0 h 105"/>
                  <a:gd name="T6" fmla="*/ 67 w 118"/>
                  <a:gd name="T7" fmla="*/ 0 h 105"/>
                  <a:gd name="T8" fmla="*/ 65 w 118"/>
                  <a:gd name="T9" fmla="*/ 0 h 105"/>
                  <a:gd name="T10" fmla="*/ 48 w 118"/>
                  <a:gd name="T11" fmla="*/ 2 h 105"/>
                  <a:gd name="T12" fmla="*/ 32 w 118"/>
                  <a:gd name="T13" fmla="*/ 8 h 105"/>
                  <a:gd name="T14" fmla="*/ 17 w 118"/>
                  <a:gd name="T15" fmla="*/ 18 h 105"/>
                  <a:gd name="T16" fmla="*/ 7 w 118"/>
                  <a:gd name="T17" fmla="*/ 31 h 105"/>
                  <a:gd name="T18" fmla="*/ 0 w 118"/>
                  <a:gd name="T19" fmla="*/ 46 h 105"/>
                  <a:gd name="T20" fmla="*/ 1 w 118"/>
                  <a:gd name="T21" fmla="*/ 64 h 105"/>
                  <a:gd name="T22" fmla="*/ 8 w 118"/>
                  <a:gd name="T23" fmla="*/ 80 h 105"/>
                  <a:gd name="T24" fmla="*/ 19 w 118"/>
                  <a:gd name="T25" fmla="*/ 93 h 105"/>
                  <a:gd name="T26" fmla="*/ 35 w 118"/>
                  <a:gd name="T27" fmla="*/ 101 h 105"/>
                  <a:gd name="T28" fmla="*/ 52 w 118"/>
                  <a:gd name="T29" fmla="*/ 105 h 105"/>
                  <a:gd name="T30" fmla="*/ 73 w 118"/>
                  <a:gd name="T31" fmla="*/ 103 h 105"/>
                  <a:gd name="T32" fmla="*/ 90 w 118"/>
                  <a:gd name="T33" fmla="*/ 95 h 105"/>
                  <a:gd name="T34" fmla="*/ 105 w 118"/>
                  <a:gd name="T35" fmla="*/ 81 h 105"/>
                  <a:gd name="T36" fmla="*/ 115 w 118"/>
                  <a:gd name="T37" fmla="*/ 64 h 105"/>
                  <a:gd name="T38" fmla="*/ 118 w 118"/>
                  <a:gd name="T39" fmla="*/ 46 h 105"/>
                  <a:gd name="T40" fmla="*/ 114 w 118"/>
                  <a:gd name="T41" fmla="*/ 29 h 105"/>
                  <a:gd name="T42" fmla="*/ 104 w 118"/>
                  <a:gd name="T43" fmla="*/ 15 h 105"/>
                  <a:gd name="T44" fmla="*/ 90 w 118"/>
                  <a:gd name="T45" fmla="*/ 5 h 105"/>
                  <a:gd name="T46" fmla="*/ 73 w 118"/>
                  <a:gd name="T47" fmla="*/ 0 h 105"/>
                  <a:gd name="T48" fmla="*/ 100 w 118"/>
                  <a:gd name="T49" fmla="*/ 66 h 105"/>
                  <a:gd name="T50" fmla="*/ 91 w 118"/>
                  <a:gd name="T51" fmla="*/ 77 h 105"/>
                  <a:gd name="T52" fmla="*/ 80 w 118"/>
                  <a:gd name="T53" fmla="*/ 86 h 105"/>
                  <a:gd name="T54" fmla="*/ 66 w 118"/>
                  <a:gd name="T55" fmla="*/ 90 h 105"/>
                  <a:gd name="T56" fmla="*/ 52 w 118"/>
                  <a:gd name="T57" fmla="*/ 91 h 105"/>
                  <a:gd name="T58" fmla="*/ 36 w 118"/>
                  <a:gd name="T59" fmla="*/ 87 h 105"/>
                  <a:gd name="T60" fmla="*/ 24 w 118"/>
                  <a:gd name="T61" fmla="*/ 77 h 105"/>
                  <a:gd name="T62" fmla="*/ 15 w 118"/>
                  <a:gd name="T63" fmla="*/ 63 h 105"/>
                  <a:gd name="T64" fmla="*/ 14 w 118"/>
                  <a:gd name="T65" fmla="*/ 46 h 105"/>
                  <a:gd name="T66" fmla="*/ 19 w 118"/>
                  <a:gd name="T67" fmla="*/ 35 h 105"/>
                  <a:gd name="T68" fmla="*/ 29 w 118"/>
                  <a:gd name="T69" fmla="*/ 25 h 105"/>
                  <a:gd name="T70" fmla="*/ 42 w 118"/>
                  <a:gd name="T71" fmla="*/ 19 h 105"/>
                  <a:gd name="T72" fmla="*/ 55 w 118"/>
                  <a:gd name="T73" fmla="*/ 15 h 105"/>
                  <a:gd name="T74" fmla="*/ 69 w 118"/>
                  <a:gd name="T75" fmla="*/ 14 h 105"/>
                  <a:gd name="T76" fmla="*/ 83 w 118"/>
                  <a:gd name="T77" fmla="*/ 17 h 105"/>
                  <a:gd name="T78" fmla="*/ 94 w 118"/>
                  <a:gd name="T79" fmla="*/ 25 h 105"/>
                  <a:gd name="T80" fmla="*/ 101 w 118"/>
                  <a:gd name="T81" fmla="*/ 36 h 105"/>
                  <a:gd name="T82" fmla="*/ 104 w 118"/>
                  <a:gd name="T83" fmla="*/ 50 h 105"/>
                  <a:gd name="T84" fmla="*/ 100 w 118"/>
                  <a:gd name="T85" fmla="*/ 66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8" h="105">
                    <a:moveTo>
                      <a:pt x="73" y="0"/>
                    </a:moveTo>
                    <a:lnTo>
                      <a:pt x="70" y="0"/>
                    </a:lnTo>
                    <a:lnTo>
                      <a:pt x="69" y="0"/>
                    </a:lnTo>
                    <a:lnTo>
                      <a:pt x="67" y="0"/>
                    </a:lnTo>
                    <a:lnTo>
                      <a:pt x="65" y="0"/>
                    </a:lnTo>
                    <a:lnTo>
                      <a:pt x="48" y="2"/>
                    </a:lnTo>
                    <a:lnTo>
                      <a:pt x="32" y="8"/>
                    </a:lnTo>
                    <a:lnTo>
                      <a:pt x="17" y="18"/>
                    </a:lnTo>
                    <a:lnTo>
                      <a:pt x="7" y="31"/>
                    </a:lnTo>
                    <a:lnTo>
                      <a:pt x="0" y="46"/>
                    </a:lnTo>
                    <a:lnTo>
                      <a:pt x="1" y="64"/>
                    </a:lnTo>
                    <a:lnTo>
                      <a:pt x="8" y="80"/>
                    </a:lnTo>
                    <a:lnTo>
                      <a:pt x="19" y="93"/>
                    </a:lnTo>
                    <a:lnTo>
                      <a:pt x="35" y="101"/>
                    </a:lnTo>
                    <a:lnTo>
                      <a:pt x="52" y="105"/>
                    </a:lnTo>
                    <a:lnTo>
                      <a:pt x="73" y="103"/>
                    </a:lnTo>
                    <a:lnTo>
                      <a:pt x="90" y="95"/>
                    </a:lnTo>
                    <a:lnTo>
                      <a:pt x="105" y="81"/>
                    </a:lnTo>
                    <a:lnTo>
                      <a:pt x="115" y="64"/>
                    </a:lnTo>
                    <a:lnTo>
                      <a:pt x="118" y="46"/>
                    </a:lnTo>
                    <a:lnTo>
                      <a:pt x="114" y="29"/>
                    </a:lnTo>
                    <a:lnTo>
                      <a:pt x="104" y="15"/>
                    </a:lnTo>
                    <a:lnTo>
                      <a:pt x="90" y="5"/>
                    </a:lnTo>
                    <a:lnTo>
                      <a:pt x="73" y="0"/>
                    </a:lnTo>
                    <a:close/>
                    <a:moveTo>
                      <a:pt x="100" y="66"/>
                    </a:moveTo>
                    <a:lnTo>
                      <a:pt x="91" y="77"/>
                    </a:lnTo>
                    <a:lnTo>
                      <a:pt x="80" y="86"/>
                    </a:lnTo>
                    <a:lnTo>
                      <a:pt x="66" y="90"/>
                    </a:lnTo>
                    <a:lnTo>
                      <a:pt x="52" y="91"/>
                    </a:lnTo>
                    <a:lnTo>
                      <a:pt x="36" y="87"/>
                    </a:lnTo>
                    <a:lnTo>
                      <a:pt x="24" y="77"/>
                    </a:lnTo>
                    <a:lnTo>
                      <a:pt x="15" y="63"/>
                    </a:lnTo>
                    <a:lnTo>
                      <a:pt x="14" y="46"/>
                    </a:lnTo>
                    <a:lnTo>
                      <a:pt x="19" y="35"/>
                    </a:lnTo>
                    <a:lnTo>
                      <a:pt x="29" y="25"/>
                    </a:lnTo>
                    <a:lnTo>
                      <a:pt x="42" y="19"/>
                    </a:lnTo>
                    <a:lnTo>
                      <a:pt x="55" y="15"/>
                    </a:lnTo>
                    <a:lnTo>
                      <a:pt x="69" y="14"/>
                    </a:lnTo>
                    <a:lnTo>
                      <a:pt x="83" y="17"/>
                    </a:lnTo>
                    <a:lnTo>
                      <a:pt x="94" y="25"/>
                    </a:lnTo>
                    <a:lnTo>
                      <a:pt x="101" y="36"/>
                    </a:lnTo>
                    <a:lnTo>
                      <a:pt x="104" y="50"/>
                    </a:lnTo>
                    <a:lnTo>
                      <a:pt x="100" y="66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" name="Freeform 809"/>
              <p:cNvSpPr>
                <a:spLocks noEditPoints="1"/>
              </p:cNvSpPr>
              <p:nvPr/>
            </p:nvSpPr>
            <p:spPr bwMode="auto">
              <a:xfrm>
                <a:off x="2612118" y="5492751"/>
                <a:ext cx="252413" cy="534988"/>
              </a:xfrm>
              <a:custGeom>
                <a:avLst/>
                <a:gdLst>
                  <a:gd name="T0" fmla="*/ 82 w 159"/>
                  <a:gd name="T1" fmla="*/ 178 h 337"/>
                  <a:gd name="T2" fmla="*/ 118 w 159"/>
                  <a:gd name="T3" fmla="*/ 137 h 337"/>
                  <a:gd name="T4" fmla="*/ 140 w 159"/>
                  <a:gd name="T5" fmla="*/ 94 h 337"/>
                  <a:gd name="T6" fmla="*/ 142 w 159"/>
                  <a:gd name="T7" fmla="*/ 52 h 337"/>
                  <a:gd name="T8" fmla="*/ 124 w 159"/>
                  <a:gd name="T9" fmla="*/ 18 h 337"/>
                  <a:gd name="T10" fmla="*/ 92 w 159"/>
                  <a:gd name="T11" fmla="*/ 3 h 337"/>
                  <a:gd name="T12" fmla="*/ 56 w 159"/>
                  <a:gd name="T13" fmla="*/ 3 h 337"/>
                  <a:gd name="T14" fmla="*/ 20 w 159"/>
                  <a:gd name="T15" fmla="*/ 25 h 337"/>
                  <a:gd name="T16" fmla="*/ 0 w 159"/>
                  <a:gd name="T17" fmla="*/ 63 h 337"/>
                  <a:gd name="T18" fmla="*/ 4 w 159"/>
                  <a:gd name="T19" fmla="*/ 110 h 337"/>
                  <a:gd name="T20" fmla="*/ 30 w 159"/>
                  <a:gd name="T21" fmla="*/ 149 h 337"/>
                  <a:gd name="T22" fmla="*/ 62 w 159"/>
                  <a:gd name="T23" fmla="*/ 179 h 337"/>
                  <a:gd name="T24" fmla="*/ 35 w 159"/>
                  <a:gd name="T25" fmla="*/ 209 h 337"/>
                  <a:gd name="T26" fmla="*/ 21 w 159"/>
                  <a:gd name="T27" fmla="*/ 241 h 337"/>
                  <a:gd name="T28" fmla="*/ 27 w 159"/>
                  <a:gd name="T29" fmla="*/ 275 h 337"/>
                  <a:gd name="T30" fmla="*/ 44 w 159"/>
                  <a:gd name="T31" fmla="*/ 293 h 337"/>
                  <a:gd name="T32" fmla="*/ 49 w 159"/>
                  <a:gd name="T33" fmla="*/ 293 h 337"/>
                  <a:gd name="T34" fmla="*/ 52 w 159"/>
                  <a:gd name="T35" fmla="*/ 288 h 337"/>
                  <a:gd name="T36" fmla="*/ 51 w 159"/>
                  <a:gd name="T37" fmla="*/ 282 h 337"/>
                  <a:gd name="T38" fmla="*/ 34 w 159"/>
                  <a:gd name="T39" fmla="*/ 250 h 337"/>
                  <a:gd name="T40" fmla="*/ 45 w 159"/>
                  <a:gd name="T41" fmla="*/ 217 h 337"/>
                  <a:gd name="T42" fmla="*/ 71 w 159"/>
                  <a:gd name="T43" fmla="*/ 189 h 337"/>
                  <a:gd name="T44" fmla="*/ 89 w 159"/>
                  <a:gd name="T45" fmla="*/ 202 h 337"/>
                  <a:gd name="T46" fmla="*/ 120 w 159"/>
                  <a:gd name="T47" fmla="*/ 231 h 337"/>
                  <a:gd name="T48" fmla="*/ 142 w 159"/>
                  <a:gd name="T49" fmla="*/ 268 h 337"/>
                  <a:gd name="T50" fmla="*/ 142 w 159"/>
                  <a:gd name="T51" fmla="*/ 295 h 337"/>
                  <a:gd name="T52" fmla="*/ 125 w 159"/>
                  <a:gd name="T53" fmla="*/ 319 h 337"/>
                  <a:gd name="T54" fmla="*/ 110 w 159"/>
                  <a:gd name="T55" fmla="*/ 324 h 337"/>
                  <a:gd name="T56" fmla="*/ 106 w 159"/>
                  <a:gd name="T57" fmla="*/ 328 h 337"/>
                  <a:gd name="T58" fmla="*/ 106 w 159"/>
                  <a:gd name="T59" fmla="*/ 333 h 337"/>
                  <a:gd name="T60" fmla="*/ 110 w 159"/>
                  <a:gd name="T61" fmla="*/ 337 h 337"/>
                  <a:gd name="T62" fmla="*/ 128 w 159"/>
                  <a:gd name="T63" fmla="*/ 333 h 337"/>
                  <a:gd name="T64" fmla="*/ 151 w 159"/>
                  <a:gd name="T65" fmla="*/ 310 h 337"/>
                  <a:gd name="T66" fmla="*/ 159 w 159"/>
                  <a:gd name="T67" fmla="*/ 279 h 337"/>
                  <a:gd name="T68" fmla="*/ 147 w 159"/>
                  <a:gd name="T69" fmla="*/ 242 h 337"/>
                  <a:gd name="T70" fmla="*/ 120 w 159"/>
                  <a:gd name="T71" fmla="*/ 210 h 337"/>
                  <a:gd name="T72" fmla="*/ 30 w 159"/>
                  <a:gd name="T73" fmla="*/ 128 h 337"/>
                  <a:gd name="T74" fmla="*/ 14 w 159"/>
                  <a:gd name="T75" fmla="*/ 93 h 337"/>
                  <a:gd name="T76" fmla="*/ 17 w 159"/>
                  <a:gd name="T77" fmla="*/ 56 h 337"/>
                  <a:gd name="T78" fmla="*/ 40 w 159"/>
                  <a:gd name="T79" fmla="*/ 27 h 337"/>
                  <a:gd name="T80" fmla="*/ 73 w 159"/>
                  <a:gd name="T81" fmla="*/ 14 h 337"/>
                  <a:gd name="T82" fmla="*/ 107 w 159"/>
                  <a:gd name="T83" fmla="*/ 24 h 337"/>
                  <a:gd name="T84" fmla="*/ 128 w 159"/>
                  <a:gd name="T85" fmla="*/ 52 h 337"/>
                  <a:gd name="T86" fmla="*/ 127 w 159"/>
                  <a:gd name="T87" fmla="*/ 93 h 337"/>
                  <a:gd name="T88" fmla="*/ 107 w 159"/>
                  <a:gd name="T89" fmla="*/ 130 h 337"/>
                  <a:gd name="T90" fmla="*/ 72 w 159"/>
                  <a:gd name="T91" fmla="*/ 169 h 337"/>
                  <a:gd name="T92" fmla="*/ 30 w 159"/>
                  <a:gd name="T93" fmla="*/ 128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59" h="337">
                    <a:moveTo>
                      <a:pt x="106" y="197"/>
                    </a:moveTo>
                    <a:lnTo>
                      <a:pt x="82" y="178"/>
                    </a:lnTo>
                    <a:lnTo>
                      <a:pt x="102" y="158"/>
                    </a:lnTo>
                    <a:lnTo>
                      <a:pt x="118" y="137"/>
                    </a:lnTo>
                    <a:lnTo>
                      <a:pt x="133" y="114"/>
                    </a:lnTo>
                    <a:lnTo>
                      <a:pt x="140" y="94"/>
                    </a:lnTo>
                    <a:lnTo>
                      <a:pt x="144" y="73"/>
                    </a:lnTo>
                    <a:lnTo>
                      <a:pt x="142" y="52"/>
                    </a:lnTo>
                    <a:lnTo>
                      <a:pt x="135" y="32"/>
                    </a:lnTo>
                    <a:lnTo>
                      <a:pt x="124" y="18"/>
                    </a:lnTo>
                    <a:lnTo>
                      <a:pt x="109" y="8"/>
                    </a:lnTo>
                    <a:lnTo>
                      <a:pt x="92" y="3"/>
                    </a:lnTo>
                    <a:lnTo>
                      <a:pt x="73" y="0"/>
                    </a:lnTo>
                    <a:lnTo>
                      <a:pt x="56" y="3"/>
                    </a:lnTo>
                    <a:lnTo>
                      <a:pt x="35" y="11"/>
                    </a:lnTo>
                    <a:lnTo>
                      <a:pt x="20" y="25"/>
                    </a:lnTo>
                    <a:lnTo>
                      <a:pt x="7" y="42"/>
                    </a:lnTo>
                    <a:lnTo>
                      <a:pt x="0" y="63"/>
                    </a:lnTo>
                    <a:lnTo>
                      <a:pt x="0" y="87"/>
                    </a:lnTo>
                    <a:lnTo>
                      <a:pt x="4" y="110"/>
                    </a:lnTo>
                    <a:lnTo>
                      <a:pt x="16" y="131"/>
                    </a:lnTo>
                    <a:lnTo>
                      <a:pt x="30" y="149"/>
                    </a:lnTo>
                    <a:lnTo>
                      <a:pt x="45" y="165"/>
                    </a:lnTo>
                    <a:lnTo>
                      <a:pt x="62" y="179"/>
                    </a:lnTo>
                    <a:lnTo>
                      <a:pt x="48" y="193"/>
                    </a:lnTo>
                    <a:lnTo>
                      <a:pt x="35" y="209"/>
                    </a:lnTo>
                    <a:lnTo>
                      <a:pt x="25" y="224"/>
                    </a:lnTo>
                    <a:lnTo>
                      <a:pt x="21" y="241"/>
                    </a:lnTo>
                    <a:lnTo>
                      <a:pt x="20" y="258"/>
                    </a:lnTo>
                    <a:lnTo>
                      <a:pt x="27" y="275"/>
                    </a:lnTo>
                    <a:lnTo>
                      <a:pt x="41" y="292"/>
                    </a:lnTo>
                    <a:lnTo>
                      <a:pt x="44" y="293"/>
                    </a:lnTo>
                    <a:lnTo>
                      <a:pt x="47" y="295"/>
                    </a:lnTo>
                    <a:lnTo>
                      <a:pt x="49" y="293"/>
                    </a:lnTo>
                    <a:lnTo>
                      <a:pt x="52" y="290"/>
                    </a:lnTo>
                    <a:lnTo>
                      <a:pt x="52" y="288"/>
                    </a:lnTo>
                    <a:lnTo>
                      <a:pt x="52" y="285"/>
                    </a:lnTo>
                    <a:lnTo>
                      <a:pt x="51" y="282"/>
                    </a:lnTo>
                    <a:lnTo>
                      <a:pt x="38" y="265"/>
                    </a:lnTo>
                    <a:lnTo>
                      <a:pt x="34" y="250"/>
                    </a:lnTo>
                    <a:lnTo>
                      <a:pt x="37" y="233"/>
                    </a:lnTo>
                    <a:lnTo>
                      <a:pt x="45" y="217"/>
                    </a:lnTo>
                    <a:lnTo>
                      <a:pt x="58" y="202"/>
                    </a:lnTo>
                    <a:lnTo>
                      <a:pt x="71" y="189"/>
                    </a:lnTo>
                    <a:lnTo>
                      <a:pt x="72" y="187"/>
                    </a:lnTo>
                    <a:lnTo>
                      <a:pt x="89" y="202"/>
                    </a:lnTo>
                    <a:lnTo>
                      <a:pt x="104" y="216"/>
                    </a:lnTo>
                    <a:lnTo>
                      <a:pt x="120" y="231"/>
                    </a:lnTo>
                    <a:lnTo>
                      <a:pt x="133" y="248"/>
                    </a:lnTo>
                    <a:lnTo>
                      <a:pt x="142" y="268"/>
                    </a:lnTo>
                    <a:lnTo>
                      <a:pt x="145" y="281"/>
                    </a:lnTo>
                    <a:lnTo>
                      <a:pt x="142" y="295"/>
                    </a:lnTo>
                    <a:lnTo>
                      <a:pt x="135" y="309"/>
                    </a:lnTo>
                    <a:lnTo>
                      <a:pt x="125" y="319"/>
                    </a:lnTo>
                    <a:lnTo>
                      <a:pt x="113" y="323"/>
                    </a:lnTo>
                    <a:lnTo>
                      <a:pt x="110" y="324"/>
                    </a:lnTo>
                    <a:lnTo>
                      <a:pt x="107" y="326"/>
                    </a:lnTo>
                    <a:lnTo>
                      <a:pt x="106" y="328"/>
                    </a:lnTo>
                    <a:lnTo>
                      <a:pt x="106" y="331"/>
                    </a:lnTo>
                    <a:lnTo>
                      <a:pt x="106" y="333"/>
                    </a:lnTo>
                    <a:lnTo>
                      <a:pt x="107" y="336"/>
                    </a:lnTo>
                    <a:lnTo>
                      <a:pt x="110" y="337"/>
                    </a:lnTo>
                    <a:lnTo>
                      <a:pt x="113" y="337"/>
                    </a:lnTo>
                    <a:lnTo>
                      <a:pt x="128" y="333"/>
                    </a:lnTo>
                    <a:lnTo>
                      <a:pt x="141" y="323"/>
                    </a:lnTo>
                    <a:lnTo>
                      <a:pt x="151" y="310"/>
                    </a:lnTo>
                    <a:lnTo>
                      <a:pt x="158" y="295"/>
                    </a:lnTo>
                    <a:lnTo>
                      <a:pt x="159" y="279"/>
                    </a:lnTo>
                    <a:lnTo>
                      <a:pt x="155" y="261"/>
                    </a:lnTo>
                    <a:lnTo>
                      <a:pt x="147" y="242"/>
                    </a:lnTo>
                    <a:lnTo>
                      <a:pt x="134" y="226"/>
                    </a:lnTo>
                    <a:lnTo>
                      <a:pt x="120" y="210"/>
                    </a:lnTo>
                    <a:lnTo>
                      <a:pt x="106" y="197"/>
                    </a:lnTo>
                    <a:close/>
                    <a:moveTo>
                      <a:pt x="30" y="128"/>
                    </a:moveTo>
                    <a:lnTo>
                      <a:pt x="20" y="111"/>
                    </a:lnTo>
                    <a:lnTo>
                      <a:pt x="14" y="93"/>
                    </a:lnTo>
                    <a:lnTo>
                      <a:pt x="14" y="75"/>
                    </a:lnTo>
                    <a:lnTo>
                      <a:pt x="17" y="56"/>
                    </a:lnTo>
                    <a:lnTo>
                      <a:pt x="25" y="39"/>
                    </a:lnTo>
                    <a:lnTo>
                      <a:pt x="40" y="27"/>
                    </a:lnTo>
                    <a:lnTo>
                      <a:pt x="55" y="17"/>
                    </a:lnTo>
                    <a:lnTo>
                      <a:pt x="73" y="14"/>
                    </a:lnTo>
                    <a:lnTo>
                      <a:pt x="90" y="17"/>
                    </a:lnTo>
                    <a:lnTo>
                      <a:pt x="107" y="24"/>
                    </a:lnTo>
                    <a:lnTo>
                      <a:pt x="120" y="35"/>
                    </a:lnTo>
                    <a:lnTo>
                      <a:pt x="128" y="52"/>
                    </a:lnTo>
                    <a:lnTo>
                      <a:pt x="131" y="72"/>
                    </a:lnTo>
                    <a:lnTo>
                      <a:pt x="127" y="93"/>
                    </a:lnTo>
                    <a:lnTo>
                      <a:pt x="118" y="113"/>
                    </a:lnTo>
                    <a:lnTo>
                      <a:pt x="107" y="130"/>
                    </a:lnTo>
                    <a:lnTo>
                      <a:pt x="94" y="145"/>
                    </a:lnTo>
                    <a:lnTo>
                      <a:pt x="72" y="169"/>
                    </a:lnTo>
                    <a:lnTo>
                      <a:pt x="49" y="149"/>
                    </a:lnTo>
                    <a:lnTo>
                      <a:pt x="30" y="12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8" name="文本框 7"/>
          <p:cNvSpPr txBox="1"/>
          <p:nvPr/>
        </p:nvSpPr>
        <p:spPr>
          <a:xfrm>
            <a:off x="539552" y="2920391"/>
            <a:ext cx="2968267" cy="830997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船、人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植物和水中的倒影都是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对称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2012245" y="1959758"/>
            <a:ext cx="3685164" cy="1941"/>
          </a:xfrm>
          <a:prstGeom prst="line">
            <a:avLst/>
          </a:prstGeom>
          <a:ln w="25400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KSO_Shape"/>
          <p:cNvSpPr/>
          <p:nvPr/>
        </p:nvSpPr>
        <p:spPr>
          <a:xfrm rot="4993721">
            <a:off x="4737628" y="3393171"/>
            <a:ext cx="341790" cy="782219"/>
          </a:xfrm>
          <a:custGeom>
            <a:avLst/>
            <a:gdLst>
              <a:gd name="connsiteX0" fmla="*/ 2646908 w 3150470"/>
              <a:gd name="connsiteY0" fmla="*/ 0 h 3902436"/>
              <a:gd name="connsiteX1" fmla="*/ 3150470 w 3150470"/>
              <a:gd name="connsiteY1" fmla="*/ 2093121 h 3902436"/>
              <a:gd name="connsiteX2" fmla="*/ 2335855 w 3150470"/>
              <a:gd name="connsiteY2" fmla="*/ 1850481 h 3902436"/>
              <a:gd name="connsiteX3" fmla="*/ 2270852 w 3150470"/>
              <a:gd name="connsiteY3" fmla="*/ 2053204 h 3902436"/>
              <a:gd name="connsiteX4" fmla="*/ 255757 w 3150470"/>
              <a:gd name="connsiteY4" fmla="*/ 3902436 h 3902436"/>
              <a:gd name="connsiteX5" fmla="*/ 0 w 3150470"/>
              <a:gd name="connsiteY5" fmla="*/ 3902436 h 3902436"/>
              <a:gd name="connsiteX6" fmla="*/ 0 w 3150470"/>
              <a:gd name="connsiteY6" fmla="*/ 3879733 h 3902436"/>
              <a:gd name="connsiteX7" fmla="*/ 1979 w 3150470"/>
              <a:gd name="connsiteY7" fmla="*/ 3880221 h 3902436"/>
              <a:gd name="connsiteX8" fmla="*/ 1871351 w 3150470"/>
              <a:gd name="connsiteY8" fmla="*/ 1745142 h 3902436"/>
              <a:gd name="connsiteX9" fmla="*/ 1878999 w 3150470"/>
              <a:gd name="connsiteY9" fmla="*/ 1714403 h 3902436"/>
              <a:gd name="connsiteX10" fmla="*/ 1080119 w 3150470"/>
              <a:gd name="connsiteY10" fmla="*/ 1476450 h 3902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50470" h="3902436">
                <a:moveTo>
                  <a:pt x="2646908" y="0"/>
                </a:moveTo>
                <a:lnTo>
                  <a:pt x="3150470" y="2093121"/>
                </a:lnTo>
                <a:lnTo>
                  <a:pt x="2335855" y="1850481"/>
                </a:lnTo>
                <a:lnTo>
                  <a:pt x="2270852" y="2053204"/>
                </a:lnTo>
                <a:cubicBezTo>
                  <a:pt x="1873278" y="3173791"/>
                  <a:pt x="1108386" y="3902436"/>
                  <a:pt x="255757" y="3902436"/>
                </a:cubicBezTo>
                <a:lnTo>
                  <a:pt x="0" y="3902436"/>
                </a:lnTo>
                <a:lnTo>
                  <a:pt x="0" y="3879733"/>
                </a:lnTo>
                <a:cubicBezTo>
                  <a:pt x="645" y="3879990"/>
                  <a:pt x="1315" y="3880103"/>
                  <a:pt x="1979" y="3880221"/>
                </a:cubicBezTo>
                <a:cubicBezTo>
                  <a:pt x="829444" y="3746249"/>
                  <a:pt x="1543692" y="2924209"/>
                  <a:pt x="1871351" y="1745142"/>
                </a:cubicBezTo>
                <a:lnTo>
                  <a:pt x="1878999" y="1714403"/>
                </a:lnTo>
                <a:lnTo>
                  <a:pt x="1080119" y="1476450"/>
                </a:lnTo>
                <a:close/>
              </a:path>
            </a:pathLst>
          </a:custGeom>
          <a:solidFill>
            <a:srgbClr val="FB9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100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" dur="100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" dur="100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100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20" grpId="0" animBg="1"/>
      <p:bldP spid="22" grpId="0" animBg="1"/>
      <p:bldP spid="23" grpId="0" animBg="1"/>
      <p:bldP spid="23" grpId="1" animBg="1"/>
      <p:bldP spid="24" grpId="0"/>
      <p:bldP spid="27" grpId="0" animBg="1"/>
      <p:bldP spid="26" grpId="0" animBg="1"/>
      <p:bldP spid="8" grpId="0" animBg="1"/>
      <p:bldP spid="6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8"/>
          <p:cNvSpPr/>
          <p:nvPr/>
        </p:nvSpPr>
        <p:spPr bwMode="auto">
          <a:xfrm rot="11934084" flipH="1" flipV="1">
            <a:off x="3915219" y="3491628"/>
            <a:ext cx="819150" cy="377825"/>
          </a:xfrm>
          <a:custGeom>
            <a:avLst/>
            <a:gdLst/>
            <a:ahLst/>
            <a:cxnLst>
              <a:cxn ang="0">
                <a:pos x="571" y="696"/>
              </a:cxn>
              <a:cxn ang="0">
                <a:pos x="331" y="818"/>
              </a:cxn>
              <a:cxn ang="0">
                <a:pos x="1052" y="818"/>
              </a:cxn>
              <a:cxn ang="0">
                <a:pos x="1415" y="232"/>
              </a:cxn>
              <a:cxn ang="0">
                <a:pos x="1178" y="344"/>
              </a:cxn>
              <a:cxn ang="0">
                <a:pos x="1082" y="162"/>
              </a:cxn>
              <a:cxn ang="0">
                <a:pos x="1082" y="162"/>
              </a:cxn>
              <a:cxn ang="0">
                <a:pos x="1072" y="147"/>
              </a:cxn>
              <a:cxn ang="0">
                <a:pos x="1062" y="131"/>
              </a:cxn>
              <a:cxn ang="0">
                <a:pos x="1048" y="116"/>
              </a:cxn>
              <a:cxn ang="0">
                <a:pos x="1034" y="100"/>
              </a:cxn>
              <a:cxn ang="0">
                <a:pos x="1018" y="85"/>
              </a:cxn>
              <a:cxn ang="0">
                <a:pos x="1001" y="71"/>
              </a:cxn>
              <a:cxn ang="0">
                <a:pos x="981" y="57"/>
              </a:cxn>
              <a:cxn ang="0">
                <a:pos x="961" y="43"/>
              </a:cxn>
              <a:cxn ang="0">
                <a:pos x="938" y="32"/>
              </a:cxn>
              <a:cxn ang="0">
                <a:pos x="915" y="23"/>
              </a:cxn>
              <a:cxn ang="0">
                <a:pos x="889" y="14"/>
              </a:cxn>
              <a:cxn ang="0">
                <a:pos x="864" y="7"/>
              </a:cxn>
              <a:cxn ang="0">
                <a:pos x="836" y="2"/>
              </a:cxn>
              <a:cxn ang="0">
                <a:pos x="808" y="0"/>
              </a:cxn>
              <a:cxn ang="0">
                <a:pos x="779" y="0"/>
              </a:cxn>
              <a:cxn ang="0">
                <a:pos x="748" y="2"/>
              </a:cxn>
              <a:cxn ang="0">
                <a:pos x="0" y="107"/>
              </a:cxn>
              <a:cxn ang="0">
                <a:pos x="0" y="107"/>
              </a:cxn>
              <a:cxn ang="0">
                <a:pos x="29" y="103"/>
              </a:cxn>
              <a:cxn ang="0">
                <a:pos x="58" y="103"/>
              </a:cxn>
              <a:cxn ang="0">
                <a:pos x="84" y="104"/>
              </a:cxn>
              <a:cxn ang="0">
                <a:pos x="111" y="107"/>
              </a:cxn>
              <a:cxn ang="0">
                <a:pos x="137" y="111"/>
              </a:cxn>
              <a:cxn ang="0">
                <a:pos x="161" y="118"/>
              </a:cxn>
              <a:cxn ang="0">
                <a:pos x="185" y="126"/>
              </a:cxn>
              <a:cxn ang="0">
                <a:pos x="209" y="137"/>
              </a:cxn>
              <a:cxn ang="0">
                <a:pos x="229" y="148"/>
              </a:cxn>
              <a:cxn ang="0">
                <a:pos x="250" y="161"/>
              </a:cxn>
              <a:cxn ang="0">
                <a:pos x="270" y="175"/>
              </a:cxn>
              <a:cxn ang="0">
                <a:pos x="287" y="190"/>
              </a:cxn>
              <a:cxn ang="0">
                <a:pos x="303" y="207"/>
              </a:cxn>
              <a:cxn ang="0">
                <a:pos x="318" y="224"/>
              </a:cxn>
              <a:cxn ang="0">
                <a:pos x="331" y="243"/>
              </a:cxn>
              <a:cxn ang="0">
                <a:pos x="342" y="262"/>
              </a:cxn>
              <a:cxn ang="0">
                <a:pos x="571" y="696"/>
              </a:cxn>
            </a:cxnLst>
            <a:rect l="0" t="0" r="r" b="b"/>
            <a:pathLst>
              <a:path w="1415" h="818">
                <a:moveTo>
                  <a:pt x="571" y="696"/>
                </a:moveTo>
                <a:lnTo>
                  <a:pt x="331" y="818"/>
                </a:lnTo>
                <a:lnTo>
                  <a:pt x="1052" y="818"/>
                </a:lnTo>
                <a:lnTo>
                  <a:pt x="1415" y="232"/>
                </a:lnTo>
                <a:lnTo>
                  <a:pt x="1178" y="344"/>
                </a:lnTo>
                <a:lnTo>
                  <a:pt x="1082" y="162"/>
                </a:lnTo>
                <a:lnTo>
                  <a:pt x="1082" y="162"/>
                </a:lnTo>
                <a:lnTo>
                  <a:pt x="1072" y="147"/>
                </a:lnTo>
                <a:lnTo>
                  <a:pt x="1062" y="131"/>
                </a:lnTo>
                <a:lnTo>
                  <a:pt x="1048" y="116"/>
                </a:lnTo>
                <a:lnTo>
                  <a:pt x="1034" y="100"/>
                </a:lnTo>
                <a:lnTo>
                  <a:pt x="1018" y="85"/>
                </a:lnTo>
                <a:lnTo>
                  <a:pt x="1001" y="71"/>
                </a:lnTo>
                <a:lnTo>
                  <a:pt x="981" y="57"/>
                </a:lnTo>
                <a:lnTo>
                  <a:pt x="961" y="43"/>
                </a:lnTo>
                <a:lnTo>
                  <a:pt x="938" y="32"/>
                </a:lnTo>
                <a:lnTo>
                  <a:pt x="915" y="23"/>
                </a:lnTo>
                <a:lnTo>
                  <a:pt x="889" y="14"/>
                </a:lnTo>
                <a:lnTo>
                  <a:pt x="864" y="7"/>
                </a:lnTo>
                <a:lnTo>
                  <a:pt x="836" y="2"/>
                </a:lnTo>
                <a:lnTo>
                  <a:pt x="808" y="0"/>
                </a:lnTo>
                <a:lnTo>
                  <a:pt x="779" y="0"/>
                </a:lnTo>
                <a:lnTo>
                  <a:pt x="748" y="2"/>
                </a:lnTo>
                <a:lnTo>
                  <a:pt x="0" y="107"/>
                </a:lnTo>
                <a:lnTo>
                  <a:pt x="0" y="107"/>
                </a:lnTo>
                <a:lnTo>
                  <a:pt x="29" y="103"/>
                </a:lnTo>
                <a:lnTo>
                  <a:pt x="58" y="103"/>
                </a:lnTo>
                <a:lnTo>
                  <a:pt x="84" y="104"/>
                </a:lnTo>
                <a:lnTo>
                  <a:pt x="111" y="107"/>
                </a:lnTo>
                <a:lnTo>
                  <a:pt x="137" y="111"/>
                </a:lnTo>
                <a:lnTo>
                  <a:pt x="161" y="118"/>
                </a:lnTo>
                <a:lnTo>
                  <a:pt x="185" y="126"/>
                </a:lnTo>
                <a:lnTo>
                  <a:pt x="209" y="137"/>
                </a:lnTo>
                <a:lnTo>
                  <a:pt x="229" y="148"/>
                </a:lnTo>
                <a:lnTo>
                  <a:pt x="250" y="161"/>
                </a:lnTo>
                <a:lnTo>
                  <a:pt x="270" y="175"/>
                </a:lnTo>
                <a:lnTo>
                  <a:pt x="287" y="190"/>
                </a:lnTo>
                <a:lnTo>
                  <a:pt x="303" y="207"/>
                </a:lnTo>
                <a:lnTo>
                  <a:pt x="318" y="224"/>
                </a:lnTo>
                <a:lnTo>
                  <a:pt x="331" y="243"/>
                </a:lnTo>
                <a:lnTo>
                  <a:pt x="342" y="262"/>
                </a:lnTo>
                <a:lnTo>
                  <a:pt x="571" y="696"/>
                </a:lnTo>
              </a:path>
            </a:pathLst>
          </a:custGeom>
          <a:gradFill rotWithShape="0">
            <a:gsLst>
              <a:gs pos="0">
                <a:srgbClr val="CC9900">
                  <a:gamma/>
                  <a:tint val="12157"/>
                  <a:invGamma/>
                </a:srgbClr>
              </a:gs>
              <a:gs pos="100000">
                <a:srgbClr val="CC9900"/>
              </a:gs>
            </a:gsLst>
            <a:lin ang="5400000" scaled="1"/>
          </a:gradFill>
          <a:ln w="0">
            <a:noFill/>
            <a:prstDash val="solid"/>
            <a:round/>
          </a:ln>
          <a:effectLst>
            <a:outerShdw dist="28382" dir="1594878" algn="ctr" rotWithShape="0">
              <a:srgbClr val="996633"/>
            </a:outerShdw>
          </a:effectLst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995936" y="3919804"/>
            <a:ext cx="9136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Freeform 799"/>
          <p:cNvSpPr>
            <a:spLocks noEditPoints="1"/>
          </p:cNvSpPr>
          <p:nvPr/>
        </p:nvSpPr>
        <p:spPr bwMode="auto">
          <a:xfrm rot="20342110">
            <a:off x="5674010" y="2963376"/>
            <a:ext cx="730922" cy="264686"/>
          </a:xfrm>
          <a:custGeom>
            <a:avLst/>
            <a:gdLst>
              <a:gd name="T0" fmla="*/ 783 w 881"/>
              <a:gd name="T1" fmla="*/ 216 h 743"/>
              <a:gd name="T2" fmla="*/ 712 w 881"/>
              <a:gd name="T3" fmla="*/ 134 h 743"/>
              <a:gd name="T4" fmla="*/ 653 w 881"/>
              <a:gd name="T5" fmla="*/ 58 h 743"/>
              <a:gd name="T6" fmla="*/ 577 w 881"/>
              <a:gd name="T7" fmla="*/ 8 h 743"/>
              <a:gd name="T8" fmla="*/ 515 w 881"/>
              <a:gd name="T9" fmla="*/ 8 h 743"/>
              <a:gd name="T10" fmla="*/ 499 w 881"/>
              <a:gd name="T11" fmla="*/ 48 h 743"/>
              <a:gd name="T12" fmla="*/ 505 w 881"/>
              <a:gd name="T13" fmla="*/ 136 h 743"/>
              <a:gd name="T14" fmla="*/ 171 w 881"/>
              <a:gd name="T15" fmla="*/ 156 h 743"/>
              <a:gd name="T16" fmla="*/ 89 w 881"/>
              <a:gd name="T17" fmla="*/ 158 h 743"/>
              <a:gd name="T18" fmla="*/ 36 w 881"/>
              <a:gd name="T19" fmla="*/ 194 h 743"/>
              <a:gd name="T20" fmla="*/ 16 w 881"/>
              <a:gd name="T21" fmla="*/ 246 h 743"/>
              <a:gd name="T22" fmla="*/ 0 w 881"/>
              <a:gd name="T23" fmla="*/ 399 h 743"/>
              <a:gd name="T24" fmla="*/ 10 w 881"/>
              <a:gd name="T25" fmla="*/ 456 h 743"/>
              <a:gd name="T26" fmla="*/ 60 w 881"/>
              <a:gd name="T27" fmla="*/ 501 h 743"/>
              <a:gd name="T28" fmla="*/ 133 w 881"/>
              <a:gd name="T29" fmla="*/ 516 h 743"/>
              <a:gd name="T30" fmla="*/ 241 w 881"/>
              <a:gd name="T31" fmla="*/ 516 h 743"/>
              <a:gd name="T32" fmla="*/ 509 w 881"/>
              <a:gd name="T33" fmla="*/ 514 h 743"/>
              <a:gd name="T34" fmla="*/ 506 w 881"/>
              <a:gd name="T35" fmla="*/ 670 h 743"/>
              <a:gd name="T36" fmla="*/ 515 w 881"/>
              <a:gd name="T37" fmla="*/ 714 h 743"/>
              <a:gd name="T38" fmla="*/ 546 w 881"/>
              <a:gd name="T39" fmla="*/ 743 h 743"/>
              <a:gd name="T40" fmla="*/ 607 w 881"/>
              <a:gd name="T41" fmla="*/ 728 h 743"/>
              <a:gd name="T42" fmla="*/ 693 w 881"/>
              <a:gd name="T43" fmla="*/ 657 h 743"/>
              <a:gd name="T44" fmla="*/ 818 w 881"/>
              <a:gd name="T45" fmla="*/ 511 h 743"/>
              <a:gd name="T46" fmla="*/ 862 w 881"/>
              <a:gd name="T47" fmla="*/ 449 h 743"/>
              <a:gd name="T48" fmla="*/ 881 w 881"/>
              <a:gd name="T49" fmla="*/ 377 h 743"/>
              <a:gd name="T50" fmla="*/ 856 w 881"/>
              <a:gd name="T51" fmla="*/ 308 h 743"/>
              <a:gd name="T52" fmla="*/ 836 w 881"/>
              <a:gd name="T53" fmla="*/ 460 h 743"/>
              <a:gd name="T54" fmla="*/ 771 w 881"/>
              <a:gd name="T55" fmla="*/ 550 h 743"/>
              <a:gd name="T56" fmla="*/ 666 w 881"/>
              <a:gd name="T57" fmla="*/ 663 h 743"/>
              <a:gd name="T58" fmla="*/ 588 w 881"/>
              <a:gd name="T59" fmla="*/ 721 h 743"/>
              <a:gd name="T60" fmla="*/ 550 w 881"/>
              <a:gd name="T61" fmla="*/ 729 h 743"/>
              <a:gd name="T62" fmla="*/ 526 w 881"/>
              <a:gd name="T63" fmla="*/ 701 h 743"/>
              <a:gd name="T64" fmla="*/ 521 w 881"/>
              <a:gd name="T65" fmla="*/ 624 h 743"/>
              <a:gd name="T66" fmla="*/ 523 w 881"/>
              <a:gd name="T67" fmla="*/ 518 h 743"/>
              <a:gd name="T68" fmla="*/ 522 w 881"/>
              <a:gd name="T69" fmla="*/ 501 h 743"/>
              <a:gd name="T70" fmla="*/ 512 w 881"/>
              <a:gd name="T71" fmla="*/ 500 h 743"/>
              <a:gd name="T72" fmla="*/ 495 w 881"/>
              <a:gd name="T73" fmla="*/ 500 h 743"/>
              <a:gd name="T74" fmla="*/ 243 w 881"/>
              <a:gd name="T75" fmla="*/ 502 h 743"/>
              <a:gd name="T76" fmla="*/ 146 w 881"/>
              <a:gd name="T77" fmla="*/ 504 h 743"/>
              <a:gd name="T78" fmla="*/ 54 w 881"/>
              <a:gd name="T79" fmla="*/ 483 h 743"/>
              <a:gd name="T80" fmla="*/ 20 w 881"/>
              <a:gd name="T81" fmla="*/ 440 h 743"/>
              <a:gd name="T82" fmla="*/ 16 w 881"/>
              <a:gd name="T83" fmla="*/ 354 h 743"/>
              <a:gd name="T84" fmla="*/ 31 w 881"/>
              <a:gd name="T85" fmla="*/ 242 h 743"/>
              <a:gd name="T86" fmla="*/ 55 w 881"/>
              <a:gd name="T87" fmla="*/ 194 h 743"/>
              <a:gd name="T88" fmla="*/ 112 w 881"/>
              <a:gd name="T89" fmla="*/ 168 h 743"/>
              <a:gd name="T90" fmla="*/ 368 w 881"/>
              <a:gd name="T91" fmla="*/ 181 h 743"/>
              <a:gd name="T92" fmla="*/ 515 w 881"/>
              <a:gd name="T93" fmla="*/ 185 h 743"/>
              <a:gd name="T94" fmla="*/ 521 w 881"/>
              <a:gd name="T95" fmla="*/ 180 h 743"/>
              <a:gd name="T96" fmla="*/ 519 w 881"/>
              <a:gd name="T97" fmla="*/ 130 h 743"/>
              <a:gd name="T98" fmla="*/ 514 w 881"/>
              <a:gd name="T99" fmla="*/ 63 h 743"/>
              <a:gd name="T100" fmla="*/ 516 w 881"/>
              <a:gd name="T101" fmla="*/ 24 h 743"/>
              <a:gd name="T102" fmla="*/ 542 w 881"/>
              <a:gd name="T103" fmla="*/ 13 h 743"/>
              <a:gd name="T104" fmla="*/ 591 w 881"/>
              <a:gd name="T105" fmla="*/ 30 h 743"/>
              <a:gd name="T106" fmla="*/ 660 w 881"/>
              <a:gd name="T107" fmla="*/ 89 h 743"/>
              <a:gd name="T108" fmla="*/ 718 w 881"/>
              <a:gd name="T109" fmla="*/ 165 h 743"/>
              <a:gd name="T110" fmla="*/ 803 w 881"/>
              <a:gd name="T111" fmla="*/ 261 h 743"/>
              <a:gd name="T112" fmla="*/ 865 w 881"/>
              <a:gd name="T113" fmla="*/ 361 h 743"/>
              <a:gd name="T114" fmla="*/ 853 w 881"/>
              <a:gd name="T115" fmla="*/ 433 h 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881" h="743">
                <a:moveTo>
                  <a:pt x="842" y="288"/>
                </a:moveTo>
                <a:lnTo>
                  <a:pt x="814" y="251"/>
                </a:lnTo>
                <a:lnTo>
                  <a:pt x="783" y="216"/>
                </a:lnTo>
                <a:lnTo>
                  <a:pt x="750" y="182"/>
                </a:lnTo>
                <a:lnTo>
                  <a:pt x="731" y="160"/>
                </a:lnTo>
                <a:lnTo>
                  <a:pt x="712" y="134"/>
                </a:lnTo>
                <a:lnTo>
                  <a:pt x="693" y="109"/>
                </a:lnTo>
                <a:lnTo>
                  <a:pt x="673" y="84"/>
                </a:lnTo>
                <a:lnTo>
                  <a:pt x="653" y="58"/>
                </a:lnTo>
                <a:lnTo>
                  <a:pt x="629" y="37"/>
                </a:lnTo>
                <a:lnTo>
                  <a:pt x="605" y="20"/>
                </a:lnTo>
                <a:lnTo>
                  <a:pt x="577" y="8"/>
                </a:lnTo>
                <a:lnTo>
                  <a:pt x="545" y="0"/>
                </a:lnTo>
                <a:lnTo>
                  <a:pt x="528" y="0"/>
                </a:lnTo>
                <a:lnTo>
                  <a:pt x="515" y="8"/>
                </a:lnTo>
                <a:lnTo>
                  <a:pt x="505" y="17"/>
                </a:lnTo>
                <a:lnTo>
                  <a:pt x="501" y="31"/>
                </a:lnTo>
                <a:lnTo>
                  <a:pt x="499" y="48"/>
                </a:lnTo>
                <a:lnTo>
                  <a:pt x="501" y="74"/>
                </a:lnTo>
                <a:lnTo>
                  <a:pt x="504" y="99"/>
                </a:lnTo>
                <a:lnTo>
                  <a:pt x="505" y="136"/>
                </a:lnTo>
                <a:lnTo>
                  <a:pt x="505" y="171"/>
                </a:lnTo>
                <a:lnTo>
                  <a:pt x="337" y="165"/>
                </a:lnTo>
                <a:lnTo>
                  <a:pt x="171" y="156"/>
                </a:lnTo>
                <a:lnTo>
                  <a:pt x="143" y="154"/>
                </a:lnTo>
                <a:lnTo>
                  <a:pt x="116" y="154"/>
                </a:lnTo>
                <a:lnTo>
                  <a:pt x="89" y="158"/>
                </a:lnTo>
                <a:lnTo>
                  <a:pt x="64" y="168"/>
                </a:lnTo>
                <a:lnTo>
                  <a:pt x="48" y="180"/>
                </a:lnTo>
                <a:lnTo>
                  <a:pt x="36" y="194"/>
                </a:lnTo>
                <a:lnTo>
                  <a:pt x="27" y="211"/>
                </a:lnTo>
                <a:lnTo>
                  <a:pt x="20" y="227"/>
                </a:lnTo>
                <a:lnTo>
                  <a:pt x="16" y="246"/>
                </a:lnTo>
                <a:lnTo>
                  <a:pt x="5" y="313"/>
                </a:lnTo>
                <a:lnTo>
                  <a:pt x="0" y="381"/>
                </a:lnTo>
                <a:lnTo>
                  <a:pt x="0" y="399"/>
                </a:lnTo>
                <a:lnTo>
                  <a:pt x="2" y="419"/>
                </a:lnTo>
                <a:lnTo>
                  <a:pt x="5" y="439"/>
                </a:lnTo>
                <a:lnTo>
                  <a:pt x="10" y="456"/>
                </a:lnTo>
                <a:lnTo>
                  <a:pt x="20" y="473"/>
                </a:lnTo>
                <a:lnTo>
                  <a:pt x="38" y="488"/>
                </a:lnTo>
                <a:lnTo>
                  <a:pt x="60" y="501"/>
                </a:lnTo>
                <a:lnTo>
                  <a:pt x="82" y="509"/>
                </a:lnTo>
                <a:lnTo>
                  <a:pt x="108" y="514"/>
                </a:lnTo>
                <a:lnTo>
                  <a:pt x="133" y="516"/>
                </a:lnTo>
                <a:lnTo>
                  <a:pt x="158" y="518"/>
                </a:lnTo>
                <a:lnTo>
                  <a:pt x="182" y="518"/>
                </a:lnTo>
                <a:lnTo>
                  <a:pt x="241" y="516"/>
                </a:lnTo>
                <a:lnTo>
                  <a:pt x="301" y="515"/>
                </a:lnTo>
                <a:lnTo>
                  <a:pt x="405" y="515"/>
                </a:lnTo>
                <a:lnTo>
                  <a:pt x="509" y="514"/>
                </a:lnTo>
                <a:lnTo>
                  <a:pt x="508" y="566"/>
                </a:lnTo>
                <a:lnTo>
                  <a:pt x="506" y="618"/>
                </a:lnTo>
                <a:lnTo>
                  <a:pt x="506" y="670"/>
                </a:lnTo>
                <a:lnTo>
                  <a:pt x="508" y="684"/>
                </a:lnTo>
                <a:lnTo>
                  <a:pt x="511" y="700"/>
                </a:lnTo>
                <a:lnTo>
                  <a:pt x="515" y="714"/>
                </a:lnTo>
                <a:lnTo>
                  <a:pt x="522" y="728"/>
                </a:lnTo>
                <a:lnTo>
                  <a:pt x="533" y="738"/>
                </a:lnTo>
                <a:lnTo>
                  <a:pt x="546" y="743"/>
                </a:lnTo>
                <a:lnTo>
                  <a:pt x="567" y="743"/>
                </a:lnTo>
                <a:lnTo>
                  <a:pt x="587" y="738"/>
                </a:lnTo>
                <a:lnTo>
                  <a:pt x="607" y="728"/>
                </a:lnTo>
                <a:lnTo>
                  <a:pt x="623" y="717"/>
                </a:lnTo>
                <a:lnTo>
                  <a:pt x="659" y="689"/>
                </a:lnTo>
                <a:lnTo>
                  <a:pt x="693" y="657"/>
                </a:lnTo>
                <a:lnTo>
                  <a:pt x="724" y="626"/>
                </a:lnTo>
                <a:lnTo>
                  <a:pt x="774" y="570"/>
                </a:lnTo>
                <a:lnTo>
                  <a:pt x="818" y="511"/>
                </a:lnTo>
                <a:lnTo>
                  <a:pt x="834" y="490"/>
                </a:lnTo>
                <a:lnTo>
                  <a:pt x="848" y="470"/>
                </a:lnTo>
                <a:lnTo>
                  <a:pt x="862" y="449"/>
                </a:lnTo>
                <a:lnTo>
                  <a:pt x="873" y="426"/>
                </a:lnTo>
                <a:lnTo>
                  <a:pt x="880" y="402"/>
                </a:lnTo>
                <a:lnTo>
                  <a:pt x="881" y="377"/>
                </a:lnTo>
                <a:lnTo>
                  <a:pt x="877" y="353"/>
                </a:lnTo>
                <a:lnTo>
                  <a:pt x="867" y="330"/>
                </a:lnTo>
                <a:lnTo>
                  <a:pt x="856" y="308"/>
                </a:lnTo>
                <a:lnTo>
                  <a:pt x="842" y="288"/>
                </a:lnTo>
                <a:close/>
                <a:moveTo>
                  <a:pt x="853" y="433"/>
                </a:moveTo>
                <a:lnTo>
                  <a:pt x="836" y="460"/>
                </a:lnTo>
                <a:lnTo>
                  <a:pt x="818" y="487"/>
                </a:lnTo>
                <a:lnTo>
                  <a:pt x="795" y="519"/>
                </a:lnTo>
                <a:lnTo>
                  <a:pt x="771" y="550"/>
                </a:lnTo>
                <a:lnTo>
                  <a:pt x="738" y="590"/>
                </a:lnTo>
                <a:lnTo>
                  <a:pt x="702" y="628"/>
                </a:lnTo>
                <a:lnTo>
                  <a:pt x="666" y="663"/>
                </a:lnTo>
                <a:lnTo>
                  <a:pt x="633" y="691"/>
                </a:lnTo>
                <a:lnTo>
                  <a:pt x="600" y="715"/>
                </a:lnTo>
                <a:lnTo>
                  <a:pt x="588" y="721"/>
                </a:lnTo>
                <a:lnTo>
                  <a:pt x="576" y="727"/>
                </a:lnTo>
                <a:lnTo>
                  <a:pt x="563" y="731"/>
                </a:lnTo>
                <a:lnTo>
                  <a:pt x="550" y="729"/>
                </a:lnTo>
                <a:lnTo>
                  <a:pt x="539" y="724"/>
                </a:lnTo>
                <a:lnTo>
                  <a:pt x="530" y="714"/>
                </a:lnTo>
                <a:lnTo>
                  <a:pt x="526" y="701"/>
                </a:lnTo>
                <a:lnTo>
                  <a:pt x="523" y="687"/>
                </a:lnTo>
                <a:lnTo>
                  <a:pt x="521" y="656"/>
                </a:lnTo>
                <a:lnTo>
                  <a:pt x="521" y="624"/>
                </a:lnTo>
                <a:lnTo>
                  <a:pt x="522" y="557"/>
                </a:lnTo>
                <a:lnTo>
                  <a:pt x="523" y="524"/>
                </a:lnTo>
                <a:lnTo>
                  <a:pt x="523" y="518"/>
                </a:lnTo>
                <a:lnTo>
                  <a:pt x="525" y="512"/>
                </a:lnTo>
                <a:lnTo>
                  <a:pt x="523" y="505"/>
                </a:lnTo>
                <a:lnTo>
                  <a:pt x="522" y="501"/>
                </a:lnTo>
                <a:lnTo>
                  <a:pt x="519" y="500"/>
                </a:lnTo>
                <a:lnTo>
                  <a:pt x="515" y="500"/>
                </a:lnTo>
                <a:lnTo>
                  <a:pt x="512" y="500"/>
                </a:lnTo>
                <a:lnTo>
                  <a:pt x="509" y="500"/>
                </a:lnTo>
                <a:lnTo>
                  <a:pt x="502" y="500"/>
                </a:lnTo>
                <a:lnTo>
                  <a:pt x="495" y="500"/>
                </a:lnTo>
                <a:lnTo>
                  <a:pt x="459" y="500"/>
                </a:lnTo>
                <a:lnTo>
                  <a:pt x="388" y="500"/>
                </a:lnTo>
                <a:lnTo>
                  <a:pt x="243" y="502"/>
                </a:lnTo>
                <a:lnTo>
                  <a:pt x="212" y="504"/>
                </a:lnTo>
                <a:lnTo>
                  <a:pt x="179" y="505"/>
                </a:lnTo>
                <a:lnTo>
                  <a:pt x="146" y="504"/>
                </a:lnTo>
                <a:lnTo>
                  <a:pt x="115" y="501"/>
                </a:lnTo>
                <a:lnTo>
                  <a:pt x="84" y="494"/>
                </a:lnTo>
                <a:lnTo>
                  <a:pt x="54" y="483"/>
                </a:lnTo>
                <a:lnTo>
                  <a:pt x="38" y="470"/>
                </a:lnTo>
                <a:lnTo>
                  <a:pt x="27" y="456"/>
                </a:lnTo>
                <a:lnTo>
                  <a:pt x="20" y="440"/>
                </a:lnTo>
                <a:lnTo>
                  <a:pt x="17" y="422"/>
                </a:lnTo>
                <a:lnTo>
                  <a:pt x="16" y="402"/>
                </a:lnTo>
                <a:lnTo>
                  <a:pt x="16" y="354"/>
                </a:lnTo>
                <a:lnTo>
                  <a:pt x="20" y="308"/>
                </a:lnTo>
                <a:lnTo>
                  <a:pt x="27" y="260"/>
                </a:lnTo>
                <a:lnTo>
                  <a:pt x="31" y="242"/>
                </a:lnTo>
                <a:lnTo>
                  <a:pt x="37" y="225"/>
                </a:lnTo>
                <a:lnTo>
                  <a:pt x="44" y="208"/>
                </a:lnTo>
                <a:lnTo>
                  <a:pt x="55" y="194"/>
                </a:lnTo>
                <a:lnTo>
                  <a:pt x="68" y="182"/>
                </a:lnTo>
                <a:lnTo>
                  <a:pt x="85" y="174"/>
                </a:lnTo>
                <a:lnTo>
                  <a:pt x="112" y="168"/>
                </a:lnTo>
                <a:lnTo>
                  <a:pt x="139" y="168"/>
                </a:lnTo>
                <a:lnTo>
                  <a:pt x="225" y="174"/>
                </a:lnTo>
                <a:lnTo>
                  <a:pt x="368" y="181"/>
                </a:lnTo>
                <a:lnTo>
                  <a:pt x="512" y="185"/>
                </a:lnTo>
                <a:lnTo>
                  <a:pt x="512" y="185"/>
                </a:lnTo>
                <a:lnTo>
                  <a:pt x="515" y="185"/>
                </a:lnTo>
                <a:lnTo>
                  <a:pt x="518" y="184"/>
                </a:lnTo>
                <a:lnTo>
                  <a:pt x="519" y="181"/>
                </a:lnTo>
                <a:lnTo>
                  <a:pt x="521" y="180"/>
                </a:lnTo>
                <a:lnTo>
                  <a:pt x="521" y="175"/>
                </a:lnTo>
                <a:lnTo>
                  <a:pt x="519" y="153"/>
                </a:lnTo>
                <a:lnTo>
                  <a:pt x="519" y="130"/>
                </a:lnTo>
                <a:lnTo>
                  <a:pt x="519" y="108"/>
                </a:lnTo>
                <a:lnTo>
                  <a:pt x="516" y="85"/>
                </a:lnTo>
                <a:lnTo>
                  <a:pt x="514" y="63"/>
                </a:lnTo>
                <a:lnTo>
                  <a:pt x="514" y="50"/>
                </a:lnTo>
                <a:lnTo>
                  <a:pt x="514" y="36"/>
                </a:lnTo>
                <a:lnTo>
                  <a:pt x="516" y="24"/>
                </a:lnTo>
                <a:lnTo>
                  <a:pt x="523" y="17"/>
                </a:lnTo>
                <a:lnTo>
                  <a:pt x="532" y="13"/>
                </a:lnTo>
                <a:lnTo>
                  <a:pt x="542" y="13"/>
                </a:lnTo>
                <a:lnTo>
                  <a:pt x="552" y="16"/>
                </a:lnTo>
                <a:lnTo>
                  <a:pt x="561" y="17"/>
                </a:lnTo>
                <a:lnTo>
                  <a:pt x="591" y="30"/>
                </a:lnTo>
                <a:lnTo>
                  <a:pt x="616" y="47"/>
                </a:lnTo>
                <a:lnTo>
                  <a:pt x="640" y="67"/>
                </a:lnTo>
                <a:lnTo>
                  <a:pt x="660" y="89"/>
                </a:lnTo>
                <a:lnTo>
                  <a:pt x="680" y="115"/>
                </a:lnTo>
                <a:lnTo>
                  <a:pt x="698" y="140"/>
                </a:lnTo>
                <a:lnTo>
                  <a:pt x="718" y="165"/>
                </a:lnTo>
                <a:lnTo>
                  <a:pt x="738" y="189"/>
                </a:lnTo>
                <a:lnTo>
                  <a:pt x="770" y="225"/>
                </a:lnTo>
                <a:lnTo>
                  <a:pt x="803" y="261"/>
                </a:lnTo>
                <a:lnTo>
                  <a:pt x="834" y="299"/>
                </a:lnTo>
                <a:lnTo>
                  <a:pt x="852" y="329"/>
                </a:lnTo>
                <a:lnTo>
                  <a:pt x="865" y="361"/>
                </a:lnTo>
                <a:lnTo>
                  <a:pt x="867" y="387"/>
                </a:lnTo>
                <a:lnTo>
                  <a:pt x="863" y="411"/>
                </a:lnTo>
                <a:lnTo>
                  <a:pt x="853" y="433"/>
                </a:lnTo>
                <a:close/>
              </a:path>
            </a:pathLst>
          </a:custGeom>
          <a:solidFill>
            <a:srgbClr val="FF0066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6252996" y="1647502"/>
            <a:ext cx="2135428" cy="1788344"/>
            <a:chOff x="6016585" y="1735711"/>
            <a:chExt cx="1934846" cy="1570256"/>
          </a:xfrm>
        </p:grpSpPr>
        <p:sp>
          <p:nvSpPr>
            <p:cNvPr id="26" name="文本框 25"/>
            <p:cNvSpPr txBox="1"/>
            <p:nvPr/>
          </p:nvSpPr>
          <p:spPr>
            <a:xfrm>
              <a:off x="6162994" y="1871972"/>
              <a:ext cx="1762584" cy="10539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镜子边所在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的直线是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对称轴。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6016585" y="1735711"/>
              <a:ext cx="1934846" cy="1570256"/>
              <a:chOff x="2485118" y="4280538"/>
              <a:chExt cx="1243013" cy="1128713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29" name="Freeform 802"/>
              <p:cNvSpPr/>
              <p:nvPr/>
            </p:nvSpPr>
            <p:spPr bwMode="auto">
              <a:xfrm>
                <a:off x="2485118" y="4280538"/>
                <a:ext cx="1243013" cy="1128713"/>
              </a:xfrm>
              <a:custGeom>
                <a:avLst/>
                <a:gdLst>
                  <a:gd name="T0" fmla="*/ 627 w 783"/>
                  <a:gd name="T1" fmla="*/ 54 h 711"/>
                  <a:gd name="T2" fmla="*/ 538 w 783"/>
                  <a:gd name="T3" fmla="*/ 18 h 711"/>
                  <a:gd name="T4" fmla="*/ 442 w 783"/>
                  <a:gd name="T5" fmla="*/ 2 h 711"/>
                  <a:gd name="T6" fmla="*/ 346 w 783"/>
                  <a:gd name="T7" fmla="*/ 3 h 711"/>
                  <a:gd name="T8" fmla="*/ 251 w 783"/>
                  <a:gd name="T9" fmla="*/ 23 h 711"/>
                  <a:gd name="T10" fmla="*/ 160 w 783"/>
                  <a:gd name="T11" fmla="*/ 62 h 711"/>
                  <a:gd name="T12" fmla="*/ 84 w 783"/>
                  <a:gd name="T13" fmla="*/ 121 h 711"/>
                  <a:gd name="T14" fmla="*/ 29 w 783"/>
                  <a:gd name="T15" fmla="*/ 200 h 711"/>
                  <a:gd name="T16" fmla="*/ 3 w 783"/>
                  <a:gd name="T17" fmla="*/ 292 h 711"/>
                  <a:gd name="T18" fmla="*/ 3 w 783"/>
                  <a:gd name="T19" fmla="*/ 386 h 711"/>
                  <a:gd name="T20" fmla="*/ 22 w 783"/>
                  <a:gd name="T21" fmla="*/ 472 h 711"/>
                  <a:gd name="T22" fmla="*/ 63 w 783"/>
                  <a:gd name="T23" fmla="*/ 550 h 711"/>
                  <a:gd name="T24" fmla="*/ 124 w 783"/>
                  <a:gd name="T25" fmla="*/ 616 h 711"/>
                  <a:gd name="T26" fmla="*/ 213 w 783"/>
                  <a:gd name="T27" fmla="*/ 670 h 711"/>
                  <a:gd name="T28" fmla="*/ 311 w 783"/>
                  <a:gd name="T29" fmla="*/ 701 h 711"/>
                  <a:gd name="T30" fmla="*/ 414 w 783"/>
                  <a:gd name="T31" fmla="*/ 711 h 711"/>
                  <a:gd name="T32" fmla="*/ 420 w 783"/>
                  <a:gd name="T33" fmla="*/ 708 h 711"/>
                  <a:gd name="T34" fmla="*/ 421 w 783"/>
                  <a:gd name="T35" fmla="*/ 704 h 711"/>
                  <a:gd name="T36" fmla="*/ 420 w 783"/>
                  <a:gd name="T37" fmla="*/ 698 h 711"/>
                  <a:gd name="T38" fmla="*/ 414 w 783"/>
                  <a:gd name="T39" fmla="*/ 697 h 711"/>
                  <a:gd name="T40" fmla="*/ 325 w 783"/>
                  <a:gd name="T41" fmla="*/ 688 h 711"/>
                  <a:gd name="T42" fmla="*/ 239 w 783"/>
                  <a:gd name="T43" fmla="*/ 664 h 711"/>
                  <a:gd name="T44" fmla="*/ 160 w 783"/>
                  <a:gd name="T45" fmla="*/ 625 h 711"/>
                  <a:gd name="T46" fmla="*/ 94 w 783"/>
                  <a:gd name="T47" fmla="*/ 567 h 711"/>
                  <a:gd name="T48" fmla="*/ 45 w 783"/>
                  <a:gd name="T49" fmla="*/ 491 h 711"/>
                  <a:gd name="T50" fmla="*/ 18 w 783"/>
                  <a:gd name="T51" fmla="*/ 405 h 711"/>
                  <a:gd name="T52" fmla="*/ 14 w 783"/>
                  <a:gd name="T53" fmla="*/ 315 h 711"/>
                  <a:gd name="T54" fmla="*/ 34 w 783"/>
                  <a:gd name="T55" fmla="*/ 227 h 711"/>
                  <a:gd name="T56" fmla="*/ 79 w 783"/>
                  <a:gd name="T57" fmla="*/ 150 h 711"/>
                  <a:gd name="T58" fmla="*/ 139 w 783"/>
                  <a:gd name="T59" fmla="*/ 92 h 711"/>
                  <a:gd name="T60" fmla="*/ 213 w 783"/>
                  <a:gd name="T61" fmla="*/ 52 h 711"/>
                  <a:gd name="T62" fmla="*/ 293 w 783"/>
                  <a:gd name="T63" fmla="*/ 27 h 711"/>
                  <a:gd name="T64" fmla="*/ 383 w 783"/>
                  <a:gd name="T65" fmla="*/ 14 h 711"/>
                  <a:gd name="T66" fmla="*/ 482 w 783"/>
                  <a:gd name="T67" fmla="*/ 20 h 711"/>
                  <a:gd name="T68" fmla="*/ 578 w 783"/>
                  <a:gd name="T69" fmla="*/ 47 h 711"/>
                  <a:gd name="T70" fmla="*/ 661 w 783"/>
                  <a:gd name="T71" fmla="*/ 93 h 711"/>
                  <a:gd name="T72" fmla="*/ 721 w 783"/>
                  <a:gd name="T73" fmla="*/ 158 h 711"/>
                  <a:gd name="T74" fmla="*/ 758 w 783"/>
                  <a:gd name="T75" fmla="*/ 237 h 711"/>
                  <a:gd name="T76" fmla="*/ 769 w 783"/>
                  <a:gd name="T77" fmla="*/ 327 h 711"/>
                  <a:gd name="T78" fmla="*/ 772 w 783"/>
                  <a:gd name="T79" fmla="*/ 331 h 711"/>
                  <a:gd name="T80" fmla="*/ 776 w 783"/>
                  <a:gd name="T81" fmla="*/ 333 h 711"/>
                  <a:gd name="T82" fmla="*/ 782 w 783"/>
                  <a:gd name="T83" fmla="*/ 331 h 711"/>
                  <a:gd name="T84" fmla="*/ 783 w 783"/>
                  <a:gd name="T85" fmla="*/ 327 h 711"/>
                  <a:gd name="T86" fmla="*/ 772 w 783"/>
                  <a:gd name="T87" fmla="*/ 233 h 711"/>
                  <a:gd name="T88" fmla="*/ 733 w 783"/>
                  <a:gd name="T89" fmla="*/ 148 h 711"/>
                  <a:gd name="T90" fmla="*/ 668 w 783"/>
                  <a:gd name="T91" fmla="*/ 80 h 7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83" h="711">
                    <a:moveTo>
                      <a:pt x="668" y="80"/>
                    </a:moveTo>
                    <a:lnTo>
                      <a:pt x="627" y="54"/>
                    </a:lnTo>
                    <a:lnTo>
                      <a:pt x="583" y="33"/>
                    </a:lnTo>
                    <a:lnTo>
                      <a:pt x="538" y="18"/>
                    </a:lnTo>
                    <a:lnTo>
                      <a:pt x="490" y="7"/>
                    </a:lnTo>
                    <a:lnTo>
                      <a:pt x="442" y="2"/>
                    </a:lnTo>
                    <a:lnTo>
                      <a:pt x="394" y="0"/>
                    </a:lnTo>
                    <a:lnTo>
                      <a:pt x="346" y="3"/>
                    </a:lnTo>
                    <a:lnTo>
                      <a:pt x="297" y="10"/>
                    </a:lnTo>
                    <a:lnTo>
                      <a:pt x="251" y="23"/>
                    </a:lnTo>
                    <a:lnTo>
                      <a:pt x="204" y="40"/>
                    </a:lnTo>
                    <a:lnTo>
                      <a:pt x="160" y="62"/>
                    </a:lnTo>
                    <a:lnTo>
                      <a:pt x="121" y="89"/>
                    </a:lnTo>
                    <a:lnTo>
                      <a:pt x="84" y="121"/>
                    </a:lnTo>
                    <a:lnTo>
                      <a:pt x="53" y="159"/>
                    </a:lnTo>
                    <a:lnTo>
                      <a:pt x="29" y="200"/>
                    </a:lnTo>
                    <a:lnTo>
                      <a:pt x="12" y="245"/>
                    </a:lnTo>
                    <a:lnTo>
                      <a:pt x="3" y="292"/>
                    </a:lnTo>
                    <a:lnTo>
                      <a:pt x="0" y="341"/>
                    </a:lnTo>
                    <a:lnTo>
                      <a:pt x="3" y="386"/>
                    </a:lnTo>
                    <a:lnTo>
                      <a:pt x="10" y="430"/>
                    </a:lnTo>
                    <a:lnTo>
                      <a:pt x="22" y="472"/>
                    </a:lnTo>
                    <a:lnTo>
                      <a:pt x="41" y="513"/>
                    </a:lnTo>
                    <a:lnTo>
                      <a:pt x="63" y="550"/>
                    </a:lnTo>
                    <a:lnTo>
                      <a:pt x="91" y="585"/>
                    </a:lnTo>
                    <a:lnTo>
                      <a:pt x="124" y="616"/>
                    </a:lnTo>
                    <a:lnTo>
                      <a:pt x="166" y="646"/>
                    </a:lnTo>
                    <a:lnTo>
                      <a:pt x="213" y="670"/>
                    </a:lnTo>
                    <a:lnTo>
                      <a:pt x="260" y="688"/>
                    </a:lnTo>
                    <a:lnTo>
                      <a:pt x="311" y="701"/>
                    </a:lnTo>
                    <a:lnTo>
                      <a:pt x="363" y="708"/>
                    </a:lnTo>
                    <a:lnTo>
                      <a:pt x="414" y="711"/>
                    </a:lnTo>
                    <a:lnTo>
                      <a:pt x="417" y="709"/>
                    </a:lnTo>
                    <a:lnTo>
                      <a:pt x="420" y="708"/>
                    </a:lnTo>
                    <a:lnTo>
                      <a:pt x="421" y="707"/>
                    </a:lnTo>
                    <a:lnTo>
                      <a:pt x="421" y="704"/>
                    </a:lnTo>
                    <a:lnTo>
                      <a:pt x="421" y="701"/>
                    </a:lnTo>
                    <a:lnTo>
                      <a:pt x="420" y="698"/>
                    </a:lnTo>
                    <a:lnTo>
                      <a:pt x="417" y="697"/>
                    </a:lnTo>
                    <a:lnTo>
                      <a:pt x="414" y="697"/>
                    </a:lnTo>
                    <a:lnTo>
                      <a:pt x="369" y="694"/>
                    </a:lnTo>
                    <a:lnTo>
                      <a:pt x="325" y="688"/>
                    </a:lnTo>
                    <a:lnTo>
                      <a:pt x="282" y="678"/>
                    </a:lnTo>
                    <a:lnTo>
                      <a:pt x="239" y="664"/>
                    </a:lnTo>
                    <a:lnTo>
                      <a:pt x="198" y="647"/>
                    </a:lnTo>
                    <a:lnTo>
                      <a:pt x="160" y="625"/>
                    </a:lnTo>
                    <a:lnTo>
                      <a:pt x="127" y="598"/>
                    </a:lnTo>
                    <a:lnTo>
                      <a:pt x="94" y="567"/>
                    </a:lnTo>
                    <a:lnTo>
                      <a:pt x="67" y="532"/>
                    </a:lnTo>
                    <a:lnTo>
                      <a:pt x="45" y="491"/>
                    </a:lnTo>
                    <a:lnTo>
                      <a:pt x="29" y="450"/>
                    </a:lnTo>
                    <a:lnTo>
                      <a:pt x="18" y="405"/>
                    </a:lnTo>
                    <a:lnTo>
                      <a:pt x="12" y="360"/>
                    </a:lnTo>
                    <a:lnTo>
                      <a:pt x="14" y="315"/>
                    </a:lnTo>
                    <a:lnTo>
                      <a:pt x="21" y="271"/>
                    </a:lnTo>
                    <a:lnTo>
                      <a:pt x="34" y="227"/>
                    </a:lnTo>
                    <a:lnTo>
                      <a:pt x="52" y="186"/>
                    </a:lnTo>
                    <a:lnTo>
                      <a:pt x="79" y="150"/>
                    </a:lnTo>
                    <a:lnTo>
                      <a:pt x="107" y="119"/>
                    </a:lnTo>
                    <a:lnTo>
                      <a:pt x="139" y="92"/>
                    </a:lnTo>
                    <a:lnTo>
                      <a:pt x="174" y="71"/>
                    </a:lnTo>
                    <a:lnTo>
                      <a:pt x="213" y="52"/>
                    </a:lnTo>
                    <a:lnTo>
                      <a:pt x="252" y="37"/>
                    </a:lnTo>
                    <a:lnTo>
                      <a:pt x="293" y="27"/>
                    </a:lnTo>
                    <a:lnTo>
                      <a:pt x="334" y="18"/>
                    </a:lnTo>
                    <a:lnTo>
                      <a:pt x="383" y="14"/>
                    </a:lnTo>
                    <a:lnTo>
                      <a:pt x="432" y="14"/>
                    </a:lnTo>
                    <a:lnTo>
                      <a:pt x="482" y="20"/>
                    </a:lnTo>
                    <a:lnTo>
                      <a:pt x="531" y="31"/>
                    </a:lnTo>
                    <a:lnTo>
                      <a:pt x="578" y="47"/>
                    </a:lnTo>
                    <a:lnTo>
                      <a:pt x="623" y="68"/>
                    </a:lnTo>
                    <a:lnTo>
                      <a:pt x="661" y="93"/>
                    </a:lnTo>
                    <a:lnTo>
                      <a:pt x="695" y="123"/>
                    </a:lnTo>
                    <a:lnTo>
                      <a:pt x="721" y="158"/>
                    </a:lnTo>
                    <a:lnTo>
                      <a:pt x="744" y="196"/>
                    </a:lnTo>
                    <a:lnTo>
                      <a:pt x="758" y="237"/>
                    </a:lnTo>
                    <a:lnTo>
                      <a:pt x="768" y="281"/>
                    </a:lnTo>
                    <a:lnTo>
                      <a:pt x="769" y="327"/>
                    </a:lnTo>
                    <a:lnTo>
                      <a:pt x="771" y="330"/>
                    </a:lnTo>
                    <a:lnTo>
                      <a:pt x="772" y="331"/>
                    </a:lnTo>
                    <a:lnTo>
                      <a:pt x="774" y="333"/>
                    </a:lnTo>
                    <a:lnTo>
                      <a:pt x="776" y="333"/>
                    </a:lnTo>
                    <a:lnTo>
                      <a:pt x="779" y="333"/>
                    </a:lnTo>
                    <a:lnTo>
                      <a:pt x="782" y="331"/>
                    </a:lnTo>
                    <a:lnTo>
                      <a:pt x="783" y="330"/>
                    </a:lnTo>
                    <a:lnTo>
                      <a:pt x="783" y="327"/>
                    </a:lnTo>
                    <a:lnTo>
                      <a:pt x="782" y="278"/>
                    </a:lnTo>
                    <a:lnTo>
                      <a:pt x="772" y="233"/>
                    </a:lnTo>
                    <a:lnTo>
                      <a:pt x="757" y="189"/>
                    </a:lnTo>
                    <a:lnTo>
                      <a:pt x="733" y="148"/>
                    </a:lnTo>
                    <a:lnTo>
                      <a:pt x="703" y="112"/>
                    </a:lnTo>
                    <a:lnTo>
                      <a:pt x="668" y="8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" name="Freeform 803"/>
              <p:cNvSpPr/>
              <p:nvPr/>
            </p:nvSpPr>
            <p:spPr bwMode="auto">
              <a:xfrm>
                <a:off x="3131231" y="4778376"/>
                <a:ext cx="596900" cy="620713"/>
              </a:xfrm>
              <a:custGeom>
                <a:avLst/>
                <a:gdLst>
                  <a:gd name="T0" fmla="*/ 362 w 376"/>
                  <a:gd name="T1" fmla="*/ 4 h 391"/>
                  <a:gd name="T2" fmla="*/ 354 w 376"/>
                  <a:gd name="T3" fmla="*/ 40 h 391"/>
                  <a:gd name="T4" fmla="*/ 341 w 376"/>
                  <a:gd name="T5" fmla="*/ 71 h 391"/>
                  <a:gd name="T6" fmla="*/ 323 w 376"/>
                  <a:gd name="T7" fmla="*/ 99 h 391"/>
                  <a:gd name="T8" fmla="*/ 302 w 376"/>
                  <a:gd name="T9" fmla="*/ 126 h 391"/>
                  <a:gd name="T10" fmla="*/ 278 w 376"/>
                  <a:gd name="T11" fmla="*/ 150 h 391"/>
                  <a:gd name="T12" fmla="*/ 254 w 376"/>
                  <a:gd name="T13" fmla="*/ 175 h 391"/>
                  <a:gd name="T14" fmla="*/ 228 w 376"/>
                  <a:gd name="T15" fmla="*/ 199 h 391"/>
                  <a:gd name="T16" fmla="*/ 204 w 376"/>
                  <a:gd name="T17" fmla="*/ 223 h 391"/>
                  <a:gd name="T18" fmla="*/ 161 w 376"/>
                  <a:gd name="T19" fmla="*/ 267 h 391"/>
                  <a:gd name="T20" fmla="*/ 117 w 376"/>
                  <a:gd name="T21" fmla="*/ 310 h 391"/>
                  <a:gd name="T22" fmla="*/ 103 w 376"/>
                  <a:gd name="T23" fmla="*/ 323 h 391"/>
                  <a:gd name="T24" fmla="*/ 87 w 376"/>
                  <a:gd name="T25" fmla="*/ 337 h 391"/>
                  <a:gd name="T26" fmla="*/ 71 w 376"/>
                  <a:gd name="T27" fmla="*/ 351 h 391"/>
                  <a:gd name="T28" fmla="*/ 52 w 376"/>
                  <a:gd name="T29" fmla="*/ 363 h 391"/>
                  <a:gd name="T30" fmla="*/ 31 w 376"/>
                  <a:gd name="T31" fmla="*/ 372 h 391"/>
                  <a:gd name="T32" fmla="*/ 7 w 376"/>
                  <a:gd name="T33" fmla="*/ 377 h 391"/>
                  <a:gd name="T34" fmla="*/ 4 w 376"/>
                  <a:gd name="T35" fmla="*/ 377 h 391"/>
                  <a:gd name="T36" fmla="*/ 3 w 376"/>
                  <a:gd name="T37" fmla="*/ 379 h 391"/>
                  <a:gd name="T38" fmla="*/ 1 w 376"/>
                  <a:gd name="T39" fmla="*/ 381 h 391"/>
                  <a:gd name="T40" fmla="*/ 0 w 376"/>
                  <a:gd name="T41" fmla="*/ 384 h 391"/>
                  <a:gd name="T42" fmla="*/ 1 w 376"/>
                  <a:gd name="T43" fmla="*/ 387 h 391"/>
                  <a:gd name="T44" fmla="*/ 3 w 376"/>
                  <a:gd name="T45" fmla="*/ 388 h 391"/>
                  <a:gd name="T46" fmla="*/ 4 w 376"/>
                  <a:gd name="T47" fmla="*/ 389 h 391"/>
                  <a:gd name="T48" fmla="*/ 7 w 376"/>
                  <a:gd name="T49" fmla="*/ 391 h 391"/>
                  <a:gd name="T50" fmla="*/ 31 w 376"/>
                  <a:gd name="T51" fmla="*/ 387 h 391"/>
                  <a:gd name="T52" fmla="*/ 52 w 376"/>
                  <a:gd name="T53" fmla="*/ 379 h 391"/>
                  <a:gd name="T54" fmla="*/ 69 w 376"/>
                  <a:gd name="T55" fmla="*/ 370 h 391"/>
                  <a:gd name="T56" fmla="*/ 85 w 376"/>
                  <a:gd name="T57" fmla="*/ 358 h 391"/>
                  <a:gd name="T58" fmla="*/ 99 w 376"/>
                  <a:gd name="T59" fmla="*/ 346 h 391"/>
                  <a:gd name="T60" fmla="*/ 113 w 376"/>
                  <a:gd name="T61" fmla="*/ 333 h 391"/>
                  <a:gd name="T62" fmla="*/ 147 w 376"/>
                  <a:gd name="T63" fmla="*/ 302 h 391"/>
                  <a:gd name="T64" fmla="*/ 179 w 376"/>
                  <a:gd name="T65" fmla="*/ 268 h 391"/>
                  <a:gd name="T66" fmla="*/ 212 w 376"/>
                  <a:gd name="T67" fmla="*/ 236 h 391"/>
                  <a:gd name="T68" fmla="*/ 237 w 376"/>
                  <a:gd name="T69" fmla="*/ 210 h 391"/>
                  <a:gd name="T70" fmla="*/ 262 w 376"/>
                  <a:gd name="T71" fmla="*/ 185 h 391"/>
                  <a:gd name="T72" fmla="*/ 289 w 376"/>
                  <a:gd name="T73" fmla="*/ 160 h 391"/>
                  <a:gd name="T74" fmla="*/ 313 w 376"/>
                  <a:gd name="T75" fmla="*/ 134 h 391"/>
                  <a:gd name="T76" fmla="*/ 334 w 376"/>
                  <a:gd name="T77" fmla="*/ 106 h 391"/>
                  <a:gd name="T78" fmla="*/ 354 w 376"/>
                  <a:gd name="T79" fmla="*/ 76 h 391"/>
                  <a:gd name="T80" fmla="*/ 368 w 376"/>
                  <a:gd name="T81" fmla="*/ 44 h 391"/>
                  <a:gd name="T82" fmla="*/ 376 w 376"/>
                  <a:gd name="T83" fmla="*/ 9 h 391"/>
                  <a:gd name="T84" fmla="*/ 376 w 376"/>
                  <a:gd name="T85" fmla="*/ 6 h 391"/>
                  <a:gd name="T86" fmla="*/ 375 w 376"/>
                  <a:gd name="T87" fmla="*/ 3 h 391"/>
                  <a:gd name="T88" fmla="*/ 374 w 376"/>
                  <a:gd name="T89" fmla="*/ 2 h 391"/>
                  <a:gd name="T90" fmla="*/ 371 w 376"/>
                  <a:gd name="T91" fmla="*/ 0 h 391"/>
                  <a:gd name="T92" fmla="*/ 368 w 376"/>
                  <a:gd name="T93" fmla="*/ 0 h 391"/>
                  <a:gd name="T94" fmla="*/ 367 w 376"/>
                  <a:gd name="T95" fmla="*/ 0 h 391"/>
                  <a:gd name="T96" fmla="*/ 364 w 376"/>
                  <a:gd name="T97" fmla="*/ 2 h 391"/>
                  <a:gd name="T98" fmla="*/ 362 w 376"/>
                  <a:gd name="T99" fmla="*/ 4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76" h="391">
                    <a:moveTo>
                      <a:pt x="362" y="4"/>
                    </a:moveTo>
                    <a:lnTo>
                      <a:pt x="354" y="40"/>
                    </a:lnTo>
                    <a:lnTo>
                      <a:pt x="341" y="71"/>
                    </a:lnTo>
                    <a:lnTo>
                      <a:pt x="323" y="99"/>
                    </a:lnTo>
                    <a:lnTo>
                      <a:pt x="302" y="126"/>
                    </a:lnTo>
                    <a:lnTo>
                      <a:pt x="278" y="150"/>
                    </a:lnTo>
                    <a:lnTo>
                      <a:pt x="254" y="175"/>
                    </a:lnTo>
                    <a:lnTo>
                      <a:pt x="228" y="199"/>
                    </a:lnTo>
                    <a:lnTo>
                      <a:pt x="204" y="223"/>
                    </a:lnTo>
                    <a:lnTo>
                      <a:pt x="161" y="267"/>
                    </a:lnTo>
                    <a:lnTo>
                      <a:pt x="117" y="310"/>
                    </a:lnTo>
                    <a:lnTo>
                      <a:pt x="103" y="323"/>
                    </a:lnTo>
                    <a:lnTo>
                      <a:pt x="87" y="337"/>
                    </a:lnTo>
                    <a:lnTo>
                      <a:pt x="71" y="351"/>
                    </a:lnTo>
                    <a:lnTo>
                      <a:pt x="52" y="363"/>
                    </a:lnTo>
                    <a:lnTo>
                      <a:pt x="31" y="372"/>
                    </a:lnTo>
                    <a:lnTo>
                      <a:pt x="7" y="377"/>
                    </a:lnTo>
                    <a:lnTo>
                      <a:pt x="4" y="377"/>
                    </a:lnTo>
                    <a:lnTo>
                      <a:pt x="3" y="379"/>
                    </a:lnTo>
                    <a:lnTo>
                      <a:pt x="1" y="381"/>
                    </a:lnTo>
                    <a:lnTo>
                      <a:pt x="0" y="384"/>
                    </a:lnTo>
                    <a:lnTo>
                      <a:pt x="1" y="387"/>
                    </a:lnTo>
                    <a:lnTo>
                      <a:pt x="3" y="388"/>
                    </a:lnTo>
                    <a:lnTo>
                      <a:pt x="4" y="389"/>
                    </a:lnTo>
                    <a:lnTo>
                      <a:pt x="7" y="391"/>
                    </a:lnTo>
                    <a:lnTo>
                      <a:pt x="31" y="387"/>
                    </a:lnTo>
                    <a:lnTo>
                      <a:pt x="52" y="379"/>
                    </a:lnTo>
                    <a:lnTo>
                      <a:pt x="69" y="370"/>
                    </a:lnTo>
                    <a:lnTo>
                      <a:pt x="85" y="358"/>
                    </a:lnTo>
                    <a:lnTo>
                      <a:pt x="99" y="346"/>
                    </a:lnTo>
                    <a:lnTo>
                      <a:pt x="113" y="333"/>
                    </a:lnTo>
                    <a:lnTo>
                      <a:pt x="147" y="302"/>
                    </a:lnTo>
                    <a:lnTo>
                      <a:pt x="179" y="268"/>
                    </a:lnTo>
                    <a:lnTo>
                      <a:pt x="212" y="236"/>
                    </a:lnTo>
                    <a:lnTo>
                      <a:pt x="237" y="210"/>
                    </a:lnTo>
                    <a:lnTo>
                      <a:pt x="262" y="185"/>
                    </a:lnTo>
                    <a:lnTo>
                      <a:pt x="289" y="160"/>
                    </a:lnTo>
                    <a:lnTo>
                      <a:pt x="313" y="134"/>
                    </a:lnTo>
                    <a:lnTo>
                      <a:pt x="334" y="106"/>
                    </a:lnTo>
                    <a:lnTo>
                      <a:pt x="354" y="76"/>
                    </a:lnTo>
                    <a:lnTo>
                      <a:pt x="368" y="44"/>
                    </a:lnTo>
                    <a:lnTo>
                      <a:pt x="376" y="9"/>
                    </a:lnTo>
                    <a:lnTo>
                      <a:pt x="376" y="6"/>
                    </a:lnTo>
                    <a:lnTo>
                      <a:pt x="375" y="3"/>
                    </a:lnTo>
                    <a:lnTo>
                      <a:pt x="374" y="2"/>
                    </a:lnTo>
                    <a:lnTo>
                      <a:pt x="371" y="0"/>
                    </a:lnTo>
                    <a:lnTo>
                      <a:pt x="368" y="0"/>
                    </a:lnTo>
                    <a:lnTo>
                      <a:pt x="367" y="0"/>
                    </a:lnTo>
                    <a:lnTo>
                      <a:pt x="364" y="2"/>
                    </a:lnTo>
                    <a:lnTo>
                      <a:pt x="362" y="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" name="Freeform 804"/>
              <p:cNvSpPr/>
              <p:nvPr/>
            </p:nvSpPr>
            <p:spPr bwMode="auto">
              <a:xfrm>
                <a:off x="3125439" y="4813415"/>
                <a:ext cx="586083" cy="582499"/>
              </a:xfrm>
              <a:custGeom>
                <a:avLst/>
                <a:gdLst>
                  <a:gd name="T0" fmla="*/ 372 w 386"/>
                  <a:gd name="T1" fmla="*/ 17 h 416"/>
                  <a:gd name="T2" fmla="*/ 337 w 386"/>
                  <a:gd name="T3" fmla="*/ 2 h 416"/>
                  <a:gd name="T4" fmla="*/ 296 w 386"/>
                  <a:gd name="T5" fmla="*/ 2 h 416"/>
                  <a:gd name="T6" fmla="*/ 256 w 386"/>
                  <a:gd name="T7" fmla="*/ 10 h 416"/>
                  <a:gd name="T8" fmla="*/ 186 w 386"/>
                  <a:gd name="T9" fmla="*/ 47 h 416"/>
                  <a:gd name="T10" fmla="*/ 125 w 386"/>
                  <a:gd name="T11" fmla="*/ 99 h 416"/>
                  <a:gd name="T12" fmla="*/ 79 w 386"/>
                  <a:gd name="T13" fmla="*/ 151 h 416"/>
                  <a:gd name="T14" fmla="*/ 56 w 386"/>
                  <a:gd name="T15" fmla="*/ 208 h 416"/>
                  <a:gd name="T16" fmla="*/ 48 w 386"/>
                  <a:gd name="T17" fmla="*/ 268 h 416"/>
                  <a:gd name="T18" fmla="*/ 46 w 386"/>
                  <a:gd name="T19" fmla="*/ 308 h 416"/>
                  <a:gd name="T20" fmla="*/ 45 w 386"/>
                  <a:gd name="T21" fmla="*/ 336 h 416"/>
                  <a:gd name="T22" fmla="*/ 39 w 386"/>
                  <a:gd name="T23" fmla="*/ 367 h 416"/>
                  <a:gd name="T24" fmla="*/ 28 w 386"/>
                  <a:gd name="T25" fmla="*/ 394 h 416"/>
                  <a:gd name="T26" fmla="*/ 9 w 386"/>
                  <a:gd name="T27" fmla="*/ 404 h 416"/>
                  <a:gd name="T28" fmla="*/ 4 w 386"/>
                  <a:gd name="T29" fmla="*/ 405 h 416"/>
                  <a:gd name="T30" fmla="*/ 1 w 386"/>
                  <a:gd name="T31" fmla="*/ 409 h 416"/>
                  <a:gd name="T32" fmla="*/ 1 w 386"/>
                  <a:gd name="T33" fmla="*/ 415 h 416"/>
                  <a:gd name="T34" fmla="*/ 5 w 386"/>
                  <a:gd name="T35" fmla="*/ 416 h 416"/>
                  <a:gd name="T36" fmla="*/ 33 w 386"/>
                  <a:gd name="T37" fmla="*/ 409 h 416"/>
                  <a:gd name="T38" fmla="*/ 48 w 386"/>
                  <a:gd name="T39" fmla="*/ 387 h 416"/>
                  <a:gd name="T40" fmla="*/ 55 w 386"/>
                  <a:gd name="T41" fmla="*/ 360 h 416"/>
                  <a:gd name="T42" fmla="*/ 60 w 386"/>
                  <a:gd name="T43" fmla="*/ 309 h 416"/>
                  <a:gd name="T44" fmla="*/ 66 w 386"/>
                  <a:gd name="T45" fmla="*/ 234 h 416"/>
                  <a:gd name="T46" fmla="*/ 81 w 386"/>
                  <a:gd name="T47" fmla="*/ 174 h 416"/>
                  <a:gd name="T48" fmla="*/ 110 w 386"/>
                  <a:gd name="T49" fmla="*/ 136 h 416"/>
                  <a:gd name="T50" fmla="*/ 166 w 386"/>
                  <a:gd name="T51" fmla="*/ 82 h 416"/>
                  <a:gd name="T52" fmla="*/ 220 w 386"/>
                  <a:gd name="T53" fmla="*/ 43 h 416"/>
                  <a:gd name="T54" fmla="*/ 253 w 386"/>
                  <a:gd name="T55" fmla="*/ 27 h 416"/>
                  <a:gd name="T56" fmla="*/ 291 w 386"/>
                  <a:gd name="T57" fmla="*/ 16 h 416"/>
                  <a:gd name="T58" fmla="*/ 329 w 386"/>
                  <a:gd name="T59" fmla="*/ 14 h 416"/>
                  <a:gd name="T60" fmla="*/ 362 w 386"/>
                  <a:gd name="T61" fmla="*/ 27 h 416"/>
                  <a:gd name="T62" fmla="*/ 376 w 386"/>
                  <a:gd name="T63" fmla="*/ 43 h 416"/>
                  <a:gd name="T64" fmla="*/ 382 w 386"/>
                  <a:gd name="T65" fmla="*/ 44 h 416"/>
                  <a:gd name="T66" fmla="*/ 386 w 386"/>
                  <a:gd name="T67" fmla="*/ 40 h 416"/>
                  <a:gd name="T68" fmla="*/ 384 w 386"/>
                  <a:gd name="T69" fmla="*/ 34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86" h="416">
                    <a:moveTo>
                      <a:pt x="384" y="34"/>
                    </a:moveTo>
                    <a:lnTo>
                      <a:pt x="372" y="17"/>
                    </a:lnTo>
                    <a:lnTo>
                      <a:pt x="355" y="7"/>
                    </a:lnTo>
                    <a:lnTo>
                      <a:pt x="337" y="2"/>
                    </a:lnTo>
                    <a:lnTo>
                      <a:pt x="315" y="0"/>
                    </a:lnTo>
                    <a:lnTo>
                      <a:pt x="296" y="2"/>
                    </a:lnTo>
                    <a:lnTo>
                      <a:pt x="275" y="6"/>
                    </a:lnTo>
                    <a:lnTo>
                      <a:pt x="256" y="10"/>
                    </a:lnTo>
                    <a:lnTo>
                      <a:pt x="220" y="26"/>
                    </a:lnTo>
                    <a:lnTo>
                      <a:pt x="186" y="47"/>
                    </a:lnTo>
                    <a:lnTo>
                      <a:pt x="155" y="72"/>
                    </a:lnTo>
                    <a:lnTo>
                      <a:pt x="125" y="99"/>
                    </a:lnTo>
                    <a:lnTo>
                      <a:pt x="97" y="127"/>
                    </a:lnTo>
                    <a:lnTo>
                      <a:pt x="79" y="151"/>
                    </a:lnTo>
                    <a:lnTo>
                      <a:pt x="64" y="178"/>
                    </a:lnTo>
                    <a:lnTo>
                      <a:pt x="56" y="208"/>
                    </a:lnTo>
                    <a:lnTo>
                      <a:pt x="50" y="237"/>
                    </a:lnTo>
                    <a:lnTo>
                      <a:pt x="48" y="268"/>
                    </a:lnTo>
                    <a:lnTo>
                      <a:pt x="46" y="298"/>
                    </a:lnTo>
                    <a:lnTo>
                      <a:pt x="46" y="308"/>
                    </a:lnTo>
                    <a:lnTo>
                      <a:pt x="46" y="320"/>
                    </a:lnTo>
                    <a:lnTo>
                      <a:pt x="45" y="336"/>
                    </a:lnTo>
                    <a:lnTo>
                      <a:pt x="42" y="351"/>
                    </a:lnTo>
                    <a:lnTo>
                      <a:pt x="39" y="367"/>
                    </a:lnTo>
                    <a:lnTo>
                      <a:pt x="35" y="381"/>
                    </a:lnTo>
                    <a:lnTo>
                      <a:pt x="28" y="394"/>
                    </a:lnTo>
                    <a:lnTo>
                      <a:pt x="19" y="401"/>
                    </a:lnTo>
                    <a:lnTo>
                      <a:pt x="9" y="404"/>
                    </a:lnTo>
                    <a:lnTo>
                      <a:pt x="7" y="404"/>
                    </a:lnTo>
                    <a:lnTo>
                      <a:pt x="4" y="405"/>
                    </a:lnTo>
                    <a:lnTo>
                      <a:pt x="1" y="408"/>
                    </a:lnTo>
                    <a:lnTo>
                      <a:pt x="1" y="409"/>
                    </a:lnTo>
                    <a:lnTo>
                      <a:pt x="0" y="412"/>
                    </a:lnTo>
                    <a:lnTo>
                      <a:pt x="1" y="415"/>
                    </a:lnTo>
                    <a:lnTo>
                      <a:pt x="2" y="416"/>
                    </a:lnTo>
                    <a:lnTo>
                      <a:pt x="5" y="416"/>
                    </a:lnTo>
                    <a:lnTo>
                      <a:pt x="21" y="415"/>
                    </a:lnTo>
                    <a:lnTo>
                      <a:pt x="33" y="409"/>
                    </a:lnTo>
                    <a:lnTo>
                      <a:pt x="42" y="399"/>
                    </a:lnTo>
                    <a:lnTo>
                      <a:pt x="48" y="387"/>
                    </a:lnTo>
                    <a:lnTo>
                      <a:pt x="52" y="374"/>
                    </a:lnTo>
                    <a:lnTo>
                      <a:pt x="55" y="360"/>
                    </a:lnTo>
                    <a:lnTo>
                      <a:pt x="57" y="347"/>
                    </a:lnTo>
                    <a:lnTo>
                      <a:pt x="60" y="309"/>
                    </a:lnTo>
                    <a:lnTo>
                      <a:pt x="62" y="273"/>
                    </a:lnTo>
                    <a:lnTo>
                      <a:pt x="66" y="234"/>
                    </a:lnTo>
                    <a:lnTo>
                      <a:pt x="73" y="198"/>
                    </a:lnTo>
                    <a:lnTo>
                      <a:pt x="81" y="174"/>
                    </a:lnTo>
                    <a:lnTo>
                      <a:pt x="94" y="154"/>
                    </a:lnTo>
                    <a:lnTo>
                      <a:pt x="110" y="136"/>
                    </a:lnTo>
                    <a:lnTo>
                      <a:pt x="127" y="117"/>
                    </a:lnTo>
                    <a:lnTo>
                      <a:pt x="166" y="82"/>
                    </a:lnTo>
                    <a:lnTo>
                      <a:pt x="207" y="51"/>
                    </a:lnTo>
                    <a:lnTo>
                      <a:pt x="220" y="43"/>
                    </a:lnTo>
                    <a:lnTo>
                      <a:pt x="236" y="34"/>
                    </a:lnTo>
                    <a:lnTo>
                      <a:pt x="253" y="27"/>
                    </a:lnTo>
                    <a:lnTo>
                      <a:pt x="273" y="20"/>
                    </a:lnTo>
                    <a:lnTo>
                      <a:pt x="291" y="16"/>
                    </a:lnTo>
                    <a:lnTo>
                      <a:pt x="311" y="13"/>
                    </a:lnTo>
                    <a:lnTo>
                      <a:pt x="329" y="14"/>
                    </a:lnTo>
                    <a:lnTo>
                      <a:pt x="346" y="19"/>
                    </a:lnTo>
                    <a:lnTo>
                      <a:pt x="362" y="27"/>
                    </a:lnTo>
                    <a:lnTo>
                      <a:pt x="373" y="41"/>
                    </a:lnTo>
                    <a:lnTo>
                      <a:pt x="376" y="43"/>
                    </a:lnTo>
                    <a:lnTo>
                      <a:pt x="379" y="44"/>
                    </a:lnTo>
                    <a:lnTo>
                      <a:pt x="382" y="44"/>
                    </a:lnTo>
                    <a:lnTo>
                      <a:pt x="384" y="43"/>
                    </a:lnTo>
                    <a:lnTo>
                      <a:pt x="386" y="40"/>
                    </a:lnTo>
                    <a:lnTo>
                      <a:pt x="386" y="37"/>
                    </a:lnTo>
                    <a:lnTo>
                      <a:pt x="384" y="3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5740912" y="3689588"/>
            <a:ext cx="1806469" cy="830058"/>
            <a:chOff x="2626491" y="3940175"/>
            <a:chExt cx="1806469" cy="830058"/>
          </a:xfrm>
        </p:grpSpPr>
        <p:sp>
          <p:nvSpPr>
            <p:cNvPr id="25" name="文本框 24"/>
            <p:cNvSpPr txBox="1"/>
            <p:nvPr/>
          </p:nvSpPr>
          <p:spPr>
            <a:xfrm>
              <a:off x="2969747" y="4164496"/>
              <a:ext cx="141934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镜面对称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2626491" y="3940175"/>
              <a:ext cx="1806469" cy="830058"/>
              <a:chOff x="2612118" y="5492751"/>
              <a:chExt cx="1517651" cy="935037"/>
            </a:xfrm>
            <a:solidFill>
              <a:srgbClr val="EE0076"/>
            </a:solidFill>
          </p:grpSpPr>
          <p:sp>
            <p:nvSpPr>
              <p:cNvPr id="37" name="Freeform 807"/>
              <p:cNvSpPr>
                <a:spLocks noEditPoints="1"/>
              </p:cNvSpPr>
              <p:nvPr/>
            </p:nvSpPr>
            <p:spPr bwMode="auto">
              <a:xfrm>
                <a:off x="2670856" y="5634038"/>
                <a:ext cx="1458913" cy="793750"/>
              </a:xfrm>
              <a:custGeom>
                <a:avLst/>
                <a:gdLst>
                  <a:gd name="T0" fmla="*/ 916 w 919"/>
                  <a:gd name="T1" fmla="*/ 163 h 500"/>
                  <a:gd name="T2" fmla="*/ 919 w 919"/>
                  <a:gd name="T3" fmla="*/ 110 h 500"/>
                  <a:gd name="T4" fmla="*/ 908 w 919"/>
                  <a:gd name="T5" fmla="*/ 59 h 500"/>
                  <a:gd name="T6" fmla="*/ 881 w 919"/>
                  <a:gd name="T7" fmla="*/ 32 h 500"/>
                  <a:gd name="T8" fmla="*/ 847 w 919"/>
                  <a:gd name="T9" fmla="*/ 20 h 500"/>
                  <a:gd name="T10" fmla="*/ 765 w 919"/>
                  <a:gd name="T11" fmla="*/ 11 h 500"/>
                  <a:gd name="T12" fmla="*/ 640 w 919"/>
                  <a:gd name="T13" fmla="*/ 10 h 500"/>
                  <a:gd name="T14" fmla="*/ 530 w 919"/>
                  <a:gd name="T15" fmla="*/ 8 h 500"/>
                  <a:gd name="T16" fmla="*/ 370 w 919"/>
                  <a:gd name="T17" fmla="*/ 7 h 500"/>
                  <a:gd name="T18" fmla="*/ 294 w 919"/>
                  <a:gd name="T19" fmla="*/ 4 h 500"/>
                  <a:gd name="T20" fmla="*/ 237 w 919"/>
                  <a:gd name="T21" fmla="*/ 0 h 500"/>
                  <a:gd name="T22" fmla="*/ 180 w 919"/>
                  <a:gd name="T23" fmla="*/ 11 h 500"/>
                  <a:gd name="T24" fmla="*/ 131 w 919"/>
                  <a:gd name="T25" fmla="*/ 45 h 500"/>
                  <a:gd name="T26" fmla="*/ 88 w 919"/>
                  <a:gd name="T27" fmla="*/ 89 h 500"/>
                  <a:gd name="T28" fmla="*/ 43 w 919"/>
                  <a:gd name="T29" fmla="*/ 137 h 500"/>
                  <a:gd name="T30" fmla="*/ 8 w 919"/>
                  <a:gd name="T31" fmla="*/ 192 h 500"/>
                  <a:gd name="T32" fmla="*/ 1 w 919"/>
                  <a:gd name="T33" fmla="*/ 249 h 500"/>
                  <a:gd name="T34" fmla="*/ 19 w 919"/>
                  <a:gd name="T35" fmla="*/ 306 h 500"/>
                  <a:gd name="T36" fmla="*/ 70 w 919"/>
                  <a:gd name="T37" fmla="*/ 380 h 500"/>
                  <a:gd name="T38" fmla="*/ 120 w 919"/>
                  <a:gd name="T39" fmla="*/ 435 h 500"/>
                  <a:gd name="T40" fmla="*/ 163 w 919"/>
                  <a:gd name="T41" fmla="*/ 469 h 500"/>
                  <a:gd name="T42" fmla="*/ 220 w 919"/>
                  <a:gd name="T43" fmla="*/ 485 h 500"/>
                  <a:gd name="T44" fmla="*/ 284 w 919"/>
                  <a:gd name="T45" fmla="*/ 485 h 500"/>
                  <a:gd name="T46" fmla="*/ 399 w 919"/>
                  <a:gd name="T47" fmla="*/ 488 h 500"/>
                  <a:gd name="T48" fmla="*/ 592 w 919"/>
                  <a:gd name="T49" fmla="*/ 499 h 500"/>
                  <a:gd name="T50" fmla="*/ 810 w 919"/>
                  <a:gd name="T51" fmla="*/ 493 h 500"/>
                  <a:gd name="T52" fmla="*/ 855 w 919"/>
                  <a:gd name="T53" fmla="*/ 479 h 500"/>
                  <a:gd name="T54" fmla="*/ 886 w 919"/>
                  <a:gd name="T55" fmla="*/ 447 h 500"/>
                  <a:gd name="T56" fmla="*/ 905 w 919"/>
                  <a:gd name="T57" fmla="*/ 404 h 500"/>
                  <a:gd name="T58" fmla="*/ 915 w 919"/>
                  <a:gd name="T59" fmla="*/ 334 h 500"/>
                  <a:gd name="T60" fmla="*/ 913 w 919"/>
                  <a:gd name="T61" fmla="*/ 238 h 500"/>
                  <a:gd name="T62" fmla="*/ 902 w 919"/>
                  <a:gd name="T63" fmla="*/ 299 h 500"/>
                  <a:gd name="T64" fmla="*/ 900 w 919"/>
                  <a:gd name="T65" fmla="*/ 344 h 500"/>
                  <a:gd name="T66" fmla="*/ 895 w 919"/>
                  <a:gd name="T67" fmla="*/ 392 h 500"/>
                  <a:gd name="T68" fmla="*/ 878 w 919"/>
                  <a:gd name="T69" fmla="*/ 435 h 500"/>
                  <a:gd name="T70" fmla="*/ 847 w 919"/>
                  <a:gd name="T71" fmla="*/ 468 h 500"/>
                  <a:gd name="T72" fmla="*/ 814 w 919"/>
                  <a:gd name="T73" fmla="*/ 479 h 500"/>
                  <a:gd name="T74" fmla="*/ 713 w 919"/>
                  <a:gd name="T75" fmla="*/ 485 h 500"/>
                  <a:gd name="T76" fmla="*/ 548 w 919"/>
                  <a:gd name="T77" fmla="*/ 482 h 500"/>
                  <a:gd name="T78" fmla="*/ 383 w 919"/>
                  <a:gd name="T79" fmla="*/ 472 h 500"/>
                  <a:gd name="T80" fmla="*/ 228 w 919"/>
                  <a:gd name="T81" fmla="*/ 471 h 500"/>
                  <a:gd name="T82" fmla="*/ 182 w 919"/>
                  <a:gd name="T83" fmla="*/ 461 h 500"/>
                  <a:gd name="T84" fmla="*/ 142 w 919"/>
                  <a:gd name="T85" fmla="*/ 437 h 500"/>
                  <a:gd name="T86" fmla="*/ 93 w 919"/>
                  <a:gd name="T87" fmla="*/ 385 h 500"/>
                  <a:gd name="T88" fmla="*/ 38 w 919"/>
                  <a:gd name="T89" fmla="*/ 307 h 500"/>
                  <a:gd name="T90" fmla="*/ 18 w 919"/>
                  <a:gd name="T91" fmla="*/ 265 h 500"/>
                  <a:gd name="T92" fmla="*/ 14 w 919"/>
                  <a:gd name="T93" fmla="*/ 215 h 500"/>
                  <a:gd name="T94" fmla="*/ 36 w 919"/>
                  <a:gd name="T95" fmla="*/ 169 h 500"/>
                  <a:gd name="T96" fmla="*/ 94 w 919"/>
                  <a:gd name="T97" fmla="*/ 100 h 500"/>
                  <a:gd name="T98" fmla="*/ 143 w 919"/>
                  <a:gd name="T99" fmla="*/ 53 h 500"/>
                  <a:gd name="T100" fmla="*/ 182 w 919"/>
                  <a:gd name="T101" fmla="*/ 27 h 500"/>
                  <a:gd name="T102" fmla="*/ 221 w 919"/>
                  <a:gd name="T103" fmla="*/ 15 h 500"/>
                  <a:gd name="T104" fmla="*/ 255 w 919"/>
                  <a:gd name="T105" fmla="*/ 17 h 500"/>
                  <a:gd name="T106" fmla="*/ 493 w 919"/>
                  <a:gd name="T107" fmla="*/ 22 h 500"/>
                  <a:gd name="T108" fmla="*/ 809 w 919"/>
                  <a:gd name="T109" fmla="*/ 28 h 500"/>
                  <a:gd name="T110" fmla="*/ 846 w 919"/>
                  <a:gd name="T111" fmla="*/ 34 h 500"/>
                  <a:gd name="T112" fmla="*/ 879 w 919"/>
                  <a:gd name="T113" fmla="*/ 48 h 500"/>
                  <a:gd name="T114" fmla="*/ 902 w 919"/>
                  <a:gd name="T115" fmla="*/ 80 h 500"/>
                  <a:gd name="T116" fmla="*/ 906 w 919"/>
                  <a:gd name="T117" fmla="*/ 121 h 500"/>
                  <a:gd name="T118" fmla="*/ 902 w 919"/>
                  <a:gd name="T119" fmla="*/ 166 h 500"/>
                  <a:gd name="T120" fmla="*/ 899 w 919"/>
                  <a:gd name="T121" fmla="*/ 207 h 500"/>
                  <a:gd name="T122" fmla="*/ 902 w 919"/>
                  <a:gd name="T123" fmla="*/ 299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19" h="500">
                    <a:moveTo>
                      <a:pt x="913" y="190"/>
                    </a:moveTo>
                    <a:lnTo>
                      <a:pt x="916" y="163"/>
                    </a:lnTo>
                    <a:lnTo>
                      <a:pt x="919" y="137"/>
                    </a:lnTo>
                    <a:lnTo>
                      <a:pt x="919" y="110"/>
                    </a:lnTo>
                    <a:lnTo>
                      <a:pt x="916" y="83"/>
                    </a:lnTo>
                    <a:lnTo>
                      <a:pt x="908" y="59"/>
                    </a:lnTo>
                    <a:lnTo>
                      <a:pt x="896" y="43"/>
                    </a:lnTo>
                    <a:lnTo>
                      <a:pt x="881" y="32"/>
                    </a:lnTo>
                    <a:lnTo>
                      <a:pt x="865" y="25"/>
                    </a:lnTo>
                    <a:lnTo>
                      <a:pt x="847" y="20"/>
                    </a:lnTo>
                    <a:lnTo>
                      <a:pt x="829" y="17"/>
                    </a:lnTo>
                    <a:lnTo>
                      <a:pt x="765" y="11"/>
                    </a:lnTo>
                    <a:lnTo>
                      <a:pt x="702" y="11"/>
                    </a:lnTo>
                    <a:lnTo>
                      <a:pt x="640" y="10"/>
                    </a:lnTo>
                    <a:lnTo>
                      <a:pt x="576" y="10"/>
                    </a:lnTo>
                    <a:lnTo>
                      <a:pt x="530" y="8"/>
                    </a:lnTo>
                    <a:lnTo>
                      <a:pt x="482" y="7"/>
                    </a:lnTo>
                    <a:lnTo>
                      <a:pt x="370" y="7"/>
                    </a:lnTo>
                    <a:lnTo>
                      <a:pt x="323" y="5"/>
                    </a:lnTo>
                    <a:lnTo>
                      <a:pt x="294" y="4"/>
                    </a:lnTo>
                    <a:lnTo>
                      <a:pt x="266" y="1"/>
                    </a:lnTo>
                    <a:lnTo>
                      <a:pt x="237" y="0"/>
                    </a:lnTo>
                    <a:lnTo>
                      <a:pt x="208" y="3"/>
                    </a:lnTo>
                    <a:lnTo>
                      <a:pt x="180" y="11"/>
                    </a:lnTo>
                    <a:lnTo>
                      <a:pt x="155" y="27"/>
                    </a:lnTo>
                    <a:lnTo>
                      <a:pt x="131" y="45"/>
                    </a:lnTo>
                    <a:lnTo>
                      <a:pt x="108" y="66"/>
                    </a:lnTo>
                    <a:lnTo>
                      <a:pt x="88" y="89"/>
                    </a:lnTo>
                    <a:lnTo>
                      <a:pt x="66" y="113"/>
                    </a:lnTo>
                    <a:lnTo>
                      <a:pt x="43" y="137"/>
                    </a:lnTo>
                    <a:lnTo>
                      <a:pt x="24" y="162"/>
                    </a:lnTo>
                    <a:lnTo>
                      <a:pt x="8" y="192"/>
                    </a:lnTo>
                    <a:lnTo>
                      <a:pt x="0" y="220"/>
                    </a:lnTo>
                    <a:lnTo>
                      <a:pt x="1" y="249"/>
                    </a:lnTo>
                    <a:lnTo>
                      <a:pt x="8" y="278"/>
                    </a:lnTo>
                    <a:lnTo>
                      <a:pt x="19" y="306"/>
                    </a:lnTo>
                    <a:lnTo>
                      <a:pt x="43" y="344"/>
                    </a:lnTo>
                    <a:lnTo>
                      <a:pt x="70" y="380"/>
                    </a:lnTo>
                    <a:lnTo>
                      <a:pt x="100" y="416"/>
                    </a:lnTo>
                    <a:lnTo>
                      <a:pt x="120" y="435"/>
                    </a:lnTo>
                    <a:lnTo>
                      <a:pt x="141" y="454"/>
                    </a:lnTo>
                    <a:lnTo>
                      <a:pt x="163" y="469"/>
                    </a:lnTo>
                    <a:lnTo>
                      <a:pt x="189" y="479"/>
                    </a:lnTo>
                    <a:lnTo>
                      <a:pt x="220" y="485"/>
                    </a:lnTo>
                    <a:lnTo>
                      <a:pt x="252" y="486"/>
                    </a:lnTo>
                    <a:lnTo>
                      <a:pt x="284" y="485"/>
                    </a:lnTo>
                    <a:lnTo>
                      <a:pt x="315" y="485"/>
                    </a:lnTo>
                    <a:lnTo>
                      <a:pt x="399" y="488"/>
                    </a:lnTo>
                    <a:lnTo>
                      <a:pt x="483" y="492"/>
                    </a:lnTo>
                    <a:lnTo>
                      <a:pt x="592" y="499"/>
                    </a:lnTo>
                    <a:lnTo>
                      <a:pt x="700" y="500"/>
                    </a:lnTo>
                    <a:lnTo>
                      <a:pt x="810" y="493"/>
                    </a:lnTo>
                    <a:lnTo>
                      <a:pt x="834" y="489"/>
                    </a:lnTo>
                    <a:lnTo>
                      <a:pt x="855" y="479"/>
                    </a:lnTo>
                    <a:lnTo>
                      <a:pt x="872" y="465"/>
                    </a:lnTo>
                    <a:lnTo>
                      <a:pt x="886" y="447"/>
                    </a:lnTo>
                    <a:lnTo>
                      <a:pt x="896" y="427"/>
                    </a:lnTo>
                    <a:lnTo>
                      <a:pt x="905" y="404"/>
                    </a:lnTo>
                    <a:lnTo>
                      <a:pt x="910" y="382"/>
                    </a:lnTo>
                    <a:lnTo>
                      <a:pt x="915" y="334"/>
                    </a:lnTo>
                    <a:lnTo>
                      <a:pt x="915" y="286"/>
                    </a:lnTo>
                    <a:lnTo>
                      <a:pt x="913" y="238"/>
                    </a:lnTo>
                    <a:lnTo>
                      <a:pt x="913" y="190"/>
                    </a:lnTo>
                    <a:close/>
                    <a:moveTo>
                      <a:pt x="902" y="299"/>
                    </a:moveTo>
                    <a:lnTo>
                      <a:pt x="902" y="320"/>
                    </a:lnTo>
                    <a:lnTo>
                      <a:pt x="900" y="344"/>
                    </a:lnTo>
                    <a:lnTo>
                      <a:pt x="899" y="368"/>
                    </a:lnTo>
                    <a:lnTo>
                      <a:pt x="895" y="392"/>
                    </a:lnTo>
                    <a:lnTo>
                      <a:pt x="888" y="414"/>
                    </a:lnTo>
                    <a:lnTo>
                      <a:pt x="878" y="435"/>
                    </a:lnTo>
                    <a:lnTo>
                      <a:pt x="865" y="454"/>
                    </a:lnTo>
                    <a:lnTo>
                      <a:pt x="847" y="468"/>
                    </a:lnTo>
                    <a:lnTo>
                      <a:pt x="831" y="475"/>
                    </a:lnTo>
                    <a:lnTo>
                      <a:pt x="814" y="479"/>
                    </a:lnTo>
                    <a:lnTo>
                      <a:pt x="796" y="481"/>
                    </a:lnTo>
                    <a:lnTo>
                      <a:pt x="713" y="485"/>
                    </a:lnTo>
                    <a:lnTo>
                      <a:pt x="630" y="486"/>
                    </a:lnTo>
                    <a:lnTo>
                      <a:pt x="548" y="482"/>
                    </a:lnTo>
                    <a:lnTo>
                      <a:pt x="465" y="478"/>
                    </a:lnTo>
                    <a:lnTo>
                      <a:pt x="383" y="472"/>
                    </a:lnTo>
                    <a:lnTo>
                      <a:pt x="306" y="471"/>
                    </a:lnTo>
                    <a:lnTo>
                      <a:pt x="228" y="471"/>
                    </a:lnTo>
                    <a:lnTo>
                      <a:pt x="203" y="468"/>
                    </a:lnTo>
                    <a:lnTo>
                      <a:pt x="182" y="461"/>
                    </a:lnTo>
                    <a:lnTo>
                      <a:pt x="160" y="451"/>
                    </a:lnTo>
                    <a:lnTo>
                      <a:pt x="142" y="437"/>
                    </a:lnTo>
                    <a:lnTo>
                      <a:pt x="124" y="420"/>
                    </a:lnTo>
                    <a:lnTo>
                      <a:pt x="93" y="385"/>
                    </a:lnTo>
                    <a:lnTo>
                      <a:pt x="63" y="348"/>
                    </a:lnTo>
                    <a:lnTo>
                      <a:pt x="38" y="307"/>
                    </a:lnTo>
                    <a:lnTo>
                      <a:pt x="26" y="287"/>
                    </a:lnTo>
                    <a:lnTo>
                      <a:pt x="18" y="265"/>
                    </a:lnTo>
                    <a:lnTo>
                      <a:pt x="12" y="242"/>
                    </a:lnTo>
                    <a:lnTo>
                      <a:pt x="14" y="215"/>
                    </a:lnTo>
                    <a:lnTo>
                      <a:pt x="24" y="192"/>
                    </a:lnTo>
                    <a:lnTo>
                      <a:pt x="36" y="169"/>
                    </a:lnTo>
                    <a:lnTo>
                      <a:pt x="63" y="134"/>
                    </a:lnTo>
                    <a:lnTo>
                      <a:pt x="94" y="100"/>
                    </a:lnTo>
                    <a:lnTo>
                      <a:pt x="127" y="69"/>
                    </a:lnTo>
                    <a:lnTo>
                      <a:pt x="143" y="53"/>
                    </a:lnTo>
                    <a:lnTo>
                      <a:pt x="162" y="38"/>
                    </a:lnTo>
                    <a:lnTo>
                      <a:pt x="182" y="27"/>
                    </a:lnTo>
                    <a:lnTo>
                      <a:pt x="204" y="18"/>
                    </a:lnTo>
                    <a:lnTo>
                      <a:pt x="221" y="15"/>
                    </a:lnTo>
                    <a:lnTo>
                      <a:pt x="238" y="15"/>
                    </a:lnTo>
                    <a:lnTo>
                      <a:pt x="255" y="17"/>
                    </a:lnTo>
                    <a:lnTo>
                      <a:pt x="373" y="21"/>
                    </a:lnTo>
                    <a:lnTo>
                      <a:pt x="493" y="22"/>
                    </a:lnTo>
                    <a:lnTo>
                      <a:pt x="791" y="28"/>
                    </a:lnTo>
                    <a:lnTo>
                      <a:pt x="809" y="28"/>
                    </a:lnTo>
                    <a:lnTo>
                      <a:pt x="827" y="29"/>
                    </a:lnTo>
                    <a:lnTo>
                      <a:pt x="846" y="34"/>
                    </a:lnTo>
                    <a:lnTo>
                      <a:pt x="864" y="39"/>
                    </a:lnTo>
                    <a:lnTo>
                      <a:pt x="879" y="48"/>
                    </a:lnTo>
                    <a:lnTo>
                      <a:pt x="892" y="62"/>
                    </a:lnTo>
                    <a:lnTo>
                      <a:pt x="902" y="80"/>
                    </a:lnTo>
                    <a:lnTo>
                      <a:pt x="906" y="100"/>
                    </a:lnTo>
                    <a:lnTo>
                      <a:pt x="906" y="121"/>
                    </a:lnTo>
                    <a:lnTo>
                      <a:pt x="905" y="144"/>
                    </a:lnTo>
                    <a:lnTo>
                      <a:pt x="902" y="166"/>
                    </a:lnTo>
                    <a:lnTo>
                      <a:pt x="899" y="187"/>
                    </a:lnTo>
                    <a:lnTo>
                      <a:pt x="899" y="207"/>
                    </a:lnTo>
                    <a:lnTo>
                      <a:pt x="900" y="252"/>
                    </a:lnTo>
                    <a:lnTo>
                      <a:pt x="902" y="29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" name="Freeform 808"/>
              <p:cNvSpPr>
                <a:spLocks noEditPoints="1"/>
              </p:cNvSpPr>
              <p:nvPr/>
            </p:nvSpPr>
            <p:spPr bwMode="auto">
              <a:xfrm>
                <a:off x="2769281" y="5911851"/>
                <a:ext cx="187325" cy="166688"/>
              </a:xfrm>
              <a:custGeom>
                <a:avLst/>
                <a:gdLst>
                  <a:gd name="T0" fmla="*/ 73 w 118"/>
                  <a:gd name="T1" fmla="*/ 0 h 105"/>
                  <a:gd name="T2" fmla="*/ 70 w 118"/>
                  <a:gd name="T3" fmla="*/ 0 h 105"/>
                  <a:gd name="T4" fmla="*/ 69 w 118"/>
                  <a:gd name="T5" fmla="*/ 0 h 105"/>
                  <a:gd name="T6" fmla="*/ 67 w 118"/>
                  <a:gd name="T7" fmla="*/ 0 h 105"/>
                  <a:gd name="T8" fmla="*/ 65 w 118"/>
                  <a:gd name="T9" fmla="*/ 0 h 105"/>
                  <a:gd name="T10" fmla="*/ 48 w 118"/>
                  <a:gd name="T11" fmla="*/ 2 h 105"/>
                  <a:gd name="T12" fmla="*/ 32 w 118"/>
                  <a:gd name="T13" fmla="*/ 8 h 105"/>
                  <a:gd name="T14" fmla="*/ 17 w 118"/>
                  <a:gd name="T15" fmla="*/ 18 h 105"/>
                  <a:gd name="T16" fmla="*/ 7 w 118"/>
                  <a:gd name="T17" fmla="*/ 31 h 105"/>
                  <a:gd name="T18" fmla="*/ 0 w 118"/>
                  <a:gd name="T19" fmla="*/ 46 h 105"/>
                  <a:gd name="T20" fmla="*/ 1 w 118"/>
                  <a:gd name="T21" fmla="*/ 64 h 105"/>
                  <a:gd name="T22" fmla="*/ 8 w 118"/>
                  <a:gd name="T23" fmla="*/ 80 h 105"/>
                  <a:gd name="T24" fmla="*/ 19 w 118"/>
                  <a:gd name="T25" fmla="*/ 93 h 105"/>
                  <a:gd name="T26" fmla="*/ 35 w 118"/>
                  <a:gd name="T27" fmla="*/ 101 h 105"/>
                  <a:gd name="T28" fmla="*/ 52 w 118"/>
                  <a:gd name="T29" fmla="*/ 105 h 105"/>
                  <a:gd name="T30" fmla="*/ 73 w 118"/>
                  <a:gd name="T31" fmla="*/ 103 h 105"/>
                  <a:gd name="T32" fmla="*/ 90 w 118"/>
                  <a:gd name="T33" fmla="*/ 95 h 105"/>
                  <a:gd name="T34" fmla="*/ 105 w 118"/>
                  <a:gd name="T35" fmla="*/ 81 h 105"/>
                  <a:gd name="T36" fmla="*/ 115 w 118"/>
                  <a:gd name="T37" fmla="*/ 64 h 105"/>
                  <a:gd name="T38" fmla="*/ 118 w 118"/>
                  <a:gd name="T39" fmla="*/ 46 h 105"/>
                  <a:gd name="T40" fmla="*/ 114 w 118"/>
                  <a:gd name="T41" fmla="*/ 29 h 105"/>
                  <a:gd name="T42" fmla="*/ 104 w 118"/>
                  <a:gd name="T43" fmla="*/ 15 h 105"/>
                  <a:gd name="T44" fmla="*/ 90 w 118"/>
                  <a:gd name="T45" fmla="*/ 5 h 105"/>
                  <a:gd name="T46" fmla="*/ 73 w 118"/>
                  <a:gd name="T47" fmla="*/ 0 h 105"/>
                  <a:gd name="T48" fmla="*/ 100 w 118"/>
                  <a:gd name="T49" fmla="*/ 66 h 105"/>
                  <a:gd name="T50" fmla="*/ 91 w 118"/>
                  <a:gd name="T51" fmla="*/ 77 h 105"/>
                  <a:gd name="T52" fmla="*/ 80 w 118"/>
                  <a:gd name="T53" fmla="*/ 86 h 105"/>
                  <a:gd name="T54" fmla="*/ 66 w 118"/>
                  <a:gd name="T55" fmla="*/ 90 h 105"/>
                  <a:gd name="T56" fmla="*/ 52 w 118"/>
                  <a:gd name="T57" fmla="*/ 91 h 105"/>
                  <a:gd name="T58" fmla="*/ 36 w 118"/>
                  <a:gd name="T59" fmla="*/ 87 h 105"/>
                  <a:gd name="T60" fmla="*/ 24 w 118"/>
                  <a:gd name="T61" fmla="*/ 77 h 105"/>
                  <a:gd name="T62" fmla="*/ 15 w 118"/>
                  <a:gd name="T63" fmla="*/ 63 h 105"/>
                  <a:gd name="T64" fmla="*/ 14 w 118"/>
                  <a:gd name="T65" fmla="*/ 46 h 105"/>
                  <a:gd name="T66" fmla="*/ 19 w 118"/>
                  <a:gd name="T67" fmla="*/ 35 h 105"/>
                  <a:gd name="T68" fmla="*/ 29 w 118"/>
                  <a:gd name="T69" fmla="*/ 25 h 105"/>
                  <a:gd name="T70" fmla="*/ 42 w 118"/>
                  <a:gd name="T71" fmla="*/ 19 h 105"/>
                  <a:gd name="T72" fmla="*/ 55 w 118"/>
                  <a:gd name="T73" fmla="*/ 15 h 105"/>
                  <a:gd name="T74" fmla="*/ 69 w 118"/>
                  <a:gd name="T75" fmla="*/ 14 h 105"/>
                  <a:gd name="T76" fmla="*/ 83 w 118"/>
                  <a:gd name="T77" fmla="*/ 17 h 105"/>
                  <a:gd name="T78" fmla="*/ 94 w 118"/>
                  <a:gd name="T79" fmla="*/ 25 h 105"/>
                  <a:gd name="T80" fmla="*/ 101 w 118"/>
                  <a:gd name="T81" fmla="*/ 36 h 105"/>
                  <a:gd name="T82" fmla="*/ 104 w 118"/>
                  <a:gd name="T83" fmla="*/ 50 h 105"/>
                  <a:gd name="T84" fmla="*/ 100 w 118"/>
                  <a:gd name="T85" fmla="*/ 66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8" h="105">
                    <a:moveTo>
                      <a:pt x="73" y="0"/>
                    </a:moveTo>
                    <a:lnTo>
                      <a:pt x="70" y="0"/>
                    </a:lnTo>
                    <a:lnTo>
                      <a:pt x="69" y="0"/>
                    </a:lnTo>
                    <a:lnTo>
                      <a:pt x="67" y="0"/>
                    </a:lnTo>
                    <a:lnTo>
                      <a:pt x="65" y="0"/>
                    </a:lnTo>
                    <a:lnTo>
                      <a:pt x="48" y="2"/>
                    </a:lnTo>
                    <a:lnTo>
                      <a:pt x="32" y="8"/>
                    </a:lnTo>
                    <a:lnTo>
                      <a:pt x="17" y="18"/>
                    </a:lnTo>
                    <a:lnTo>
                      <a:pt x="7" y="31"/>
                    </a:lnTo>
                    <a:lnTo>
                      <a:pt x="0" y="46"/>
                    </a:lnTo>
                    <a:lnTo>
                      <a:pt x="1" y="64"/>
                    </a:lnTo>
                    <a:lnTo>
                      <a:pt x="8" y="80"/>
                    </a:lnTo>
                    <a:lnTo>
                      <a:pt x="19" y="93"/>
                    </a:lnTo>
                    <a:lnTo>
                      <a:pt x="35" y="101"/>
                    </a:lnTo>
                    <a:lnTo>
                      <a:pt x="52" y="105"/>
                    </a:lnTo>
                    <a:lnTo>
                      <a:pt x="73" y="103"/>
                    </a:lnTo>
                    <a:lnTo>
                      <a:pt x="90" y="95"/>
                    </a:lnTo>
                    <a:lnTo>
                      <a:pt x="105" y="81"/>
                    </a:lnTo>
                    <a:lnTo>
                      <a:pt x="115" y="64"/>
                    </a:lnTo>
                    <a:lnTo>
                      <a:pt x="118" y="46"/>
                    </a:lnTo>
                    <a:lnTo>
                      <a:pt x="114" y="29"/>
                    </a:lnTo>
                    <a:lnTo>
                      <a:pt x="104" y="15"/>
                    </a:lnTo>
                    <a:lnTo>
                      <a:pt x="90" y="5"/>
                    </a:lnTo>
                    <a:lnTo>
                      <a:pt x="73" y="0"/>
                    </a:lnTo>
                    <a:close/>
                    <a:moveTo>
                      <a:pt x="100" y="66"/>
                    </a:moveTo>
                    <a:lnTo>
                      <a:pt x="91" y="77"/>
                    </a:lnTo>
                    <a:lnTo>
                      <a:pt x="80" y="86"/>
                    </a:lnTo>
                    <a:lnTo>
                      <a:pt x="66" y="90"/>
                    </a:lnTo>
                    <a:lnTo>
                      <a:pt x="52" y="91"/>
                    </a:lnTo>
                    <a:lnTo>
                      <a:pt x="36" y="87"/>
                    </a:lnTo>
                    <a:lnTo>
                      <a:pt x="24" y="77"/>
                    </a:lnTo>
                    <a:lnTo>
                      <a:pt x="15" y="63"/>
                    </a:lnTo>
                    <a:lnTo>
                      <a:pt x="14" y="46"/>
                    </a:lnTo>
                    <a:lnTo>
                      <a:pt x="19" y="35"/>
                    </a:lnTo>
                    <a:lnTo>
                      <a:pt x="29" y="25"/>
                    </a:lnTo>
                    <a:lnTo>
                      <a:pt x="42" y="19"/>
                    </a:lnTo>
                    <a:lnTo>
                      <a:pt x="55" y="15"/>
                    </a:lnTo>
                    <a:lnTo>
                      <a:pt x="69" y="14"/>
                    </a:lnTo>
                    <a:lnTo>
                      <a:pt x="83" y="17"/>
                    </a:lnTo>
                    <a:lnTo>
                      <a:pt x="94" y="25"/>
                    </a:lnTo>
                    <a:lnTo>
                      <a:pt x="101" y="36"/>
                    </a:lnTo>
                    <a:lnTo>
                      <a:pt x="104" y="50"/>
                    </a:lnTo>
                    <a:lnTo>
                      <a:pt x="100" y="66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" name="Freeform 809"/>
              <p:cNvSpPr>
                <a:spLocks noEditPoints="1"/>
              </p:cNvSpPr>
              <p:nvPr/>
            </p:nvSpPr>
            <p:spPr bwMode="auto">
              <a:xfrm>
                <a:off x="2612118" y="5492751"/>
                <a:ext cx="252413" cy="534988"/>
              </a:xfrm>
              <a:custGeom>
                <a:avLst/>
                <a:gdLst>
                  <a:gd name="T0" fmla="*/ 82 w 159"/>
                  <a:gd name="T1" fmla="*/ 178 h 337"/>
                  <a:gd name="T2" fmla="*/ 118 w 159"/>
                  <a:gd name="T3" fmla="*/ 137 h 337"/>
                  <a:gd name="T4" fmla="*/ 140 w 159"/>
                  <a:gd name="T5" fmla="*/ 94 h 337"/>
                  <a:gd name="T6" fmla="*/ 142 w 159"/>
                  <a:gd name="T7" fmla="*/ 52 h 337"/>
                  <a:gd name="T8" fmla="*/ 124 w 159"/>
                  <a:gd name="T9" fmla="*/ 18 h 337"/>
                  <a:gd name="T10" fmla="*/ 92 w 159"/>
                  <a:gd name="T11" fmla="*/ 3 h 337"/>
                  <a:gd name="T12" fmla="*/ 56 w 159"/>
                  <a:gd name="T13" fmla="*/ 3 h 337"/>
                  <a:gd name="T14" fmla="*/ 20 w 159"/>
                  <a:gd name="T15" fmla="*/ 25 h 337"/>
                  <a:gd name="T16" fmla="*/ 0 w 159"/>
                  <a:gd name="T17" fmla="*/ 63 h 337"/>
                  <a:gd name="T18" fmla="*/ 4 w 159"/>
                  <a:gd name="T19" fmla="*/ 110 h 337"/>
                  <a:gd name="T20" fmla="*/ 30 w 159"/>
                  <a:gd name="T21" fmla="*/ 149 h 337"/>
                  <a:gd name="T22" fmla="*/ 62 w 159"/>
                  <a:gd name="T23" fmla="*/ 179 h 337"/>
                  <a:gd name="T24" fmla="*/ 35 w 159"/>
                  <a:gd name="T25" fmla="*/ 209 h 337"/>
                  <a:gd name="T26" fmla="*/ 21 w 159"/>
                  <a:gd name="T27" fmla="*/ 241 h 337"/>
                  <a:gd name="T28" fmla="*/ 27 w 159"/>
                  <a:gd name="T29" fmla="*/ 275 h 337"/>
                  <a:gd name="T30" fmla="*/ 44 w 159"/>
                  <a:gd name="T31" fmla="*/ 293 h 337"/>
                  <a:gd name="T32" fmla="*/ 49 w 159"/>
                  <a:gd name="T33" fmla="*/ 293 h 337"/>
                  <a:gd name="T34" fmla="*/ 52 w 159"/>
                  <a:gd name="T35" fmla="*/ 288 h 337"/>
                  <a:gd name="T36" fmla="*/ 51 w 159"/>
                  <a:gd name="T37" fmla="*/ 282 h 337"/>
                  <a:gd name="T38" fmla="*/ 34 w 159"/>
                  <a:gd name="T39" fmla="*/ 250 h 337"/>
                  <a:gd name="T40" fmla="*/ 45 w 159"/>
                  <a:gd name="T41" fmla="*/ 217 h 337"/>
                  <a:gd name="T42" fmla="*/ 71 w 159"/>
                  <a:gd name="T43" fmla="*/ 189 h 337"/>
                  <a:gd name="T44" fmla="*/ 89 w 159"/>
                  <a:gd name="T45" fmla="*/ 202 h 337"/>
                  <a:gd name="T46" fmla="*/ 120 w 159"/>
                  <a:gd name="T47" fmla="*/ 231 h 337"/>
                  <a:gd name="T48" fmla="*/ 142 w 159"/>
                  <a:gd name="T49" fmla="*/ 268 h 337"/>
                  <a:gd name="T50" fmla="*/ 142 w 159"/>
                  <a:gd name="T51" fmla="*/ 295 h 337"/>
                  <a:gd name="T52" fmla="*/ 125 w 159"/>
                  <a:gd name="T53" fmla="*/ 319 h 337"/>
                  <a:gd name="T54" fmla="*/ 110 w 159"/>
                  <a:gd name="T55" fmla="*/ 324 h 337"/>
                  <a:gd name="T56" fmla="*/ 106 w 159"/>
                  <a:gd name="T57" fmla="*/ 328 h 337"/>
                  <a:gd name="T58" fmla="*/ 106 w 159"/>
                  <a:gd name="T59" fmla="*/ 333 h 337"/>
                  <a:gd name="T60" fmla="*/ 110 w 159"/>
                  <a:gd name="T61" fmla="*/ 337 h 337"/>
                  <a:gd name="T62" fmla="*/ 128 w 159"/>
                  <a:gd name="T63" fmla="*/ 333 h 337"/>
                  <a:gd name="T64" fmla="*/ 151 w 159"/>
                  <a:gd name="T65" fmla="*/ 310 h 337"/>
                  <a:gd name="T66" fmla="*/ 159 w 159"/>
                  <a:gd name="T67" fmla="*/ 279 h 337"/>
                  <a:gd name="T68" fmla="*/ 147 w 159"/>
                  <a:gd name="T69" fmla="*/ 242 h 337"/>
                  <a:gd name="T70" fmla="*/ 120 w 159"/>
                  <a:gd name="T71" fmla="*/ 210 h 337"/>
                  <a:gd name="T72" fmla="*/ 30 w 159"/>
                  <a:gd name="T73" fmla="*/ 128 h 337"/>
                  <a:gd name="T74" fmla="*/ 14 w 159"/>
                  <a:gd name="T75" fmla="*/ 93 h 337"/>
                  <a:gd name="T76" fmla="*/ 17 w 159"/>
                  <a:gd name="T77" fmla="*/ 56 h 337"/>
                  <a:gd name="T78" fmla="*/ 40 w 159"/>
                  <a:gd name="T79" fmla="*/ 27 h 337"/>
                  <a:gd name="T80" fmla="*/ 73 w 159"/>
                  <a:gd name="T81" fmla="*/ 14 h 337"/>
                  <a:gd name="T82" fmla="*/ 107 w 159"/>
                  <a:gd name="T83" fmla="*/ 24 h 337"/>
                  <a:gd name="T84" fmla="*/ 128 w 159"/>
                  <a:gd name="T85" fmla="*/ 52 h 337"/>
                  <a:gd name="T86" fmla="*/ 127 w 159"/>
                  <a:gd name="T87" fmla="*/ 93 h 337"/>
                  <a:gd name="T88" fmla="*/ 107 w 159"/>
                  <a:gd name="T89" fmla="*/ 130 h 337"/>
                  <a:gd name="T90" fmla="*/ 72 w 159"/>
                  <a:gd name="T91" fmla="*/ 169 h 337"/>
                  <a:gd name="T92" fmla="*/ 30 w 159"/>
                  <a:gd name="T93" fmla="*/ 128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59" h="337">
                    <a:moveTo>
                      <a:pt x="106" y="197"/>
                    </a:moveTo>
                    <a:lnTo>
                      <a:pt x="82" y="178"/>
                    </a:lnTo>
                    <a:lnTo>
                      <a:pt x="102" y="158"/>
                    </a:lnTo>
                    <a:lnTo>
                      <a:pt x="118" y="137"/>
                    </a:lnTo>
                    <a:lnTo>
                      <a:pt x="133" y="114"/>
                    </a:lnTo>
                    <a:lnTo>
                      <a:pt x="140" y="94"/>
                    </a:lnTo>
                    <a:lnTo>
                      <a:pt x="144" y="73"/>
                    </a:lnTo>
                    <a:lnTo>
                      <a:pt x="142" y="52"/>
                    </a:lnTo>
                    <a:lnTo>
                      <a:pt x="135" y="32"/>
                    </a:lnTo>
                    <a:lnTo>
                      <a:pt x="124" y="18"/>
                    </a:lnTo>
                    <a:lnTo>
                      <a:pt x="109" y="8"/>
                    </a:lnTo>
                    <a:lnTo>
                      <a:pt x="92" y="3"/>
                    </a:lnTo>
                    <a:lnTo>
                      <a:pt x="73" y="0"/>
                    </a:lnTo>
                    <a:lnTo>
                      <a:pt x="56" y="3"/>
                    </a:lnTo>
                    <a:lnTo>
                      <a:pt x="35" y="11"/>
                    </a:lnTo>
                    <a:lnTo>
                      <a:pt x="20" y="25"/>
                    </a:lnTo>
                    <a:lnTo>
                      <a:pt x="7" y="42"/>
                    </a:lnTo>
                    <a:lnTo>
                      <a:pt x="0" y="63"/>
                    </a:lnTo>
                    <a:lnTo>
                      <a:pt x="0" y="87"/>
                    </a:lnTo>
                    <a:lnTo>
                      <a:pt x="4" y="110"/>
                    </a:lnTo>
                    <a:lnTo>
                      <a:pt x="16" y="131"/>
                    </a:lnTo>
                    <a:lnTo>
                      <a:pt x="30" y="149"/>
                    </a:lnTo>
                    <a:lnTo>
                      <a:pt x="45" y="165"/>
                    </a:lnTo>
                    <a:lnTo>
                      <a:pt x="62" y="179"/>
                    </a:lnTo>
                    <a:lnTo>
                      <a:pt x="48" y="193"/>
                    </a:lnTo>
                    <a:lnTo>
                      <a:pt x="35" y="209"/>
                    </a:lnTo>
                    <a:lnTo>
                      <a:pt x="25" y="224"/>
                    </a:lnTo>
                    <a:lnTo>
                      <a:pt x="21" y="241"/>
                    </a:lnTo>
                    <a:lnTo>
                      <a:pt x="20" y="258"/>
                    </a:lnTo>
                    <a:lnTo>
                      <a:pt x="27" y="275"/>
                    </a:lnTo>
                    <a:lnTo>
                      <a:pt x="41" y="292"/>
                    </a:lnTo>
                    <a:lnTo>
                      <a:pt x="44" y="293"/>
                    </a:lnTo>
                    <a:lnTo>
                      <a:pt x="47" y="295"/>
                    </a:lnTo>
                    <a:lnTo>
                      <a:pt x="49" y="293"/>
                    </a:lnTo>
                    <a:lnTo>
                      <a:pt x="52" y="290"/>
                    </a:lnTo>
                    <a:lnTo>
                      <a:pt x="52" y="288"/>
                    </a:lnTo>
                    <a:lnTo>
                      <a:pt x="52" y="285"/>
                    </a:lnTo>
                    <a:lnTo>
                      <a:pt x="51" y="282"/>
                    </a:lnTo>
                    <a:lnTo>
                      <a:pt x="38" y="265"/>
                    </a:lnTo>
                    <a:lnTo>
                      <a:pt x="34" y="250"/>
                    </a:lnTo>
                    <a:lnTo>
                      <a:pt x="37" y="233"/>
                    </a:lnTo>
                    <a:lnTo>
                      <a:pt x="45" y="217"/>
                    </a:lnTo>
                    <a:lnTo>
                      <a:pt x="58" y="202"/>
                    </a:lnTo>
                    <a:lnTo>
                      <a:pt x="71" y="189"/>
                    </a:lnTo>
                    <a:lnTo>
                      <a:pt x="72" y="187"/>
                    </a:lnTo>
                    <a:lnTo>
                      <a:pt x="89" y="202"/>
                    </a:lnTo>
                    <a:lnTo>
                      <a:pt x="104" y="216"/>
                    </a:lnTo>
                    <a:lnTo>
                      <a:pt x="120" y="231"/>
                    </a:lnTo>
                    <a:lnTo>
                      <a:pt x="133" y="248"/>
                    </a:lnTo>
                    <a:lnTo>
                      <a:pt x="142" y="268"/>
                    </a:lnTo>
                    <a:lnTo>
                      <a:pt x="145" y="281"/>
                    </a:lnTo>
                    <a:lnTo>
                      <a:pt x="142" y="295"/>
                    </a:lnTo>
                    <a:lnTo>
                      <a:pt x="135" y="309"/>
                    </a:lnTo>
                    <a:lnTo>
                      <a:pt x="125" y="319"/>
                    </a:lnTo>
                    <a:lnTo>
                      <a:pt x="113" y="323"/>
                    </a:lnTo>
                    <a:lnTo>
                      <a:pt x="110" y="324"/>
                    </a:lnTo>
                    <a:lnTo>
                      <a:pt x="107" y="326"/>
                    </a:lnTo>
                    <a:lnTo>
                      <a:pt x="106" y="328"/>
                    </a:lnTo>
                    <a:lnTo>
                      <a:pt x="106" y="331"/>
                    </a:lnTo>
                    <a:lnTo>
                      <a:pt x="106" y="333"/>
                    </a:lnTo>
                    <a:lnTo>
                      <a:pt x="107" y="336"/>
                    </a:lnTo>
                    <a:lnTo>
                      <a:pt x="110" y="337"/>
                    </a:lnTo>
                    <a:lnTo>
                      <a:pt x="113" y="337"/>
                    </a:lnTo>
                    <a:lnTo>
                      <a:pt x="128" y="333"/>
                    </a:lnTo>
                    <a:lnTo>
                      <a:pt x="141" y="323"/>
                    </a:lnTo>
                    <a:lnTo>
                      <a:pt x="151" y="310"/>
                    </a:lnTo>
                    <a:lnTo>
                      <a:pt x="158" y="295"/>
                    </a:lnTo>
                    <a:lnTo>
                      <a:pt x="159" y="279"/>
                    </a:lnTo>
                    <a:lnTo>
                      <a:pt x="155" y="261"/>
                    </a:lnTo>
                    <a:lnTo>
                      <a:pt x="147" y="242"/>
                    </a:lnTo>
                    <a:lnTo>
                      <a:pt x="134" y="226"/>
                    </a:lnTo>
                    <a:lnTo>
                      <a:pt x="120" y="210"/>
                    </a:lnTo>
                    <a:lnTo>
                      <a:pt x="106" y="197"/>
                    </a:lnTo>
                    <a:close/>
                    <a:moveTo>
                      <a:pt x="30" y="128"/>
                    </a:moveTo>
                    <a:lnTo>
                      <a:pt x="20" y="111"/>
                    </a:lnTo>
                    <a:lnTo>
                      <a:pt x="14" y="93"/>
                    </a:lnTo>
                    <a:lnTo>
                      <a:pt x="14" y="75"/>
                    </a:lnTo>
                    <a:lnTo>
                      <a:pt x="17" y="56"/>
                    </a:lnTo>
                    <a:lnTo>
                      <a:pt x="25" y="39"/>
                    </a:lnTo>
                    <a:lnTo>
                      <a:pt x="40" y="27"/>
                    </a:lnTo>
                    <a:lnTo>
                      <a:pt x="55" y="17"/>
                    </a:lnTo>
                    <a:lnTo>
                      <a:pt x="73" y="14"/>
                    </a:lnTo>
                    <a:lnTo>
                      <a:pt x="90" y="17"/>
                    </a:lnTo>
                    <a:lnTo>
                      <a:pt x="107" y="24"/>
                    </a:lnTo>
                    <a:lnTo>
                      <a:pt x="120" y="35"/>
                    </a:lnTo>
                    <a:lnTo>
                      <a:pt x="128" y="52"/>
                    </a:lnTo>
                    <a:lnTo>
                      <a:pt x="131" y="72"/>
                    </a:lnTo>
                    <a:lnTo>
                      <a:pt x="127" y="93"/>
                    </a:lnTo>
                    <a:lnTo>
                      <a:pt x="118" y="113"/>
                    </a:lnTo>
                    <a:lnTo>
                      <a:pt x="107" y="130"/>
                    </a:lnTo>
                    <a:lnTo>
                      <a:pt x="94" y="145"/>
                    </a:lnTo>
                    <a:lnTo>
                      <a:pt x="72" y="169"/>
                    </a:lnTo>
                    <a:lnTo>
                      <a:pt x="49" y="149"/>
                    </a:lnTo>
                    <a:lnTo>
                      <a:pt x="30" y="12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60" name="KSO_Shape"/>
          <p:cNvSpPr/>
          <p:nvPr/>
        </p:nvSpPr>
        <p:spPr>
          <a:xfrm rot="4993721">
            <a:off x="5147536" y="3744512"/>
            <a:ext cx="341790" cy="782219"/>
          </a:xfrm>
          <a:custGeom>
            <a:avLst/>
            <a:gdLst>
              <a:gd name="connsiteX0" fmla="*/ 2646908 w 3150470"/>
              <a:gd name="connsiteY0" fmla="*/ 0 h 3902436"/>
              <a:gd name="connsiteX1" fmla="*/ 3150470 w 3150470"/>
              <a:gd name="connsiteY1" fmla="*/ 2093121 h 3902436"/>
              <a:gd name="connsiteX2" fmla="*/ 2335855 w 3150470"/>
              <a:gd name="connsiteY2" fmla="*/ 1850481 h 3902436"/>
              <a:gd name="connsiteX3" fmla="*/ 2270852 w 3150470"/>
              <a:gd name="connsiteY3" fmla="*/ 2053204 h 3902436"/>
              <a:gd name="connsiteX4" fmla="*/ 255757 w 3150470"/>
              <a:gd name="connsiteY4" fmla="*/ 3902436 h 3902436"/>
              <a:gd name="connsiteX5" fmla="*/ 0 w 3150470"/>
              <a:gd name="connsiteY5" fmla="*/ 3902436 h 3902436"/>
              <a:gd name="connsiteX6" fmla="*/ 0 w 3150470"/>
              <a:gd name="connsiteY6" fmla="*/ 3879733 h 3902436"/>
              <a:gd name="connsiteX7" fmla="*/ 1979 w 3150470"/>
              <a:gd name="connsiteY7" fmla="*/ 3880221 h 3902436"/>
              <a:gd name="connsiteX8" fmla="*/ 1871351 w 3150470"/>
              <a:gd name="connsiteY8" fmla="*/ 1745142 h 3902436"/>
              <a:gd name="connsiteX9" fmla="*/ 1878999 w 3150470"/>
              <a:gd name="connsiteY9" fmla="*/ 1714403 h 3902436"/>
              <a:gd name="connsiteX10" fmla="*/ 1080119 w 3150470"/>
              <a:gd name="connsiteY10" fmla="*/ 1476450 h 3902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50470" h="3902436">
                <a:moveTo>
                  <a:pt x="2646908" y="0"/>
                </a:moveTo>
                <a:lnTo>
                  <a:pt x="3150470" y="2093121"/>
                </a:lnTo>
                <a:lnTo>
                  <a:pt x="2335855" y="1850481"/>
                </a:lnTo>
                <a:lnTo>
                  <a:pt x="2270852" y="2053204"/>
                </a:lnTo>
                <a:cubicBezTo>
                  <a:pt x="1873278" y="3173791"/>
                  <a:pt x="1108386" y="3902436"/>
                  <a:pt x="255757" y="3902436"/>
                </a:cubicBezTo>
                <a:lnTo>
                  <a:pt x="0" y="3902436"/>
                </a:lnTo>
                <a:lnTo>
                  <a:pt x="0" y="3879733"/>
                </a:lnTo>
                <a:cubicBezTo>
                  <a:pt x="645" y="3879990"/>
                  <a:pt x="1315" y="3880103"/>
                  <a:pt x="1979" y="3880221"/>
                </a:cubicBezTo>
                <a:cubicBezTo>
                  <a:pt x="829444" y="3746249"/>
                  <a:pt x="1543692" y="2924209"/>
                  <a:pt x="1871351" y="1745142"/>
                </a:cubicBezTo>
                <a:lnTo>
                  <a:pt x="1878999" y="1714403"/>
                </a:lnTo>
                <a:lnTo>
                  <a:pt x="1080119" y="1476450"/>
                </a:lnTo>
                <a:close/>
              </a:path>
            </a:pathLst>
          </a:custGeom>
          <a:solidFill>
            <a:srgbClr val="FB9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5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464" y="1347614"/>
            <a:ext cx="2812186" cy="21846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文本框 39"/>
          <p:cNvSpPr txBox="1"/>
          <p:nvPr/>
        </p:nvSpPr>
        <p:spPr>
          <a:xfrm>
            <a:off x="251520" y="322659"/>
            <a:ext cx="84249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拿一面小镜子，放在轴对称图形或物体上，看看放在什么位置，从镜子中看到的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影像正好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是图形或事物的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一半。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2497257" y="2419976"/>
            <a:ext cx="3109393" cy="985025"/>
          </a:xfrm>
          <a:prstGeom prst="line">
            <a:avLst/>
          </a:prstGeom>
          <a:ln w="25400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63920" y1="36889" x2="58352" y2="45778"/>
                        <a14:foregroundMark x1="42094" y1="33111" x2="34744" y2="3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07158" y="3219822"/>
            <a:ext cx="1289711" cy="1292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2" name="组合 41"/>
          <p:cNvGrpSpPr/>
          <p:nvPr/>
        </p:nvGrpSpPr>
        <p:grpSpPr>
          <a:xfrm>
            <a:off x="622754" y="1688704"/>
            <a:ext cx="2127509" cy="1023516"/>
            <a:chOff x="539552" y="1453529"/>
            <a:chExt cx="3351645" cy="1358034"/>
          </a:xfrm>
          <a:noFill/>
        </p:grpSpPr>
        <p:sp>
          <p:nvSpPr>
            <p:cNvPr id="44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358034"/>
            </a:xfrm>
            <a:prstGeom prst="cloudCallout">
              <a:avLst>
                <a:gd name="adj1" fmla="val -8062"/>
                <a:gd name="adj2" fmla="val 109757"/>
              </a:avLst>
            </a:prstGeom>
            <a:grpFill/>
            <a:ln w="19050" algn="ctr">
              <a:solidFill>
                <a:srgbClr val="00B0F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矩形 4"/>
            <p:cNvSpPr>
              <a:spLocks noChangeArrowheads="1"/>
            </p:cNvSpPr>
            <p:nvPr/>
          </p:nvSpPr>
          <p:spPr bwMode="auto">
            <a:xfrm>
              <a:off x="831214" y="1635269"/>
              <a:ext cx="2753591" cy="110259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动手操作一下吧！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4" grpId="0"/>
      <p:bldP spid="27" grpId="0" animBg="1"/>
      <p:bldP spid="6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827584" y="542496"/>
            <a:ext cx="753555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观察</a:t>
            </a:r>
            <a:r>
              <a:rPr lang="zh-CN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下面各图，说一说哪些是轴对称图形，并用折纸的方法判断轴对称图形各有几条对称轴。</a:t>
            </a:r>
            <a:endParaRPr lang="zh-CN" altLang="zh-CN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流程图: 过程 8"/>
          <p:cNvSpPr/>
          <p:nvPr/>
        </p:nvSpPr>
        <p:spPr bwMode="auto">
          <a:xfrm>
            <a:off x="1760422" y="2047725"/>
            <a:ext cx="950668" cy="909716"/>
          </a:xfrm>
          <a:prstGeom prst="flowChartProcess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rgbClr val="2B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800" b="1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平行四边形 9"/>
          <p:cNvSpPr/>
          <p:nvPr/>
        </p:nvSpPr>
        <p:spPr bwMode="auto">
          <a:xfrm>
            <a:off x="5652120" y="2073263"/>
            <a:ext cx="1153965" cy="858527"/>
          </a:xfrm>
          <a:prstGeom prst="parallelogram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rgbClr val="2B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800" b="1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等腰三角形 10"/>
          <p:cNvSpPr/>
          <p:nvPr/>
        </p:nvSpPr>
        <p:spPr bwMode="auto">
          <a:xfrm>
            <a:off x="3750504" y="2047725"/>
            <a:ext cx="1034035" cy="842438"/>
          </a:xfrm>
          <a:prstGeom prst="triangle">
            <a:avLst>
              <a:gd name="adj" fmla="val 48581"/>
            </a:avLst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rgbClr val="2B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800" b="1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梯形 11"/>
          <p:cNvSpPr/>
          <p:nvPr/>
        </p:nvSpPr>
        <p:spPr bwMode="auto">
          <a:xfrm>
            <a:off x="1691680" y="3464475"/>
            <a:ext cx="1162740" cy="763459"/>
          </a:xfrm>
          <a:prstGeom prst="trapezoid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rgbClr val="2B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800" b="1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流程图: 过程 12"/>
          <p:cNvSpPr/>
          <p:nvPr/>
        </p:nvSpPr>
        <p:spPr bwMode="auto">
          <a:xfrm>
            <a:off x="3812141" y="3506495"/>
            <a:ext cx="981382" cy="669855"/>
          </a:xfrm>
          <a:prstGeom prst="flowChartProcess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rgbClr val="2B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800" b="1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流程图: 联系 13"/>
          <p:cNvSpPr/>
          <p:nvPr/>
        </p:nvSpPr>
        <p:spPr bwMode="auto">
          <a:xfrm>
            <a:off x="5724128" y="3344544"/>
            <a:ext cx="914104" cy="883390"/>
          </a:xfrm>
          <a:prstGeom prst="flowChartConnector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rgbClr val="2B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800" b="1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912480" y="2588453"/>
            <a:ext cx="1980000" cy="1783497"/>
            <a:chOff x="7921324" y="3524210"/>
            <a:chExt cx="1980000" cy="1783497"/>
          </a:xfrm>
        </p:grpSpPr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foregroundMark x1="63920" y1="36889" x2="58352" y2="45778"/>
                          <a14:foregroundMark x1="42094" y1="33111" x2="34744" y2="34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602157" y="4438658"/>
              <a:ext cx="867118" cy="8690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" name="矩形 4"/>
            <p:cNvSpPr>
              <a:spLocks noChangeArrowheads="1"/>
            </p:cNvSpPr>
            <p:nvPr/>
          </p:nvSpPr>
          <p:spPr bwMode="auto">
            <a:xfrm>
              <a:off x="7921324" y="3524210"/>
              <a:ext cx="1980000" cy="864000"/>
            </a:xfrm>
            <a:prstGeom prst="wedgeRoundRectCallout">
              <a:avLst>
                <a:gd name="adj1" fmla="val -2923"/>
                <a:gd name="adj2" fmla="val 66599"/>
                <a:gd name="adj3" fmla="val 16667"/>
              </a:avLst>
            </a:prstGeom>
            <a:noFill/>
            <a:ln w="9525">
              <a:solidFill>
                <a:srgbClr val="00B9FA"/>
              </a:solidFill>
              <a:miter lim="800000"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说一说你学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过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哪些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图形？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"/>
          <p:cNvSpPr>
            <a:spLocks noChangeArrowheads="1"/>
          </p:cNvSpPr>
          <p:nvPr/>
        </p:nvSpPr>
        <p:spPr bwMode="auto">
          <a:xfrm>
            <a:off x="239230" y="317064"/>
            <a:ext cx="84372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观察</a:t>
            </a:r>
            <a:r>
              <a:rPr lang="zh-CN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下面各图，说一说哪些是轴对称图形，并用折纸的方法判断轴对称图形各有几条对称轴。</a:t>
            </a:r>
            <a:endParaRPr lang="zh-CN" altLang="zh-CN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流程图: 过程 21"/>
          <p:cNvSpPr/>
          <p:nvPr/>
        </p:nvSpPr>
        <p:spPr bwMode="auto">
          <a:xfrm>
            <a:off x="323528" y="1734042"/>
            <a:ext cx="950668" cy="909716"/>
          </a:xfrm>
          <a:prstGeom prst="flowChartProcess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rgbClr val="2B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800" b="1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流程图: 过程 24"/>
          <p:cNvSpPr/>
          <p:nvPr/>
        </p:nvSpPr>
        <p:spPr bwMode="auto">
          <a:xfrm>
            <a:off x="1887989" y="1728619"/>
            <a:ext cx="950668" cy="454858"/>
          </a:xfrm>
          <a:prstGeom prst="flowChartProcess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rgbClr val="2B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800" b="1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流程图: 过程 35"/>
          <p:cNvSpPr/>
          <p:nvPr/>
        </p:nvSpPr>
        <p:spPr bwMode="auto">
          <a:xfrm>
            <a:off x="1887989" y="2181563"/>
            <a:ext cx="950668" cy="454858"/>
          </a:xfrm>
          <a:prstGeom prst="flowChartProcess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rgbClr val="2B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800" b="1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1635983" y="2181563"/>
            <a:ext cx="1423849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流程图: 过程 36"/>
          <p:cNvSpPr/>
          <p:nvPr/>
        </p:nvSpPr>
        <p:spPr bwMode="auto">
          <a:xfrm rot="5400000">
            <a:off x="3487948" y="1941394"/>
            <a:ext cx="950668" cy="454858"/>
          </a:xfrm>
          <a:prstGeom prst="flowChartProcess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rgbClr val="2B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800" b="1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流程图: 过程 37"/>
          <p:cNvSpPr/>
          <p:nvPr/>
        </p:nvSpPr>
        <p:spPr bwMode="auto">
          <a:xfrm rot="16200000">
            <a:off x="3942806" y="1941394"/>
            <a:ext cx="950668" cy="454858"/>
          </a:xfrm>
          <a:prstGeom prst="flowChartProcess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rgbClr val="2B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800" b="1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9" name="直接连接符 28"/>
          <p:cNvCxnSpPr/>
          <p:nvPr/>
        </p:nvCxnSpPr>
        <p:spPr>
          <a:xfrm rot="16200000">
            <a:off x="3478785" y="2168822"/>
            <a:ext cx="1423849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直角三角形 38"/>
          <p:cNvSpPr/>
          <p:nvPr/>
        </p:nvSpPr>
        <p:spPr>
          <a:xfrm>
            <a:off x="5590918" y="1747446"/>
            <a:ext cx="950669" cy="909716"/>
          </a:xfrm>
          <a:prstGeom prst="rtTriangle">
            <a:avLst/>
          </a:prstGeom>
          <a:solidFill>
            <a:srgbClr val="E5EBAF"/>
          </a:solidFill>
          <a:ln w="19050">
            <a:solidFill>
              <a:srgbClr val="2B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直角三角形 39"/>
          <p:cNvSpPr/>
          <p:nvPr/>
        </p:nvSpPr>
        <p:spPr>
          <a:xfrm rot="16200000" flipH="1">
            <a:off x="5611396" y="1726971"/>
            <a:ext cx="909715" cy="950670"/>
          </a:xfrm>
          <a:prstGeom prst="rtTriangle">
            <a:avLst/>
          </a:prstGeom>
          <a:solidFill>
            <a:srgbClr val="E5EBAF"/>
          </a:solidFill>
          <a:ln w="19050">
            <a:solidFill>
              <a:srgbClr val="2B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直角三角形 40"/>
          <p:cNvSpPr/>
          <p:nvPr/>
        </p:nvSpPr>
        <p:spPr>
          <a:xfrm rot="16200000">
            <a:off x="7546042" y="1726969"/>
            <a:ext cx="950669" cy="909716"/>
          </a:xfrm>
          <a:prstGeom prst="rtTriangle">
            <a:avLst/>
          </a:prstGeom>
          <a:solidFill>
            <a:srgbClr val="E5EBAF"/>
          </a:solidFill>
          <a:ln w="19050">
            <a:solidFill>
              <a:srgbClr val="2B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直角三角形 41"/>
          <p:cNvSpPr/>
          <p:nvPr/>
        </p:nvSpPr>
        <p:spPr>
          <a:xfrm rot="5400000">
            <a:off x="7546042" y="1726970"/>
            <a:ext cx="950669" cy="909716"/>
          </a:xfrm>
          <a:prstGeom prst="rtTriangle">
            <a:avLst/>
          </a:prstGeom>
          <a:solidFill>
            <a:srgbClr val="E5EBAF"/>
          </a:solidFill>
          <a:ln w="19050">
            <a:solidFill>
              <a:srgbClr val="2B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连接符 29"/>
          <p:cNvCxnSpPr/>
          <p:nvPr/>
        </p:nvCxnSpPr>
        <p:spPr>
          <a:xfrm>
            <a:off x="5455061" y="1619267"/>
            <a:ext cx="1206732" cy="1166073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7434782" y="1619267"/>
            <a:ext cx="1149160" cy="116793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平行四边形 43"/>
          <p:cNvSpPr/>
          <p:nvPr/>
        </p:nvSpPr>
        <p:spPr>
          <a:xfrm flipH="1">
            <a:off x="1890289" y="2177331"/>
            <a:ext cx="1014950" cy="318404"/>
          </a:xfrm>
          <a:prstGeom prst="parallelogram">
            <a:avLst/>
          </a:prstGeom>
          <a:solidFill>
            <a:srgbClr val="E5EBAF"/>
          </a:solidFill>
          <a:ln w="19050">
            <a:solidFill>
              <a:srgbClr val="2B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平行四边形 45"/>
          <p:cNvSpPr/>
          <p:nvPr/>
        </p:nvSpPr>
        <p:spPr>
          <a:xfrm>
            <a:off x="1897987" y="1850418"/>
            <a:ext cx="1014952" cy="318404"/>
          </a:xfrm>
          <a:prstGeom prst="parallelogram">
            <a:avLst/>
          </a:prstGeom>
          <a:solidFill>
            <a:srgbClr val="E5EBAF"/>
          </a:solidFill>
          <a:ln w="19050">
            <a:solidFill>
              <a:srgbClr val="2B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1187624" y="3291830"/>
            <a:ext cx="68898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正方形是轴对称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图形，有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条对称轴。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平行四边形 47"/>
          <p:cNvSpPr/>
          <p:nvPr/>
        </p:nvSpPr>
        <p:spPr>
          <a:xfrm rot="16200000" flipH="1">
            <a:off x="3526504" y="2041760"/>
            <a:ext cx="1014950" cy="318404"/>
          </a:xfrm>
          <a:prstGeom prst="parallelogram">
            <a:avLst/>
          </a:prstGeom>
          <a:solidFill>
            <a:srgbClr val="E5EBAF"/>
          </a:solidFill>
          <a:ln w="19050">
            <a:solidFill>
              <a:srgbClr val="2B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平行四边形 48"/>
          <p:cNvSpPr/>
          <p:nvPr/>
        </p:nvSpPr>
        <p:spPr>
          <a:xfrm rot="5400000">
            <a:off x="3844758" y="2047282"/>
            <a:ext cx="1025995" cy="318404"/>
          </a:xfrm>
          <a:prstGeom prst="parallelogram">
            <a:avLst/>
          </a:prstGeom>
          <a:solidFill>
            <a:srgbClr val="E5EBAF"/>
          </a:solidFill>
          <a:ln w="19050">
            <a:solidFill>
              <a:srgbClr val="2B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等腰三角形 51"/>
          <p:cNvSpPr/>
          <p:nvPr/>
        </p:nvSpPr>
        <p:spPr>
          <a:xfrm rot="18872943" flipV="1">
            <a:off x="7587044" y="2111109"/>
            <a:ext cx="1284910" cy="595763"/>
          </a:xfrm>
          <a:prstGeom prst="triangle">
            <a:avLst>
              <a:gd name="adj" fmla="val 72196"/>
            </a:avLst>
          </a:prstGeom>
          <a:solidFill>
            <a:srgbClr val="E5EBAF"/>
          </a:solidFill>
          <a:ln w="19050">
            <a:solidFill>
              <a:srgbClr val="2B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等腰三角形 52"/>
          <p:cNvSpPr/>
          <p:nvPr/>
        </p:nvSpPr>
        <p:spPr>
          <a:xfrm rot="8010954" flipH="1" flipV="1">
            <a:off x="7156070" y="1690208"/>
            <a:ext cx="1289321" cy="595763"/>
          </a:xfrm>
          <a:prstGeom prst="triangle">
            <a:avLst>
              <a:gd name="adj" fmla="val 72196"/>
            </a:avLst>
          </a:prstGeom>
          <a:solidFill>
            <a:srgbClr val="E5EBAF"/>
          </a:solidFill>
          <a:ln w="19050">
            <a:solidFill>
              <a:srgbClr val="2B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等腰三角形 53"/>
          <p:cNvSpPr/>
          <p:nvPr/>
        </p:nvSpPr>
        <p:spPr>
          <a:xfrm rot="2651130" flipV="1">
            <a:off x="5198519" y="2103095"/>
            <a:ext cx="1322529" cy="595763"/>
          </a:xfrm>
          <a:prstGeom prst="triangle">
            <a:avLst>
              <a:gd name="adj" fmla="val 72196"/>
            </a:avLst>
          </a:prstGeom>
          <a:solidFill>
            <a:srgbClr val="E5EBAF"/>
          </a:solidFill>
          <a:ln w="19050">
            <a:solidFill>
              <a:srgbClr val="2B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等腰三角形 54"/>
          <p:cNvSpPr/>
          <p:nvPr/>
        </p:nvSpPr>
        <p:spPr>
          <a:xfrm rot="2688921">
            <a:off x="5607956" y="1690209"/>
            <a:ext cx="1322529" cy="595763"/>
          </a:xfrm>
          <a:prstGeom prst="triangle">
            <a:avLst>
              <a:gd name="adj" fmla="val 72196"/>
            </a:avLst>
          </a:prstGeom>
          <a:solidFill>
            <a:srgbClr val="E5EBAF"/>
          </a:solidFill>
          <a:ln w="19050">
            <a:solidFill>
              <a:srgbClr val="2B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0" name="组合 7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1" name="图片 8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6" grpId="0" animBg="1"/>
      <p:bldP spid="36" grpId="1" animBg="1"/>
      <p:bldP spid="36" grpId="2" animBg="1"/>
      <p:bldP spid="37" grpId="0" animBg="1"/>
      <p:bldP spid="38" grpId="0" animBg="1"/>
      <p:bldP spid="38" grpId="1" animBg="1"/>
      <p:bldP spid="38" grpId="2" animBg="1"/>
      <p:bldP spid="39" grpId="0" animBg="1"/>
      <p:bldP spid="39" grpId="1" animBg="1"/>
      <p:bldP spid="39" grpId="2" animBg="1"/>
      <p:bldP spid="40" grpId="0" animBg="1"/>
      <p:bldP spid="41" grpId="0" animBg="1"/>
      <p:bldP spid="41" grpId="1" animBg="1"/>
      <p:bldP spid="41" grpId="2" animBg="1"/>
      <p:bldP spid="42" grpId="0" animBg="1"/>
      <p:bldP spid="44" grpId="0" animBg="1"/>
      <p:bldP spid="44" grpId="1" animBg="1"/>
      <p:bldP spid="46" grpId="0" animBg="1"/>
      <p:bldP spid="46" grpId="1" animBg="1"/>
      <p:bldP spid="47" grpId="0"/>
      <p:bldP spid="48" grpId="0" animBg="1"/>
      <p:bldP spid="48" grpId="1" animBg="1"/>
      <p:bldP spid="49" grpId="0" animBg="1"/>
      <p:bldP spid="49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46"/>
          <p:cNvSpPr txBox="1"/>
          <p:nvPr/>
        </p:nvSpPr>
        <p:spPr>
          <a:xfrm>
            <a:off x="1043608" y="3579862"/>
            <a:ext cx="65527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长方形是轴对称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图形，有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条对称轴。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流程图: 过程 30"/>
          <p:cNvSpPr/>
          <p:nvPr/>
        </p:nvSpPr>
        <p:spPr bwMode="auto">
          <a:xfrm>
            <a:off x="683744" y="1563758"/>
            <a:ext cx="1584000" cy="1080000"/>
          </a:xfrm>
          <a:prstGeom prst="flowChartProcess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rgbClr val="2B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800" b="1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流程图: 过程 31"/>
          <p:cNvSpPr/>
          <p:nvPr/>
        </p:nvSpPr>
        <p:spPr bwMode="auto">
          <a:xfrm>
            <a:off x="3347864" y="1563638"/>
            <a:ext cx="1656000" cy="1080000"/>
          </a:xfrm>
          <a:prstGeom prst="flowChartProcess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rgbClr val="2B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800" b="1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流程图: 过程 32"/>
          <p:cNvSpPr/>
          <p:nvPr/>
        </p:nvSpPr>
        <p:spPr bwMode="auto">
          <a:xfrm>
            <a:off x="6300192" y="1563638"/>
            <a:ext cx="1656000" cy="1080000"/>
          </a:xfrm>
          <a:prstGeom prst="flowChartProcess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rgbClr val="2B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800" b="1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139952" y="1293956"/>
            <a:ext cx="0" cy="1637834"/>
          </a:xfrm>
          <a:prstGeom prst="line">
            <a:avLst/>
          </a:prstGeom>
          <a:ln w="25400">
            <a:solidFill>
              <a:srgbClr val="FF006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6084168" y="2139699"/>
            <a:ext cx="2140959" cy="3"/>
          </a:xfrm>
          <a:prstGeom prst="line">
            <a:avLst/>
          </a:prstGeom>
          <a:ln w="25400">
            <a:solidFill>
              <a:srgbClr val="FF006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3275856" y="2715766"/>
            <a:ext cx="2088000" cy="657252"/>
            <a:chOff x="1596873" y="3858714"/>
            <a:chExt cx="2016000" cy="657252"/>
          </a:xfrm>
        </p:grpSpPr>
        <p:sp>
          <p:nvSpPr>
            <p:cNvPr id="34" name="文本框 33"/>
            <p:cNvSpPr txBox="1"/>
            <p:nvPr/>
          </p:nvSpPr>
          <p:spPr>
            <a:xfrm>
              <a:off x="1596873" y="3867894"/>
              <a:ext cx="20160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左右对折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双括号 9"/>
            <p:cNvSpPr/>
            <p:nvPr/>
          </p:nvSpPr>
          <p:spPr>
            <a:xfrm>
              <a:off x="1671140" y="3858714"/>
              <a:ext cx="1584000" cy="657252"/>
            </a:xfrm>
            <a:prstGeom prst="bracketPair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228184" y="2715766"/>
            <a:ext cx="1969230" cy="657252"/>
            <a:chOff x="5627106" y="3507854"/>
            <a:chExt cx="1969230" cy="657252"/>
          </a:xfrm>
        </p:grpSpPr>
        <p:sp>
          <p:nvSpPr>
            <p:cNvPr id="43" name="文本框 42"/>
            <p:cNvSpPr txBox="1"/>
            <p:nvPr/>
          </p:nvSpPr>
          <p:spPr>
            <a:xfrm>
              <a:off x="5627106" y="3507854"/>
              <a:ext cx="196923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上下对折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双括号 25"/>
            <p:cNvSpPr/>
            <p:nvPr/>
          </p:nvSpPr>
          <p:spPr>
            <a:xfrm>
              <a:off x="5688328" y="3507854"/>
              <a:ext cx="1728000" cy="657252"/>
            </a:xfrm>
            <a:prstGeom prst="bracketPair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3" name="矩形 1"/>
          <p:cNvSpPr>
            <a:spLocks noChangeArrowheads="1"/>
          </p:cNvSpPr>
          <p:nvPr/>
        </p:nvSpPr>
        <p:spPr bwMode="auto">
          <a:xfrm>
            <a:off x="239230" y="317064"/>
            <a:ext cx="84372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观察</a:t>
            </a:r>
            <a:r>
              <a:rPr lang="zh-CN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下面各图，说一说哪些是轴对称图形，并用折纸的方法判断轴对称图形各有几条对称轴。</a:t>
            </a:r>
            <a:endParaRPr lang="zh-CN" altLang="zh-CN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123728" y="1401619"/>
            <a:ext cx="2567096" cy="954107"/>
            <a:chOff x="2202305" y="1323145"/>
            <a:chExt cx="2070567" cy="954107"/>
          </a:xfrm>
        </p:grpSpPr>
        <p:sp>
          <p:nvSpPr>
            <p:cNvPr id="28" name="Freeform 2105"/>
            <p:cNvSpPr>
              <a:spLocks noEditPoints="1"/>
            </p:cNvSpPr>
            <p:nvPr/>
          </p:nvSpPr>
          <p:spPr bwMode="auto">
            <a:xfrm>
              <a:off x="2441919" y="1413156"/>
              <a:ext cx="1336675" cy="758185"/>
            </a:xfrm>
            <a:custGeom>
              <a:avLst/>
              <a:gdLst>
                <a:gd name="T0" fmla="*/ 747 w 775"/>
                <a:gd name="T1" fmla="*/ 58 h 209"/>
                <a:gd name="T2" fmla="*/ 769 w 775"/>
                <a:gd name="T3" fmla="*/ 60 h 209"/>
                <a:gd name="T4" fmla="*/ 775 w 775"/>
                <a:gd name="T5" fmla="*/ 81 h 209"/>
                <a:gd name="T6" fmla="*/ 759 w 775"/>
                <a:gd name="T7" fmla="*/ 85 h 209"/>
                <a:gd name="T8" fmla="*/ 761 w 775"/>
                <a:gd name="T9" fmla="*/ 109 h 209"/>
                <a:gd name="T10" fmla="*/ 745 w 775"/>
                <a:gd name="T11" fmla="*/ 113 h 209"/>
                <a:gd name="T12" fmla="*/ 700 w 775"/>
                <a:gd name="T13" fmla="*/ 129 h 209"/>
                <a:gd name="T14" fmla="*/ 704 w 775"/>
                <a:gd name="T15" fmla="*/ 159 h 209"/>
                <a:gd name="T16" fmla="*/ 690 w 775"/>
                <a:gd name="T17" fmla="*/ 169 h 209"/>
                <a:gd name="T18" fmla="*/ 674 w 775"/>
                <a:gd name="T19" fmla="*/ 173 h 209"/>
                <a:gd name="T20" fmla="*/ 585 w 775"/>
                <a:gd name="T21" fmla="*/ 167 h 209"/>
                <a:gd name="T22" fmla="*/ 624 w 775"/>
                <a:gd name="T23" fmla="*/ 184 h 209"/>
                <a:gd name="T24" fmla="*/ 537 w 775"/>
                <a:gd name="T25" fmla="*/ 184 h 209"/>
                <a:gd name="T26" fmla="*/ 533 w 775"/>
                <a:gd name="T27" fmla="*/ 175 h 209"/>
                <a:gd name="T28" fmla="*/ 280 w 775"/>
                <a:gd name="T29" fmla="*/ 188 h 209"/>
                <a:gd name="T30" fmla="*/ 190 w 775"/>
                <a:gd name="T31" fmla="*/ 182 h 209"/>
                <a:gd name="T32" fmla="*/ 141 w 775"/>
                <a:gd name="T33" fmla="*/ 196 h 209"/>
                <a:gd name="T34" fmla="*/ 143 w 775"/>
                <a:gd name="T35" fmla="*/ 186 h 209"/>
                <a:gd name="T36" fmla="*/ 125 w 775"/>
                <a:gd name="T37" fmla="*/ 159 h 209"/>
                <a:gd name="T38" fmla="*/ 46 w 775"/>
                <a:gd name="T39" fmla="*/ 151 h 209"/>
                <a:gd name="T40" fmla="*/ 42 w 775"/>
                <a:gd name="T41" fmla="*/ 137 h 209"/>
                <a:gd name="T42" fmla="*/ 14 w 775"/>
                <a:gd name="T43" fmla="*/ 95 h 209"/>
                <a:gd name="T44" fmla="*/ 12 w 775"/>
                <a:gd name="T45" fmla="*/ 87 h 209"/>
                <a:gd name="T46" fmla="*/ 22 w 775"/>
                <a:gd name="T47" fmla="*/ 91 h 209"/>
                <a:gd name="T48" fmla="*/ 48 w 775"/>
                <a:gd name="T49" fmla="*/ 52 h 209"/>
                <a:gd name="T50" fmla="*/ 91 w 775"/>
                <a:gd name="T51" fmla="*/ 48 h 209"/>
                <a:gd name="T52" fmla="*/ 196 w 775"/>
                <a:gd name="T53" fmla="*/ 34 h 209"/>
                <a:gd name="T54" fmla="*/ 121 w 775"/>
                <a:gd name="T55" fmla="*/ 32 h 209"/>
                <a:gd name="T56" fmla="*/ 133 w 775"/>
                <a:gd name="T57" fmla="*/ 26 h 209"/>
                <a:gd name="T58" fmla="*/ 159 w 775"/>
                <a:gd name="T59" fmla="*/ 20 h 209"/>
                <a:gd name="T60" fmla="*/ 224 w 775"/>
                <a:gd name="T61" fmla="*/ 24 h 209"/>
                <a:gd name="T62" fmla="*/ 234 w 775"/>
                <a:gd name="T63" fmla="*/ 42 h 209"/>
                <a:gd name="T64" fmla="*/ 234 w 775"/>
                <a:gd name="T65" fmla="*/ 22 h 209"/>
                <a:gd name="T66" fmla="*/ 317 w 775"/>
                <a:gd name="T67" fmla="*/ 26 h 209"/>
                <a:gd name="T68" fmla="*/ 406 w 775"/>
                <a:gd name="T69" fmla="*/ 26 h 209"/>
                <a:gd name="T70" fmla="*/ 626 w 775"/>
                <a:gd name="T71" fmla="*/ 20 h 209"/>
                <a:gd name="T72" fmla="*/ 646 w 775"/>
                <a:gd name="T73" fmla="*/ 22 h 209"/>
                <a:gd name="T74" fmla="*/ 654 w 775"/>
                <a:gd name="T75" fmla="*/ 4 h 209"/>
                <a:gd name="T76" fmla="*/ 656 w 775"/>
                <a:gd name="T77" fmla="*/ 18 h 209"/>
                <a:gd name="T78" fmla="*/ 694 w 775"/>
                <a:gd name="T79" fmla="*/ 28 h 209"/>
                <a:gd name="T80" fmla="*/ 721 w 775"/>
                <a:gd name="T81" fmla="*/ 52 h 209"/>
                <a:gd name="T82" fmla="*/ 737 w 775"/>
                <a:gd name="T83" fmla="*/ 50 h 209"/>
                <a:gd name="T84" fmla="*/ 258 w 775"/>
                <a:gd name="T85" fmla="*/ 30 h 209"/>
                <a:gd name="T86" fmla="*/ 608 w 775"/>
                <a:gd name="T87" fmla="*/ 34 h 209"/>
                <a:gd name="T88" fmla="*/ 218 w 775"/>
                <a:gd name="T89" fmla="*/ 34 h 209"/>
                <a:gd name="T90" fmla="*/ 218 w 775"/>
                <a:gd name="T91" fmla="*/ 34 h 209"/>
                <a:gd name="T92" fmla="*/ 715 w 775"/>
                <a:gd name="T93" fmla="*/ 62 h 209"/>
                <a:gd name="T94" fmla="*/ 135 w 775"/>
                <a:gd name="T95" fmla="*/ 62 h 209"/>
                <a:gd name="T96" fmla="*/ 38 w 775"/>
                <a:gd name="T97" fmla="*/ 74 h 209"/>
                <a:gd name="T98" fmla="*/ 36 w 775"/>
                <a:gd name="T99" fmla="*/ 113 h 209"/>
                <a:gd name="T100" fmla="*/ 36 w 775"/>
                <a:gd name="T101" fmla="*/ 113 h 209"/>
                <a:gd name="T102" fmla="*/ 662 w 775"/>
                <a:gd name="T103" fmla="*/ 129 h 209"/>
                <a:gd name="T104" fmla="*/ 155 w 775"/>
                <a:gd name="T105" fmla="*/ 163 h 209"/>
                <a:gd name="T106" fmla="*/ 127 w 775"/>
                <a:gd name="T107" fmla="*/ 157 h 209"/>
                <a:gd name="T108" fmla="*/ 398 w 775"/>
                <a:gd name="T109" fmla="*/ 16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75" h="209">
                  <a:moveTo>
                    <a:pt x="745" y="26"/>
                  </a:moveTo>
                  <a:cubicBezTo>
                    <a:pt x="740" y="33"/>
                    <a:pt x="742" y="41"/>
                    <a:pt x="749" y="46"/>
                  </a:cubicBezTo>
                  <a:cubicBezTo>
                    <a:pt x="746" y="48"/>
                    <a:pt x="750" y="50"/>
                    <a:pt x="745" y="52"/>
                  </a:cubicBezTo>
                  <a:cubicBezTo>
                    <a:pt x="749" y="55"/>
                    <a:pt x="742" y="57"/>
                    <a:pt x="747" y="58"/>
                  </a:cubicBezTo>
                  <a:cubicBezTo>
                    <a:pt x="752" y="53"/>
                    <a:pt x="752" y="64"/>
                    <a:pt x="759" y="62"/>
                  </a:cubicBezTo>
                  <a:cubicBezTo>
                    <a:pt x="759" y="60"/>
                    <a:pt x="755" y="61"/>
                    <a:pt x="755" y="58"/>
                  </a:cubicBezTo>
                  <a:cubicBezTo>
                    <a:pt x="763" y="59"/>
                    <a:pt x="769" y="65"/>
                    <a:pt x="769" y="68"/>
                  </a:cubicBezTo>
                  <a:cubicBezTo>
                    <a:pt x="775" y="65"/>
                    <a:pt x="764" y="62"/>
                    <a:pt x="769" y="60"/>
                  </a:cubicBezTo>
                  <a:cubicBezTo>
                    <a:pt x="771" y="64"/>
                    <a:pt x="774" y="66"/>
                    <a:pt x="775" y="70"/>
                  </a:cubicBezTo>
                  <a:cubicBezTo>
                    <a:pt x="764" y="68"/>
                    <a:pt x="775" y="75"/>
                    <a:pt x="769" y="77"/>
                  </a:cubicBezTo>
                  <a:cubicBezTo>
                    <a:pt x="769" y="74"/>
                    <a:pt x="766" y="72"/>
                    <a:pt x="765" y="74"/>
                  </a:cubicBezTo>
                  <a:cubicBezTo>
                    <a:pt x="767" y="77"/>
                    <a:pt x="773" y="78"/>
                    <a:pt x="775" y="81"/>
                  </a:cubicBezTo>
                  <a:cubicBezTo>
                    <a:pt x="771" y="80"/>
                    <a:pt x="771" y="82"/>
                    <a:pt x="773" y="85"/>
                  </a:cubicBezTo>
                  <a:cubicBezTo>
                    <a:pt x="769" y="85"/>
                    <a:pt x="765" y="85"/>
                    <a:pt x="761" y="85"/>
                  </a:cubicBezTo>
                  <a:cubicBezTo>
                    <a:pt x="762" y="80"/>
                    <a:pt x="766" y="74"/>
                    <a:pt x="759" y="72"/>
                  </a:cubicBezTo>
                  <a:cubicBezTo>
                    <a:pt x="763" y="76"/>
                    <a:pt x="760" y="80"/>
                    <a:pt x="759" y="85"/>
                  </a:cubicBezTo>
                  <a:cubicBezTo>
                    <a:pt x="751" y="88"/>
                    <a:pt x="755" y="79"/>
                    <a:pt x="749" y="81"/>
                  </a:cubicBezTo>
                  <a:cubicBezTo>
                    <a:pt x="755" y="92"/>
                    <a:pt x="746" y="79"/>
                    <a:pt x="743" y="85"/>
                  </a:cubicBezTo>
                  <a:cubicBezTo>
                    <a:pt x="751" y="87"/>
                    <a:pt x="749" y="96"/>
                    <a:pt x="759" y="101"/>
                  </a:cubicBezTo>
                  <a:cubicBezTo>
                    <a:pt x="757" y="103"/>
                    <a:pt x="761" y="104"/>
                    <a:pt x="761" y="109"/>
                  </a:cubicBezTo>
                  <a:cubicBezTo>
                    <a:pt x="758" y="109"/>
                    <a:pt x="757" y="108"/>
                    <a:pt x="755" y="107"/>
                  </a:cubicBezTo>
                  <a:cubicBezTo>
                    <a:pt x="758" y="111"/>
                    <a:pt x="760" y="114"/>
                    <a:pt x="755" y="117"/>
                  </a:cubicBezTo>
                  <a:cubicBezTo>
                    <a:pt x="754" y="111"/>
                    <a:pt x="752" y="120"/>
                    <a:pt x="749" y="119"/>
                  </a:cubicBezTo>
                  <a:cubicBezTo>
                    <a:pt x="748" y="117"/>
                    <a:pt x="747" y="114"/>
                    <a:pt x="745" y="113"/>
                  </a:cubicBezTo>
                  <a:cubicBezTo>
                    <a:pt x="740" y="118"/>
                    <a:pt x="736" y="124"/>
                    <a:pt x="731" y="129"/>
                  </a:cubicBezTo>
                  <a:cubicBezTo>
                    <a:pt x="729" y="122"/>
                    <a:pt x="726" y="127"/>
                    <a:pt x="723" y="129"/>
                  </a:cubicBezTo>
                  <a:cubicBezTo>
                    <a:pt x="724" y="124"/>
                    <a:pt x="718" y="125"/>
                    <a:pt x="717" y="123"/>
                  </a:cubicBezTo>
                  <a:cubicBezTo>
                    <a:pt x="715" y="130"/>
                    <a:pt x="705" y="123"/>
                    <a:pt x="700" y="129"/>
                  </a:cubicBezTo>
                  <a:cubicBezTo>
                    <a:pt x="705" y="133"/>
                    <a:pt x="702" y="135"/>
                    <a:pt x="704" y="137"/>
                  </a:cubicBezTo>
                  <a:cubicBezTo>
                    <a:pt x="705" y="135"/>
                    <a:pt x="712" y="130"/>
                    <a:pt x="713" y="135"/>
                  </a:cubicBezTo>
                  <a:cubicBezTo>
                    <a:pt x="717" y="139"/>
                    <a:pt x="717" y="148"/>
                    <a:pt x="719" y="153"/>
                  </a:cubicBezTo>
                  <a:cubicBezTo>
                    <a:pt x="714" y="157"/>
                    <a:pt x="707" y="158"/>
                    <a:pt x="704" y="159"/>
                  </a:cubicBezTo>
                  <a:cubicBezTo>
                    <a:pt x="704" y="163"/>
                    <a:pt x="707" y="163"/>
                    <a:pt x="709" y="165"/>
                  </a:cubicBezTo>
                  <a:cubicBezTo>
                    <a:pt x="703" y="170"/>
                    <a:pt x="701" y="165"/>
                    <a:pt x="700" y="173"/>
                  </a:cubicBezTo>
                  <a:cubicBezTo>
                    <a:pt x="694" y="175"/>
                    <a:pt x="696" y="168"/>
                    <a:pt x="692" y="167"/>
                  </a:cubicBezTo>
                  <a:cubicBezTo>
                    <a:pt x="692" y="169"/>
                    <a:pt x="692" y="170"/>
                    <a:pt x="690" y="169"/>
                  </a:cubicBezTo>
                  <a:cubicBezTo>
                    <a:pt x="690" y="171"/>
                    <a:pt x="699" y="173"/>
                    <a:pt x="692" y="175"/>
                  </a:cubicBezTo>
                  <a:cubicBezTo>
                    <a:pt x="689" y="168"/>
                    <a:pt x="687" y="173"/>
                    <a:pt x="686" y="175"/>
                  </a:cubicBezTo>
                  <a:cubicBezTo>
                    <a:pt x="683" y="172"/>
                    <a:pt x="679" y="170"/>
                    <a:pt x="674" y="169"/>
                  </a:cubicBezTo>
                  <a:cubicBezTo>
                    <a:pt x="674" y="172"/>
                    <a:pt x="677" y="173"/>
                    <a:pt x="674" y="173"/>
                  </a:cubicBezTo>
                  <a:cubicBezTo>
                    <a:pt x="653" y="167"/>
                    <a:pt x="626" y="175"/>
                    <a:pt x="608" y="167"/>
                  </a:cubicBezTo>
                  <a:cubicBezTo>
                    <a:pt x="609" y="168"/>
                    <a:pt x="612" y="167"/>
                    <a:pt x="612" y="165"/>
                  </a:cubicBezTo>
                  <a:cubicBezTo>
                    <a:pt x="606" y="169"/>
                    <a:pt x="584" y="171"/>
                    <a:pt x="593" y="163"/>
                  </a:cubicBezTo>
                  <a:cubicBezTo>
                    <a:pt x="585" y="165"/>
                    <a:pt x="587" y="163"/>
                    <a:pt x="585" y="167"/>
                  </a:cubicBezTo>
                  <a:cubicBezTo>
                    <a:pt x="575" y="164"/>
                    <a:pt x="540" y="161"/>
                    <a:pt x="531" y="167"/>
                  </a:cubicBezTo>
                  <a:cubicBezTo>
                    <a:pt x="563" y="174"/>
                    <a:pt x="582" y="167"/>
                    <a:pt x="616" y="175"/>
                  </a:cubicBezTo>
                  <a:cubicBezTo>
                    <a:pt x="616" y="178"/>
                    <a:pt x="615" y="181"/>
                    <a:pt x="618" y="182"/>
                  </a:cubicBezTo>
                  <a:cubicBezTo>
                    <a:pt x="614" y="173"/>
                    <a:pt x="632" y="182"/>
                    <a:pt x="624" y="184"/>
                  </a:cubicBezTo>
                  <a:cubicBezTo>
                    <a:pt x="620" y="182"/>
                    <a:pt x="613" y="184"/>
                    <a:pt x="608" y="180"/>
                  </a:cubicBezTo>
                  <a:cubicBezTo>
                    <a:pt x="601" y="190"/>
                    <a:pt x="591" y="183"/>
                    <a:pt x="575" y="188"/>
                  </a:cubicBezTo>
                  <a:cubicBezTo>
                    <a:pt x="572" y="186"/>
                    <a:pt x="575" y="180"/>
                    <a:pt x="571" y="180"/>
                  </a:cubicBezTo>
                  <a:cubicBezTo>
                    <a:pt x="557" y="190"/>
                    <a:pt x="543" y="168"/>
                    <a:pt x="537" y="184"/>
                  </a:cubicBezTo>
                  <a:cubicBezTo>
                    <a:pt x="541" y="185"/>
                    <a:pt x="564" y="184"/>
                    <a:pt x="561" y="190"/>
                  </a:cubicBezTo>
                  <a:cubicBezTo>
                    <a:pt x="560" y="186"/>
                    <a:pt x="549" y="191"/>
                    <a:pt x="547" y="194"/>
                  </a:cubicBezTo>
                  <a:cubicBezTo>
                    <a:pt x="546" y="185"/>
                    <a:pt x="531" y="192"/>
                    <a:pt x="531" y="184"/>
                  </a:cubicBezTo>
                  <a:cubicBezTo>
                    <a:pt x="534" y="184"/>
                    <a:pt x="538" y="176"/>
                    <a:pt x="533" y="175"/>
                  </a:cubicBezTo>
                  <a:cubicBezTo>
                    <a:pt x="529" y="180"/>
                    <a:pt x="527" y="177"/>
                    <a:pt x="525" y="180"/>
                  </a:cubicBezTo>
                  <a:cubicBezTo>
                    <a:pt x="530" y="186"/>
                    <a:pt x="527" y="194"/>
                    <a:pt x="535" y="194"/>
                  </a:cubicBezTo>
                  <a:cubicBezTo>
                    <a:pt x="512" y="209"/>
                    <a:pt x="482" y="195"/>
                    <a:pt x="446" y="188"/>
                  </a:cubicBezTo>
                  <a:cubicBezTo>
                    <a:pt x="403" y="191"/>
                    <a:pt x="339" y="185"/>
                    <a:pt x="280" y="188"/>
                  </a:cubicBezTo>
                  <a:cubicBezTo>
                    <a:pt x="279" y="179"/>
                    <a:pt x="253" y="179"/>
                    <a:pt x="246" y="186"/>
                  </a:cubicBezTo>
                  <a:cubicBezTo>
                    <a:pt x="245" y="182"/>
                    <a:pt x="249" y="180"/>
                    <a:pt x="246" y="180"/>
                  </a:cubicBezTo>
                  <a:cubicBezTo>
                    <a:pt x="232" y="180"/>
                    <a:pt x="213" y="187"/>
                    <a:pt x="212" y="180"/>
                  </a:cubicBezTo>
                  <a:cubicBezTo>
                    <a:pt x="199" y="184"/>
                    <a:pt x="200" y="179"/>
                    <a:pt x="190" y="182"/>
                  </a:cubicBezTo>
                  <a:cubicBezTo>
                    <a:pt x="181" y="183"/>
                    <a:pt x="167" y="200"/>
                    <a:pt x="165" y="190"/>
                  </a:cubicBezTo>
                  <a:cubicBezTo>
                    <a:pt x="161" y="197"/>
                    <a:pt x="153" y="189"/>
                    <a:pt x="151" y="192"/>
                  </a:cubicBezTo>
                  <a:cubicBezTo>
                    <a:pt x="153" y="192"/>
                    <a:pt x="156" y="195"/>
                    <a:pt x="153" y="196"/>
                  </a:cubicBezTo>
                  <a:cubicBezTo>
                    <a:pt x="151" y="190"/>
                    <a:pt x="147" y="198"/>
                    <a:pt x="141" y="196"/>
                  </a:cubicBezTo>
                  <a:cubicBezTo>
                    <a:pt x="139" y="194"/>
                    <a:pt x="129" y="185"/>
                    <a:pt x="139" y="184"/>
                  </a:cubicBezTo>
                  <a:cubicBezTo>
                    <a:pt x="143" y="188"/>
                    <a:pt x="139" y="186"/>
                    <a:pt x="137" y="190"/>
                  </a:cubicBezTo>
                  <a:cubicBezTo>
                    <a:pt x="139" y="190"/>
                    <a:pt x="139" y="191"/>
                    <a:pt x="141" y="192"/>
                  </a:cubicBezTo>
                  <a:cubicBezTo>
                    <a:pt x="141" y="189"/>
                    <a:pt x="142" y="187"/>
                    <a:pt x="143" y="186"/>
                  </a:cubicBezTo>
                  <a:cubicBezTo>
                    <a:pt x="139" y="185"/>
                    <a:pt x="139" y="180"/>
                    <a:pt x="133" y="182"/>
                  </a:cubicBezTo>
                  <a:cubicBezTo>
                    <a:pt x="131" y="176"/>
                    <a:pt x="137" y="177"/>
                    <a:pt x="137" y="173"/>
                  </a:cubicBezTo>
                  <a:cubicBezTo>
                    <a:pt x="130" y="167"/>
                    <a:pt x="122" y="174"/>
                    <a:pt x="115" y="169"/>
                  </a:cubicBezTo>
                  <a:cubicBezTo>
                    <a:pt x="113" y="161"/>
                    <a:pt x="125" y="166"/>
                    <a:pt x="125" y="159"/>
                  </a:cubicBezTo>
                  <a:cubicBezTo>
                    <a:pt x="103" y="161"/>
                    <a:pt x="67" y="154"/>
                    <a:pt x="48" y="165"/>
                  </a:cubicBezTo>
                  <a:cubicBezTo>
                    <a:pt x="54" y="165"/>
                    <a:pt x="55" y="168"/>
                    <a:pt x="52" y="171"/>
                  </a:cubicBezTo>
                  <a:cubicBezTo>
                    <a:pt x="46" y="168"/>
                    <a:pt x="43" y="163"/>
                    <a:pt x="40" y="157"/>
                  </a:cubicBezTo>
                  <a:cubicBezTo>
                    <a:pt x="39" y="153"/>
                    <a:pt x="46" y="155"/>
                    <a:pt x="46" y="151"/>
                  </a:cubicBezTo>
                  <a:cubicBezTo>
                    <a:pt x="40" y="150"/>
                    <a:pt x="32" y="145"/>
                    <a:pt x="36" y="147"/>
                  </a:cubicBezTo>
                  <a:cubicBezTo>
                    <a:pt x="41" y="142"/>
                    <a:pt x="40" y="150"/>
                    <a:pt x="46" y="149"/>
                  </a:cubicBezTo>
                  <a:cubicBezTo>
                    <a:pt x="46" y="146"/>
                    <a:pt x="52" y="139"/>
                    <a:pt x="46" y="137"/>
                  </a:cubicBezTo>
                  <a:cubicBezTo>
                    <a:pt x="46" y="140"/>
                    <a:pt x="44" y="138"/>
                    <a:pt x="42" y="137"/>
                  </a:cubicBezTo>
                  <a:cubicBezTo>
                    <a:pt x="40" y="148"/>
                    <a:pt x="21" y="141"/>
                    <a:pt x="16" y="135"/>
                  </a:cubicBezTo>
                  <a:cubicBezTo>
                    <a:pt x="19" y="135"/>
                    <a:pt x="18" y="131"/>
                    <a:pt x="20" y="129"/>
                  </a:cubicBezTo>
                  <a:cubicBezTo>
                    <a:pt x="11" y="129"/>
                    <a:pt x="12" y="118"/>
                    <a:pt x="4" y="117"/>
                  </a:cubicBezTo>
                  <a:cubicBezTo>
                    <a:pt x="8" y="106"/>
                    <a:pt x="4" y="100"/>
                    <a:pt x="14" y="95"/>
                  </a:cubicBezTo>
                  <a:cubicBezTo>
                    <a:pt x="10" y="95"/>
                    <a:pt x="8" y="95"/>
                    <a:pt x="6" y="97"/>
                  </a:cubicBezTo>
                  <a:cubicBezTo>
                    <a:pt x="0" y="91"/>
                    <a:pt x="5" y="86"/>
                    <a:pt x="0" y="83"/>
                  </a:cubicBezTo>
                  <a:cubicBezTo>
                    <a:pt x="5" y="83"/>
                    <a:pt x="4" y="79"/>
                    <a:pt x="10" y="81"/>
                  </a:cubicBezTo>
                  <a:cubicBezTo>
                    <a:pt x="10" y="83"/>
                    <a:pt x="11" y="85"/>
                    <a:pt x="12" y="87"/>
                  </a:cubicBezTo>
                  <a:cubicBezTo>
                    <a:pt x="10" y="87"/>
                    <a:pt x="8" y="87"/>
                    <a:pt x="8" y="89"/>
                  </a:cubicBezTo>
                  <a:cubicBezTo>
                    <a:pt x="10" y="91"/>
                    <a:pt x="15" y="91"/>
                    <a:pt x="20" y="91"/>
                  </a:cubicBezTo>
                  <a:cubicBezTo>
                    <a:pt x="20" y="97"/>
                    <a:pt x="13" y="91"/>
                    <a:pt x="14" y="101"/>
                  </a:cubicBezTo>
                  <a:cubicBezTo>
                    <a:pt x="17" y="98"/>
                    <a:pt x="22" y="97"/>
                    <a:pt x="22" y="91"/>
                  </a:cubicBezTo>
                  <a:cubicBezTo>
                    <a:pt x="18" y="87"/>
                    <a:pt x="13" y="83"/>
                    <a:pt x="10" y="79"/>
                  </a:cubicBezTo>
                  <a:cubicBezTo>
                    <a:pt x="15" y="74"/>
                    <a:pt x="19" y="78"/>
                    <a:pt x="22" y="68"/>
                  </a:cubicBezTo>
                  <a:cubicBezTo>
                    <a:pt x="13" y="76"/>
                    <a:pt x="17" y="68"/>
                    <a:pt x="12" y="62"/>
                  </a:cubicBezTo>
                  <a:cubicBezTo>
                    <a:pt x="21" y="56"/>
                    <a:pt x="40" y="60"/>
                    <a:pt x="48" y="52"/>
                  </a:cubicBezTo>
                  <a:cubicBezTo>
                    <a:pt x="48" y="57"/>
                    <a:pt x="49" y="60"/>
                    <a:pt x="52" y="60"/>
                  </a:cubicBezTo>
                  <a:cubicBezTo>
                    <a:pt x="47" y="55"/>
                    <a:pt x="55" y="59"/>
                    <a:pt x="54" y="52"/>
                  </a:cubicBezTo>
                  <a:cubicBezTo>
                    <a:pt x="68" y="54"/>
                    <a:pt x="81" y="50"/>
                    <a:pt x="95" y="52"/>
                  </a:cubicBezTo>
                  <a:cubicBezTo>
                    <a:pt x="92" y="52"/>
                    <a:pt x="90" y="52"/>
                    <a:pt x="91" y="48"/>
                  </a:cubicBezTo>
                  <a:cubicBezTo>
                    <a:pt x="114" y="47"/>
                    <a:pt x="140" y="48"/>
                    <a:pt x="161" y="44"/>
                  </a:cubicBezTo>
                  <a:cubicBezTo>
                    <a:pt x="165" y="44"/>
                    <a:pt x="168" y="39"/>
                    <a:pt x="171" y="38"/>
                  </a:cubicBezTo>
                  <a:cubicBezTo>
                    <a:pt x="176" y="37"/>
                    <a:pt x="182" y="43"/>
                    <a:pt x="183" y="42"/>
                  </a:cubicBezTo>
                  <a:cubicBezTo>
                    <a:pt x="180" y="43"/>
                    <a:pt x="194" y="28"/>
                    <a:pt x="196" y="34"/>
                  </a:cubicBezTo>
                  <a:cubicBezTo>
                    <a:pt x="191" y="28"/>
                    <a:pt x="173" y="36"/>
                    <a:pt x="169" y="30"/>
                  </a:cubicBezTo>
                  <a:cubicBezTo>
                    <a:pt x="175" y="31"/>
                    <a:pt x="173" y="26"/>
                    <a:pt x="175" y="24"/>
                  </a:cubicBezTo>
                  <a:cubicBezTo>
                    <a:pt x="168" y="28"/>
                    <a:pt x="165" y="26"/>
                    <a:pt x="165" y="32"/>
                  </a:cubicBezTo>
                  <a:cubicBezTo>
                    <a:pt x="153" y="33"/>
                    <a:pt x="134" y="25"/>
                    <a:pt x="121" y="32"/>
                  </a:cubicBezTo>
                  <a:cubicBezTo>
                    <a:pt x="120" y="26"/>
                    <a:pt x="117" y="28"/>
                    <a:pt x="115" y="26"/>
                  </a:cubicBezTo>
                  <a:cubicBezTo>
                    <a:pt x="116" y="26"/>
                    <a:pt x="117" y="26"/>
                    <a:pt x="117" y="24"/>
                  </a:cubicBezTo>
                  <a:cubicBezTo>
                    <a:pt x="116" y="24"/>
                    <a:pt x="115" y="22"/>
                    <a:pt x="117" y="22"/>
                  </a:cubicBezTo>
                  <a:cubicBezTo>
                    <a:pt x="121" y="36"/>
                    <a:pt x="128" y="15"/>
                    <a:pt x="133" y="26"/>
                  </a:cubicBezTo>
                  <a:cubicBezTo>
                    <a:pt x="133" y="24"/>
                    <a:pt x="133" y="20"/>
                    <a:pt x="135" y="20"/>
                  </a:cubicBezTo>
                  <a:cubicBezTo>
                    <a:pt x="136" y="22"/>
                    <a:pt x="141" y="29"/>
                    <a:pt x="143" y="24"/>
                  </a:cubicBezTo>
                  <a:cubicBezTo>
                    <a:pt x="141" y="24"/>
                    <a:pt x="139" y="24"/>
                    <a:pt x="139" y="22"/>
                  </a:cubicBezTo>
                  <a:cubicBezTo>
                    <a:pt x="146" y="23"/>
                    <a:pt x="154" y="15"/>
                    <a:pt x="159" y="20"/>
                  </a:cubicBezTo>
                  <a:cubicBezTo>
                    <a:pt x="155" y="23"/>
                    <a:pt x="154" y="25"/>
                    <a:pt x="151" y="26"/>
                  </a:cubicBezTo>
                  <a:cubicBezTo>
                    <a:pt x="153" y="26"/>
                    <a:pt x="154" y="28"/>
                    <a:pt x="155" y="28"/>
                  </a:cubicBezTo>
                  <a:cubicBezTo>
                    <a:pt x="166" y="9"/>
                    <a:pt x="194" y="19"/>
                    <a:pt x="212" y="24"/>
                  </a:cubicBezTo>
                  <a:cubicBezTo>
                    <a:pt x="212" y="18"/>
                    <a:pt x="223" y="20"/>
                    <a:pt x="224" y="24"/>
                  </a:cubicBezTo>
                  <a:cubicBezTo>
                    <a:pt x="223" y="19"/>
                    <a:pt x="231" y="19"/>
                    <a:pt x="234" y="22"/>
                  </a:cubicBezTo>
                  <a:cubicBezTo>
                    <a:pt x="231" y="25"/>
                    <a:pt x="233" y="28"/>
                    <a:pt x="234" y="32"/>
                  </a:cubicBezTo>
                  <a:cubicBezTo>
                    <a:pt x="229" y="34"/>
                    <a:pt x="218" y="28"/>
                    <a:pt x="220" y="36"/>
                  </a:cubicBezTo>
                  <a:cubicBezTo>
                    <a:pt x="228" y="35"/>
                    <a:pt x="232" y="37"/>
                    <a:pt x="234" y="42"/>
                  </a:cubicBezTo>
                  <a:cubicBezTo>
                    <a:pt x="235" y="39"/>
                    <a:pt x="237" y="38"/>
                    <a:pt x="236" y="34"/>
                  </a:cubicBezTo>
                  <a:cubicBezTo>
                    <a:pt x="240" y="35"/>
                    <a:pt x="249" y="39"/>
                    <a:pt x="252" y="34"/>
                  </a:cubicBezTo>
                  <a:cubicBezTo>
                    <a:pt x="244" y="34"/>
                    <a:pt x="237" y="34"/>
                    <a:pt x="234" y="28"/>
                  </a:cubicBezTo>
                  <a:cubicBezTo>
                    <a:pt x="244" y="27"/>
                    <a:pt x="232" y="27"/>
                    <a:pt x="234" y="22"/>
                  </a:cubicBezTo>
                  <a:cubicBezTo>
                    <a:pt x="250" y="19"/>
                    <a:pt x="255" y="21"/>
                    <a:pt x="258" y="24"/>
                  </a:cubicBezTo>
                  <a:cubicBezTo>
                    <a:pt x="264" y="17"/>
                    <a:pt x="276" y="21"/>
                    <a:pt x="276" y="26"/>
                  </a:cubicBezTo>
                  <a:cubicBezTo>
                    <a:pt x="279" y="21"/>
                    <a:pt x="288" y="17"/>
                    <a:pt x="293" y="26"/>
                  </a:cubicBezTo>
                  <a:cubicBezTo>
                    <a:pt x="299" y="17"/>
                    <a:pt x="309" y="23"/>
                    <a:pt x="317" y="26"/>
                  </a:cubicBezTo>
                  <a:cubicBezTo>
                    <a:pt x="318" y="20"/>
                    <a:pt x="325" y="22"/>
                    <a:pt x="327" y="26"/>
                  </a:cubicBezTo>
                  <a:cubicBezTo>
                    <a:pt x="332" y="22"/>
                    <a:pt x="353" y="20"/>
                    <a:pt x="359" y="26"/>
                  </a:cubicBezTo>
                  <a:cubicBezTo>
                    <a:pt x="366" y="20"/>
                    <a:pt x="378" y="19"/>
                    <a:pt x="389" y="26"/>
                  </a:cubicBezTo>
                  <a:cubicBezTo>
                    <a:pt x="394" y="18"/>
                    <a:pt x="405" y="26"/>
                    <a:pt x="406" y="26"/>
                  </a:cubicBezTo>
                  <a:cubicBezTo>
                    <a:pt x="446" y="23"/>
                    <a:pt x="499" y="24"/>
                    <a:pt x="545" y="22"/>
                  </a:cubicBezTo>
                  <a:cubicBezTo>
                    <a:pt x="569" y="21"/>
                    <a:pt x="597" y="24"/>
                    <a:pt x="618" y="14"/>
                  </a:cubicBezTo>
                  <a:cubicBezTo>
                    <a:pt x="618" y="16"/>
                    <a:pt x="617" y="20"/>
                    <a:pt x="620" y="20"/>
                  </a:cubicBezTo>
                  <a:cubicBezTo>
                    <a:pt x="620" y="17"/>
                    <a:pt x="624" y="19"/>
                    <a:pt x="626" y="20"/>
                  </a:cubicBezTo>
                  <a:cubicBezTo>
                    <a:pt x="620" y="15"/>
                    <a:pt x="629" y="17"/>
                    <a:pt x="632" y="14"/>
                  </a:cubicBezTo>
                  <a:cubicBezTo>
                    <a:pt x="628" y="23"/>
                    <a:pt x="633" y="20"/>
                    <a:pt x="638" y="22"/>
                  </a:cubicBezTo>
                  <a:cubicBezTo>
                    <a:pt x="637" y="19"/>
                    <a:pt x="635" y="19"/>
                    <a:pt x="634" y="16"/>
                  </a:cubicBezTo>
                  <a:cubicBezTo>
                    <a:pt x="640" y="16"/>
                    <a:pt x="641" y="21"/>
                    <a:pt x="646" y="22"/>
                  </a:cubicBezTo>
                  <a:cubicBezTo>
                    <a:pt x="646" y="20"/>
                    <a:pt x="642" y="17"/>
                    <a:pt x="646" y="16"/>
                  </a:cubicBezTo>
                  <a:cubicBezTo>
                    <a:pt x="646" y="17"/>
                    <a:pt x="648" y="18"/>
                    <a:pt x="648" y="16"/>
                  </a:cubicBezTo>
                  <a:cubicBezTo>
                    <a:pt x="646" y="15"/>
                    <a:pt x="643" y="14"/>
                    <a:pt x="642" y="12"/>
                  </a:cubicBezTo>
                  <a:cubicBezTo>
                    <a:pt x="648" y="11"/>
                    <a:pt x="650" y="7"/>
                    <a:pt x="654" y="4"/>
                  </a:cubicBezTo>
                  <a:cubicBezTo>
                    <a:pt x="655" y="6"/>
                    <a:pt x="665" y="9"/>
                    <a:pt x="658" y="12"/>
                  </a:cubicBezTo>
                  <a:cubicBezTo>
                    <a:pt x="658" y="10"/>
                    <a:pt x="651" y="6"/>
                    <a:pt x="652" y="10"/>
                  </a:cubicBezTo>
                  <a:cubicBezTo>
                    <a:pt x="656" y="11"/>
                    <a:pt x="651" y="12"/>
                    <a:pt x="650" y="14"/>
                  </a:cubicBezTo>
                  <a:cubicBezTo>
                    <a:pt x="661" y="8"/>
                    <a:pt x="654" y="18"/>
                    <a:pt x="656" y="18"/>
                  </a:cubicBezTo>
                  <a:cubicBezTo>
                    <a:pt x="661" y="18"/>
                    <a:pt x="667" y="13"/>
                    <a:pt x="676" y="14"/>
                  </a:cubicBezTo>
                  <a:cubicBezTo>
                    <a:pt x="676" y="10"/>
                    <a:pt x="671" y="11"/>
                    <a:pt x="672" y="6"/>
                  </a:cubicBezTo>
                  <a:cubicBezTo>
                    <a:pt x="676" y="6"/>
                    <a:pt x="675" y="0"/>
                    <a:pt x="680" y="2"/>
                  </a:cubicBezTo>
                  <a:cubicBezTo>
                    <a:pt x="690" y="10"/>
                    <a:pt x="693" y="18"/>
                    <a:pt x="694" y="28"/>
                  </a:cubicBezTo>
                  <a:cubicBezTo>
                    <a:pt x="704" y="30"/>
                    <a:pt x="693" y="21"/>
                    <a:pt x="698" y="22"/>
                  </a:cubicBezTo>
                  <a:cubicBezTo>
                    <a:pt x="707" y="33"/>
                    <a:pt x="730" y="26"/>
                    <a:pt x="745" y="26"/>
                  </a:cubicBezTo>
                  <a:close/>
                  <a:moveTo>
                    <a:pt x="737" y="50"/>
                  </a:moveTo>
                  <a:cubicBezTo>
                    <a:pt x="732" y="47"/>
                    <a:pt x="730" y="58"/>
                    <a:pt x="721" y="52"/>
                  </a:cubicBezTo>
                  <a:cubicBezTo>
                    <a:pt x="723" y="59"/>
                    <a:pt x="739" y="60"/>
                    <a:pt x="745" y="56"/>
                  </a:cubicBezTo>
                  <a:cubicBezTo>
                    <a:pt x="743" y="50"/>
                    <a:pt x="740" y="55"/>
                    <a:pt x="737" y="56"/>
                  </a:cubicBezTo>
                  <a:cubicBezTo>
                    <a:pt x="741" y="52"/>
                    <a:pt x="736" y="52"/>
                    <a:pt x="733" y="54"/>
                  </a:cubicBezTo>
                  <a:cubicBezTo>
                    <a:pt x="734" y="52"/>
                    <a:pt x="735" y="51"/>
                    <a:pt x="737" y="50"/>
                  </a:cubicBezTo>
                  <a:close/>
                  <a:moveTo>
                    <a:pt x="258" y="26"/>
                  </a:moveTo>
                  <a:cubicBezTo>
                    <a:pt x="253" y="31"/>
                    <a:pt x="256" y="33"/>
                    <a:pt x="256" y="40"/>
                  </a:cubicBezTo>
                  <a:cubicBezTo>
                    <a:pt x="267" y="43"/>
                    <a:pt x="267" y="40"/>
                    <a:pt x="274" y="36"/>
                  </a:cubicBezTo>
                  <a:cubicBezTo>
                    <a:pt x="275" y="28"/>
                    <a:pt x="260" y="36"/>
                    <a:pt x="258" y="30"/>
                  </a:cubicBezTo>
                  <a:cubicBezTo>
                    <a:pt x="258" y="29"/>
                    <a:pt x="258" y="27"/>
                    <a:pt x="258" y="26"/>
                  </a:cubicBezTo>
                  <a:close/>
                  <a:moveTo>
                    <a:pt x="626" y="38"/>
                  </a:moveTo>
                  <a:cubicBezTo>
                    <a:pt x="624" y="31"/>
                    <a:pt x="614" y="33"/>
                    <a:pt x="610" y="28"/>
                  </a:cubicBezTo>
                  <a:cubicBezTo>
                    <a:pt x="610" y="31"/>
                    <a:pt x="610" y="34"/>
                    <a:pt x="608" y="34"/>
                  </a:cubicBezTo>
                  <a:cubicBezTo>
                    <a:pt x="512" y="35"/>
                    <a:pt x="393" y="36"/>
                    <a:pt x="284" y="36"/>
                  </a:cubicBezTo>
                  <a:cubicBezTo>
                    <a:pt x="314" y="46"/>
                    <a:pt x="360" y="38"/>
                    <a:pt x="396" y="40"/>
                  </a:cubicBezTo>
                  <a:cubicBezTo>
                    <a:pt x="471" y="45"/>
                    <a:pt x="577" y="40"/>
                    <a:pt x="626" y="38"/>
                  </a:cubicBezTo>
                  <a:close/>
                  <a:moveTo>
                    <a:pt x="218" y="34"/>
                  </a:moveTo>
                  <a:cubicBezTo>
                    <a:pt x="218" y="30"/>
                    <a:pt x="209" y="33"/>
                    <a:pt x="206" y="32"/>
                  </a:cubicBezTo>
                  <a:cubicBezTo>
                    <a:pt x="206" y="36"/>
                    <a:pt x="204" y="42"/>
                    <a:pt x="210" y="40"/>
                  </a:cubicBezTo>
                  <a:cubicBezTo>
                    <a:pt x="209" y="39"/>
                    <a:pt x="208" y="38"/>
                    <a:pt x="208" y="36"/>
                  </a:cubicBezTo>
                  <a:cubicBezTo>
                    <a:pt x="209" y="33"/>
                    <a:pt x="213" y="37"/>
                    <a:pt x="218" y="34"/>
                  </a:cubicBezTo>
                  <a:close/>
                  <a:moveTo>
                    <a:pt x="717" y="58"/>
                  </a:moveTo>
                  <a:cubicBezTo>
                    <a:pt x="707" y="59"/>
                    <a:pt x="704" y="54"/>
                    <a:pt x="696" y="58"/>
                  </a:cubicBezTo>
                  <a:cubicBezTo>
                    <a:pt x="698" y="60"/>
                    <a:pt x="701" y="60"/>
                    <a:pt x="700" y="64"/>
                  </a:cubicBezTo>
                  <a:cubicBezTo>
                    <a:pt x="706" y="61"/>
                    <a:pt x="707" y="64"/>
                    <a:pt x="715" y="62"/>
                  </a:cubicBezTo>
                  <a:cubicBezTo>
                    <a:pt x="711" y="67"/>
                    <a:pt x="711" y="64"/>
                    <a:pt x="715" y="68"/>
                  </a:cubicBezTo>
                  <a:cubicBezTo>
                    <a:pt x="717" y="67"/>
                    <a:pt x="715" y="65"/>
                    <a:pt x="717" y="58"/>
                  </a:cubicBezTo>
                  <a:close/>
                  <a:moveTo>
                    <a:pt x="147" y="58"/>
                  </a:moveTo>
                  <a:cubicBezTo>
                    <a:pt x="147" y="62"/>
                    <a:pt x="144" y="63"/>
                    <a:pt x="135" y="62"/>
                  </a:cubicBezTo>
                  <a:cubicBezTo>
                    <a:pt x="138" y="67"/>
                    <a:pt x="163" y="61"/>
                    <a:pt x="169" y="64"/>
                  </a:cubicBezTo>
                  <a:cubicBezTo>
                    <a:pt x="177" y="56"/>
                    <a:pt x="149" y="64"/>
                    <a:pt x="147" y="58"/>
                  </a:cubicBezTo>
                  <a:close/>
                  <a:moveTo>
                    <a:pt x="36" y="66"/>
                  </a:moveTo>
                  <a:cubicBezTo>
                    <a:pt x="30" y="68"/>
                    <a:pt x="41" y="69"/>
                    <a:pt x="38" y="74"/>
                  </a:cubicBezTo>
                  <a:cubicBezTo>
                    <a:pt x="34" y="70"/>
                    <a:pt x="32" y="67"/>
                    <a:pt x="26" y="70"/>
                  </a:cubicBezTo>
                  <a:cubicBezTo>
                    <a:pt x="35" y="79"/>
                    <a:pt x="56" y="71"/>
                    <a:pt x="76" y="70"/>
                  </a:cubicBezTo>
                  <a:cubicBezTo>
                    <a:pt x="65" y="60"/>
                    <a:pt x="46" y="74"/>
                    <a:pt x="36" y="66"/>
                  </a:cubicBezTo>
                  <a:close/>
                  <a:moveTo>
                    <a:pt x="36" y="113"/>
                  </a:moveTo>
                  <a:cubicBezTo>
                    <a:pt x="30" y="123"/>
                    <a:pt x="16" y="107"/>
                    <a:pt x="14" y="123"/>
                  </a:cubicBezTo>
                  <a:cubicBezTo>
                    <a:pt x="18" y="121"/>
                    <a:pt x="27" y="125"/>
                    <a:pt x="22" y="127"/>
                  </a:cubicBezTo>
                  <a:cubicBezTo>
                    <a:pt x="30" y="130"/>
                    <a:pt x="42" y="115"/>
                    <a:pt x="48" y="121"/>
                  </a:cubicBezTo>
                  <a:cubicBezTo>
                    <a:pt x="46" y="116"/>
                    <a:pt x="38" y="117"/>
                    <a:pt x="36" y="113"/>
                  </a:cubicBezTo>
                  <a:close/>
                  <a:moveTo>
                    <a:pt x="646" y="127"/>
                  </a:moveTo>
                  <a:cubicBezTo>
                    <a:pt x="649" y="135"/>
                    <a:pt x="661" y="125"/>
                    <a:pt x="666" y="133"/>
                  </a:cubicBezTo>
                  <a:cubicBezTo>
                    <a:pt x="672" y="133"/>
                    <a:pt x="670" y="126"/>
                    <a:pt x="678" y="129"/>
                  </a:cubicBezTo>
                  <a:cubicBezTo>
                    <a:pt x="677" y="125"/>
                    <a:pt x="664" y="127"/>
                    <a:pt x="662" y="129"/>
                  </a:cubicBezTo>
                  <a:cubicBezTo>
                    <a:pt x="667" y="123"/>
                    <a:pt x="652" y="125"/>
                    <a:pt x="646" y="127"/>
                  </a:cubicBezTo>
                  <a:close/>
                  <a:moveTo>
                    <a:pt x="149" y="157"/>
                  </a:moveTo>
                  <a:cubicBezTo>
                    <a:pt x="145" y="150"/>
                    <a:pt x="145" y="163"/>
                    <a:pt x="139" y="161"/>
                  </a:cubicBezTo>
                  <a:cubicBezTo>
                    <a:pt x="141" y="166"/>
                    <a:pt x="150" y="162"/>
                    <a:pt x="155" y="163"/>
                  </a:cubicBezTo>
                  <a:cubicBezTo>
                    <a:pt x="154" y="161"/>
                    <a:pt x="151" y="160"/>
                    <a:pt x="147" y="159"/>
                  </a:cubicBezTo>
                  <a:cubicBezTo>
                    <a:pt x="147" y="158"/>
                    <a:pt x="148" y="157"/>
                    <a:pt x="149" y="157"/>
                  </a:cubicBezTo>
                  <a:close/>
                  <a:moveTo>
                    <a:pt x="139" y="159"/>
                  </a:moveTo>
                  <a:cubicBezTo>
                    <a:pt x="137" y="157"/>
                    <a:pt x="134" y="158"/>
                    <a:pt x="127" y="157"/>
                  </a:cubicBezTo>
                  <a:cubicBezTo>
                    <a:pt x="125" y="165"/>
                    <a:pt x="138" y="161"/>
                    <a:pt x="139" y="159"/>
                  </a:cubicBezTo>
                  <a:close/>
                  <a:moveTo>
                    <a:pt x="398" y="169"/>
                  </a:moveTo>
                  <a:cubicBezTo>
                    <a:pt x="410" y="167"/>
                    <a:pt x="436" y="183"/>
                    <a:pt x="438" y="165"/>
                  </a:cubicBezTo>
                  <a:cubicBezTo>
                    <a:pt x="425" y="172"/>
                    <a:pt x="403" y="157"/>
                    <a:pt x="398" y="169"/>
                  </a:cubicBezTo>
                  <a:close/>
                  <a:moveTo>
                    <a:pt x="396" y="167"/>
                  </a:moveTo>
                  <a:cubicBezTo>
                    <a:pt x="395" y="165"/>
                    <a:pt x="377" y="162"/>
                    <a:pt x="379" y="169"/>
                  </a:cubicBezTo>
                  <a:cubicBezTo>
                    <a:pt x="387" y="167"/>
                    <a:pt x="389" y="171"/>
                    <a:pt x="396" y="167"/>
                  </a:cubicBezTo>
                  <a:close/>
                </a:path>
              </a:pathLst>
            </a:custGeom>
            <a:solidFill>
              <a:srgbClr val="FB9E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2202305" y="1323145"/>
              <a:ext cx="207056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等边三角形是</a:t>
              </a:r>
              <a:endPara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轴对称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图形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" name="等腰三角形 12"/>
          <p:cNvSpPr/>
          <p:nvPr/>
        </p:nvSpPr>
        <p:spPr bwMode="auto">
          <a:xfrm>
            <a:off x="1187624" y="1497935"/>
            <a:ext cx="1034035" cy="842438"/>
          </a:xfrm>
          <a:prstGeom prst="triangle">
            <a:avLst>
              <a:gd name="adj" fmla="val 48581"/>
            </a:avLst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rgbClr val="2B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800" b="1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梯形 13"/>
          <p:cNvSpPr/>
          <p:nvPr/>
        </p:nvSpPr>
        <p:spPr bwMode="auto">
          <a:xfrm>
            <a:off x="4860032" y="1537424"/>
            <a:ext cx="1162740" cy="763459"/>
          </a:xfrm>
          <a:prstGeom prst="trapezoid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rgbClr val="2B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800" b="1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等腰三角形 15"/>
          <p:cNvSpPr/>
          <p:nvPr/>
        </p:nvSpPr>
        <p:spPr bwMode="auto">
          <a:xfrm>
            <a:off x="1763687" y="3252582"/>
            <a:ext cx="1034035" cy="842438"/>
          </a:xfrm>
          <a:prstGeom prst="triangle">
            <a:avLst>
              <a:gd name="adj" fmla="val 48581"/>
            </a:avLst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rgbClr val="2B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800" b="1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梯形 16"/>
          <p:cNvSpPr/>
          <p:nvPr/>
        </p:nvSpPr>
        <p:spPr bwMode="auto">
          <a:xfrm>
            <a:off x="6300192" y="3315999"/>
            <a:ext cx="1162740" cy="763459"/>
          </a:xfrm>
          <a:prstGeom prst="trapezoid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rgbClr val="2B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800" b="1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981241" y="1419622"/>
            <a:ext cx="2191159" cy="954107"/>
            <a:chOff x="6107100" y="1720614"/>
            <a:chExt cx="2191159" cy="954107"/>
          </a:xfrm>
        </p:grpSpPr>
        <p:sp>
          <p:nvSpPr>
            <p:cNvPr id="29" name="Freeform 2105"/>
            <p:cNvSpPr>
              <a:spLocks noEditPoints="1"/>
            </p:cNvSpPr>
            <p:nvPr/>
          </p:nvSpPr>
          <p:spPr bwMode="auto">
            <a:xfrm>
              <a:off x="6305148" y="1944891"/>
              <a:ext cx="1753541" cy="656984"/>
            </a:xfrm>
            <a:custGeom>
              <a:avLst/>
              <a:gdLst>
                <a:gd name="T0" fmla="*/ 747 w 775"/>
                <a:gd name="T1" fmla="*/ 58 h 209"/>
                <a:gd name="T2" fmla="*/ 769 w 775"/>
                <a:gd name="T3" fmla="*/ 60 h 209"/>
                <a:gd name="T4" fmla="*/ 775 w 775"/>
                <a:gd name="T5" fmla="*/ 81 h 209"/>
                <a:gd name="T6" fmla="*/ 759 w 775"/>
                <a:gd name="T7" fmla="*/ 85 h 209"/>
                <a:gd name="T8" fmla="*/ 761 w 775"/>
                <a:gd name="T9" fmla="*/ 109 h 209"/>
                <a:gd name="T10" fmla="*/ 745 w 775"/>
                <a:gd name="T11" fmla="*/ 113 h 209"/>
                <a:gd name="T12" fmla="*/ 700 w 775"/>
                <a:gd name="T13" fmla="*/ 129 h 209"/>
                <a:gd name="T14" fmla="*/ 704 w 775"/>
                <a:gd name="T15" fmla="*/ 159 h 209"/>
                <a:gd name="T16" fmla="*/ 690 w 775"/>
                <a:gd name="T17" fmla="*/ 169 h 209"/>
                <a:gd name="T18" fmla="*/ 674 w 775"/>
                <a:gd name="T19" fmla="*/ 173 h 209"/>
                <a:gd name="T20" fmla="*/ 585 w 775"/>
                <a:gd name="T21" fmla="*/ 167 h 209"/>
                <a:gd name="T22" fmla="*/ 624 w 775"/>
                <a:gd name="T23" fmla="*/ 184 h 209"/>
                <a:gd name="T24" fmla="*/ 537 w 775"/>
                <a:gd name="T25" fmla="*/ 184 h 209"/>
                <a:gd name="T26" fmla="*/ 533 w 775"/>
                <a:gd name="T27" fmla="*/ 175 h 209"/>
                <a:gd name="T28" fmla="*/ 280 w 775"/>
                <a:gd name="T29" fmla="*/ 188 h 209"/>
                <a:gd name="T30" fmla="*/ 190 w 775"/>
                <a:gd name="T31" fmla="*/ 182 h 209"/>
                <a:gd name="T32" fmla="*/ 141 w 775"/>
                <a:gd name="T33" fmla="*/ 196 h 209"/>
                <a:gd name="T34" fmla="*/ 143 w 775"/>
                <a:gd name="T35" fmla="*/ 186 h 209"/>
                <a:gd name="T36" fmla="*/ 125 w 775"/>
                <a:gd name="T37" fmla="*/ 159 h 209"/>
                <a:gd name="T38" fmla="*/ 46 w 775"/>
                <a:gd name="T39" fmla="*/ 151 h 209"/>
                <a:gd name="T40" fmla="*/ 42 w 775"/>
                <a:gd name="T41" fmla="*/ 137 h 209"/>
                <a:gd name="T42" fmla="*/ 14 w 775"/>
                <a:gd name="T43" fmla="*/ 95 h 209"/>
                <a:gd name="T44" fmla="*/ 12 w 775"/>
                <a:gd name="T45" fmla="*/ 87 h 209"/>
                <a:gd name="T46" fmla="*/ 22 w 775"/>
                <a:gd name="T47" fmla="*/ 91 h 209"/>
                <a:gd name="T48" fmla="*/ 48 w 775"/>
                <a:gd name="T49" fmla="*/ 52 h 209"/>
                <a:gd name="T50" fmla="*/ 91 w 775"/>
                <a:gd name="T51" fmla="*/ 48 h 209"/>
                <a:gd name="T52" fmla="*/ 196 w 775"/>
                <a:gd name="T53" fmla="*/ 34 h 209"/>
                <a:gd name="T54" fmla="*/ 121 w 775"/>
                <a:gd name="T55" fmla="*/ 32 h 209"/>
                <a:gd name="T56" fmla="*/ 133 w 775"/>
                <a:gd name="T57" fmla="*/ 26 h 209"/>
                <a:gd name="T58" fmla="*/ 159 w 775"/>
                <a:gd name="T59" fmla="*/ 20 h 209"/>
                <a:gd name="T60" fmla="*/ 224 w 775"/>
                <a:gd name="T61" fmla="*/ 24 h 209"/>
                <a:gd name="T62" fmla="*/ 234 w 775"/>
                <a:gd name="T63" fmla="*/ 42 h 209"/>
                <a:gd name="T64" fmla="*/ 234 w 775"/>
                <a:gd name="T65" fmla="*/ 22 h 209"/>
                <a:gd name="T66" fmla="*/ 317 w 775"/>
                <a:gd name="T67" fmla="*/ 26 h 209"/>
                <a:gd name="T68" fmla="*/ 406 w 775"/>
                <a:gd name="T69" fmla="*/ 26 h 209"/>
                <a:gd name="T70" fmla="*/ 626 w 775"/>
                <a:gd name="T71" fmla="*/ 20 h 209"/>
                <a:gd name="T72" fmla="*/ 646 w 775"/>
                <a:gd name="T73" fmla="*/ 22 h 209"/>
                <a:gd name="T74" fmla="*/ 654 w 775"/>
                <a:gd name="T75" fmla="*/ 4 h 209"/>
                <a:gd name="T76" fmla="*/ 656 w 775"/>
                <a:gd name="T77" fmla="*/ 18 h 209"/>
                <a:gd name="T78" fmla="*/ 694 w 775"/>
                <a:gd name="T79" fmla="*/ 28 h 209"/>
                <a:gd name="T80" fmla="*/ 721 w 775"/>
                <a:gd name="T81" fmla="*/ 52 h 209"/>
                <a:gd name="T82" fmla="*/ 737 w 775"/>
                <a:gd name="T83" fmla="*/ 50 h 209"/>
                <a:gd name="T84" fmla="*/ 258 w 775"/>
                <a:gd name="T85" fmla="*/ 30 h 209"/>
                <a:gd name="T86" fmla="*/ 608 w 775"/>
                <a:gd name="T87" fmla="*/ 34 h 209"/>
                <a:gd name="T88" fmla="*/ 218 w 775"/>
                <a:gd name="T89" fmla="*/ 34 h 209"/>
                <a:gd name="T90" fmla="*/ 218 w 775"/>
                <a:gd name="T91" fmla="*/ 34 h 209"/>
                <a:gd name="T92" fmla="*/ 715 w 775"/>
                <a:gd name="T93" fmla="*/ 62 h 209"/>
                <a:gd name="T94" fmla="*/ 135 w 775"/>
                <a:gd name="T95" fmla="*/ 62 h 209"/>
                <a:gd name="T96" fmla="*/ 38 w 775"/>
                <a:gd name="T97" fmla="*/ 74 h 209"/>
                <a:gd name="T98" fmla="*/ 36 w 775"/>
                <a:gd name="T99" fmla="*/ 113 h 209"/>
                <a:gd name="T100" fmla="*/ 36 w 775"/>
                <a:gd name="T101" fmla="*/ 113 h 209"/>
                <a:gd name="T102" fmla="*/ 662 w 775"/>
                <a:gd name="T103" fmla="*/ 129 h 209"/>
                <a:gd name="T104" fmla="*/ 155 w 775"/>
                <a:gd name="T105" fmla="*/ 163 h 209"/>
                <a:gd name="T106" fmla="*/ 127 w 775"/>
                <a:gd name="T107" fmla="*/ 157 h 209"/>
                <a:gd name="T108" fmla="*/ 398 w 775"/>
                <a:gd name="T109" fmla="*/ 16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75" h="209">
                  <a:moveTo>
                    <a:pt x="745" y="26"/>
                  </a:moveTo>
                  <a:cubicBezTo>
                    <a:pt x="740" y="33"/>
                    <a:pt x="742" y="41"/>
                    <a:pt x="749" y="46"/>
                  </a:cubicBezTo>
                  <a:cubicBezTo>
                    <a:pt x="746" y="48"/>
                    <a:pt x="750" y="50"/>
                    <a:pt x="745" y="52"/>
                  </a:cubicBezTo>
                  <a:cubicBezTo>
                    <a:pt x="749" y="55"/>
                    <a:pt x="742" y="57"/>
                    <a:pt x="747" y="58"/>
                  </a:cubicBezTo>
                  <a:cubicBezTo>
                    <a:pt x="752" y="53"/>
                    <a:pt x="752" y="64"/>
                    <a:pt x="759" y="62"/>
                  </a:cubicBezTo>
                  <a:cubicBezTo>
                    <a:pt x="759" y="60"/>
                    <a:pt x="755" y="61"/>
                    <a:pt x="755" y="58"/>
                  </a:cubicBezTo>
                  <a:cubicBezTo>
                    <a:pt x="763" y="59"/>
                    <a:pt x="769" y="65"/>
                    <a:pt x="769" y="68"/>
                  </a:cubicBezTo>
                  <a:cubicBezTo>
                    <a:pt x="775" y="65"/>
                    <a:pt x="764" y="62"/>
                    <a:pt x="769" y="60"/>
                  </a:cubicBezTo>
                  <a:cubicBezTo>
                    <a:pt x="771" y="64"/>
                    <a:pt x="774" y="66"/>
                    <a:pt x="775" y="70"/>
                  </a:cubicBezTo>
                  <a:cubicBezTo>
                    <a:pt x="764" y="68"/>
                    <a:pt x="775" y="75"/>
                    <a:pt x="769" y="77"/>
                  </a:cubicBezTo>
                  <a:cubicBezTo>
                    <a:pt x="769" y="74"/>
                    <a:pt x="766" y="72"/>
                    <a:pt x="765" y="74"/>
                  </a:cubicBezTo>
                  <a:cubicBezTo>
                    <a:pt x="767" y="77"/>
                    <a:pt x="773" y="78"/>
                    <a:pt x="775" y="81"/>
                  </a:cubicBezTo>
                  <a:cubicBezTo>
                    <a:pt x="771" y="80"/>
                    <a:pt x="771" y="82"/>
                    <a:pt x="773" y="85"/>
                  </a:cubicBezTo>
                  <a:cubicBezTo>
                    <a:pt x="769" y="85"/>
                    <a:pt x="765" y="85"/>
                    <a:pt x="761" y="85"/>
                  </a:cubicBezTo>
                  <a:cubicBezTo>
                    <a:pt x="762" y="80"/>
                    <a:pt x="766" y="74"/>
                    <a:pt x="759" y="72"/>
                  </a:cubicBezTo>
                  <a:cubicBezTo>
                    <a:pt x="763" y="76"/>
                    <a:pt x="760" y="80"/>
                    <a:pt x="759" y="85"/>
                  </a:cubicBezTo>
                  <a:cubicBezTo>
                    <a:pt x="751" y="88"/>
                    <a:pt x="755" y="79"/>
                    <a:pt x="749" y="81"/>
                  </a:cubicBezTo>
                  <a:cubicBezTo>
                    <a:pt x="755" y="92"/>
                    <a:pt x="746" y="79"/>
                    <a:pt x="743" y="85"/>
                  </a:cubicBezTo>
                  <a:cubicBezTo>
                    <a:pt x="751" y="87"/>
                    <a:pt x="749" y="96"/>
                    <a:pt x="759" y="101"/>
                  </a:cubicBezTo>
                  <a:cubicBezTo>
                    <a:pt x="757" y="103"/>
                    <a:pt x="761" y="104"/>
                    <a:pt x="761" y="109"/>
                  </a:cubicBezTo>
                  <a:cubicBezTo>
                    <a:pt x="758" y="109"/>
                    <a:pt x="757" y="108"/>
                    <a:pt x="755" y="107"/>
                  </a:cubicBezTo>
                  <a:cubicBezTo>
                    <a:pt x="758" y="111"/>
                    <a:pt x="760" y="114"/>
                    <a:pt x="755" y="117"/>
                  </a:cubicBezTo>
                  <a:cubicBezTo>
                    <a:pt x="754" y="111"/>
                    <a:pt x="752" y="120"/>
                    <a:pt x="749" y="119"/>
                  </a:cubicBezTo>
                  <a:cubicBezTo>
                    <a:pt x="748" y="117"/>
                    <a:pt x="747" y="114"/>
                    <a:pt x="745" y="113"/>
                  </a:cubicBezTo>
                  <a:cubicBezTo>
                    <a:pt x="740" y="118"/>
                    <a:pt x="736" y="124"/>
                    <a:pt x="731" y="129"/>
                  </a:cubicBezTo>
                  <a:cubicBezTo>
                    <a:pt x="729" y="122"/>
                    <a:pt x="726" y="127"/>
                    <a:pt x="723" y="129"/>
                  </a:cubicBezTo>
                  <a:cubicBezTo>
                    <a:pt x="724" y="124"/>
                    <a:pt x="718" y="125"/>
                    <a:pt x="717" y="123"/>
                  </a:cubicBezTo>
                  <a:cubicBezTo>
                    <a:pt x="715" y="130"/>
                    <a:pt x="705" y="123"/>
                    <a:pt x="700" y="129"/>
                  </a:cubicBezTo>
                  <a:cubicBezTo>
                    <a:pt x="705" y="133"/>
                    <a:pt x="702" y="135"/>
                    <a:pt x="704" y="137"/>
                  </a:cubicBezTo>
                  <a:cubicBezTo>
                    <a:pt x="705" y="135"/>
                    <a:pt x="712" y="130"/>
                    <a:pt x="713" y="135"/>
                  </a:cubicBezTo>
                  <a:cubicBezTo>
                    <a:pt x="717" y="139"/>
                    <a:pt x="717" y="148"/>
                    <a:pt x="719" y="153"/>
                  </a:cubicBezTo>
                  <a:cubicBezTo>
                    <a:pt x="714" y="157"/>
                    <a:pt x="707" y="158"/>
                    <a:pt x="704" y="159"/>
                  </a:cubicBezTo>
                  <a:cubicBezTo>
                    <a:pt x="704" y="163"/>
                    <a:pt x="707" y="163"/>
                    <a:pt x="709" y="165"/>
                  </a:cubicBezTo>
                  <a:cubicBezTo>
                    <a:pt x="703" y="170"/>
                    <a:pt x="701" y="165"/>
                    <a:pt x="700" y="173"/>
                  </a:cubicBezTo>
                  <a:cubicBezTo>
                    <a:pt x="694" y="175"/>
                    <a:pt x="696" y="168"/>
                    <a:pt x="692" y="167"/>
                  </a:cubicBezTo>
                  <a:cubicBezTo>
                    <a:pt x="692" y="169"/>
                    <a:pt x="692" y="170"/>
                    <a:pt x="690" y="169"/>
                  </a:cubicBezTo>
                  <a:cubicBezTo>
                    <a:pt x="690" y="171"/>
                    <a:pt x="699" y="173"/>
                    <a:pt x="692" y="175"/>
                  </a:cubicBezTo>
                  <a:cubicBezTo>
                    <a:pt x="689" y="168"/>
                    <a:pt x="687" y="173"/>
                    <a:pt x="686" y="175"/>
                  </a:cubicBezTo>
                  <a:cubicBezTo>
                    <a:pt x="683" y="172"/>
                    <a:pt x="679" y="170"/>
                    <a:pt x="674" y="169"/>
                  </a:cubicBezTo>
                  <a:cubicBezTo>
                    <a:pt x="674" y="172"/>
                    <a:pt x="677" y="173"/>
                    <a:pt x="674" y="173"/>
                  </a:cubicBezTo>
                  <a:cubicBezTo>
                    <a:pt x="653" y="167"/>
                    <a:pt x="626" y="175"/>
                    <a:pt x="608" y="167"/>
                  </a:cubicBezTo>
                  <a:cubicBezTo>
                    <a:pt x="609" y="168"/>
                    <a:pt x="612" y="167"/>
                    <a:pt x="612" y="165"/>
                  </a:cubicBezTo>
                  <a:cubicBezTo>
                    <a:pt x="606" y="169"/>
                    <a:pt x="584" y="171"/>
                    <a:pt x="593" y="163"/>
                  </a:cubicBezTo>
                  <a:cubicBezTo>
                    <a:pt x="585" y="165"/>
                    <a:pt x="587" y="163"/>
                    <a:pt x="585" y="167"/>
                  </a:cubicBezTo>
                  <a:cubicBezTo>
                    <a:pt x="575" y="164"/>
                    <a:pt x="540" y="161"/>
                    <a:pt x="531" y="167"/>
                  </a:cubicBezTo>
                  <a:cubicBezTo>
                    <a:pt x="563" y="174"/>
                    <a:pt x="582" y="167"/>
                    <a:pt x="616" y="175"/>
                  </a:cubicBezTo>
                  <a:cubicBezTo>
                    <a:pt x="616" y="178"/>
                    <a:pt x="615" y="181"/>
                    <a:pt x="618" y="182"/>
                  </a:cubicBezTo>
                  <a:cubicBezTo>
                    <a:pt x="614" y="173"/>
                    <a:pt x="632" y="182"/>
                    <a:pt x="624" y="184"/>
                  </a:cubicBezTo>
                  <a:cubicBezTo>
                    <a:pt x="620" y="182"/>
                    <a:pt x="613" y="184"/>
                    <a:pt x="608" y="180"/>
                  </a:cubicBezTo>
                  <a:cubicBezTo>
                    <a:pt x="601" y="190"/>
                    <a:pt x="591" y="183"/>
                    <a:pt x="575" y="188"/>
                  </a:cubicBezTo>
                  <a:cubicBezTo>
                    <a:pt x="572" y="186"/>
                    <a:pt x="575" y="180"/>
                    <a:pt x="571" y="180"/>
                  </a:cubicBezTo>
                  <a:cubicBezTo>
                    <a:pt x="557" y="190"/>
                    <a:pt x="543" y="168"/>
                    <a:pt x="537" y="184"/>
                  </a:cubicBezTo>
                  <a:cubicBezTo>
                    <a:pt x="541" y="185"/>
                    <a:pt x="564" y="184"/>
                    <a:pt x="561" y="190"/>
                  </a:cubicBezTo>
                  <a:cubicBezTo>
                    <a:pt x="560" y="186"/>
                    <a:pt x="549" y="191"/>
                    <a:pt x="547" y="194"/>
                  </a:cubicBezTo>
                  <a:cubicBezTo>
                    <a:pt x="546" y="185"/>
                    <a:pt x="531" y="192"/>
                    <a:pt x="531" y="184"/>
                  </a:cubicBezTo>
                  <a:cubicBezTo>
                    <a:pt x="534" y="184"/>
                    <a:pt x="538" y="176"/>
                    <a:pt x="533" y="175"/>
                  </a:cubicBezTo>
                  <a:cubicBezTo>
                    <a:pt x="529" y="180"/>
                    <a:pt x="527" y="177"/>
                    <a:pt x="525" y="180"/>
                  </a:cubicBezTo>
                  <a:cubicBezTo>
                    <a:pt x="530" y="186"/>
                    <a:pt x="527" y="194"/>
                    <a:pt x="535" y="194"/>
                  </a:cubicBezTo>
                  <a:cubicBezTo>
                    <a:pt x="512" y="209"/>
                    <a:pt x="482" y="195"/>
                    <a:pt x="446" y="188"/>
                  </a:cubicBezTo>
                  <a:cubicBezTo>
                    <a:pt x="403" y="191"/>
                    <a:pt x="339" y="185"/>
                    <a:pt x="280" y="188"/>
                  </a:cubicBezTo>
                  <a:cubicBezTo>
                    <a:pt x="279" y="179"/>
                    <a:pt x="253" y="179"/>
                    <a:pt x="246" y="186"/>
                  </a:cubicBezTo>
                  <a:cubicBezTo>
                    <a:pt x="245" y="182"/>
                    <a:pt x="249" y="180"/>
                    <a:pt x="246" y="180"/>
                  </a:cubicBezTo>
                  <a:cubicBezTo>
                    <a:pt x="232" y="180"/>
                    <a:pt x="213" y="187"/>
                    <a:pt x="212" y="180"/>
                  </a:cubicBezTo>
                  <a:cubicBezTo>
                    <a:pt x="199" y="184"/>
                    <a:pt x="200" y="179"/>
                    <a:pt x="190" y="182"/>
                  </a:cubicBezTo>
                  <a:cubicBezTo>
                    <a:pt x="181" y="183"/>
                    <a:pt x="167" y="200"/>
                    <a:pt x="165" y="190"/>
                  </a:cubicBezTo>
                  <a:cubicBezTo>
                    <a:pt x="161" y="197"/>
                    <a:pt x="153" y="189"/>
                    <a:pt x="151" y="192"/>
                  </a:cubicBezTo>
                  <a:cubicBezTo>
                    <a:pt x="153" y="192"/>
                    <a:pt x="156" y="195"/>
                    <a:pt x="153" y="196"/>
                  </a:cubicBezTo>
                  <a:cubicBezTo>
                    <a:pt x="151" y="190"/>
                    <a:pt x="147" y="198"/>
                    <a:pt x="141" y="196"/>
                  </a:cubicBezTo>
                  <a:cubicBezTo>
                    <a:pt x="139" y="194"/>
                    <a:pt x="129" y="185"/>
                    <a:pt x="139" y="184"/>
                  </a:cubicBezTo>
                  <a:cubicBezTo>
                    <a:pt x="143" y="188"/>
                    <a:pt x="139" y="186"/>
                    <a:pt x="137" y="190"/>
                  </a:cubicBezTo>
                  <a:cubicBezTo>
                    <a:pt x="139" y="190"/>
                    <a:pt x="139" y="191"/>
                    <a:pt x="141" y="192"/>
                  </a:cubicBezTo>
                  <a:cubicBezTo>
                    <a:pt x="141" y="189"/>
                    <a:pt x="142" y="187"/>
                    <a:pt x="143" y="186"/>
                  </a:cubicBezTo>
                  <a:cubicBezTo>
                    <a:pt x="139" y="185"/>
                    <a:pt x="139" y="180"/>
                    <a:pt x="133" y="182"/>
                  </a:cubicBezTo>
                  <a:cubicBezTo>
                    <a:pt x="131" y="176"/>
                    <a:pt x="137" y="177"/>
                    <a:pt x="137" y="173"/>
                  </a:cubicBezTo>
                  <a:cubicBezTo>
                    <a:pt x="130" y="167"/>
                    <a:pt x="122" y="174"/>
                    <a:pt x="115" y="169"/>
                  </a:cubicBezTo>
                  <a:cubicBezTo>
                    <a:pt x="113" y="161"/>
                    <a:pt x="125" y="166"/>
                    <a:pt x="125" y="159"/>
                  </a:cubicBezTo>
                  <a:cubicBezTo>
                    <a:pt x="103" y="161"/>
                    <a:pt x="67" y="154"/>
                    <a:pt x="48" y="165"/>
                  </a:cubicBezTo>
                  <a:cubicBezTo>
                    <a:pt x="54" y="165"/>
                    <a:pt x="55" y="168"/>
                    <a:pt x="52" y="171"/>
                  </a:cubicBezTo>
                  <a:cubicBezTo>
                    <a:pt x="46" y="168"/>
                    <a:pt x="43" y="163"/>
                    <a:pt x="40" y="157"/>
                  </a:cubicBezTo>
                  <a:cubicBezTo>
                    <a:pt x="39" y="153"/>
                    <a:pt x="46" y="155"/>
                    <a:pt x="46" y="151"/>
                  </a:cubicBezTo>
                  <a:cubicBezTo>
                    <a:pt x="40" y="150"/>
                    <a:pt x="32" y="145"/>
                    <a:pt x="36" y="147"/>
                  </a:cubicBezTo>
                  <a:cubicBezTo>
                    <a:pt x="41" y="142"/>
                    <a:pt x="40" y="150"/>
                    <a:pt x="46" y="149"/>
                  </a:cubicBezTo>
                  <a:cubicBezTo>
                    <a:pt x="46" y="146"/>
                    <a:pt x="52" y="139"/>
                    <a:pt x="46" y="137"/>
                  </a:cubicBezTo>
                  <a:cubicBezTo>
                    <a:pt x="46" y="140"/>
                    <a:pt x="44" y="138"/>
                    <a:pt x="42" y="137"/>
                  </a:cubicBezTo>
                  <a:cubicBezTo>
                    <a:pt x="40" y="148"/>
                    <a:pt x="21" y="141"/>
                    <a:pt x="16" y="135"/>
                  </a:cubicBezTo>
                  <a:cubicBezTo>
                    <a:pt x="19" y="135"/>
                    <a:pt x="18" y="131"/>
                    <a:pt x="20" y="129"/>
                  </a:cubicBezTo>
                  <a:cubicBezTo>
                    <a:pt x="11" y="129"/>
                    <a:pt x="12" y="118"/>
                    <a:pt x="4" y="117"/>
                  </a:cubicBezTo>
                  <a:cubicBezTo>
                    <a:pt x="8" y="106"/>
                    <a:pt x="4" y="100"/>
                    <a:pt x="14" y="95"/>
                  </a:cubicBezTo>
                  <a:cubicBezTo>
                    <a:pt x="10" y="95"/>
                    <a:pt x="8" y="95"/>
                    <a:pt x="6" y="97"/>
                  </a:cubicBezTo>
                  <a:cubicBezTo>
                    <a:pt x="0" y="91"/>
                    <a:pt x="5" y="86"/>
                    <a:pt x="0" y="83"/>
                  </a:cubicBezTo>
                  <a:cubicBezTo>
                    <a:pt x="5" y="83"/>
                    <a:pt x="4" y="79"/>
                    <a:pt x="10" y="81"/>
                  </a:cubicBezTo>
                  <a:cubicBezTo>
                    <a:pt x="10" y="83"/>
                    <a:pt x="11" y="85"/>
                    <a:pt x="12" y="87"/>
                  </a:cubicBezTo>
                  <a:cubicBezTo>
                    <a:pt x="10" y="87"/>
                    <a:pt x="8" y="87"/>
                    <a:pt x="8" y="89"/>
                  </a:cubicBezTo>
                  <a:cubicBezTo>
                    <a:pt x="10" y="91"/>
                    <a:pt x="15" y="91"/>
                    <a:pt x="20" y="91"/>
                  </a:cubicBezTo>
                  <a:cubicBezTo>
                    <a:pt x="20" y="97"/>
                    <a:pt x="13" y="91"/>
                    <a:pt x="14" y="101"/>
                  </a:cubicBezTo>
                  <a:cubicBezTo>
                    <a:pt x="17" y="98"/>
                    <a:pt x="22" y="97"/>
                    <a:pt x="22" y="91"/>
                  </a:cubicBezTo>
                  <a:cubicBezTo>
                    <a:pt x="18" y="87"/>
                    <a:pt x="13" y="83"/>
                    <a:pt x="10" y="79"/>
                  </a:cubicBezTo>
                  <a:cubicBezTo>
                    <a:pt x="15" y="74"/>
                    <a:pt x="19" y="78"/>
                    <a:pt x="22" y="68"/>
                  </a:cubicBezTo>
                  <a:cubicBezTo>
                    <a:pt x="13" y="76"/>
                    <a:pt x="17" y="68"/>
                    <a:pt x="12" y="62"/>
                  </a:cubicBezTo>
                  <a:cubicBezTo>
                    <a:pt x="21" y="56"/>
                    <a:pt x="40" y="60"/>
                    <a:pt x="48" y="52"/>
                  </a:cubicBezTo>
                  <a:cubicBezTo>
                    <a:pt x="48" y="57"/>
                    <a:pt x="49" y="60"/>
                    <a:pt x="52" y="60"/>
                  </a:cubicBezTo>
                  <a:cubicBezTo>
                    <a:pt x="47" y="55"/>
                    <a:pt x="55" y="59"/>
                    <a:pt x="54" y="52"/>
                  </a:cubicBezTo>
                  <a:cubicBezTo>
                    <a:pt x="68" y="54"/>
                    <a:pt x="81" y="50"/>
                    <a:pt x="95" y="52"/>
                  </a:cubicBezTo>
                  <a:cubicBezTo>
                    <a:pt x="92" y="52"/>
                    <a:pt x="90" y="52"/>
                    <a:pt x="91" y="48"/>
                  </a:cubicBezTo>
                  <a:cubicBezTo>
                    <a:pt x="114" y="47"/>
                    <a:pt x="140" y="48"/>
                    <a:pt x="161" y="44"/>
                  </a:cubicBezTo>
                  <a:cubicBezTo>
                    <a:pt x="165" y="44"/>
                    <a:pt x="168" y="39"/>
                    <a:pt x="171" y="38"/>
                  </a:cubicBezTo>
                  <a:cubicBezTo>
                    <a:pt x="176" y="37"/>
                    <a:pt x="182" y="43"/>
                    <a:pt x="183" y="42"/>
                  </a:cubicBezTo>
                  <a:cubicBezTo>
                    <a:pt x="180" y="43"/>
                    <a:pt x="194" y="28"/>
                    <a:pt x="196" y="34"/>
                  </a:cubicBezTo>
                  <a:cubicBezTo>
                    <a:pt x="191" y="28"/>
                    <a:pt x="173" y="36"/>
                    <a:pt x="169" y="30"/>
                  </a:cubicBezTo>
                  <a:cubicBezTo>
                    <a:pt x="175" y="31"/>
                    <a:pt x="173" y="26"/>
                    <a:pt x="175" y="24"/>
                  </a:cubicBezTo>
                  <a:cubicBezTo>
                    <a:pt x="168" y="28"/>
                    <a:pt x="165" y="26"/>
                    <a:pt x="165" y="32"/>
                  </a:cubicBezTo>
                  <a:cubicBezTo>
                    <a:pt x="153" y="33"/>
                    <a:pt x="134" y="25"/>
                    <a:pt x="121" y="32"/>
                  </a:cubicBezTo>
                  <a:cubicBezTo>
                    <a:pt x="120" y="26"/>
                    <a:pt x="117" y="28"/>
                    <a:pt x="115" y="26"/>
                  </a:cubicBezTo>
                  <a:cubicBezTo>
                    <a:pt x="116" y="26"/>
                    <a:pt x="117" y="26"/>
                    <a:pt x="117" y="24"/>
                  </a:cubicBezTo>
                  <a:cubicBezTo>
                    <a:pt x="116" y="24"/>
                    <a:pt x="115" y="22"/>
                    <a:pt x="117" y="22"/>
                  </a:cubicBezTo>
                  <a:cubicBezTo>
                    <a:pt x="121" y="36"/>
                    <a:pt x="128" y="15"/>
                    <a:pt x="133" y="26"/>
                  </a:cubicBezTo>
                  <a:cubicBezTo>
                    <a:pt x="133" y="24"/>
                    <a:pt x="133" y="20"/>
                    <a:pt x="135" y="20"/>
                  </a:cubicBezTo>
                  <a:cubicBezTo>
                    <a:pt x="136" y="22"/>
                    <a:pt x="141" y="29"/>
                    <a:pt x="143" y="24"/>
                  </a:cubicBezTo>
                  <a:cubicBezTo>
                    <a:pt x="141" y="24"/>
                    <a:pt x="139" y="24"/>
                    <a:pt x="139" y="22"/>
                  </a:cubicBezTo>
                  <a:cubicBezTo>
                    <a:pt x="146" y="23"/>
                    <a:pt x="154" y="15"/>
                    <a:pt x="159" y="20"/>
                  </a:cubicBezTo>
                  <a:cubicBezTo>
                    <a:pt x="155" y="23"/>
                    <a:pt x="154" y="25"/>
                    <a:pt x="151" y="26"/>
                  </a:cubicBezTo>
                  <a:cubicBezTo>
                    <a:pt x="153" y="26"/>
                    <a:pt x="154" y="28"/>
                    <a:pt x="155" y="28"/>
                  </a:cubicBezTo>
                  <a:cubicBezTo>
                    <a:pt x="166" y="9"/>
                    <a:pt x="194" y="19"/>
                    <a:pt x="212" y="24"/>
                  </a:cubicBezTo>
                  <a:cubicBezTo>
                    <a:pt x="212" y="18"/>
                    <a:pt x="223" y="20"/>
                    <a:pt x="224" y="24"/>
                  </a:cubicBezTo>
                  <a:cubicBezTo>
                    <a:pt x="223" y="19"/>
                    <a:pt x="231" y="19"/>
                    <a:pt x="234" y="22"/>
                  </a:cubicBezTo>
                  <a:cubicBezTo>
                    <a:pt x="231" y="25"/>
                    <a:pt x="233" y="28"/>
                    <a:pt x="234" y="32"/>
                  </a:cubicBezTo>
                  <a:cubicBezTo>
                    <a:pt x="229" y="34"/>
                    <a:pt x="218" y="28"/>
                    <a:pt x="220" y="36"/>
                  </a:cubicBezTo>
                  <a:cubicBezTo>
                    <a:pt x="228" y="35"/>
                    <a:pt x="232" y="37"/>
                    <a:pt x="234" y="42"/>
                  </a:cubicBezTo>
                  <a:cubicBezTo>
                    <a:pt x="235" y="39"/>
                    <a:pt x="237" y="38"/>
                    <a:pt x="236" y="34"/>
                  </a:cubicBezTo>
                  <a:cubicBezTo>
                    <a:pt x="240" y="35"/>
                    <a:pt x="249" y="39"/>
                    <a:pt x="252" y="34"/>
                  </a:cubicBezTo>
                  <a:cubicBezTo>
                    <a:pt x="244" y="34"/>
                    <a:pt x="237" y="34"/>
                    <a:pt x="234" y="28"/>
                  </a:cubicBezTo>
                  <a:cubicBezTo>
                    <a:pt x="244" y="27"/>
                    <a:pt x="232" y="27"/>
                    <a:pt x="234" y="22"/>
                  </a:cubicBezTo>
                  <a:cubicBezTo>
                    <a:pt x="250" y="19"/>
                    <a:pt x="255" y="21"/>
                    <a:pt x="258" y="24"/>
                  </a:cubicBezTo>
                  <a:cubicBezTo>
                    <a:pt x="264" y="17"/>
                    <a:pt x="276" y="21"/>
                    <a:pt x="276" y="26"/>
                  </a:cubicBezTo>
                  <a:cubicBezTo>
                    <a:pt x="279" y="21"/>
                    <a:pt x="288" y="17"/>
                    <a:pt x="293" y="26"/>
                  </a:cubicBezTo>
                  <a:cubicBezTo>
                    <a:pt x="299" y="17"/>
                    <a:pt x="309" y="23"/>
                    <a:pt x="317" y="26"/>
                  </a:cubicBezTo>
                  <a:cubicBezTo>
                    <a:pt x="318" y="20"/>
                    <a:pt x="325" y="22"/>
                    <a:pt x="327" y="26"/>
                  </a:cubicBezTo>
                  <a:cubicBezTo>
                    <a:pt x="332" y="22"/>
                    <a:pt x="353" y="20"/>
                    <a:pt x="359" y="26"/>
                  </a:cubicBezTo>
                  <a:cubicBezTo>
                    <a:pt x="366" y="20"/>
                    <a:pt x="378" y="19"/>
                    <a:pt x="389" y="26"/>
                  </a:cubicBezTo>
                  <a:cubicBezTo>
                    <a:pt x="394" y="18"/>
                    <a:pt x="405" y="26"/>
                    <a:pt x="406" y="26"/>
                  </a:cubicBezTo>
                  <a:cubicBezTo>
                    <a:pt x="446" y="23"/>
                    <a:pt x="499" y="24"/>
                    <a:pt x="545" y="22"/>
                  </a:cubicBezTo>
                  <a:cubicBezTo>
                    <a:pt x="569" y="21"/>
                    <a:pt x="597" y="24"/>
                    <a:pt x="618" y="14"/>
                  </a:cubicBezTo>
                  <a:cubicBezTo>
                    <a:pt x="618" y="16"/>
                    <a:pt x="617" y="20"/>
                    <a:pt x="620" y="20"/>
                  </a:cubicBezTo>
                  <a:cubicBezTo>
                    <a:pt x="620" y="17"/>
                    <a:pt x="624" y="19"/>
                    <a:pt x="626" y="20"/>
                  </a:cubicBezTo>
                  <a:cubicBezTo>
                    <a:pt x="620" y="15"/>
                    <a:pt x="629" y="17"/>
                    <a:pt x="632" y="14"/>
                  </a:cubicBezTo>
                  <a:cubicBezTo>
                    <a:pt x="628" y="23"/>
                    <a:pt x="633" y="20"/>
                    <a:pt x="638" y="22"/>
                  </a:cubicBezTo>
                  <a:cubicBezTo>
                    <a:pt x="637" y="19"/>
                    <a:pt x="635" y="19"/>
                    <a:pt x="634" y="16"/>
                  </a:cubicBezTo>
                  <a:cubicBezTo>
                    <a:pt x="640" y="16"/>
                    <a:pt x="641" y="21"/>
                    <a:pt x="646" y="22"/>
                  </a:cubicBezTo>
                  <a:cubicBezTo>
                    <a:pt x="646" y="20"/>
                    <a:pt x="642" y="17"/>
                    <a:pt x="646" y="16"/>
                  </a:cubicBezTo>
                  <a:cubicBezTo>
                    <a:pt x="646" y="17"/>
                    <a:pt x="648" y="18"/>
                    <a:pt x="648" y="16"/>
                  </a:cubicBezTo>
                  <a:cubicBezTo>
                    <a:pt x="646" y="15"/>
                    <a:pt x="643" y="14"/>
                    <a:pt x="642" y="12"/>
                  </a:cubicBezTo>
                  <a:cubicBezTo>
                    <a:pt x="648" y="11"/>
                    <a:pt x="650" y="7"/>
                    <a:pt x="654" y="4"/>
                  </a:cubicBezTo>
                  <a:cubicBezTo>
                    <a:pt x="655" y="6"/>
                    <a:pt x="665" y="9"/>
                    <a:pt x="658" y="12"/>
                  </a:cubicBezTo>
                  <a:cubicBezTo>
                    <a:pt x="658" y="10"/>
                    <a:pt x="651" y="6"/>
                    <a:pt x="652" y="10"/>
                  </a:cubicBezTo>
                  <a:cubicBezTo>
                    <a:pt x="656" y="11"/>
                    <a:pt x="651" y="12"/>
                    <a:pt x="650" y="14"/>
                  </a:cubicBezTo>
                  <a:cubicBezTo>
                    <a:pt x="661" y="8"/>
                    <a:pt x="654" y="18"/>
                    <a:pt x="656" y="18"/>
                  </a:cubicBezTo>
                  <a:cubicBezTo>
                    <a:pt x="661" y="18"/>
                    <a:pt x="667" y="13"/>
                    <a:pt x="676" y="14"/>
                  </a:cubicBezTo>
                  <a:cubicBezTo>
                    <a:pt x="676" y="10"/>
                    <a:pt x="671" y="11"/>
                    <a:pt x="672" y="6"/>
                  </a:cubicBezTo>
                  <a:cubicBezTo>
                    <a:pt x="676" y="6"/>
                    <a:pt x="675" y="0"/>
                    <a:pt x="680" y="2"/>
                  </a:cubicBezTo>
                  <a:cubicBezTo>
                    <a:pt x="690" y="10"/>
                    <a:pt x="693" y="18"/>
                    <a:pt x="694" y="28"/>
                  </a:cubicBezTo>
                  <a:cubicBezTo>
                    <a:pt x="704" y="30"/>
                    <a:pt x="693" y="21"/>
                    <a:pt x="698" y="22"/>
                  </a:cubicBezTo>
                  <a:cubicBezTo>
                    <a:pt x="707" y="33"/>
                    <a:pt x="730" y="26"/>
                    <a:pt x="745" y="26"/>
                  </a:cubicBezTo>
                  <a:close/>
                  <a:moveTo>
                    <a:pt x="737" y="50"/>
                  </a:moveTo>
                  <a:cubicBezTo>
                    <a:pt x="732" y="47"/>
                    <a:pt x="730" y="58"/>
                    <a:pt x="721" y="52"/>
                  </a:cubicBezTo>
                  <a:cubicBezTo>
                    <a:pt x="723" y="59"/>
                    <a:pt x="739" y="60"/>
                    <a:pt x="745" y="56"/>
                  </a:cubicBezTo>
                  <a:cubicBezTo>
                    <a:pt x="743" y="50"/>
                    <a:pt x="740" y="55"/>
                    <a:pt x="737" y="56"/>
                  </a:cubicBezTo>
                  <a:cubicBezTo>
                    <a:pt x="741" y="52"/>
                    <a:pt x="736" y="52"/>
                    <a:pt x="733" y="54"/>
                  </a:cubicBezTo>
                  <a:cubicBezTo>
                    <a:pt x="734" y="52"/>
                    <a:pt x="735" y="51"/>
                    <a:pt x="737" y="50"/>
                  </a:cubicBezTo>
                  <a:close/>
                  <a:moveTo>
                    <a:pt x="258" y="26"/>
                  </a:moveTo>
                  <a:cubicBezTo>
                    <a:pt x="253" y="31"/>
                    <a:pt x="256" y="33"/>
                    <a:pt x="256" y="40"/>
                  </a:cubicBezTo>
                  <a:cubicBezTo>
                    <a:pt x="267" y="43"/>
                    <a:pt x="267" y="40"/>
                    <a:pt x="274" y="36"/>
                  </a:cubicBezTo>
                  <a:cubicBezTo>
                    <a:pt x="275" y="28"/>
                    <a:pt x="260" y="36"/>
                    <a:pt x="258" y="30"/>
                  </a:cubicBezTo>
                  <a:cubicBezTo>
                    <a:pt x="258" y="29"/>
                    <a:pt x="258" y="27"/>
                    <a:pt x="258" y="26"/>
                  </a:cubicBezTo>
                  <a:close/>
                  <a:moveTo>
                    <a:pt x="626" y="38"/>
                  </a:moveTo>
                  <a:cubicBezTo>
                    <a:pt x="624" y="31"/>
                    <a:pt x="614" y="33"/>
                    <a:pt x="610" y="28"/>
                  </a:cubicBezTo>
                  <a:cubicBezTo>
                    <a:pt x="610" y="31"/>
                    <a:pt x="610" y="34"/>
                    <a:pt x="608" y="34"/>
                  </a:cubicBezTo>
                  <a:cubicBezTo>
                    <a:pt x="512" y="35"/>
                    <a:pt x="393" y="36"/>
                    <a:pt x="284" y="36"/>
                  </a:cubicBezTo>
                  <a:cubicBezTo>
                    <a:pt x="314" y="46"/>
                    <a:pt x="360" y="38"/>
                    <a:pt x="396" y="40"/>
                  </a:cubicBezTo>
                  <a:cubicBezTo>
                    <a:pt x="471" y="45"/>
                    <a:pt x="577" y="40"/>
                    <a:pt x="626" y="38"/>
                  </a:cubicBezTo>
                  <a:close/>
                  <a:moveTo>
                    <a:pt x="218" y="34"/>
                  </a:moveTo>
                  <a:cubicBezTo>
                    <a:pt x="218" y="30"/>
                    <a:pt x="209" y="33"/>
                    <a:pt x="206" y="32"/>
                  </a:cubicBezTo>
                  <a:cubicBezTo>
                    <a:pt x="206" y="36"/>
                    <a:pt x="204" y="42"/>
                    <a:pt x="210" y="40"/>
                  </a:cubicBezTo>
                  <a:cubicBezTo>
                    <a:pt x="209" y="39"/>
                    <a:pt x="208" y="38"/>
                    <a:pt x="208" y="36"/>
                  </a:cubicBezTo>
                  <a:cubicBezTo>
                    <a:pt x="209" y="33"/>
                    <a:pt x="213" y="37"/>
                    <a:pt x="218" y="34"/>
                  </a:cubicBezTo>
                  <a:close/>
                  <a:moveTo>
                    <a:pt x="717" y="58"/>
                  </a:moveTo>
                  <a:cubicBezTo>
                    <a:pt x="707" y="59"/>
                    <a:pt x="704" y="54"/>
                    <a:pt x="696" y="58"/>
                  </a:cubicBezTo>
                  <a:cubicBezTo>
                    <a:pt x="698" y="60"/>
                    <a:pt x="701" y="60"/>
                    <a:pt x="700" y="64"/>
                  </a:cubicBezTo>
                  <a:cubicBezTo>
                    <a:pt x="706" y="61"/>
                    <a:pt x="707" y="64"/>
                    <a:pt x="715" y="62"/>
                  </a:cubicBezTo>
                  <a:cubicBezTo>
                    <a:pt x="711" y="67"/>
                    <a:pt x="711" y="64"/>
                    <a:pt x="715" y="68"/>
                  </a:cubicBezTo>
                  <a:cubicBezTo>
                    <a:pt x="717" y="67"/>
                    <a:pt x="715" y="65"/>
                    <a:pt x="717" y="58"/>
                  </a:cubicBezTo>
                  <a:close/>
                  <a:moveTo>
                    <a:pt x="147" y="58"/>
                  </a:moveTo>
                  <a:cubicBezTo>
                    <a:pt x="147" y="62"/>
                    <a:pt x="144" y="63"/>
                    <a:pt x="135" y="62"/>
                  </a:cubicBezTo>
                  <a:cubicBezTo>
                    <a:pt x="138" y="67"/>
                    <a:pt x="163" y="61"/>
                    <a:pt x="169" y="64"/>
                  </a:cubicBezTo>
                  <a:cubicBezTo>
                    <a:pt x="177" y="56"/>
                    <a:pt x="149" y="64"/>
                    <a:pt x="147" y="58"/>
                  </a:cubicBezTo>
                  <a:close/>
                  <a:moveTo>
                    <a:pt x="36" y="66"/>
                  </a:moveTo>
                  <a:cubicBezTo>
                    <a:pt x="30" y="68"/>
                    <a:pt x="41" y="69"/>
                    <a:pt x="38" y="74"/>
                  </a:cubicBezTo>
                  <a:cubicBezTo>
                    <a:pt x="34" y="70"/>
                    <a:pt x="32" y="67"/>
                    <a:pt x="26" y="70"/>
                  </a:cubicBezTo>
                  <a:cubicBezTo>
                    <a:pt x="35" y="79"/>
                    <a:pt x="56" y="71"/>
                    <a:pt x="76" y="70"/>
                  </a:cubicBezTo>
                  <a:cubicBezTo>
                    <a:pt x="65" y="60"/>
                    <a:pt x="46" y="74"/>
                    <a:pt x="36" y="66"/>
                  </a:cubicBezTo>
                  <a:close/>
                  <a:moveTo>
                    <a:pt x="36" y="113"/>
                  </a:moveTo>
                  <a:cubicBezTo>
                    <a:pt x="30" y="123"/>
                    <a:pt x="16" y="107"/>
                    <a:pt x="14" y="123"/>
                  </a:cubicBezTo>
                  <a:cubicBezTo>
                    <a:pt x="18" y="121"/>
                    <a:pt x="27" y="125"/>
                    <a:pt x="22" y="127"/>
                  </a:cubicBezTo>
                  <a:cubicBezTo>
                    <a:pt x="30" y="130"/>
                    <a:pt x="42" y="115"/>
                    <a:pt x="48" y="121"/>
                  </a:cubicBezTo>
                  <a:cubicBezTo>
                    <a:pt x="46" y="116"/>
                    <a:pt x="38" y="117"/>
                    <a:pt x="36" y="113"/>
                  </a:cubicBezTo>
                  <a:close/>
                  <a:moveTo>
                    <a:pt x="646" y="127"/>
                  </a:moveTo>
                  <a:cubicBezTo>
                    <a:pt x="649" y="135"/>
                    <a:pt x="661" y="125"/>
                    <a:pt x="666" y="133"/>
                  </a:cubicBezTo>
                  <a:cubicBezTo>
                    <a:pt x="672" y="133"/>
                    <a:pt x="670" y="126"/>
                    <a:pt x="678" y="129"/>
                  </a:cubicBezTo>
                  <a:cubicBezTo>
                    <a:pt x="677" y="125"/>
                    <a:pt x="664" y="127"/>
                    <a:pt x="662" y="129"/>
                  </a:cubicBezTo>
                  <a:cubicBezTo>
                    <a:pt x="667" y="123"/>
                    <a:pt x="652" y="125"/>
                    <a:pt x="646" y="127"/>
                  </a:cubicBezTo>
                  <a:close/>
                  <a:moveTo>
                    <a:pt x="149" y="157"/>
                  </a:moveTo>
                  <a:cubicBezTo>
                    <a:pt x="145" y="150"/>
                    <a:pt x="145" y="163"/>
                    <a:pt x="139" y="161"/>
                  </a:cubicBezTo>
                  <a:cubicBezTo>
                    <a:pt x="141" y="166"/>
                    <a:pt x="150" y="162"/>
                    <a:pt x="155" y="163"/>
                  </a:cubicBezTo>
                  <a:cubicBezTo>
                    <a:pt x="154" y="161"/>
                    <a:pt x="151" y="160"/>
                    <a:pt x="147" y="159"/>
                  </a:cubicBezTo>
                  <a:cubicBezTo>
                    <a:pt x="147" y="158"/>
                    <a:pt x="148" y="157"/>
                    <a:pt x="149" y="157"/>
                  </a:cubicBezTo>
                  <a:close/>
                  <a:moveTo>
                    <a:pt x="139" y="159"/>
                  </a:moveTo>
                  <a:cubicBezTo>
                    <a:pt x="137" y="157"/>
                    <a:pt x="134" y="158"/>
                    <a:pt x="127" y="157"/>
                  </a:cubicBezTo>
                  <a:cubicBezTo>
                    <a:pt x="125" y="165"/>
                    <a:pt x="138" y="161"/>
                    <a:pt x="139" y="159"/>
                  </a:cubicBezTo>
                  <a:close/>
                  <a:moveTo>
                    <a:pt x="398" y="169"/>
                  </a:moveTo>
                  <a:cubicBezTo>
                    <a:pt x="410" y="167"/>
                    <a:pt x="436" y="183"/>
                    <a:pt x="438" y="165"/>
                  </a:cubicBezTo>
                  <a:cubicBezTo>
                    <a:pt x="425" y="172"/>
                    <a:pt x="403" y="157"/>
                    <a:pt x="398" y="169"/>
                  </a:cubicBezTo>
                  <a:close/>
                  <a:moveTo>
                    <a:pt x="396" y="167"/>
                  </a:moveTo>
                  <a:cubicBezTo>
                    <a:pt x="395" y="165"/>
                    <a:pt x="377" y="162"/>
                    <a:pt x="379" y="169"/>
                  </a:cubicBezTo>
                  <a:cubicBezTo>
                    <a:pt x="387" y="167"/>
                    <a:pt x="389" y="171"/>
                    <a:pt x="396" y="167"/>
                  </a:cubicBezTo>
                  <a:close/>
                </a:path>
              </a:pathLst>
            </a:custGeom>
            <a:solidFill>
              <a:srgbClr val="FB9E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107100" y="1720614"/>
              <a:ext cx="219115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等腰梯形是轴对称图形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52"/>
          <a:stretch>
            <a:fillRect/>
          </a:stretch>
        </p:blipFill>
        <p:spPr>
          <a:xfrm>
            <a:off x="1114961" y="2355726"/>
            <a:ext cx="2449582" cy="40932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52"/>
          <a:stretch>
            <a:fillRect/>
          </a:stretch>
        </p:blipFill>
        <p:spPr>
          <a:xfrm rot="3444940">
            <a:off x="911168" y="2398926"/>
            <a:ext cx="2449582" cy="40932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52"/>
          <a:stretch>
            <a:fillRect/>
          </a:stretch>
        </p:blipFill>
        <p:spPr>
          <a:xfrm rot="18099486">
            <a:off x="736733" y="1275874"/>
            <a:ext cx="2449582" cy="409327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7546560" y="2283718"/>
            <a:ext cx="913872" cy="527544"/>
            <a:chOff x="5929648" y="2067721"/>
            <a:chExt cx="913872" cy="527544"/>
          </a:xfrm>
        </p:grpSpPr>
        <p:sp>
          <p:nvSpPr>
            <p:cNvPr id="31" name="椭圆 30"/>
            <p:cNvSpPr/>
            <p:nvPr/>
          </p:nvSpPr>
          <p:spPr>
            <a:xfrm>
              <a:off x="5957440" y="2091265"/>
              <a:ext cx="612000" cy="50400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929648" y="2067721"/>
              <a:ext cx="9138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条</a:t>
              </a:r>
              <a:endPara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840956" y="2326109"/>
            <a:ext cx="947068" cy="516963"/>
            <a:chOff x="6916567" y="2078302"/>
            <a:chExt cx="947068" cy="516963"/>
          </a:xfrm>
        </p:grpSpPr>
        <p:sp>
          <p:nvSpPr>
            <p:cNvPr id="35" name="椭圆 34"/>
            <p:cNvSpPr/>
            <p:nvPr/>
          </p:nvSpPr>
          <p:spPr>
            <a:xfrm>
              <a:off x="6916567" y="2091265"/>
              <a:ext cx="648000" cy="50400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949763" y="2078302"/>
              <a:ext cx="9138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条</a:t>
              </a:r>
              <a:endPara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cxnSp>
        <p:nvCxnSpPr>
          <p:cNvPr id="37" name="直接连接符 36"/>
          <p:cNvCxnSpPr/>
          <p:nvPr/>
        </p:nvCxnSpPr>
        <p:spPr>
          <a:xfrm>
            <a:off x="2262150" y="3025172"/>
            <a:ext cx="0" cy="1274770"/>
          </a:xfrm>
          <a:prstGeom prst="line">
            <a:avLst/>
          </a:prstGeom>
          <a:ln w="25400">
            <a:solidFill>
              <a:srgbClr val="FF006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6876256" y="3025172"/>
            <a:ext cx="0" cy="1274770"/>
          </a:xfrm>
          <a:prstGeom prst="line">
            <a:avLst/>
          </a:prstGeom>
          <a:ln w="25400">
            <a:solidFill>
              <a:srgbClr val="FF006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>
            <a:off x="1635224" y="3501680"/>
            <a:ext cx="1030550" cy="693116"/>
          </a:xfrm>
          <a:prstGeom prst="line">
            <a:avLst/>
          </a:prstGeom>
          <a:ln w="25400">
            <a:solidFill>
              <a:srgbClr val="FF006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1792708" y="3501680"/>
            <a:ext cx="1133478" cy="659692"/>
          </a:xfrm>
          <a:prstGeom prst="line">
            <a:avLst/>
          </a:prstGeom>
          <a:ln w="25400">
            <a:solidFill>
              <a:srgbClr val="FF006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3" name="矩形 1"/>
          <p:cNvSpPr>
            <a:spLocks noChangeArrowheads="1"/>
          </p:cNvSpPr>
          <p:nvPr/>
        </p:nvSpPr>
        <p:spPr bwMode="auto">
          <a:xfrm>
            <a:off x="239230" y="317064"/>
            <a:ext cx="84372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观察</a:t>
            </a:r>
            <a:r>
              <a:rPr lang="zh-CN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下面各图，说一说哪些是轴对称图形，并用折纸的方法判断轴对称图形各有几条对称轴。</a:t>
            </a:r>
            <a:endParaRPr lang="zh-CN" altLang="zh-CN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MH" val="20180829002220"/>
  <p:tag name="MH_LIBRARY" val="GRAPHIC"/>
  <p:tag name="MH_TYPE" val="SubTitle"/>
  <p:tag name="MH_ORDER" val="2"/>
</p:tagLst>
</file>

<file path=ppt/tags/tag2.xml><?xml version="1.0" encoding="utf-8"?>
<p:tagLst xmlns:p="http://schemas.openxmlformats.org/presentationml/2006/main">
  <p:tag name="MH" val="20180829002220"/>
  <p:tag name="MH_LIBRARY" val="GRAPHIC"/>
  <p:tag name="MH_TYPE" val="Other"/>
  <p:tag name="MH_ORDER" val="5"/>
</p:tagLst>
</file>

<file path=ppt/tags/tag3.xml><?xml version="1.0" encoding="utf-8"?>
<p:tagLst xmlns:p="http://schemas.openxmlformats.org/presentationml/2006/main">
  <p:tag name="MH" val="20180829151045"/>
  <p:tag name="MH_LIBRARY" val="GRAPHIC"/>
  <p:tag name="MH_TYPE" val="Text"/>
  <p:tag name="MH_ORDER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1136</Words>
  <Application>WPS 演示</Application>
  <PresentationFormat>全屏显示(16:9)</PresentationFormat>
  <Paragraphs>204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Arial</vt:lpstr>
      <vt:lpstr>宋体</vt:lpstr>
      <vt:lpstr>Wingdings</vt:lpstr>
      <vt:lpstr>黑体</vt:lpstr>
      <vt:lpstr>楷体</vt:lpstr>
      <vt:lpstr>微软雅黑</vt:lpstr>
      <vt:lpstr>幼圆</vt:lpstr>
      <vt:lpstr>等线</vt:lpstr>
      <vt:lpstr>Times New Roman</vt:lpstr>
      <vt:lpstr>Calibri</vt:lpstr>
      <vt:lpstr>Arial Unicode MS</vt:lpstr>
      <vt:lpstr>Office 主题</vt:lpstr>
      <vt:lpstr>1_Office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2021-02-25T01:11:53Z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