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6"/>
  </p:notesMasterIdLst>
  <p:sldIdLst>
    <p:sldId id="621" r:id="rId4"/>
    <p:sldId id="609" r:id="rId5"/>
    <p:sldId id="610" r:id="rId6"/>
    <p:sldId id="615" r:id="rId7"/>
    <p:sldId id="617" r:id="rId8"/>
    <p:sldId id="612" r:id="rId9"/>
    <p:sldId id="613" r:id="rId10"/>
    <p:sldId id="614" r:id="rId11"/>
    <p:sldId id="618" r:id="rId12"/>
    <p:sldId id="619" r:id="rId13"/>
    <p:sldId id="507" r:id="rId14"/>
    <p:sldId id="622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229A8F"/>
    <a:srgbClr val="0000FF"/>
    <a:srgbClr val="886594"/>
    <a:srgbClr val="FB9E00"/>
    <a:srgbClr val="00ABBB"/>
    <a:srgbClr val="F37543"/>
    <a:srgbClr val="C0E9F6"/>
    <a:srgbClr val="065A7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346"/>
        <p:guide orient="horz" pos="1393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34.wmf"/><Relationship Id="rId8" Type="http://schemas.openxmlformats.org/officeDocument/2006/relationships/image" Target="../media/image33.wmf"/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1" Type="http://schemas.openxmlformats.org/officeDocument/2006/relationships/image" Target="../media/image36.wmf"/><Relationship Id="rId10" Type="http://schemas.openxmlformats.org/officeDocument/2006/relationships/image" Target="../media/image35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异分母分数加法和减法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7.wmf"/><Relationship Id="rId31" Type="http://schemas.openxmlformats.org/officeDocument/2006/relationships/vmlDrawing" Target="../drawings/vmlDrawing1.vml"/><Relationship Id="rId30" Type="http://schemas.openxmlformats.org/officeDocument/2006/relationships/slideLayout" Target="../slideLayouts/slideLayout7.xml"/><Relationship Id="rId3" Type="http://schemas.openxmlformats.org/officeDocument/2006/relationships/oleObject" Target="../embeddings/oleObject2.bin"/><Relationship Id="rId29" Type="http://schemas.openxmlformats.org/officeDocument/2006/relationships/image" Target="../media/image6.png"/><Relationship Id="rId28" Type="http://schemas.openxmlformats.org/officeDocument/2006/relationships/slide" Target="slide1.xml"/><Relationship Id="rId27" Type="http://schemas.openxmlformats.org/officeDocument/2006/relationships/image" Target="../media/image37.png"/><Relationship Id="rId26" Type="http://schemas.openxmlformats.org/officeDocument/2006/relationships/image" Target="../media/image36.wmf"/><Relationship Id="rId25" Type="http://schemas.openxmlformats.org/officeDocument/2006/relationships/oleObject" Target="../embeddings/oleObject15.bin"/><Relationship Id="rId24" Type="http://schemas.openxmlformats.org/officeDocument/2006/relationships/image" Target="../media/image35.wmf"/><Relationship Id="rId23" Type="http://schemas.openxmlformats.org/officeDocument/2006/relationships/oleObject" Target="../embeddings/oleObject14.bin"/><Relationship Id="rId22" Type="http://schemas.openxmlformats.org/officeDocument/2006/relationships/oleObject" Target="../embeddings/oleObject13.bin"/><Relationship Id="rId21" Type="http://schemas.openxmlformats.org/officeDocument/2006/relationships/oleObject" Target="../embeddings/oleObject12.bin"/><Relationship Id="rId20" Type="http://schemas.openxmlformats.org/officeDocument/2006/relationships/oleObject" Target="../embeddings/oleObject11.bin"/><Relationship Id="rId2" Type="http://schemas.openxmlformats.org/officeDocument/2006/relationships/image" Target="../media/image26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34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33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8" y="1435155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分母分数加法和减法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0" y="326142"/>
            <a:ext cx="8424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某市举办一次数学竞赛，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设一、二、三等奖若干名。竞赛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结束，获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一、二等奖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人数占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获奖总人数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的   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获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二、三等奖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人数占获奖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总人数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的   。获一、二、三等奖的人数各占获奖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总人数的几分之几？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3"/>
          <p:cNvGrpSpPr/>
          <p:nvPr/>
        </p:nvGrpSpPr>
        <p:grpSpPr bwMode="auto">
          <a:xfrm>
            <a:off x="6012160" y="1020673"/>
            <a:ext cx="862076" cy="830997"/>
            <a:chOff x="837226" y="871749"/>
            <a:chExt cx="787572" cy="1108966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837226" y="871749"/>
              <a:ext cx="639144" cy="1108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881579" y="1347129"/>
              <a:ext cx="743219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931343" y="1413737"/>
              <a:ext cx="48213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3"/>
          <p:cNvGrpSpPr/>
          <p:nvPr/>
        </p:nvGrpSpPr>
        <p:grpSpPr bwMode="auto">
          <a:xfrm>
            <a:off x="7766269" y="588624"/>
            <a:ext cx="766171" cy="830998"/>
            <a:chOff x="837226" y="871749"/>
            <a:chExt cx="699956" cy="1108965"/>
          </a:xfrm>
        </p:grpSpPr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837226" y="871749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1005884" y="1321580"/>
              <a:ext cx="531298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 bwMode="auto">
            <a:xfrm>
              <a:off x="931343" y="1413737"/>
              <a:ext cx="48213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259632" y="1923678"/>
            <a:ext cx="1663537" cy="890918"/>
            <a:chOff x="1259632" y="1923678"/>
            <a:chExt cx="1663537" cy="890918"/>
          </a:xfrm>
        </p:grpSpPr>
        <p:pic>
          <p:nvPicPr>
            <p:cNvPr id="15" name="AutoShape 3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1923678"/>
              <a:ext cx="1328828" cy="890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21"/>
            <p:cNvSpPr txBox="1"/>
            <p:nvPr/>
          </p:nvSpPr>
          <p:spPr>
            <a:xfrm>
              <a:off x="1460623" y="2087653"/>
              <a:ext cx="14625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三等奖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32753" y="1877277"/>
            <a:ext cx="1666898" cy="982505"/>
            <a:chOff x="3732753" y="1841432"/>
            <a:chExt cx="1666898" cy="982505"/>
          </a:xfrm>
        </p:grpSpPr>
        <p:pic>
          <p:nvPicPr>
            <p:cNvPr id="19" name="AutoShap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2753" y="1841432"/>
              <a:ext cx="1343303" cy="98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22"/>
            <p:cNvSpPr txBox="1"/>
            <p:nvPr/>
          </p:nvSpPr>
          <p:spPr>
            <a:xfrm>
              <a:off x="3937105" y="2085794"/>
              <a:ext cx="14625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二等奖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35468" y="1877277"/>
            <a:ext cx="1692916" cy="982505"/>
            <a:chOff x="6424701" y="1800703"/>
            <a:chExt cx="1692916" cy="982505"/>
          </a:xfrm>
        </p:grpSpPr>
        <p:pic>
          <p:nvPicPr>
            <p:cNvPr id="20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4701" y="1800703"/>
              <a:ext cx="1357683" cy="98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23"/>
            <p:cNvSpPr txBox="1"/>
            <p:nvPr/>
          </p:nvSpPr>
          <p:spPr>
            <a:xfrm>
              <a:off x="6655071" y="2019998"/>
              <a:ext cx="14625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一等奖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3707187" y="2571750"/>
            <a:ext cx="1591505" cy="800665"/>
            <a:chOff x="1236526" y="1105567"/>
            <a:chExt cx="1685366" cy="1067554"/>
          </a:xfrm>
        </p:grpSpPr>
        <p:grpSp>
          <p:nvGrpSpPr>
            <p:cNvPr id="29" name="组合 3"/>
            <p:cNvGrpSpPr/>
            <p:nvPr/>
          </p:nvGrpSpPr>
          <p:grpSpPr bwMode="auto">
            <a:xfrm>
              <a:off x="2195962" y="1105567"/>
              <a:ext cx="712166" cy="1067553"/>
              <a:chOff x="931569" y="869639"/>
              <a:chExt cx="712187" cy="1068488"/>
            </a:xfrm>
          </p:grpSpPr>
          <p:sp>
            <p:nvSpPr>
              <p:cNvPr id="35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869639"/>
                <a:ext cx="639781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TextBox 8"/>
              <p:cNvSpPr txBox="1">
                <a:spLocks noChangeArrowheads="1"/>
              </p:cNvSpPr>
              <p:nvPr/>
            </p:nvSpPr>
            <p:spPr bwMode="auto">
              <a:xfrm>
                <a:off x="1005584" y="1322034"/>
                <a:ext cx="531753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 bwMode="auto">
              <a:xfrm>
                <a:off x="931569" y="1413737"/>
                <a:ext cx="481320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707241" y="1387581"/>
              <a:ext cx="1214651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－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" name="组合 3"/>
            <p:cNvGrpSpPr/>
            <p:nvPr/>
          </p:nvGrpSpPr>
          <p:grpSpPr bwMode="auto">
            <a:xfrm>
              <a:off x="1236526" y="1105567"/>
              <a:ext cx="743186" cy="1067554"/>
              <a:chOff x="876917" y="869638"/>
              <a:chExt cx="743208" cy="1068489"/>
            </a:xfrm>
          </p:grpSpPr>
          <p:sp>
            <p:nvSpPr>
              <p:cNvPr id="32" name="TextBox 8"/>
              <p:cNvSpPr txBox="1">
                <a:spLocks noChangeArrowheads="1"/>
              </p:cNvSpPr>
              <p:nvPr/>
            </p:nvSpPr>
            <p:spPr bwMode="auto">
              <a:xfrm>
                <a:off x="980343" y="869638"/>
                <a:ext cx="639780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8"/>
              <p:cNvSpPr txBox="1">
                <a:spLocks noChangeArrowheads="1"/>
              </p:cNvSpPr>
              <p:nvPr/>
            </p:nvSpPr>
            <p:spPr bwMode="auto">
              <a:xfrm>
                <a:off x="876917" y="1322034"/>
                <a:ext cx="743208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 bwMode="auto">
              <a:xfrm>
                <a:off x="930927" y="1413737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 bwMode="auto">
          <a:xfrm>
            <a:off x="1234529" y="2571750"/>
            <a:ext cx="1431507" cy="804835"/>
            <a:chOff x="1405960" y="1100005"/>
            <a:chExt cx="1515932" cy="1073114"/>
          </a:xfrm>
        </p:grpSpPr>
        <p:grpSp>
          <p:nvGrpSpPr>
            <p:cNvPr id="39" name="组合 3"/>
            <p:cNvGrpSpPr/>
            <p:nvPr/>
          </p:nvGrpSpPr>
          <p:grpSpPr bwMode="auto">
            <a:xfrm>
              <a:off x="2195962" y="1100005"/>
              <a:ext cx="712166" cy="1073114"/>
              <a:chOff x="931569" y="864073"/>
              <a:chExt cx="712187" cy="1074054"/>
            </a:xfrm>
          </p:grpSpPr>
          <p:sp>
            <p:nvSpPr>
              <p:cNvPr id="45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864073"/>
                <a:ext cx="639781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TextBox 8"/>
              <p:cNvSpPr txBox="1">
                <a:spLocks noChangeArrowheads="1"/>
              </p:cNvSpPr>
              <p:nvPr/>
            </p:nvSpPr>
            <p:spPr bwMode="auto">
              <a:xfrm>
                <a:off x="1005584" y="1322034"/>
                <a:ext cx="531753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 bwMode="auto">
              <a:xfrm>
                <a:off x="931569" y="1413737"/>
                <a:ext cx="481320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1707241" y="1387581"/>
              <a:ext cx="1214651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－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8"/>
            <p:cNvSpPr txBox="1">
              <a:spLocks noChangeArrowheads="1"/>
            </p:cNvSpPr>
            <p:nvPr/>
          </p:nvSpPr>
          <p:spPr bwMode="auto">
            <a:xfrm>
              <a:off x="1405960" y="1387581"/>
              <a:ext cx="639761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6402747" y="2571750"/>
            <a:ext cx="1540504" cy="781139"/>
            <a:chOff x="1290535" y="1143036"/>
            <a:chExt cx="1631357" cy="1041520"/>
          </a:xfrm>
        </p:grpSpPr>
        <p:grpSp>
          <p:nvGrpSpPr>
            <p:cNvPr id="52" name="组合 3"/>
            <p:cNvGrpSpPr/>
            <p:nvPr/>
          </p:nvGrpSpPr>
          <p:grpSpPr bwMode="auto">
            <a:xfrm>
              <a:off x="2176080" y="1143036"/>
              <a:ext cx="732047" cy="1041520"/>
              <a:chOff x="911687" y="907141"/>
              <a:chExt cx="732069" cy="1042432"/>
            </a:xfrm>
          </p:grpSpPr>
          <p:sp>
            <p:nvSpPr>
              <p:cNvPr id="58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907141"/>
                <a:ext cx="639781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TextBox 8"/>
              <p:cNvSpPr txBox="1">
                <a:spLocks noChangeArrowheads="1"/>
              </p:cNvSpPr>
              <p:nvPr/>
            </p:nvSpPr>
            <p:spPr bwMode="auto">
              <a:xfrm>
                <a:off x="911687" y="1333480"/>
                <a:ext cx="724343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 bwMode="auto">
              <a:xfrm>
                <a:off x="931569" y="1413737"/>
                <a:ext cx="481320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矩形 1"/>
            <p:cNvSpPr>
              <a:spLocks noChangeArrowheads="1"/>
            </p:cNvSpPr>
            <p:nvPr/>
          </p:nvSpPr>
          <p:spPr bwMode="auto">
            <a:xfrm>
              <a:off x="1707241" y="1387581"/>
              <a:ext cx="1214651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－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4" name="组合 3"/>
            <p:cNvGrpSpPr/>
            <p:nvPr/>
          </p:nvGrpSpPr>
          <p:grpSpPr bwMode="auto">
            <a:xfrm>
              <a:off x="1290535" y="1143036"/>
              <a:ext cx="781677" cy="1030084"/>
              <a:chOff x="930927" y="907140"/>
              <a:chExt cx="781700" cy="1030986"/>
            </a:xfrm>
          </p:grpSpPr>
          <p:sp>
            <p:nvSpPr>
              <p:cNvPr id="55" name="TextBox 8"/>
              <p:cNvSpPr txBox="1">
                <a:spLocks noChangeArrowheads="1"/>
              </p:cNvSpPr>
              <p:nvPr/>
            </p:nvSpPr>
            <p:spPr bwMode="auto">
              <a:xfrm>
                <a:off x="980343" y="907140"/>
                <a:ext cx="639780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TextBox 8"/>
              <p:cNvSpPr txBox="1">
                <a:spLocks noChangeArrowheads="1"/>
              </p:cNvSpPr>
              <p:nvPr/>
            </p:nvSpPr>
            <p:spPr bwMode="auto">
              <a:xfrm>
                <a:off x="969420" y="1322033"/>
                <a:ext cx="743207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 bwMode="auto">
              <a:xfrm>
                <a:off x="930927" y="1413737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/>
          <p:cNvGrpSpPr/>
          <p:nvPr/>
        </p:nvGrpSpPr>
        <p:grpSpPr bwMode="auto">
          <a:xfrm>
            <a:off x="1037126" y="3147813"/>
            <a:ext cx="1479004" cy="814077"/>
            <a:chOff x="630889" y="2884059"/>
            <a:chExt cx="1564847" cy="1087139"/>
          </a:xfrm>
        </p:grpSpPr>
        <p:sp>
          <p:nvSpPr>
            <p:cNvPr id="62" name="矩形 1"/>
            <p:cNvSpPr>
              <a:spLocks noChangeArrowheads="1"/>
            </p:cNvSpPr>
            <p:nvPr/>
          </p:nvSpPr>
          <p:spPr bwMode="auto">
            <a:xfrm>
              <a:off x="630889" y="3194659"/>
              <a:ext cx="1564847" cy="616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3" name="组合 3"/>
            <p:cNvGrpSpPr/>
            <p:nvPr/>
          </p:nvGrpSpPr>
          <p:grpSpPr bwMode="auto">
            <a:xfrm>
              <a:off x="1311740" y="2884059"/>
              <a:ext cx="712577" cy="1087139"/>
              <a:chOff x="931158" y="868071"/>
              <a:chExt cx="712598" cy="1088090"/>
            </a:xfrm>
          </p:grpSpPr>
          <p:sp>
            <p:nvSpPr>
              <p:cNvPr id="64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868071"/>
                <a:ext cx="639781" cy="6170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Box 8"/>
              <p:cNvSpPr txBox="1">
                <a:spLocks noChangeArrowheads="1"/>
              </p:cNvSpPr>
              <p:nvPr/>
            </p:nvSpPr>
            <p:spPr bwMode="auto">
              <a:xfrm>
                <a:off x="1007995" y="1339103"/>
                <a:ext cx="605995" cy="6170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 bwMode="auto">
              <a:xfrm>
                <a:off x="931158" y="1414447"/>
                <a:ext cx="482482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 bwMode="auto">
          <a:xfrm>
            <a:off x="3302054" y="3147815"/>
            <a:ext cx="1479004" cy="1152129"/>
            <a:chOff x="630889" y="2908781"/>
            <a:chExt cx="1564847" cy="1538581"/>
          </a:xfrm>
        </p:grpSpPr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30889" y="3194659"/>
              <a:ext cx="1564847" cy="616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9" name="组合 3"/>
            <p:cNvGrpSpPr/>
            <p:nvPr/>
          </p:nvGrpSpPr>
          <p:grpSpPr bwMode="auto">
            <a:xfrm>
              <a:off x="1311740" y="2908781"/>
              <a:ext cx="712577" cy="1538581"/>
              <a:chOff x="931158" y="892814"/>
              <a:chExt cx="712598" cy="1539926"/>
            </a:xfrm>
          </p:grpSpPr>
          <p:sp>
            <p:nvSpPr>
              <p:cNvPr id="70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892814"/>
                <a:ext cx="639781" cy="6170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Box 8"/>
              <p:cNvSpPr txBox="1">
                <a:spLocks noChangeArrowheads="1"/>
              </p:cNvSpPr>
              <p:nvPr/>
            </p:nvSpPr>
            <p:spPr bwMode="auto">
              <a:xfrm>
                <a:off x="931343" y="1322036"/>
                <a:ext cx="605995" cy="1110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 bwMode="auto">
              <a:xfrm>
                <a:off x="931158" y="1414447"/>
                <a:ext cx="482482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 bwMode="auto">
          <a:xfrm>
            <a:off x="6049211" y="3118198"/>
            <a:ext cx="1479004" cy="1153642"/>
            <a:chOff x="630889" y="2906759"/>
            <a:chExt cx="1564847" cy="1540602"/>
          </a:xfrm>
        </p:grpSpPr>
        <p:sp>
          <p:nvSpPr>
            <p:cNvPr id="74" name="矩形 1"/>
            <p:cNvSpPr>
              <a:spLocks noChangeArrowheads="1"/>
            </p:cNvSpPr>
            <p:nvPr/>
          </p:nvSpPr>
          <p:spPr bwMode="auto">
            <a:xfrm>
              <a:off x="630889" y="3194659"/>
              <a:ext cx="1564847" cy="616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5" name="组合 3"/>
            <p:cNvGrpSpPr/>
            <p:nvPr/>
          </p:nvGrpSpPr>
          <p:grpSpPr bwMode="auto">
            <a:xfrm>
              <a:off x="1311740" y="2906759"/>
              <a:ext cx="712577" cy="1540602"/>
              <a:chOff x="931158" y="890791"/>
              <a:chExt cx="712598" cy="1541949"/>
            </a:xfrm>
          </p:grpSpPr>
          <p:sp>
            <p:nvSpPr>
              <p:cNvPr id="76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890791"/>
                <a:ext cx="639781" cy="6170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TextBox 8"/>
              <p:cNvSpPr txBox="1">
                <a:spLocks noChangeArrowheads="1"/>
              </p:cNvSpPr>
              <p:nvPr/>
            </p:nvSpPr>
            <p:spPr bwMode="auto">
              <a:xfrm>
                <a:off x="931343" y="1322036"/>
                <a:ext cx="605995" cy="1110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 bwMode="auto">
              <a:xfrm>
                <a:off x="931158" y="1414447"/>
                <a:ext cx="482482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179512" y="3795886"/>
            <a:ext cx="8784976" cy="1296144"/>
            <a:chOff x="804756" y="3848762"/>
            <a:chExt cx="7573523" cy="1296144"/>
          </a:xfrm>
        </p:grpSpPr>
        <p:sp>
          <p:nvSpPr>
            <p:cNvPr id="79" name="文本框 78"/>
            <p:cNvSpPr txBox="1"/>
            <p:nvPr/>
          </p:nvSpPr>
          <p:spPr>
            <a:xfrm>
              <a:off x="804756" y="3944577"/>
              <a:ext cx="75735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答：获一、二、三等奖的人数分别占获奖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总人数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的   、  、  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0" name="组合 79"/>
            <p:cNvGrpSpPr/>
            <p:nvPr/>
          </p:nvGrpSpPr>
          <p:grpSpPr bwMode="auto">
            <a:xfrm>
              <a:off x="6008405" y="3848763"/>
              <a:ext cx="1190390" cy="1152129"/>
              <a:chOff x="630889" y="2982960"/>
              <a:chExt cx="1586754" cy="1538581"/>
            </a:xfrm>
          </p:grpSpPr>
          <p:sp>
            <p:nvSpPr>
              <p:cNvPr id="81" name="矩形 1"/>
              <p:cNvSpPr>
                <a:spLocks noChangeArrowheads="1"/>
              </p:cNvSpPr>
              <p:nvPr/>
            </p:nvSpPr>
            <p:spPr bwMode="auto">
              <a:xfrm>
                <a:off x="630889" y="3194659"/>
                <a:ext cx="1564847" cy="616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       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2" name="组合 3"/>
              <p:cNvGrpSpPr/>
              <p:nvPr/>
            </p:nvGrpSpPr>
            <p:grpSpPr bwMode="auto">
              <a:xfrm>
                <a:off x="1505066" y="2982960"/>
                <a:ext cx="712577" cy="1538581"/>
                <a:chOff x="1124489" y="967058"/>
                <a:chExt cx="712598" cy="1539926"/>
              </a:xfrm>
            </p:grpSpPr>
            <p:sp>
              <p:nvSpPr>
                <p:cNvPr id="8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197306" y="967058"/>
                  <a:ext cx="639781" cy="6170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124676" y="1396280"/>
                  <a:ext cx="605996" cy="11107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10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5" name="直接连接符 84"/>
                <p:cNvCxnSpPr/>
                <p:nvPr/>
              </p:nvCxnSpPr>
              <p:spPr bwMode="auto">
                <a:xfrm>
                  <a:off x="1124489" y="1488691"/>
                  <a:ext cx="482483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6" name="组合 85"/>
            <p:cNvGrpSpPr/>
            <p:nvPr/>
          </p:nvGrpSpPr>
          <p:grpSpPr bwMode="auto">
            <a:xfrm>
              <a:off x="6516869" y="3848762"/>
              <a:ext cx="1240628" cy="1152128"/>
              <a:chOff x="630889" y="3020488"/>
              <a:chExt cx="1653720" cy="1538580"/>
            </a:xfrm>
          </p:grpSpPr>
          <p:sp>
            <p:nvSpPr>
              <p:cNvPr id="87" name="矩形 1"/>
              <p:cNvSpPr>
                <a:spLocks noChangeArrowheads="1"/>
              </p:cNvSpPr>
              <p:nvPr/>
            </p:nvSpPr>
            <p:spPr bwMode="auto">
              <a:xfrm>
                <a:off x="630889" y="3194659"/>
                <a:ext cx="1564847" cy="616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       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8" name="组合 3"/>
              <p:cNvGrpSpPr/>
              <p:nvPr/>
            </p:nvGrpSpPr>
            <p:grpSpPr bwMode="auto">
              <a:xfrm>
                <a:off x="1572035" y="3020488"/>
                <a:ext cx="712574" cy="1538580"/>
                <a:chOff x="1191460" y="1004618"/>
                <a:chExt cx="712595" cy="1539925"/>
              </a:xfrm>
            </p:grpSpPr>
            <p:sp>
              <p:nvSpPr>
                <p:cNvPr id="8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64274" y="1004618"/>
                  <a:ext cx="639781" cy="6170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191644" y="1433839"/>
                  <a:ext cx="605997" cy="11107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10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1" name="直接连接符 90"/>
                <p:cNvCxnSpPr/>
                <p:nvPr/>
              </p:nvCxnSpPr>
              <p:spPr bwMode="auto">
                <a:xfrm>
                  <a:off x="1191460" y="1526249"/>
                  <a:ext cx="482482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2" name="组合 91"/>
            <p:cNvGrpSpPr/>
            <p:nvPr/>
          </p:nvGrpSpPr>
          <p:grpSpPr bwMode="auto">
            <a:xfrm>
              <a:off x="6982557" y="3848762"/>
              <a:ext cx="1271567" cy="792088"/>
              <a:chOff x="630889" y="3062208"/>
              <a:chExt cx="1694959" cy="1057774"/>
            </a:xfrm>
          </p:grpSpPr>
          <p:sp>
            <p:nvSpPr>
              <p:cNvPr id="93" name="矩形 1"/>
              <p:cNvSpPr>
                <a:spLocks noChangeArrowheads="1"/>
              </p:cNvSpPr>
              <p:nvPr/>
            </p:nvSpPr>
            <p:spPr bwMode="auto">
              <a:xfrm>
                <a:off x="630889" y="3194659"/>
                <a:ext cx="1564847" cy="616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       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4" name="组合 3"/>
              <p:cNvGrpSpPr/>
              <p:nvPr/>
            </p:nvGrpSpPr>
            <p:grpSpPr bwMode="auto">
              <a:xfrm>
                <a:off x="1636577" y="3062208"/>
                <a:ext cx="689271" cy="1057774"/>
                <a:chOff x="1256003" y="1046375"/>
                <a:chExt cx="689291" cy="1058699"/>
              </a:xfrm>
            </p:grpSpPr>
            <p:sp>
              <p:nvSpPr>
                <p:cNvPr id="9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305513" y="1046375"/>
                  <a:ext cx="639781" cy="6170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311129" y="1488016"/>
                  <a:ext cx="605995" cy="6170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7" name="直接连接符 96"/>
                <p:cNvCxnSpPr/>
                <p:nvPr/>
              </p:nvCxnSpPr>
              <p:spPr bwMode="auto">
                <a:xfrm>
                  <a:off x="1256003" y="1579049"/>
                  <a:ext cx="482482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9" name="组合 9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0" name="图片 9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754510" y="1923678"/>
            <a:ext cx="5913834" cy="1685801"/>
            <a:chOff x="1595292" y="1011779"/>
            <a:chExt cx="5913834" cy="1685801"/>
          </a:xfrm>
        </p:grpSpPr>
        <p:sp>
          <p:nvSpPr>
            <p:cNvPr id="26" name="MH_SubTitle_1"/>
            <p:cNvSpPr/>
            <p:nvPr/>
          </p:nvSpPr>
          <p:spPr>
            <a:xfrm>
              <a:off x="1620374" y="1059582"/>
              <a:ext cx="4664616" cy="400050"/>
            </a:xfrm>
            <a:prstGeom prst="rect">
              <a:avLst/>
            </a:prstGeom>
            <a:solidFill>
              <a:srgbClr val="B27AD8"/>
            </a:solidFill>
          </p:spPr>
          <p:txBody>
            <a:bodyPr rot="0" spcFirstLastPara="0" vertOverflow="overflow" horzOverflow="overflow" vert="horz" wrap="square" lIns="27000" tIns="34290" rIns="27000" bIns="3429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2400" b="1" dirty="0" err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174287" y="1866583"/>
              <a:ext cx="533483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先</a:t>
              </a:r>
              <a:r>
                <a:rPr lang="zh-CN" altLang="zh-CN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通分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化成</a:t>
              </a:r>
              <a:r>
                <a:rPr lang="zh-CN" altLang="zh-CN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同分母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分数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然后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按照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  <a:p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同分母分数加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、减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法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的方法计算。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95292" y="1011779"/>
              <a:ext cx="46176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异分母分数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加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、减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法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计算方法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MH_Other_4"/>
            <p:cNvSpPr/>
            <p:nvPr/>
          </p:nvSpPr>
          <p:spPr>
            <a:xfrm rot="5400000">
              <a:off x="1759570" y="1535758"/>
              <a:ext cx="609008" cy="456756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E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989783" y="3694261"/>
            <a:ext cx="6182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分数单位相同，才能直接相加减。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90820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6"/>
          <p:cNvSpPr>
            <a:spLocks noChangeArrowheads="1"/>
          </p:cNvSpPr>
          <p:nvPr/>
        </p:nvSpPr>
        <p:spPr bwMode="auto">
          <a:xfrm>
            <a:off x="2123728" y="699542"/>
            <a:ext cx="6029734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把下面每组中的两个分数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通分。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0662" name="Group 7"/>
          <p:cNvGrpSpPr/>
          <p:nvPr/>
        </p:nvGrpSpPr>
        <p:grpSpPr bwMode="auto">
          <a:xfrm>
            <a:off x="1410984" y="1275606"/>
            <a:ext cx="6473384" cy="1191813"/>
            <a:chOff x="0" y="-47"/>
            <a:chExt cx="5047" cy="1001"/>
          </a:xfrm>
        </p:grpSpPr>
        <p:sp>
          <p:nvSpPr>
            <p:cNvPr id="70690" name="Text Box 8"/>
            <p:cNvSpPr txBox="1">
              <a:spLocks noChangeArrowheads="1"/>
            </p:cNvSpPr>
            <p:nvPr/>
          </p:nvSpPr>
          <p:spPr bwMode="auto">
            <a:xfrm>
              <a:off x="528" y="288"/>
              <a:ext cx="4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" name="Group 9"/>
            <p:cNvGrpSpPr/>
            <p:nvPr/>
          </p:nvGrpSpPr>
          <p:grpSpPr bwMode="auto">
            <a:xfrm>
              <a:off x="0" y="-15"/>
              <a:ext cx="864" cy="691"/>
              <a:chOff x="0" y="-15"/>
              <a:chExt cx="864" cy="691"/>
            </a:xfrm>
          </p:grpSpPr>
          <p:sp>
            <p:nvSpPr>
              <p:cNvPr id="70708" name="Line 10"/>
              <p:cNvSpPr>
                <a:spLocks noChangeShapeType="1"/>
              </p:cNvSpPr>
              <p:nvPr/>
            </p:nvSpPr>
            <p:spPr bwMode="auto">
              <a:xfrm>
                <a:off x="0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9" name="Text Box 11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33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10" name="Text Box 12"/>
              <p:cNvSpPr txBox="1">
                <a:spLocks noChangeArrowheads="1"/>
              </p:cNvSpPr>
              <p:nvPr/>
            </p:nvSpPr>
            <p:spPr bwMode="auto">
              <a:xfrm>
                <a:off x="0" y="-15"/>
                <a:ext cx="19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11" name="Text Box 13"/>
              <p:cNvSpPr txBox="1">
                <a:spLocks noChangeArrowheads="1"/>
              </p:cNvSpPr>
              <p:nvPr/>
            </p:nvSpPr>
            <p:spPr bwMode="auto">
              <a:xfrm>
                <a:off x="528" y="-15"/>
                <a:ext cx="33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12" name="Text Box 14"/>
              <p:cNvSpPr txBox="1">
                <a:spLocks noChangeArrowheads="1"/>
              </p:cNvSpPr>
              <p:nvPr/>
            </p:nvSpPr>
            <p:spPr bwMode="auto">
              <a:xfrm>
                <a:off x="240" y="144"/>
                <a:ext cx="288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和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13" name="Line 15"/>
              <p:cNvSpPr>
                <a:spLocks noChangeShapeType="1"/>
              </p:cNvSpPr>
              <p:nvPr/>
            </p:nvSpPr>
            <p:spPr bwMode="auto">
              <a:xfrm>
                <a:off x="528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70692" name="Group 16"/>
            <p:cNvGrpSpPr/>
            <p:nvPr/>
          </p:nvGrpSpPr>
          <p:grpSpPr bwMode="auto">
            <a:xfrm>
              <a:off x="3937" y="-47"/>
              <a:ext cx="1110" cy="1001"/>
              <a:chOff x="1105" y="-47"/>
              <a:chExt cx="1110" cy="1001"/>
            </a:xfrm>
          </p:grpSpPr>
          <p:sp>
            <p:nvSpPr>
              <p:cNvPr id="70701" name="Text Box 17"/>
              <p:cNvSpPr txBox="1">
                <a:spLocks noChangeArrowheads="1"/>
              </p:cNvSpPr>
              <p:nvPr/>
            </p:nvSpPr>
            <p:spPr bwMode="auto">
              <a:xfrm>
                <a:off x="1105" y="256"/>
                <a:ext cx="384" cy="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 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2" name="Line 18"/>
              <p:cNvSpPr>
                <a:spLocks noChangeShapeType="1"/>
              </p:cNvSpPr>
              <p:nvPr/>
            </p:nvSpPr>
            <p:spPr bwMode="auto">
              <a:xfrm>
                <a:off x="1190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3" name="Line 19"/>
              <p:cNvSpPr>
                <a:spLocks noChangeShapeType="1"/>
              </p:cNvSpPr>
              <p:nvPr/>
            </p:nvSpPr>
            <p:spPr bwMode="auto">
              <a:xfrm>
                <a:off x="1854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4" name="Text Box 20"/>
              <p:cNvSpPr txBox="1">
                <a:spLocks noChangeArrowheads="1"/>
              </p:cNvSpPr>
              <p:nvPr/>
            </p:nvSpPr>
            <p:spPr bwMode="auto">
              <a:xfrm>
                <a:off x="1831" y="288"/>
                <a:ext cx="33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5" name="Text Box 21"/>
              <p:cNvSpPr txBox="1">
                <a:spLocks noChangeArrowheads="1"/>
              </p:cNvSpPr>
              <p:nvPr/>
            </p:nvSpPr>
            <p:spPr bwMode="auto">
              <a:xfrm>
                <a:off x="1831" y="-47"/>
                <a:ext cx="38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6" name="Text Box 22"/>
              <p:cNvSpPr txBox="1">
                <a:spLocks noChangeArrowheads="1"/>
              </p:cNvSpPr>
              <p:nvPr/>
            </p:nvSpPr>
            <p:spPr bwMode="auto">
              <a:xfrm>
                <a:off x="1219" y="-20"/>
                <a:ext cx="33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7" name="Text Box 23"/>
              <p:cNvSpPr txBox="1">
                <a:spLocks noChangeArrowheads="1"/>
              </p:cNvSpPr>
              <p:nvPr/>
            </p:nvSpPr>
            <p:spPr bwMode="auto">
              <a:xfrm>
                <a:off x="1471" y="144"/>
                <a:ext cx="240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和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70693" name="Group 24"/>
            <p:cNvGrpSpPr/>
            <p:nvPr/>
          </p:nvGrpSpPr>
          <p:grpSpPr bwMode="auto">
            <a:xfrm>
              <a:off x="1912" y="-15"/>
              <a:ext cx="1008" cy="691"/>
              <a:chOff x="568" y="-63"/>
              <a:chExt cx="1008" cy="691"/>
            </a:xfrm>
          </p:grpSpPr>
          <p:sp>
            <p:nvSpPr>
              <p:cNvPr id="70694" name="Text Box 25"/>
              <p:cNvSpPr txBox="1">
                <a:spLocks noChangeArrowheads="1"/>
              </p:cNvSpPr>
              <p:nvPr/>
            </p:nvSpPr>
            <p:spPr bwMode="auto">
              <a:xfrm>
                <a:off x="1192" y="-63"/>
                <a:ext cx="240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695" name="Text Box 26"/>
              <p:cNvSpPr txBox="1">
                <a:spLocks noChangeArrowheads="1"/>
              </p:cNvSpPr>
              <p:nvPr/>
            </p:nvSpPr>
            <p:spPr bwMode="auto">
              <a:xfrm>
                <a:off x="568" y="-63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696" name="Text Box 27"/>
              <p:cNvSpPr txBox="1">
                <a:spLocks noChangeArrowheads="1"/>
              </p:cNvSpPr>
              <p:nvPr/>
            </p:nvSpPr>
            <p:spPr bwMode="auto">
              <a:xfrm>
                <a:off x="1144" y="240"/>
                <a:ext cx="43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12</a:t>
                </a:r>
                <a:endPara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697" name="Line 28"/>
              <p:cNvSpPr>
                <a:spLocks noChangeShapeType="1"/>
              </p:cNvSpPr>
              <p:nvPr/>
            </p:nvSpPr>
            <p:spPr bwMode="auto">
              <a:xfrm>
                <a:off x="582" y="240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698" name="Line 29"/>
              <p:cNvSpPr>
                <a:spLocks noChangeShapeType="1"/>
              </p:cNvSpPr>
              <p:nvPr/>
            </p:nvSpPr>
            <p:spPr bwMode="auto">
              <a:xfrm>
                <a:off x="1197" y="240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699" name="Text Box 30"/>
              <p:cNvSpPr txBox="1">
                <a:spLocks noChangeArrowheads="1"/>
              </p:cNvSpPr>
              <p:nvPr/>
            </p:nvSpPr>
            <p:spPr bwMode="auto">
              <a:xfrm>
                <a:off x="568" y="240"/>
                <a:ext cx="240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700" name="Text Box 31"/>
              <p:cNvSpPr txBox="1">
                <a:spLocks noChangeArrowheads="1"/>
              </p:cNvSpPr>
              <p:nvPr/>
            </p:nvSpPr>
            <p:spPr bwMode="auto">
              <a:xfrm>
                <a:off x="856" y="96"/>
                <a:ext cx="288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和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115616" y="2571973"/>
            <a:ext cx="1865011" cy="1079897"/>
            <a:chOff x="1253161" y="2715766"/>
            <a:chExt cx="1736725" cy="1079897"/>
          </a:xfrm>
        </p:grpSpPr>
        <p:sp>
          <p:nvSpPr>
            <p:cNvPr id="64" name="MH_Text_1"/>
            <p:cNvSpPr/>
            <p:nvPr/>
          </p:nvSpPr>
          <p:spPr>
            <a:xfrm>
              <a:off x="1253161" y="2715766"/>
              <a:ext cx="1736725" cy="1079897"/>
            </a:xfrm>
            <a:prstGeom prst="rect">
              <a:avLst/>
            </a:prstGeom>
            <a:solidFill>
              <a:srgbClr val="CFF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5" name="Text Box 8"/>
            <p:cNvSpPr txBox="1">
              <a:spLocks noChangeArrowheads="1"/>
            </p:cNvSpPr>
            <p:nvPr/>
          </p:nvSpPr>
          <p:spPr bwMode="auto">
            <a:xfrm>
              <a:off x="2169754" y="3274690"/>
              <a:ext cx="5159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6" name="Text Box 11"/>
            <p:cNvSpPr txBox="1">
              <a:spLocks noChangeArrowheads="1"/>
            </p:cNvSpPr>
            <p:nvPr/>
          </p:nvSpPr>
          <p:spPr bwMode="auto">
            <a:xfrm>
              <a:off x="1475656" y="3274689"/>
              <a:ext cx="515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7" name="Text Box 12"/>
            <p:cNvSpPr txBox="1">
              <a:spLocks noChangeArrowheads="1"/>
            </p:cNvSpPr>
            <p:nvPr/>
          </p:nvSpPr>
          <p:spPr bwMode="auto">
            <a:xfrm>
              <a:off x="1567780" y="2906836"/>
              <a:ext cx="2293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Text Box 13"/>
            <p:cNvSpPr txBox="1">
              <a:spLocks noChangeArrowheads="1"/>
            </p:cNvSpPr>
            <p:nvPr/>
          </p:nvSpPr>
          <p:spPr bwMode="auto">
            <a:xfrm>
              <a:off x="2218825" y="2923529"/>
              <a:ext cx="4013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400" b="1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Text Box 14"/>
            <p:cNvSpPr txBox="1">
              <a:spLocks noChangeArrowheads="1"/>
            </p:cNvSpPr>
            <p:nvPr/>
          </p:nvSpPr>
          <p:spPr bwMode="auto">
            <a:xfrm>
              <a:off x="1825769" y="3103240"/>
              <a:ext cx="3439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和</a:t>
              </a: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>
              <a:off x="1538119" y="3306458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Line 15"/>
            <p:cNvSpPr>
              <a:spLocks noChangeShapeType="1"/>
            </p:cNvSpPr>
            <p:nvPr/>
          </p:nvSpPr>
          <p:spPr bwMode="auto">
            <a:xfrm>
              <a:off x="2198419" y="3308683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63888" y="2571973"/>
            <a:ext cx="1865011" cy="1079897"/>
            <a:chOff x="3499077" y="2690963"/>
            <a:chExt cx="1736725" cy="1079897"/>
          </a:xfrm>
        </p:grpSpPr>
        <p:sp>
          <p:nvSpPr>
            <p:cNvPr id="44" name="MH_Text_1"/>
            <p:cNvSpPr/>
            <p:nvPr/>
          </p:nvSpPr>
          <p:spPr>
            <a:xfrm>
              <a:off x="3499077" y="2690963"/>
              <a:ext cx="1736725" cy="1079897"/>
            </a:xfrm>
            <a:prstGeom prst="rect">
              <a:avLst/>
            </a:prstGeom>
            <a:solidFill>
              <a:srgbClr val="CFF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4415670" y="3249887"/>
              <a:ext cx="5159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24</a:t>
              </a:r>
              <a:endParaRPr lang="en-US" altLang="zh-CN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Text Box 11"/>
            <p:cNvSpPr txBox="1">
              <a:spLocks noChangeArrowheads="1"/>
            </p:cNvSpPr>
            <p:nvPr/>
          </p:nvSpPr>
          <p:spPr bwMode="auto">
            <a:xfrm>
              <a:off x="3721572" y="3249886"/>
              <a:ext cx="515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24</a:t>
              </a:r>
              <a:endParaRPr lang="en-US" altLang="zh-CN" sz="2400" b="1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7" name="Text Box 12"/>
            <p:cNvSpPr txBox="1">
              <a:spLocks noChangeArrowheads="1"/>
            </p:cNvSpPr>
            <p:nvPr/>
          </p:nvSpPr>
          <p:spPr bwMode="auto">
            <a:xfrm>
              <a:off x="3751234" y="2890883"/>
              <a:ext cx="48631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18</a:t>
              </a:r>
              <a:endParaRPr lang="en-US" altLang="zh-CN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4415670" y="2906987"/>
              <a:ext cx="6395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14</a:t>
              </a:r>
              <a:endParaRPr lang="en-US" altLang="zh-CN" sz="2400" b="1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Text Box 14"/>
            <p:cNvSpPr txBox="1">
              <a:spLocks noChangeArrowheads="1"/>
            </p:cNvSpPr>
            <p:nvPr/>
          </p:nvSpPr>
          <p:spPr bwMode="auto">
            <a:xfrm>
              <a:off x="4071685" y="3078437"/>
              <a:ext cx="3439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和</a:t>
              </a: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>
              <a:off x="3784035" y="3281655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Line 15"/>
            <p:cNvSpPr>
              <a:spLocks noChangeShapeType="1"/>
            </p:cNvSpPr>
            <p:nvPr/>
          </p:nvSpPr>
          <p:spPr bwMode="auto">
            <a:xfrm>
              <a:off x="4444335" y="3283880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79397" y="2548160"/>
            <a:ext cx="1865011" cy="1079897"/>
            <a:chOff x="6025499" y="2667150"/>
            <a:chExt cx="1736725" cy="1079897"/>
          </a:xfrm>
        </p:grpSpPr>
        <p:sp>
          <p:nvSpPr>
            <p:cNvPr id="52" name="MH_Text_1"/>
            <p:cNvSpPr/>
            <p:nvPr/>
          </p:nvSpPr>
          <p:spPr>
            <a:xfrm>
              <a:off x="6025499" y="2667150"/>
              <a:ext cx="1736725" cy="1079897"/>
            </a:xfrm>
            <a:prstGeom prst="rect">
              <a:avLst/>
            </a:prstGeom>
            <a:solidFill>
              <a:srgbClr val="CFF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3" name="Text Box 8"/>
            <p:cNvSpPr txBox="1">
              <a:spLocks noChangeArrowheads="1"/>
            </p:cNvSpPr>
            <p:nvPr/>
          </p:nvSpPr>
          <p:spPr bwMode="auto">
            <a:xfrm>
              <a:off x="6942092" y="3226074"/>
              <a:ext cx="5159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24</a:t>
              </a:r>
              <a:endParaRPr lang="en-US" altLang="zh-CN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Text Box 11"/>
            <p:cNvSpPr txBox="1">
              <a:spLocks noChangeArrowheads="1"/>
            </p:cNvSpPr>
            <p:nvPr/>
          </p:nvSpPr>
          <p:spPr bwMode="auto">
            <a:xfrm>
              <a:off x="6247994" y="3226073"/>
              <a:ext cx="515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24</a:t>
              </a:r>
              <a:endParaRPr lang="en-US" altLang="zh-CN" sz="2400" b="1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5" name="Text Box 12"/>
            <p:cNvSpPr txBox="1">
              <a:spLocks noChangeArrowheads="1"/>
            </p:cNvSpPr>
            <p:nvPr/>
          </p:nvSpPr>
          <p:spPr bwMode="auto">
            <a:xfrm>
              <a:off x="6340118" y="2858220"/>
              <a:ext cx="2293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6993913" y="2874763"/>
              <a:ext cx="4013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9</a:t>
              </a:r>
              <a:endParaRPr lang="en-US" altLang="zh-CN" sz="2400" b="1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7" name="Text Box 14"/>
            <p:cNvSpPr txBox="1">
              <a:spLocks noChangeArrowheads="1"/>
            </p:cNvSpPr>
            <p:nvPr/>
          </p:nvSpPr>
          <p:spPr bwMode="auto">
            <a:xfrm>
              <a:off x="6598107" y="3054624"/>
              <a:ext cx="3439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和</a:t>
              </a: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8" name="Line 15"/>
            <p:cNvSpPr>
              <a:spLocks noChangeShapeType="1"/>
            </p:cNvSpPr>
            <p:nvPr/>
          </p:nvSpPr>
          <p:spPr bwMode="auto">
            <a:xfrm>
              <a:off x="6310457" y="3257842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9" name="Line 15"/>
            <p:cNvSpPr>
              <a:spLocks noChangeShapeType="1"/>
            </p:cNvSpPr>
            <p:nvPr/>
          </p:nvSpPr>
          <p:spPr bwMode="auto">
            <a:xfrm>
              <a:off x="6970757" y="3260067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1" name="AutoShape 33"/>
          <p:cNvSpPr>
            <a:spLocks noChangeArrowheads="1"/>
          </p:cNvSpPr>
          <p:nvPr/>
        </p:nvSpPr>
        <p:spPr bwMode="auto">
          <a:xfrm>
            <a:off x="1851438" y="2197786"/>
            <a:ext cx="249852" cy="275035"/>
          </a:xfrm>
          <a:prstGeom prst="downArrow">
            <a:avLst>
              <a:gd name="adj1" fmla="val 50000"/>
              <a:gd name="adj2" fmla="val 401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AutoShape 34"/>
          <p:cNvSpPr>
            <a:spLocks noChangeArrowheads="1"/>
          </p:cNvSpPr>
          <p:nvPr/>
        </p:nvSpPr>
        <p:spPr bwMode="auto">
          <a:xfrm>
            <a:off x="4322148" y="2197786"/>
            <a:ext cx="249852" cy="275035"/>
          </a:xfrm>
          <a:prstGeom prst="downArrow">
            <a:avLst>
              <a:gd name="adj1" fmla="val 50000"/>
              <a:gd name="adj2" fmla="val 401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" name="AutoShape 35"/>
          <p:cNvSpPr>
            <a:spLocks noChangeArrowheads="1"/>
          </p:cNvSpPr>
          <p:nvPr/>
        </p:nvSpPr>
        <p:spPr bwMode="auto">
          <a:xfrm>
            <a:off x="6986444" y="2197786"/>
            <a:ext cx="249852" cy="275035"/>
          </a:xfrm>
          <a:prstGeom prst="downArrow">
            <a:avLst>
              <a:gd name="adj1" fmla="val 50000"/>
              <a:gd name="adj2" fmla="val 401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7" name="图片 7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2634747" y="2795540"/>
            <a:ext cx="2826568" cy="438946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682" name="object 3"/>
          <p:cNvSpPr>
            <a:spLocks noChangeArrowheads="1"/>
          </p:cNvSpPr>
          <p:nvPr/>
        </p:nvSpPr>
        <p:spPr bwMode="auto">
          <a:xfrm>
            <a:off x="2934873" y="1289382"/>
            <a:ext cx="3483237" cy="1423874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683" name="矩形 1"/>
          <p:cNvSpPr>
            <a:spLocks noChangeArrowheads="1"/>
          </p:cNvSpPr>
          <p:nvPr/>
        </p:nvSpPr>
        <p:spPr bwMode="auto">
          <a:xfrm>
            <a:off x="899592" y="2715766"/>
            <a:ext cx="52818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）她俩一共用了多少张纸？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1684" name="object 10"/>
          <p:cNvSpPr txBox="1">
            <a:spLocks noChangeArrowheads="1"/>
          </p:cNvSpPr>
          <p:nvPr/>
        </p:nvSpPr>
        <p:spPr bwMode="auto">
          <a:xfrm>
            <a:off x="2232248" y="649387"/>
            <a:ext cx="6444208" cy="48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1D1F1C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丫</a:t>
            </a:r>
            <a:r>
              <a:rPr lang="zh-CN" altLang="en-US" b="1" dirty="0">
                <a:solidFill>
                  <a:srgbClr val="1D1F1C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丫和红红用同样大的彩纸折纸</a:t>
            </a:r>
            <a:r>
              <a:rPr lang="zh-CN" altLang="en-US" b="1" dirty="0" smtClean="0">
                <a:solidFill>
                  <a:srgbClr val="1D1F1C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花</a:t>
            </a:r>
            <a:r>
              <a:rPr lang="zh-CN" altLang="en-US" b="1" dirty="0" smtClean="0">
                <a:solidFill>
                  <a:srgbClr val="464649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1685" name="组合 6"/>
          <p:cNvGrpSpPr/>
          <p:nvPr/>
        </p:nvGrpSpPr>
        <p:grpSpPr bwMode="auto">
          <a:xfrm>
            <a:off x="1547665" y="1234341"/>
            <a:ext cx="3528391" cy="833353"/>
            <a:chOff x="-1016193" y="-17832"/>
            <a:chExt cx="3698932" cy="1111369"/>
          </a:xfrm>
        </p:grpSpPr>
        <p:grpSp>
          <p:nvGrpSpPr>
            <p:cNvPr id="71748" name="组合 6"/>
            <p:cNvGrpSpPr/>
            <p:nvPr/>
          </p:nvGrpSpPr>
          <p:grpSpPr bwMode="auto">
            <a:xfrm>
              <a:off x="-1016193" y="78198"/>
              <a:ext cx="3698932" cy="1015339"/>
              <a:chOff x="-1016042" y="78200"/>
              <a:chExt cx="3698384" cy="1015380"/>
            </a:xfrm>
          </p:grpSpPr>
          <p:sp>
            <p:nvSpPr>
              <p:cNvPr id="71753" name="云形标注 14"/>
              <p:cNvSpPr>
                <a:spLocks noChangeArrowheads="1"/>
              </p:cNvSpPr>
              <p:nvPr/>
            </p:nvSpPr>
            <p:spPr bwMode="auto">
              <a:xfrm>
                <a:off x="-1016042" y="78200"/>
                <a:ext cx="2437889" cy="1015380"/>
              </a:xfrm>
              <a:prstGeom prst="cloudCallout">
                <a:avLst>
                  <a:gd name="adj1" fmla="val 64523"/>
                  <a:gd name="adj2" fmla="val 13904"/>
                </a:avLst>
              </a:prstGeom>
              <a:solidFill>
                <a:schemeClr val="bg1"/>
              </a:solidFill>
              <a:ln w="25400">
                <a:solidFill>
                  <a:srgbClr val="92D050"/>
                </a:solidFill>
                <a:rou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4" name="矩形 3"/>
              <p:cNvSpPr>
                <a:spLocks noChangeArrowheads="1"/>
              </p:cNvSpPr>
              <p:nvPr/>
            </p:nvSpPr>
            <p:spPr bwMode="auto">
              <a:xfrm>
                <a:off x="-820847" y="113849"/>
                <a:ext cx="3503189" cy="615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我用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了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张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纸。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1749" name="组合 3"/>
            <p:cNvGrpSpPr/>
            <p:nvPr/>
          </p:nvGrpSpPr>
          <p:grpSpPr bwMode="auto">
            <a:xfrm>
              <a:off x="116133" y="-17832"/>
              <a:ext cx="674621" cy="914924"/>
              <a:chOff x="114005" y="-289786"/>
              <a:chExt cx="674641" cy="915725"/>
            </a:xfrm>
          </p:grpSpPr>
          <p:sp>
            <p:nvSpPr>
              <p:cNvPr id="71750" name="TextBox 8"/>
              <p:cNvSpPr txBox="1">
                <a:spLocks noChangeArrowheads="1"/>
              </p:cNvSpPr>
              <p:nvPr/>
            </p:nvSpPr>
            <p:spPr bwMode="auto">
              <a:xfrm>
                <a:off x="148862" y="-289786"/>
                <a:ext cx="639784" cy="554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" name="TextBox 8"/>
              <p:cNvSpPr txBox="1">
                <a:spLocks noChangeArrowheads="1"/>
              </p:cNvSpPr>
              <p:nvPr/>
            </p:nvSpPr>
            <p:spPr bwMode="auto">
              <a:xfrm>
                <a:off x="150472" y="71342"/>
                <a:ext cx="531752" cy="554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752" name="直接连接符 16"/>
              <p:cNvCxnSpPr>
                <a:cxnSpLocks noChangeShapeType="1"/>
              </p:cNvCxnSpPr>
              <p:nvPr/>
            </p:nvCxnSpPr>
            <p:spPr bwMode="auto">
              <a:xfrm>
                <a:off x="114005" y="162958"/>
                <a:ext cx="48261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82" name="云形标注 14"/>
          <p:cNvSpPr>
            <a:spLocks noChangeArrowheads="1"/>
          </p:cNvSpPr>
          <p:nvPr/>
        </p:nvSpPr>
        <p:spPr bwMode="auto">
          <a:xfrm>
            <a:off x="5358266" y="1275606"/>
            <a:ext cx="2574563" cy="824209"/>
          </a:xfrm>
          <a:prstGeom prst="cloudCallout">
            <a:avLst>
              <a:gd name="adj1" fmla="val -59816"/>
              <a:gd name="adj2" fmla="val -30123"/>
            </a:avLst>
          </a:prstGeom>
          <a:solidFill>
            <a:schemeClr val="bg1"/>
          </a:solidFill>
          <a:ln w="25400">
            <a:solidFill>
              <a:srgbClr val="92D050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1742" name="组合 3"/>
          <p:cNvGrpSpPr/>
          <p:nvPr/>
        </p:nvGrpSpPr>
        <p:grpSpPr bwMode="auto">
          <a:xfrm>
            <a:off x="6533727" y="1329031"/>
            <a:ext cx="558553" cy="686111"/>
            <a:chOff x="496875" y="602101"/>
            <a:chExt cx="744731" cy="915614"/>
          </a:xfrm>
        </p:grpSpPr>
        <p:sp>
          <p:nvSpPr>
            <p:cNvPr id="71743" name="TextBox 8"/>
            <p:cNvSpPr txBox="1">
              <a:spLocks noChangeArrowheads="1"/>
            </p:cNvSpPr>
            <p:nvPr/>
          </p:nvSpPr>
          <p:spPr bwMode="auto">
            <a:xfrm>
              <a:off x="601825" y="602101"/>
              <a:ext cx="639781" cy="554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1744" name="TextBox 8"/>
            <p:cNvSpPr txBox="1">
              <a:spLocks noChangeArrowheads="1"/>
            </p:cNvSpPr>
            <p:nvPr/>
          </p:nvSpPr>
          <p:spPr bwMode="auto">
            <a:xfrm>
              <a:off x="571086" y="963232"/>
              <a:ext cx="531753" cy="554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47" name="矩形 3"/>
          <p:cNvSpPr>
            <a:spLocks noChangeArrowheads="1"/>
          </p:cNvSpPr>
          <p:nvPr/>
        </p:nvSpPr>
        <p:spPr bwMode="auto">
          <a:xfrm>
            <a:off x="5436096" y="1419622"/>
            <a:ext cx="24173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我用了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张纸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01269" y="3309593"/>
            <a:ext cx="6207035" cy="1350389"/>
            <a:chOff x="395536" y="3543379"/>
            <a:chExt cx="6207035" cy="1350389"/>
          </a:xfrm>
        </p:grpSpPr>
        <p:grpSp>
          <p:nvGrpSpPr>
            <p:cNvPr id="7" name="组合 6"/>
            <p:cNvGrpSpPr/>
            <p:nvPr/>
          </p:nvGrpSpPr>
          <p:grpSpPr>
            <a:xfrm>
              <a:off x="395536" y="3543379"/>
              <a:ext cx="6110421" cy="1350389"/>
              <a:chOff x="395536" y="3543379"/>
              <a:chExt cx="6110421" cy="1350389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907704" y="3685899"/>
                <a:ext cx="4598253" cy="974083"/>
                <a:chOff x="1931012" y="3653105"/>
                <a:chExt cx="4598253" cy="974083"/>
              </a:xfrm>
            </p:grpSpPr>
            <p:sp>
              <p:nvSpPr>
                <p:cNvPr id="10" name="TextBox 9"/>
                <p:cNvSpPr txBox="1"/>
                <p:nvPr/>
              </p:nvSpPr>
              <p:spPr>
                <a:xfrm>
                  <a:off x="1931012" y="3796191"/>
                  <a:ext cx="4598253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anose="02010609060101010101" charset="-122"/>
                      <a:ea typeface="楷体" panose="02010609060101010101" charset="-122"/>
                    </a:rPr>
                    <a:t>就是求    和    这两个异分母分数相加的和是多少</a:t>
                  </a:r>
                  <a:r>
                    <a:rPr lang="en-US" altLang="zh-CN" sz="2400" b="1" dirty="0">
                      <a:latin typeface="楷体" panose="02010609060101010101" charset="-122"/>
                      <a:ea typeface="楷体" panose="02010609060101010101" charset="-122"/>
                    </a:rPr>
                    <a:t>?</a:t>
                  </a:r>
                  <a:endParaRPr lang="zh-CN" altLang="en-US" sz="24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grpSp>
              <p:nvGrpSpPr>
                <p:cNvPr id="4" name="组合 3"/>
                <p:cNvGrpSpPr/>
                <p:nvPr/>
              </p:nvGrpSpPr>
              <p:grpSpPr>
                <a:xfrm>
                  <a:off x="3023771" y="3653105"/>
                  <a:ext cx="1427521" cy="718845"/>
                  <a:chOff x="3023771" y="3653105"/>
                  <a:chExt cx="1427521" cy="718845"/>
                </a:xfrm>
              </p:grpSpPr>
              <p:sp>
                <p:nvSpPr>
                  <p:cNvPr id="8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78650" y="3685899"/>
                    <a:ext cx="479823" cy="4154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1</a:t>
                    </a:r>
                    <a:endParaRPr lang="zh-CN" altLang="en-US" sz="2000" b="1" dirty="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79858" y="3956453"/>
                    <a:ext cx="398804" cy="4154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0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86" name="直接连接符 1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023771" y="4025089"/>
                    <a:ext cx="36195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8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71469" y="3653105"/>
                    <a:ext cx="479823" cy="4154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 dirty="0" smtClean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000" b="1" dirty="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72677" y="3923659"/>
                    <a:ext cx="398804" cy="4154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 dirty="0" smtClean="0">
                        <a:solidFill>
                          <a:srgbClr val="0000FF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3</a:t>
                    </a:r>
                    <a:endParaRPr lang="zh-CN" altLang="en-US" sz="2000" b="1" dirty="0">
                      <a:solidFill>
                        <a:srgbClr val="0000FF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89" name="直接连接符 1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945326" y="4025089"/>
                    <a:ext cx="36195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95536" y="3543379"/>
                <a:ext cx="1008112" cy="13503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" name="云形标注 7"/>
            <p:cNvSpPr/>
            <p:nvPr/>
          </p:nvSpPr>
          <p:spPr>
            <a:xfrm>
              <a:off x="1547664" y="3723878"/>
              <a:ext cx="5054907" cy="1011931"/>
            </a:xfrm>
            <a:prstGeom prst="cloudCallout">
              <a:avLst>
                <a:gd name="adj1" fmla="val -53781"/>
                <a:gd name="adj2" fmla="val 225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45" name="组合 4"/>
          <p:cNvGrpSpPr/>
          <p:nvPr/>
        </p:nvGrpSpPr>
        <p:grpSpPr bwMode="auto">
          <a:xfrm>
            <a:off x="2555776" y="3723878"/>
            <a:ext cx="4054317" cy="732276"/>
            <a:chOff x="-2832979" y="-408519"/>
            <a:chExt cx="5406184" cy="976369"/>
          </a:xfrm>
        </p:grpSpPr>
        <p:sp>
          <p:nvSpPr>
            <p:cNvPr id="71698" name="TextBox 3"/>
            <p:cNvSpPr txBox="1">
              <a:spLocks noChangeArrowheads="1"/>
            </p:cNvSpPr>
            <p:nvPr/>
          </p:nvSpPr>
          <p:spPr bwMode="auto">
            <a:xfrm>
              <a:off x="-2832979" y="-216497"/>
              <a:ext cx="5406184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：她俩一共用了  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张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纸。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1699" name="组合 3"/>
            <p:cNvGrpSpPr/>
            <p:nvPr/>
          </p:nvGrpSpPr>
          <p:grpSpPr bwMode="auto">
            <a:xfrm>
              <a:off x="527661" y="-408519"/>
              <a:ext cx="712759" cy="976369"/>
              <a:chOff x="-2352729" y="-408876"/>
              <a:chExt cx="712780" cy="977224"/>
            </a:xfrm>
          </p:grpSpPr>
          <p:sp>
            <p:nvSpPr>
              <p:cNvPr id="71700" name="TextBox 8"/>
              <p:cNvSpPr txBox="1">
                <a:spLocks noChangeArrowheads="1"/>
              </p:cNvSpPr>
              <p:nvPr/>
            </p:nvSpPr>
            <p:spPr bwMode="auto">
              <a:xfrm>
                <a:off x="-2279729" y="-408876"/>
                <a:ext cx="639780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-2278121" y="-47745"/>
                <a:ext cx="531752" cy="61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702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352729" y="43958"/>
                <a:ext cx="4826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59306" y="339502"/>
            <a:ext cx="5204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）她俩一共用了多少张纸？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9" name="矩形 98"/>
              <p:cNvSpPr/>
              <p:nvPr/>
            </p:nvSpPr>
            <p:spPr>
              <a:xfrm>
                <a:off x="6396167" y="1095414"/>
                <a:ext cx="2234330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33CC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altLang="zh-CN" sz="2400" b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altLang="zh-CN" sz="2400" b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33CC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99" name="矩形 9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167" y="1095414"/>
                <a:ext cx="2234330" cy="786177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00" name="椭圆 99"/>
          <p:cNvSpPr/>
          <p:nvPr/>
        </p:nvSpPr>
        <p:spPr>
          <a:xfrm>
            <a:off x="368390" y="1291132"/>
            <a:ext cx="1872208" cy="488530"/>
          </a:xfrm>
          <a:prstGeom prst="ellipse">
            <a:avLst/>
          </a:prstGeom>
          <a:solidFill>
            <a:srgbClr val="0099FF"/>
          </a:solidFill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1" name="文本框 10"/>
          <p:cNvSpPr txBox="1"/>
          <p:nvPr/>
        </p:nvSpPr>
        <p:spPr>
          <a:xfrm>
            <a:off x="755576" y="1245989"/>
            <a:ext cx="1577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先通分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419872" y="1265215"/>
            <a:ext cx="2514636" cy="488530"/>
          </a:xfrm>
          <a:prstGeom prst="ellipse">
            <a:avLst/>
          </a:prstGeom>
          <a:solidFill>
            <a:srgbClr val="0099FF"/>
          </a:solidFill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" name="文本框 12"/>
          <p:cNvSpPr txBox="1"/>
          <p:nvPr/>
        </p:nvSpPr>
        <p:spPr>
          <a:xfrm>
            <a:off x="3671032" y="1245989"/>
            <a:ext cx="2341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公分母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1259632" y="1745362"/>
            <a:ext cx="3763449" cy="898396"/>
          </a:xfrm>
          <a:prstGeom prst="ellipse">
            <a:avLst/>
          </a:prstGeom>
          <a:solidFill>
            <a:srgbClr val="0099FF"/>
          </a:solidFill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" name="文本框 14"/>
          <p:cNvSpPr txBox="1"/>
          <p:nvPr/>
        </p:nvSpPr>
        <p:spPr>
          <a:xfrm>
            <a:off x="1667926" y="1779662"/>
            <a:ext cx="3120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再根据同分母分数加法的计算法则计算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" name="矩形 105"/>
              <p:cNvSpPr/>
              <p:nvPr/>
            </p:nvSpPr>
            <p:spPr>
              <a:xfrm>
                <a:off x="6396167" y="1791943"/>
                <a:ext cx="2234330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33CC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altLang="zh-CN" sz="2400" b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altLang="zh-CN" sz="2400" b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33CC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106" name="矩形 1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167" y="1791943"/>
                <a:ext cx="2234330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" name="矩形 106"/>
              <p:cNvSpPr/>
              <p:nvPr/>
            </p:nvSpPr>
            <p:spPr>
              <a:xfrm>
                <a:off x="3445389" y="3109871"/>
                <a:ext cx="667358" cy="2975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ts val="1575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7" name="矩形 1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5389" y="3109871"/>
                <a:ext cx="667358" cy="29751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" name="矩形 107"/>
              <p:cNvSpPr/>
              <p:nvPr/>
            </p:nvSpPr>
            <p:spPr>
              <a:xfrm>
                <a:off x="4806189" y="2861129"/>
                <a:ext cx="839204" cy="7837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33CC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8" name="矩形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6189" y="2861129"/>
                <a:ext cx="839204" cy="78374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" name="矩形 108"/>
              <p:cNvSpPr/>
              <p:nvPr/>
            </p:nvSpPr>
            <p:spPr>
              <a:xfrm>
                <a:off x="2877897" y="2884161"/>
                <a:ext cx="524503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9" name="矩形 1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897" y="2884161"/>
                <a:ext cx="524503" cy="78380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10" name="矩形 109"/>
          <p:cNvSpPr/>
          <p:nvPr/>
        </p:nvSpPr>
        <p:spPr>
          <a:xfrm>
            <a:off x="3202638" y="30072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+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" name="矩形 110"/>
              <p:cNvSpPr/>
              <p:nvPr/>
            </p:nvSpPr>
            <p:spPr>
              <a:xfrm>
                <a:off x="3401037" y="2868118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1" name="矩形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1037" y="2868118"/>
                <a:ext cx="524503" cy="78617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12" name="矩形 111"/>
          <p:cNvSpPr/>
          <p:nvPr/>
        </p:nvSpPr>
        <p:spPr>
          <a:xfrm>
            <a:off x="4374141" y="30007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+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" name="矩形 112"/>
              <p:cNvSpPr/>
              <p:nvPr/>
            </p:nvSpPr>
            <p:spPr>
              <a:xfrm>
                <a:off x="4014101" y="2859783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3" name="矩形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4101" y="2859783"/>
                <a:ext cx="524503" cy="78617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矩形 113"/>
              <p:cNvSpPr/>
              <p:nvPr/>
            </p:nvSpPr>
            <p:spPr>
              <a:xfrm>
                <a:off x="4590165" y="2859782"/>
                <a:ext cx="524503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4" name="矩形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165" y="2859782"/>
                <a:ext cx="524503" cy="78483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15" name="圆角矩形 114"/>
          <p:cNvSpPr/>
          <p:nvPr/>
        </p:nvSpPr>
        <p:spPr>
          <a:xfrm>
            <a:off x="6300464" y="1059582"/>
            <a:ext cx="2448000" cy="154800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6" name="文本框 2"/>
          <p:cNvSpPr txBox="1"/>
          <p:nvPr/>
        </p:nvSpPr>
        <p:spPr>
          <a:xfrm>
            <a:off x="1691680" y="843558"/>
            <a:ext cx="2338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分数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单位不同</a:t>
            </a:r>
            <a:endParaRPr lang="zh-CN" altLang="en-US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66507" y="3000778"/>
            <a:ext cx="817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（张）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 animBg="1"/>
      <p:bldP spid="101" grpId="0"/>
      <p:bldP spid="102" grpId="0" animBg="1"/>
      <p:bldP spid="103" grpId="0"/>
      <p:bldP spid="104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 animBg="1"/>
      <p:bldP spid="11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79512" y="320338"/>
            <a:ext cx="7992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）红红比丫丫多用了几分之几张纸？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33"/>
              <p:cNvSpPr/>
              <p:nvPr/>
            </p:nvSpPr>
            <p:spPr>
              <a:xfrm>
                <a:off x="3528621" y="2990647"/>
                <a:ext cx="667358" cy="2975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ts val="1575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621" y="2990647"/>
                <a:ext cx="667358" cy="297517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矩形 34"/>
              <p:cNvSpPr/>
              <p:nvPr/>
            </p:nvSpPr>
            <p:spPr>
              <a:xfrm>
                <a:off x="5100082" y="2715766"/>
                <a:ext cx="839204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33CC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33CC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33CC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矩形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082" y="2715766"/>
                <a:ext cx="839204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矩形 35"/>
              <p:cNvSpPr/>
              <p:nvPr/>
            </p:nvSpPr>
            <p:spPr>
              <a:xfrm>
                <a:off x="2831612" y="2740145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6" name="矩形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612" y="2740145"/>
                <a:ext cx="524503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7" name="矩形 36"/>
          <p:cNvSpPr/>
          <p:nvPr/>
        </p:nvSpPr>
        <p:spPr>
          <a:xfrm>
            <a:off x="3193354" y="289278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矩形 37"/>
              <p:cNvSpPr/>
              <p:nvPr/>
            </p:nvSpPr>
            <p:spPr>
              <a:xfrm>
                <a:off x="3424084" y="2740145"/>
                <a:ext cx="524503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8" name="矩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4084" y="2740145"/>
                <a:ext cx="524503" cy="78380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9" name="矩形 38"/>
          <p:cNvSpPr/>
          <p:nvPr/>
        </p:nvSpPr>
        <p:spPr>
          <a:xfrm>
            <a:off x="4519987" y="285764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矩形 39"/>
              <p:cNvSpPr/>
              <p:nvPr/>
            </p:nvSpPr>
            <p:spPr>
              <a:xfrm>
                <a:off x="4110388" y="2715767"/>
                <a:ext cx="524503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0388" y="2715767"/>
                <a:ext cx="524503" cy="7848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矩形 40"/>
              <p:cNvSpPr/>
              <p:nvPr/>
            </p:nvSpPr>
            <p:spPr>
              <a:xfrm>
                <a:off x="4786918" y="2715766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33CC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1" name="矩形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918" y="2715766"/>
                <a:ext cx="524503" cy="78617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4" name="文本框 53"/>
          <p:cNvSpPr txBox="1"/>
          <p:nvPr/>
        </p:nvSpPr>
        <p:spPr>
          <a:xfrm>
            <a:off x="5626547" y="2892786"/>
            <a:ext cx="817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（张）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91528" y="3507854"/>
            <a:ext cx="5132800" cy="670568"/>
            <a:chOff x="2391528" y="3507854"/>
            <a:chExt cx="5132800" cy="670568"/>
          </a:xfrm>
        </p:grpSpPr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2391528" y="3651870"/>
              <a:ext cx="5132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答：红红比丫丫多用了   张纸。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6" name="矩形 55"/>
                <p:cNvSpPr/>
                <p:nvPr/>
              </p:nvSpPr>
              <p:spPr>
                <a:xfrm>
                  <a:off x="5508104" y="3507854"/>
                  <a:ext cx="468397" cy="67056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zh-CN" altLang="zh-CN" sz="2000" b="1" i="1">
                                <a:solidFill>
                                  <a:srgbClr val="FF33CC"/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000" b="1" i="0" smtClean="0">
                                <a:solidFill>
                                  <a:srgbClr val="FF33CC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smtClean="0">
                                <a:solidFill>
                                  <a:srgbClr val="FF33CC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solidFill>
                      <a:srgbClr val="FF33CC"/>
                    </a:solidFill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56" name="矩形 5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8104" y="3507854"/>
                  <a:ext cx="468397" cy="670568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1664534" y="1219124"/>
            <a:ext cx="1872208" cy="4885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10"/>
          <p:cNvSpPr txBox="1"/>
          <p:nvPr/>
        </p:nvSpPr>
        <p:spPr>
          <a:xfrm>
            <a:off x="2051720" y="1173981"/>
            <a:ext cx="1577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先通分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716016" y="1193207"/>
            <a:ext cx="2514636" cy="4885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文本框 12"/>
          <p:cNvSpPr txBox="1"/>
          <p:nvPr/>
        </p:nvSpPr>
        <p:spPr>
          <a:xfrm>
            <a:off x="4967176" y="1173981"/>
            <a:ext cx="2341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公分母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555776" y="1673354"/>
            <a:ext cx="3763449" cy="8983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文本框 14"/>
          <p:cNvSpPr txBox="1"/>
          <p:nvPr/>
        </p:nvSpPr>
        <p:spPr>
          <a:xfrm>
            <a:off x="2964070" y="1707654"/>
            <a:ext cx="3120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再根据同分母分数加法的计算法则计算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文本框 2"/>
          <p:cNvSpPr txBox="1"/>
          <p:nvPr/>
        </p:nvSpPr>
        <p:spPr>
          <a:xfrm>
            <a:off x="2987824" y="771550"/>
            <a:ext cx="2338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分数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单位不同</a:t>
            </a:r>
            <a:endParaRPr lang="zh-CN" altLang="en-US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54" grpId="0"/>
      <p:bldP spid="42" grpId="0" animBg="1"/>
      <p:bldP spid="43" grpId="0"/>
      <p:bldP spid="44" grpId="0" animBg="1"/>
      <p:bldP spid="45" grpId="0"/>
      <p:bldP spid="49" grpId="0" animBg="1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Text Box 7"/>
          <p:cNvSpPr txBox="1">
            <a:spLocks noChangeArrowheads="1"/>
          </p:cNvSpPr>
          <p:nvPr/>
        </p:nvSpPr>
        <p:spPr bwMode="auto">
          <a:xfrm>
            <a:off x="2195736" y="536362"/>
            <a:ext cx="6288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下面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的计算对吗？把不对的改正过来。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1924" name="Group 8"/>
          <p:cNvGrpSpPr/>
          <p:nvPr/>
        </p:nvGrpSpPr>
        <p:grpSpPr bwMode="auto">
          <a:xfrm>
            <a:off x="1214637" y="1241920"/>
            <a:ext cx="1846660" cy="628650"/>
            <a:chOff x="-5" y="0"/>
            <a:chExt cx="1551" cy="528"/>
          </a:xfrm>
        </p:grpSpPr>
        <p:sp>
          <p:nvSpPr>
            <p:cNvPr id="81948" name="Text Box 9"/>
            <p:cNvSpPr txBox="1">
              <a:spLocks noChangeArrowheads="1"/>
            </p:cNvSpPr>
            <p:nvPr/>
          </p:nvSpPr>
          <p:spPr bwMode="auto">
            <a:xfrm>
              <a:off x="-5" y="122"/>
              <a:ext cx="69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1949" name="Object 8"/>
            <p:cNvGraphicFramePr>
              <a:graphicFrameLocks noChangeAspect="1"/>
            </p:cNvGraphicFramePr>
            <p:nvPr/>
          </p:nvGraphicFramePr>
          <p:xfrm>
            <a:off x="534" y="0"/>
            <a:ext cx="180" cy="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6" name="" r:id="rId1" imgW="152400" imgH="407035" progId="Equation.3">
                    <p:embed/>
                  </p:oleObj>
                </mc:Choice>
                <mc:Fallback>
                  <p:oleObj name="" r:id="rId1" imgW="152400" imgH="407035" progId="Equation.3">
                    <p:embed/>
                    <p:pic>
                      <p:nvPicPr>
                        <p:cNvPr id="0" name="图片 74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4" y="0"/>
                          <a:ext cx="180" cy="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 Box 11"/>
            <p:cNvSpPr txBox="1">
              <a:spLocks noChangeArrowheads="1"/>
            </p:cNvSpPr>
            <p:nvPr/>
          </p:nvSpPr>
          <p:spPr bwMode="auto">
            <a:xfrm>
              <a:off x="724" y="96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+</a:t>
              </a:r>
              <a:endParaRPr lang="en-US" alt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1951" name="Object 10"/>
            <p:cNvGraphicFramePr>
              <a:graphicFrameLocks noChangeAspect="1"/>
            </p:cNvGraphicFramePr>
            <p:nvPr/>
          </p:nvGraphicFramePr>
          <p:xfrm>
            <a:off x="966" y="0"/>
            <a:ext cx="204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7" name="" r:id="rId3" imgW="152400" imgH="407035" progId="Equation.3">
                    <p:embed/>
                  </p:oleObj>
                </mc:Choice>
                <mc:Fallback>
                  <p:oleObj name="" r:id="rId3" imgW="152400" imgH="407035" progId="Equation.3">
                    <p:embed/>
                    <p:pic>
                      <p:nvPicPr>
                        <p:cNvPr id="0" name="图片 74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6" y="0"/>
                          <a:ext cx="204" cy="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952" name="Text Box 13"/>
            <p:cNvSpPr txBox="1">
              <a:spLocks noChangeArrowheads="1"/>
            </p:cNvSpPr>
            <p:nvPr/>
          </p:nvSpPr>
          <p:spPr bwMode="auto">
            <a:xfrm>
              <a:off x="1049" y="111"/>
              <a:ext cx="383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</a:t>
              </a:r>
              <a:endParaRPr lang="en-US" alt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1953" name="Object 12"/>
            <p:cNvGraphicFramePr>
              <a:graphicFrameLocks noChangeAspect="1"/>
            </p:cNvGraphicFramePr>
            <p:nvPr/>
          </p:nvGraphicFramePr>
          <p:xfrm>
            <a:off x="1350" y="0"/>
            <a:ext cx="196" cy="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8" name="" r:id="rId5" imgW="152400" imgH="407035" progId="Equation.3">
                    <p:embed/>
                  </p:oleObj>
                </mc:Choice>
                <mc:Fallback>
                  <p:oleObj name="" r:id="rId5" imgW="152400" imgH="407035" progId="Equation.3">
                    <p:embed/>
                    <p:pic>
                      <p:nvPicPr>
                        <p:cNvPr id="0" name="图片 74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0" y="0"/>
                          <a:ext cx="196" cy="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1941" name="Text Box 23"/>
          <p:cNvSpPr txBox="1">
            <a:spLocks noChangeArrowheads="1"/>
          </p:cNvSpPr>
          <p:nvPr/>
        </p:nvSpPr>
        <p:spPr bwMode="auto">
          <a:xfrm>
            <a:off x="1878493" y="2104632"/>
            <a:ext cx="5560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×</a:t>
            </a:r>
            <a:endParaRPr lang="en-US" altLang="zh-CN" sz="20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942" name="Rectangle 24"/>
          <p:cNvSpPr>
            <a:spLocks noChangeArrowheads="1"/>
          </p:cNvSpPr>
          <p:nvPr/>
        </p:nvSpPr>
        <p:spPr bwMode="auto">
          <a:xfrm>
            <a:off x="6773954" y="2101165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×</a:t>
            </a:r>
            <a:endParaRPr lang="en-US" altLang="zh-CN" sz="20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100136" y="1085307"/>
            <a:ext cx="2306243" cy="1015858"/>
          </a:xfrm>
          <a:prstGeom prst="horizontalScroll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横卷形 40"/>
          <p:cNvSpPr/>
          <p:nvPr/>
        </p:nvSpPr>
        <p:spPr>
          <a:xfrm>
            <a:off x="5650102" y="1113205"/>
            <a:ext cx="2306243" cy="1015858"/>
          </a:xfrm>
          <a:prstGeom prst="horizontalScroll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7584" y="2355726"/>
            <a:ext cx="3542554" cy="461665"/>
            <a:chOff x="827584" y="2355726"/>
            <a:chExt cx="3542554" cy="461665"/>
          </a:xfrm>
        </p:grpSpPr>
        <p:sp>
          <p:nvSpPr>
            <p:cNvPr id="60" name="Freeform 2105"/>
            <p:cNvSpPr>
              <a:spLocks noEditPoints="1"/>
            </p:cNvSpPr>
            <p:nvPr/>
          </p:nvSpPr>
          <p:spPr bwMode="auto">
            <a:xfrm>
              <a:off x="1020466" y="2452089"/>
              <a:ext cx="2975470" cy="358775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27584" y="2355726"/>
              <a:ext cx="3542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分数单位相同才能相加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16016" y="2435314"/>
            <a:ext cx="4392488" cy="461665"/>
            <a:chOff x="4716016" y="2544780"/>
            <a:chExt cx="4392488" cy="461665"/>
          </a:xfrm>
        </p:grpSpPr>
        <p:sp>
          <p:nvSpPr>
            <p:cNvPr id="62" name="Freeform 2105"/>
            <p:cNvSpPr>
              <a:spLocks noEditPoints="1"/>
            </p:cNvSpPr>
            <p:nvPr/>
          </p:nvSpPr>
          <p:spPr bwMode="auto">
            <a:xfrm>
              <a:off x="4926258" y="2597522"/>
              <a:ext cx="3753930" cy="358775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716016" y="2544780"/>
              <a:ext cx="43924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最后结果要化成最简分数分数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1" name="Group 15"/>
          <p:cNvGrpSpPr/>
          <p:nvPr/>
        </p:nvGrpSpPr>
        <p:grpSpPr bwMode="auto">
          <a:xfrm>
            <a:off x="5499940" y="1306809"/>
            <a:ext cx="2364581" cy="628650"/>
            <a:chOff x="0" y="0"/>
            <a:chExt cx="1986" cy="528"/>
          </a:xfrm>
        </p:grpSpPr>
        <p:sp>
          <p:nvSpPr>
            <p:cNvPr id="52" name="Text Box 16"/>
            <p:cNvSpPr txBox="1">
              <a:spLocks noChangeArrowheads="1"/>
            </p:cNvSpPr>
            <p:nvPr/>
          </p:nvSpPr>
          <p:spPr bwMode="auto">
            <a:xfrm>
              <a:off x="0" y="91"/>
              <a:ext cx="102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  （</a:t>
              </a:r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3" name="Group 17"/>
            <p:cNvGrpSpPr/>
            <p:nvPr/>
          </p:nvGrpSpPr>
          <p:grpSpPr bwMode="auto">
            <a:xfrm>
              <a:off x="837" y="0"/>
              <a:ext cx="1149" cy="528"/>
              <a:chOff x="0" y="0"/>
              <a:chExt cx="1149" cy="528"/>
            </a:xfrm>
          </p:grpSpPr>
          <p:graphicFrame>
            <p:nvGraphicFramePr>
              <p:cNvPr id="54" name="Object 16"/>
              <p:cNvGraphicFramePr>
                <a:graphicFrameLocks noChangeAspect="1"/>
              </p:cNvGraphicFramePr>
              <p:nvPr/>
            </p:nvGraphicFramePr>
            <p:xfrm>
              <a:off x="0" y="48"/>
              <a:ext cx="237" cy="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19" name="" r:id="rId7" imgW="215900" imgH="407035" progId="Equation.3">
                      <p:embed/>
                    </p:oleObj>
                  </mc:Choice>
                  <mc:Fallback>
                    <p:oleObj name="" r:id="rId7" imgW="215900" imgH="407035" progId="Equation.3">
                      <p:embed/>
                      <p:pic>
                        <p:nvPicPr>
                          <p:cNvPr id="0" name="图片 74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48"/>
                            <a:ext cx="237" cy="4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5" name="Object 17"/>
              <p:cNvGraphicFramePr>
                <a:graphicFrameLocks noChangeAspect="1"/>
              </p:cNvGraphicFramePr>
              <p:nvPr/>
            </p:nvGraphicFramePr>
            <p:xfrm>
              <a:off x="480" y="0"/>
              <a:ext cx="188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0" name="" r:id="rId9" imgW="152400" imgH="407035" progId="Equation.3">
                      <p:embed/>
                    </p:oleObj>
                  </mc:Choice>
                  <mc:Fallback>
                    <p:oleObj name="" r:id="rId9" imgW="152400" imgH="407035" progId="Equation.3">
                      <p:embed/>
                      <p:pic>
                        <p:nvPicPr>
                          <p:cNvPr id="0" name="图片 74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0"/>
                            <a:ext cx="188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6" name="Text Box 20"/>
              <p:cNvSpPr txBox="1">
                <a:spLocks noChangeArrowheads="1"/>
              </p:cNvSpPr>
              <p:nvPr/>
            </p:nvSpPr>
            <p:spPr bwMode="auto">
              <a:xfrm>
                <a:off x="169" y="83"/>
                <a:ext cx="37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–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Rectangle 21"/>
              <p:cNvSpPr>
                <a:spLocks noChangeArrowheads="1"/>
              </p:cNvSpPr>
              <p:nvPr/>
            </p:nvSpPr>
            <p:spPr bwMode="auto">
              <a:xfrm>
                <a:off x="597" y="113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58" name="Object 20"/>
              <p:cNvGraphicFramePr>
                <a:graphicFrameLocks noChangeAspect="1"/>
              </p:cNvGraphicFramePr>
              <p:nvPr/>
            </p:nvGraphicFramePr>
            <p:xfrm>
              <a:off x="912" y="48"/>
              <a:ext cx="237" cy="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1" name="" r:id="rId11" imgW="215900" imgH="407035" progId="Equation.3">
                      <p:embed/>
                    </p:oleObj>
                  </mc:Choice>
                  <mc:Fallback>
                    <p:oleObj name="" r:id="rId11" imgW="215900" imgH="407035" progId="Equation.3">
                      <p:embed/>
                      <p:pic>
                        <p:nvPicPr>
                          <p:cNvPr id="0" name="图片 74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12" y="48"/>
                            <a:ext cx="237" cy="4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2" name="组合 11"/>
          <p:cNvGrpSpPr/>
          <p:nvPr/>
        </p:nvGrpSpPr>
        <p:grpSpPr>
          <a:xfrm>
            <a:off x="1136088" y="2852199"/>
            <a:ext cx="2040831" cy="1974004"/>
            <a:chOff x="1020466" y="2810864"/>
            <a:chExt cx="2040831" cy="1974004"/>
          </a:xfrm>
        </p:grpSpPr>
        <p:grpSp>
          <p:nvGrpSpPr>
            <p:cNvPr id="81943" name="Group 25"/>
            <p:cNvGrpSpPr/>
            <p:nvPr/>
          </p:nvGrpSpPr>
          <p:grpSpPr bwMode="auto">
            <a:xfrm>
              <a:off x="1212070" y="3415514"/>
              <a:ext cx="1254919" cy="1231107"/>
              <a:chOff x="-21" y="0"/>
              <a:chExt cx="1054" cy="1034"/>
            </a:xfrm>
          </p:grpSpPr>
          <p:sp>
            <p:nvSpPr>
              <p:cNvPr id="81935" name="Rectangle 26"/>
              <p:cNvSpPr>
                <a:spLocks noChangeArrowheads="1"/>
              </p:cNvSpPr>
              <p:nvPr/>
            </p:nvSpPr>
            <p:spPr bwMode="auto">
              <a:xfrm>
                <a:off x="-19" y="144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81936" name="Object 25"/>
              <p:cNvGraphicFramePr>
                <a:graphicFrameLocks noChangeAspect="1"/>
              </p:cNvGraphicFramePr>
              <p:nvPr/>
            </p:nvGraphicFramePr>
            <p:xfrm>
              <a:off x="302" y="0"/>
              <a:ext cx="205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2" name="" r:id="rId13" imgW="152400" imgH="407035" progId="Equation.3">
                      <p:embed/>
                    </p:oleObj>
                  </mc:Choice>
                  <mc:Fallback>
                    <p:oleObj name="" r:id="rId13" imgW="152400" imgH="407035" progId="Equation.3">
                      <p:embed/>
                      <p:pic>
                        <p:nvPicPr>
                          <p:cNvPr id="0" name="图片 74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" y="0"/>
                            <a:ext cx="205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1937" name="Rectangle 28"/>
              <p:cNvSpPr>
                <a:spLocks noChangeArrowheads="1"/>
              </p:cNvSpPr>
              <p:nvPr/>
            </p:nvSpPr>
            <p:spPr bwMode="auto">
              <a:xfrm>
                <a:off x="492" y="115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+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81938" name="Object 27"/>
              <p:cNvGraphicFramePr>
                <a:graphicFrameLocks noChangeAspect="1"/>
              </p:cNvGraphicFramePr>
              <p:nvPr/>
            </p:nvGraphicFramePr>
            <p:xfrm>
              <a:off x="828" y="0"/>
              <a:ext cx="205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3" name="" r:id="rId15" imgW="152400" imgH="407035" progId="Equation.3">
                      <p:embed/>
                    </p:oleObj>
                  </mc:Choice>
                  <mc:Fallback>
                    <p:oleObj name="" r:id="rId15" imgW="152400" imgH="407035" progId="Equation.3">
                      <p:embed/>
                      <p:pic>
                        <p:nvPicPr>
                          <p:cNvPr id="0" name="图片 74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28" y="0"/>
                            <a:ext cx="205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1939" name="Rectangle 30"/>
              <p:cNvSpPr>
                <a:spLocks noChangeArrowheads="1"/>
              </p:cNvSpPr>
              <p:nvPr/>
            </p:nvSpPr>
            <p:spPr bwMode="auto">
              <a:xfrm>
                <a:off x="-21" y="637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81940" name="Object 29"/>
              <p:cNvGraphicFramePr>
                <a:graphicFrameLocks noChangeAspect="1"/>
              </p:cNvGraphicFramePr>
              <p:nvPr/>
            </p:nvGraphicFramePr>
            <p:xfrm>
              <a:off x="294" y="526"/>
              <a:ext cx="195" cy="5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4" name="" r:id="rId17" imgW="152400" imgH="407035" progId="Equation.3">
                      <p:embed/>
                    </p:oleObj>
                  </mc:Choice>
                  <mc:Fallback>
                    <p:oleObj name="" r:id="rId17" imgW="152400" imgH="407035" progId="Equation.3">
                      <p:embed/>
                      <p:pic>
                        <p:nvPicPr>
                          <p:cNvPr id="0" name="图片 74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4" y="526"/>
                            <a:ext cx="195" cy="5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4" name="Group 8"/>
            <p:cNvGrpSpPr/>
            <p:nvPr/>
          </p:nvGrpSpPr>
          <p:grpSpPr bwMode="auto">
            <a:xfrm>
              <a:off x="1662312" y="2813057"/>
              <a:ext cx="757238" cy="628650"/>
              <a:chOff x="534" y="0"/>
              <a:chExt cx="636" cy="528"/>
            </a:xfrm>
          </p:grpSpPr>
          <p:graphicFrame>
            <p:nvGraphicFramePr>
              <p:cNvPr id="46" name="Object 8"/>
              <p:cNvGraphicFramePr>
                <a:graphicFrameLocks noChangeAspect="1"/>
              </p:cNvGraphicFramePr>
              <p:nvPr/>
            </p:nvGraphicFramePr>
            <p:xfrm>
              <a:off x="534" y="0"/>
              <a:ext cx="180" cy="5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5" name="" r:id="rId19" imgW="152400" imgH="407035" progId="Equation.3">
                      <p:embed/>
                    </p:oleObj>
                  </mc:Choice>
                  <mc:Fallback>
                    <p:oleObj name="" r:id="rId19" imgW="152400" imgH="407035" progId="Equation.3">
                      <p:embed/>
                      <p:pic>
                        <p:nvPicPr>
                          <p:cNvPr id="0" name="图片 74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4" y="0"/>
                            <a:ext cx="180" cy="5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7" name="Text Box 11"/>
              <p:cNvSpPr txBox="1">
                <a:spLocks noChangeArrowheads="1"/>
              </p:cNvSpPr>
              <p:nvPr/>
            </p:nvSpPr>
            <p:spPr bwMode="auto">
              <a:xfrm>
                <a:off x="724" y="96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+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48" name="Object 10"/>
              <p:cNvGraphicFramePr>
                <a:graphicFrameLocks noChangeAspect="1"/>
              </p:cNvGraphicFramePr>
              <p:nvPr/>
            </p:nvGraphicFramePr>
            <p:xfrm>
              <a:off x="966" y="0"/>
              <a:ext cx="204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6" name="" r:id="rId20" imgW="152400" imgH="407035" progId="Equation.3">
                      <p:embed/>
                    </p:oleObj>
                  </mc:Choice>
                  <mc:Fallback>
                    <p:oleObj name="" r:id="rId20" imgW="152400" imgH="407035" progId="Equation.3">
                      <p:embed/>
                      <p:pic>
                        <p:nvPicPr>
                          <p:cNvPr id="0" name="图片 74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66" y="0"/>
                            <a:ext cx="204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0" name="圆角矩形 9"/>
            <p:cNvSpPr/>
            <p:nvPr/>
          </p:nvSpPr>
          <p:spPr>
            <a:xfrm>
              <a:off x="1020466" y="2810864"/>
              <a:ext cx="2040831" cy="1974004"/>
            </a:xfrm>
            <a:prstGeom prst="roundRect">
              <a:avLst/>
            </a:prstGeom>
            <a:noFill/>
            <a:ln w="19050"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22474" y="2888166"/>
            <a:ext cx="2040831" cy="1974004"/>
            <a:chOff x="5622474" y="2888166"/>
            <a:chExt cx="2040831" cy="1974004"/>
          </a:xfrm>
        </p:grpSpPr>
        <p:grpSp>
          <p:nvGrpSpPr>
            <p:cNvPr id="4" name="Group 17"/>
            <p:cNvGrpSpPr/>
            <p:nvPr/>
          </p:nvGrpSpPr>
          <p:grpSpPr bwMode="auto">
            <a:xfrm>
              <a:off x="6301807" y="2941777"/>
              <a:ext cx="795337" cy="628650"/>
              <a:chOff x="0" y="0"/>
              <a:chExt cx="668" cy="528"/>
            </a:xfrm>
          </p:grpSpPr>
          <p:graphicFrame>
            <p:nvGraphicFramePr>
              <p:cNvPr id="5" name="Object 16"/>
              <p:cNvGraphicFramePr>
                <a:graphicFrameLocks noChangeAspect="1"/>
              </p:cNvGraphicFramePr>
              <p:nvPr/>
            </p:nvGraphicFramePr>
            <p:xfrm>
              <a:off x="0" y="48"/>
              <a:ext cx="237" cy="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7" name="" r:id="rId21" imgW="215900" imgH="407035" progId="Equation.3">
                      <p:embed/>
                    </p:oleObj>
                  </mc:Choice>
                  <mc:Fallback>
                    <p:oleObj name="" r:id="rId21" imgW="215900" imgH="407035" progId="Equation.3">
                      <p:embed/>
                      <p:pic>
                        <p:nvPicPr>
                          <p:cNvPr id="0" name="图片 74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48"/>
                            <a:ext cx="237" cy="4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1944" name="Object 17"/>
              <p:cNvGraphicFramePr>
                <a:graphicFrameLocks noChangeAspect="1"/>
              </p:cNvGraphicFramePr>
              <p:nvPr/>
            </p:nvGraphicFramePr>
            <p:xfrm>
              <a:off x="480" y="0"/>
              <a:ext cx="188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8" name="" r:id="rId22" imgW="152400" imgH="407035" progId="Equation.3">
                      <p:embed/>
                    </p:oleObj>
                  </mc:Choice>
                  <mc:Fallback>
                    <p:oleObj name="" r:id="rId22" imgW="152400" imgH="407035" progId="Equation.3">
                      <p:embed/>
                      <p:pic>
                        <p:nvPicPr>
                          <p:cNvPr id="0" name="图片 74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0"/>
                            <a:ext cx="188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1945" name="Text Box 20"/>
              <p:cNvSpPr txBox="1">
                <a:spLocks noChangeArrowheads="1"/>
              </p:cNvSpPr>
              <p:nvPr/>
            </p:nvSpPr>
            <p:spPr bwMode="auto">
              <a:xfrm>
                <a:off x="169" y="83"/>
                <a:ext cx="37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–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950" name="Group 32"/>
            <p:cNvGrpSpPr/>
            <p:nvPr/>
          </p:nvGrpSpPr>
          <p:grpSpPr bwMode="auto">
            <a:xfrm>
              <a:off x="5945358" y="3541387"/>
              <a:ext cx="775656" cy="1243481"/>
              <a:chOff x="0" y="-139"/>
              <a:chExt cx="500" cy="1020"/>
            </a:xfrm>
          </p:grpSpPr>
          <p:graphicFrame>
            <p:nvGraphicFramePr>
              <p:cNvPr id="81930" name="Object 31"/>
              <p:cNvGraphicFramePr>
                <a:graphicFrameLocks noChangeAspect="1"/>
              </p:cNvGraphicFramePr>
              <p:nvPr/>
            </p:nvGraphicFramePr>
            <p:xfrm>
              <a:off x="263" y="-139"/>
              <a:ext cx="237" cy="5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29" name="Equation" r:id="rId23" imgW="215900" imgH="407035" progId="Equation.DSMT4">
                      <p:embed/>
                    </p:oleObj>
                  </mc:Choice>
                  <mc:Fallback>
                    <p:oleObj name="Equation" r:id="rId23" imgW="215900" imgH="407035" progId="Equation.DSMT4">
                      <p:embed/>
                      <p:pic>
                        <p:nvPicPr>
                          <p:cNvPr id="0" name="图片 74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3" y="-139"/>
                            <a:ext cx="237" cy="52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81931" name="Group 34"/>
              <p:cNvGrpSpPr/>
              <p:nvPr/>
            </p:nvGrpSpPr>
            <p:grpSpPr bwMode="auto">
              <a:xfrm>
                <a:off x="0" y="-2"/>
                <a:ext cx="475" cy="883"/>
                <a:chOff x="0" y="-2"/>
                <a:chExt cx="475" cy="883"/>
              </a:xfrm>
            </p:grpSpPr>
            <p:sp>
              <p:nvSpPr>
                <p:cNvPr id="81932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-2"/>
                  <a:ext cx="294" cy="3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＝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1933" name="Rectangle 36"/>
                <p:cNvSpPr>
                  <a:spLocks noChangeArrowheads="1"/>
                </p:cNvSpPr>
                <p:nvPr/>
              </p:nvSpPr>
              <p:spPr bwMode="auto">
                <a:xfrm>
                  <a:off x="4" y="463"/>
                  <a:ext cx="294" cy="3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＝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aphicFrame>
              <p:nvGraphicFramePr>
                <p:cNvPr id="81934" name="Object 35"/>
                <p:cNvGraphicFramePr>
                  <a:graphicFrameLocks noChangeAspect="1"/>
                </p:cNvGraphicFramePr>
                <p:nvPr/>
              </p:nvGraphicFramePr>
              <p:xfrm>
                <a:off x="261" y="421"/>
                <a:ext cx="214" cy="46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7430" name="" r:id="rId25" imgW="152400" imgH="407035" progId="Equation.3">
                        <p:embed/>
                      </p:oleObj>
                    </mc:Choice>
                    <mc:Fallback>
                      <p:oleObj name="" r:id="rId25" imgW="152400" imgH="407035" progId="Equation.3">
                        <p:embed/>
                        <p:pic>
                          <p:nvPicPr>
                            <p:cNvPr id="0" name="图片 742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1" y="421"/>
                              <a:ext cx="214" cy="46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sp>
          <p:nvSpPr>
            <p:cNvPr id="65" name="圆角矩形 64"/>
            <p:cNvSpPr/>
            <p:nvPr/>
          </p:nvSpPr>
          <p:spPr>
            <a:xfrm>
              <a:off x="5622474" y="2888166"/>
              <a:ext cx="2040831" cy="1974004"/>
            </a:xfrm>
            <a:prstGeom prst="roundRect">
              <a:avLst/>
            </a:prstGeom>
            <a:noFill/>
            <a:ln w="19050"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28" action="ppaction://hlinksldjump"/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2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8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1" grpId="0" autoUpdateAnimBg="0"/>
      <p:bldP spid="8194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395536" y="1199359"/>
            <a:ext cx="74174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两个月一共修了这条公路的几分之几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051" name="组合 3"/>
          <p:cNvGrpSpPr/>
          <p:nvPr/>
        </p:nvGrpSpPr>
        <p:grpSpPr bwMode="auto">
          <a:xfrm>
            <a:off x="6111517" y="228585"/>
            <a:ext cx="908755" cy="830997"/>
            <a:chOff x="837226" y="871749"/>
            <a:chExt cx="672813" cy="1108965"/>
          </a:xfrm>
        </p:grpSpPr>
        <p:sp>
          <p:nvSpPr>
            <p:cNvPr id="14" name="TextBox 8"/>
            <p:cNvSpPr txBox="1">
              <a:spLocks noChangeArrowheads="1"/>
            </p:cNvSpPr>
            <p:nvPr/>
          </p:nvSpPr>
          <p:spPr bwMode="auto">
            <a:xfrm>
              <a:off x="837226" y="871749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1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8"/>
            <p:cNvSpPr txBox="1">
              <a:spLocks noChangeArrowheads="1"/>
            </p:cNvSpPr>
            <p:nvPr/>
          </p:nvSpPr>
          <p:spPr bwMode="auto">
            <a:xfrm>
              <a:off x="978741" y="1321581"/>
              <a:ext cx="531298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 bwMode="auto">
            <a:xfrm>
              <a:off x="978741" y="1426231"/>
              <a:ext cx="26564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947048" y="1648575"/>
            <a:ext cx="2274341" cy="812128"/>
            <a:chOff x="2117377" y="1600201"/>
            <a:chExt cx="2274341" cy="812128"/>
          </a:xfrm>
        </p:grpSpPr>
        <p:grpSp>
          <p:nvGrpSpPr>
            <p:cNvPr id="79" name="组合 78"/>
            <p:cNvGrpSpPr/>
            <p:nvPr/>
          </p:nvGrpSpPr>
          <p:grpSpPr>
            <a:xfrm>
              <a:off x="2117377" y="1642259"/>
              <a:ext cx="2274341" cy="770070"/>
              <a:chOff x="5422901" y="1704844"/>
              <a:chExt cx="951581" cy="77007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84" name="Freeform 6841"/>
              <p:cNvSpPr/>
              <p:nvPr/>
            </p:nvSpPr>
            <p:spPr bwMode="auto">
              <a:xfrm>
                <a:off x="5484813" y="1984376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2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5" name="Freeform 6842"/>
              <p:cNvSpPr/>
              <p:nvPr/>
            </p:nvSpPr>
            <p:spPr bwMode="auto">
              <a:xfrm>
                <a:off x="6335713" y="2390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6" name="Freeform 6843"/>
              <p:cNvSpPr>
                <a:spLocks noEditPoints="1"/>
              </p:cNvSpPr>
              <p:nvPr/>
            </p:nvSpPr>
            <p:spPr bwMode="auto">
              <a:xfrm>
                <a:off x="5437857" y="1704844"/>
                <a:ext cx="936625" cy="484188"/>
              </a:xfrm>
              <a:custGeom>
                <a:avLst/>
                <a:gdLst>
                  <a:gd name="T0" fmla="*/ 27 w 602"/>
                  <a:gd name="T1" fmla="*/ 281 h 312"/>
                  <a:gd name="T2" fmla="*/ 36 w 602"/>
                  <a:gd name="T3" fmla="*/ 306 h 312"/>
                  <a:gd name="T4" fmla="*/ 120 w 602"/>
                  <a:gd name="T5" fmla="*/ 289 h 312"/>
                  <a:gd name="T6" fmla="*/ 132 w 602"/>
                  <a:gd name="T7" fmla="*/ 292 h 312"/>
                  <a:gd name="T8" fmla="*/ 173 w 602"/>
                  <a:gd name="T9" fmla="*/ 294 h 312"/>
                  <a:gd name="T10" fmla="*/ 262 w 602"/>
                  <a:gd name="T11" fmla="*/ 283 h 312"/>
                  <a:gd name="T12" fmla="*/ 318 w 602"/>
                  <a:gd name="T13" fmla="*/ 295 h 312"/>
                  <a:gd name="T14" fmla="*/ 421 w 602"/>
                  <a:gd name="T15" fmla="*/ 292 h 312"/>
                  <a:gd name="T16" fmla="*/ 496 w 602"/>
                  <a:gd name="T17" fmla="*/ 294 h 312"/>
                  <a:gd name="T18" fmla="*/ 579 w 602"/>
                  <a:gd name="T19" fmla="*/ 273 h 312"/>
                  <a:gd name="T20" fmla="*/ 592 w 602"/>
                  <a:gd name="T21" fmla="*/ 235 h 312"/>
                  <a:gd name="T22" fmla="*/ 599 w 602"/>
                  <a:gd name="T23" fmla="*/ 217 h 312"/>
                  <a:gd name="T24" fmla="*/ 569 w 602"/>
                  <a:gd name="T25" fmla="*/ 200 h 312"/>
                  <a:gd name="T26" fmla="*/ 585 w 602"/>
                  <a:gd name="T27" fmla="*/ 165 h 312"/>
                  <a:gd name="T28" fmla="*/ 588 w 602"/>
                  <a:gd name="T29" fmla="*/ 128 h 312"/>
                  <a:gd name="T30" fmla="*/ 587 w 602"/>
                  <a:gd name="T31" fmla="*/ 100 h 312"/>
                  <a:gd name="T32" fmla="*/ 546 w 602"/>
                  <a:gd name="T33" fmla="*/ 77 h 312"/>
                  <a:gd name="T34" fmla="*/ 558 w 602"/>
                  <a:gd name="T35" fmla="*/ 34 h 312"/>
                  <a:gd name="T36" fmla="*/ 516 w 602"/>
                  <a:gd name="T37" fmla="*/ 5 h 312"/>
                  <a:gd name="T38" fmla="*/ 459 w 602"/>
                  <a:gd name="T39" fmla="*/ 2 h 312"/>
                  <a:gd name="T40" fmla="*/ 410 w 602"/>
                  <a:gd name="T41" fmla="*/ 30 h 312"/>
                  <a:gd name="T42" fmla="*/ 372 w 602"/>
                  <a:gd name="T43" fmla="*/ 5 h 312"/>
                  <a:gd name="T44" fmla="*/ 297 w 602"/>
                  <a:gd name="T45" fmla="*/ 29 h 312"/>
                  <a:gd name="T46" fmla="*/ 195 w 602"/>
                  <a:gd name="T47" fmla="*/ 30 h 312"/>
                  <a:gd name="T48" fmla="*/ 78 w 602"/>
                  <a:gd name="T49" fmla="*/ 21 h 312"/>
                  <a:gd name="T50" fmla="*/ 42 w 602"/>
                  <a:gd name="T51" fmla="*/ 12 h 312"/>
                  <a:gd name="T52" fmla="*/ 52 w 602"/>
                  <a:gd name="T53" fmla="*/ 26 h 312"/>
                  <a:gd name="T54" fmla="*/ 28 w 602"/>
                  <a:gd name="T55" fmla="*/ 63 h 312"/>
                  <a:gd name="T56" fmla="*/ 21 w 602"/>
                  <a:gd name="T57" fmla="*/ 110 h 312"/>
                  <a:gd name="T58" fmla="*/ 36 w 602"/>
                  <a:gd name="T59" fmla="*/ 168 h 312"/>
                  <a:gd name="T60" fmla="*/ 39 w 602"/>
                  <a:gd name="T61" fmla="*/ 202 h 312"/>
                  <a:gd name="T62" fmla="*/ 35 w 602"/>
                  <a:gd name="T63" fmla="*/ 228 h 312"/>
                  <a:gd name="T64" fmla="*/ 46 w 602"/>
                  <a:gd name="T65" fmla="*/ 98 h 312"/>
                  <a:gd name="T66" fmla="*/ 68 w 602"/>
                  <a:gd name="T67" fmla="*/ 25 h 312"/>
                  <a:gd name="T68" fmla="*/ 567 w 602"/>
                  <a:gd name="T69" fmla="*/ 135 h 312"/>
                  <a:gd name="T70" fmla="*/ 552 w 602"/>
                  <a:gd name="T71" fmla="*/ 142 h 312"/>
                  <a:gd name="T72" fmla="*/ 72 w 602"/>
                  <a:gd name="T73" fmla="*/ 19 h 312"/>
                  <a:gd name="T74" fmla="*/ 88 w 602"/>
                  <a:gd name="T75" fmla="*/ 120 h 312"/>
                  <a:gd name="T76" fmla="*/ 100 w 602"/>
                  <a:gd name="T77" fmla="*/ 169 h 312"/>
                  <a:gd name="T78" fmla="*/ 130 w 602"/>
                  <a:gd name="T79" fmla="*/ 76 h 312"/>
                  <a:gd name="T80" fmla="*/ 188 w 602"/>
                  <a:gd name="T81" fmla="*/ 75 h 312"/>
                  <a:gd name="T82" fmla="*/ 165 w 602"/>
                  <a:gd name="T83" fmla="*/ 96 h 312"/>
                  <a:gd name="T84" fmla="*/ 183 w 602"/>
                  <a:gd name="T85" fmla="*/ 45 h 312"/>
                  <a:gd name="T86" fmla="*/ 371 w 602"/>
                  <a:gd name="T87" fmla="*/ 88 h 312"/>
                  <a:gd name="T88" fmla="*/ 396 w 602"/>
                  <a:gd name="T89" fmla="*/ 90 h 312"/>
                  <a:gd name="T90" fmla="*/ 443 w 602"/>
                  <a:gd name="T91" fmla="*/ 31 h 312"/>
                  <a:gd name="T92" fmla="*/ 475 w 602"/>
                  <a:gd name="T93" fmla="*/ 35 h 312"/>
                  <a:gd name="T94" fmla="*/ 539 w 602"/>
                  <a:gd name="T95" fmla="*/ 205 h 312"/>
                  <a:gd name="T96" fmla="*/ 405 w 602"/>
                  <a:gd name="T97" fmla="*/ 211 h 312"/>
                  <a:gd name="T98" fmla="*/ 331 w 602"/>
                  <a:gd name="T99" fmla="*/ 288 h 312"/>
                  <a:gd name="T100" fmla="*/ 295 w 602"/>
                  <a:gd name="T101" fmla="*/ 290 h 312"/>
                  <a:gd name="T102" fmla="*/ 251 w 602"/>
                  <a:gd name="T103" fmla="*/ 206 h 312"/>
                  <a:gd name="T104" fmla="*/ 229 w 602"/>
                  <a:gd name="T105" fmla="*/ 208 h 312"/>
                  <a:gd name="T106" fmla="*/ 154 w 602"/>
                  <a:gd name="T107" fmla="*/ 295 h 312"/>
                  <a:gd name="T108" fmla="*/ 103 w 602"/>
                  <a:gd name="T109" fmla="*/ 195 h 312"/>
                  <a:gd name="T110" fmla="*/ 88 w 602"/>
                  <a:gd name="T111" fmla="*/ 178 h 312"/>
                  <a:gd name="T112" fmla="*/ 191 w 602"/>
                  <a:gd name="T113" fmla="*/ 185 h 312"/>
                  <a:gd name="T114" fmla="*/ 294 w 602"/>
                  <a:gd name="T115" fmla="*/ 178 h 312"/>
                  <a:gd name="T116" fmla="*/ 394 w 602"/>
                  <a:gd name="T117" fmla="*/ 182 h 312"/>
                  <a:gd name="T118" fmla="*/ 304 w 602"/>
                  <a:gd name="T119" fmla="*/ 188 h 312"/>
                  <a:gd name="T120" fmla="*/ 32 w 602"/>
                  <a:gd name="T121" fmla="*/ 26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2" h="312">
                    <a:moveTo>
                      <a:pt x="0" y="232"/>
                    </a:moveTo>
                    <a:cubicBezTo>
                      <a:pt x="1" y="233"/>
                      <a:pt x="3" y="233"/>
                      <a:pt x="5" y="235"/>
                    </a:cubicBezTo>
                    <a:cubicBezTo>
                      <a:pt x="3" y="236"/>
                      <a:pt x="3" y="236"/>
                      <a:pt x="3" y="236"/>
                    </a:cubicBezTo>
                    <a:cubicBezTo>
                      <a:pt x="4" y="237"/>
                      <a:pt x="9" y="237"/>
                      <a:pt x="6" y="241"/>
                    </a:cubicBezTo>
                    <a:cubicBezTo>
                      <a:pt x="7" y="241"/>
                      <a:pt x="8" y="243"/>
                      <a:pt x="10" y="242"/>
                    </a:cubicBezTo>
                    <a:cubicBezTo>
                      <a:pt x="12" y="241"/>
                      <a:pt x="10" y="239"/>
                      <a:pt x="13" y="239"/>
                    </a:cubicBezTo>
                    <a:cubicBezTo>
                      <a:pt x="11" y="245"/>
                      <a:pt x="19" y="242"/>
                      <a:pt x="23" y="243"/>
                    </a:cubicBezTo>
                    <a:cubicBezTo>
                      <a:pt x="24" y="242"/>
                      <a:pt x="24" y="242"/>
                      <a:pt x="24" y="242"/>
                    </a:cubicBezTo>
                    <a:cubicBezTo>
                      <a:pt x="24" y="244"/>
                      <a:pt x="26" y="245"/>
                      <a:pt x="28" y="244"/>
                    </a:cubicBezTo>
                    <a:cubicBezTo>
                      <a:pt x="28" y="248"/>
                      <a:pt x="20" y="246"/>
                      <a:pt x="23" y="250"/>
                    </a:cubicBezTo>
                    <a:cubicBezTo>
                      <a:pt x="28" y="250"/>
                      <a:pt x="25" y="255"/>
                      <a:pt x="30" y="253"/>
                    </a:cubicBezTo>
                    <a:cubicBezTo>
                      <a:pt x="32" y="253"/>
                      <a:pt x="33" y="252"/>
                      <a:pt x="33" y="251"/>
                    </a:cubicBezTo>
                    <a:cubicBezTo>
                      <a:pt x="34" y="254"/>
                      <a:pt x="30" y="254"/>
                      <a:pt x="28" y="255"/>
                    </a:cubicBezTo>
                    <a:cubicBezTo>
                      <a:pt x="28" y="257"/>
                      <a:pt x="28" y="257"/>
                      <a:pt x="28" y="257"/>
                    </a:cubicBezTo>
                    <a:cubicBezTo>
                      <a:pt x="28" y="257"/>
                      <a:pt x="28" y="258"/>
                      <a:pt x="29" y="258"/>
                    </a:cubicBezTo>
                    <a:cubicBezTo>
                      <a:pt x="25" y="260"/>
                      <a:pt x="20" y="261"/>
                      <a:pt x="21" y="265"/>
                    </a:cubicBezTo>
                    <a:cubicBezTo>
                      <a:pt x="22" y="264"/>
                      <a:pt x="24" y="264"/>
                      <a:pt x="25" y="265"/>
                    </a:cubicBezTo>
                    <a:cubicBezTo>
                      <a:pt x="23" y="268"/>
                      <a:pt x="26" y="271"/>
                      <a:pt x="26" y="274"/>
                    </a:cubicBezTo>
                    <a:cubicBezTo>
                      <a:pt x="29" y="274"/>
                      <a:pt x="29" y="274"/>
                      <a:pt x="29" y="274"/>
                    </a:cubicBezTo>
                    <a:cubicBezTo>
                      <a:pt x="30" y="277"/>
                      <a:pt x="23" y="275"/>
                      <a:pt x="26" y="279"/>
                    </a:cubicBezTo>
                    <a:cubicBezTo>
                      <a:pt x="25" y="279"/>
                      <a:pt x="24" y="280"/>
                      <a:pt x="24" y="281"/>
                    </a:cubicBezTo>
                    <a:cubicBezTo>
                      <a:pt x="26" y="280"/>
                      <a:pt x="26" y="280"/>
                      <a:pt x="26" y="280"/>
                    </a:cubicBezTo>
                    <a:cubicBezTo>
                      <a:pt x="26" y="280"/>
                      <a:pt x="26" y="281"/>
                      <a:pt x="27" y="281"/>
                    </a:cubicBezTo>
                    <a:cubicBezTo>
                      <a:pt x="30" y="281"/>
                      <a:pt x="29" y="278"/>
                      <a:pt x="31" y="277"/>
                    </a:cubicBezTo>
                    <a:cubicBezTo>
                      <a:pt x="30" y="276"/>
                      <a:pt x="31" y="275"/>
                      <a:pt x="30" y="274"/>
                    </a:cubicBezTo>
                    <a:cubicBezTo>
                      <a:pt x="30" y="274"/>
                      <a:pt x="30" y="274"/>
                      <a:pt x="30" y="274"/>
                    </a:cubicBezTo>
                    <a:cubicBezTo>
                      <a:pt x="32" y="274"/>
                      <a:pt x="33" y="276"/>
                      <a:pt x="33" y="278"/>
                    </a:cubicBezTo>
                    <a:cubicBezTo>
                      <a:pt x="32" y="279"/>
                      <a:pt x="32" y="282"/>
                      <a:pt x="29" y="282"/>
                    </a:cubicBezTo>
                    <a:cubicBezTo>
                      <a:pt x="26" y="283"/>
                      <a:pt x="24" y="281"/>
                      <a:pt x="21" y="283"/>
                    </a:cubicBezTo>
                    <a:cubicBezTo>
                      <a:pt x="22" y="285"/>
                      <a:pt x="22" y="285"/>
                      <a:pt x="22" y="285"/>
                    </a:cubicBezTo>
                    <a:cubicBezTo>
                      <a:pt x="24" y="286"/>
                      <a:pt x="27" y="282"/>
                      <a:pt x="28" y="286"/>
                    </a:cubicBezTo>
                    <a:cubicBezTo>
                      <a:pt x="29" y="286"/>
                      <a:pt x="28" y="287"/>
                      <a:pt x="28" y="287"/>
                    </a:cubicBezTo>
                    <a:cubicBezTo>
                      <a:pt x="26" y="289"/>
                      <a:pt x="24" y="287"/>
                      <a:pt x="22" y="290"/>
                    </a:cubicBezTo>
                    <a:cubicBezTo>
                      <a:pt x="17" y="288"/>
                      <a:pt x="17" y="288"/>
                      <a:pt x="17" y="288"/>
                    </a:cubicBezTo>
                    <a:cubicBezTo>
                      <a:pt x="17" y="292"/>
                      <a:pt x="22" y="290"/>
                      <a:pt x="25" y="291"/>
                    </a:cubicBezTo>
                    <a:cubicBezTo>
                      <a:pt x="26" y="291"/>
                      <a:pt x="26" y="290"/>
                      <a:pt x="27" y="291"/>
                    </a:cubicBezTo>
                    <a:cubicBezTo>
                      <a:pt x="29" y="292"/>
                      <a:pt x="27" y="293"/>
                      <a:pt x="27" y="294"/>
                    </a:cubicBezTo>
                    <a:cubicBezTo>
                      <a:pt x="25" y="295"/>
                      <a:pt x="21" y="294"/>
                      <a:pt x="22" y="296"/>
                    </a:cubicBezTo>
                    <a:cubicBezTo>
                      <a:pt x="22" y="297"/>
                      <a:pt x="22" y="297"/>
                      <a:pt x="22" y="297"/>
                    </a:cubicBezTo>
                    <a:cubicBezTo>
                      <a:pt x="21" y="295"/>
                      <a:pt x="19" y="293"/>
                      <a:pt x="16" y="295"/>
                    </a:cubicBezTo>
                    <a:cubicBezTo>
                      <a:pt x="15" y="295"/>
                      <a:pt x="15" y="295"/>
                      <a:pt x="15" y="295"/>
                    </a:cubicBezTo>
                    <a:cubicBezTo>
                      <a:pt x="23" y="296"/>
                      <a:pt x="16" y="302"/>
                      <a:pt x="18" y="307"/>
                    </a:cubicBezTo>
                    <a:cubicBezTo>
                      <a:pt x="20" y="307"/>
                      <a:pt x="23" y="307"/>
                      <a:pt x="25" y="305"/>
                    </a:cubicBezTo>
                    <a:cubicBezTo>
                      <a:pt x="25" y="303"/>
                      <a:pt x="25" y="303"/>
                      <a:pt x="25" y="303"/>
                    </a:cubicBezTo>
                    <a:cubicBezTo>
                      <a:pt x="27" y="303"/>
                      <a:pt x="32" y="300"/>
                      <a:pt x="32" y="304"/>
                    </a:cubicBezTo>
                    <a:cubicBezTo>
                      <a:pt x="30" y="307"/>
                      <a:pt x="35" y="305"/>
                      <a:pt x="36" y="306"/>
                    </a:cubicBezTo>
                    <a:cubicBezTo>
                      <a:pt x="37" y="304"/>
                      <a:pt x="38" y="303"/>
                      <a:pt x="40" y="302"/>
                    </a:cubicBezTo>
                    <a:cubicBezTo>
                      <a:pt x="47" y="300"/>
                      <a:pt x="44" y="308"/>
                      <a:pt x="51" y="306"/>
                    </a:cubicBezTo>
                    <a:cubicBezTo>
                      <a:pt x="52" y="307"/>
                      <a:pt x="55" y="307"/>
                      <a:pt x="55" y="304"/>
                    </a:cubicBezTo>
                    <a:cubicBezTo>
                      <a:pt x="55" y="303"/>
                      <a:pt x="54" y="303"/>
                      <a:pt x="54" y="302"/>
                    </a:cubicBezTo>
                    <a:cubicBezTo>
                      <a:pt x="57" y="302"/>
                      <a:pt x="64" y="300"/>
                      <a:pt x="66" y="303"/>
                    </a:cubicBezTo>
                    <a:cubicBezTo>
                      <a:pt x="71" y="302"/>
                      <a:pt x="67" y="309"/>
                      <a:pt x="73" y="306"/>
                    </a:cubicBezTo>
                    <a:cubicBezTo>
                      <a:pt x="76" y="307"/>
                      <a:pt x="76" y="307"/>
                      <a:pt x="76" y="307"/>
                    </a:cubicBezTo>
                    <a:cubicBezTo>
                      <a:pt x="74" y="304"/>
                      <a:pt x="78" y="303"/>
                      <a:pt x="79" y="301"/>
                    </a:cubicBezTo>
                    <a:cubicBezTo>
                      <a:pt x="83" y="295"/>
                      <a:pt x="87" y="306"/>
                      <a:pt x="86" y="297"/>
                    </a:cubicBezTo>
                    <a:cubicBezTo>
                      <a:pt x="86" y="295"/>
                      <a:pt x="80" y="296"/>
                      <a:pt x="83" y="293"/>
                    </a:cubicBezTo>
                    <a:cubicBezTo>
                      <a:pt x="86" y="297"/>
                      <a:pt x="88" y="291"/>
                      <a:pt x="92" y="292"/>
                    </a:cubicBezTo>
                    <a:cubicBezTo>
                      <a:pt x="92" y="295"/>
                      <a:pt x="95" y="298"/>
                      <a:pt x="92" y="300"/>
                    </a:cubicBezTo>
                    <a:cubicBezTo>
                      <a:pt x="93" y="300"/>
                      <a:pt x="93" y="302"/>
                      <a:pt x="94" y="301"/>
                    </a:cubicBezTo>
                    <a:cubicBezTo>
                      <a:pt x="95" y="302"/>
                      <a:pt x="97" y="303"/>
                      <a:pt x="99" y="303"/>
                    </a:cubicBezTo>
                    <a:cubicBezTo>
                      <a:pt x="100" y="304"/>
                      <a:pt x="99" y="307"/>
                      <a:pt x="101" y="308"/>
                    </a:cubicBezTo>
                    <a:cubicBezTo>
                      <a:pt x="102" y="304"/>
                      <a:pt x="106" y="302"/>
                      <a:pt x="104" y="298"/>
                    </a:cubicBezTo>
                    <a:cubicBezTo>
                      <a:pt x="100" y="297"/>
                      <a:pt x="107" y="292"/>
                      <a:pt x="100" y="293"/>
                    </a:cubicBezTo>
                    <a:cubicBezTo>
                      <a:pt x="99" y="293"/>
                      <a:pt x="100" y="293"/>
                      <a:pt x="100" y="292"/>
                    </a:cubicBezTo>
                    <a:cubicBezTo>
                      <a:pt x="102" y="292"/>
                      <a:pt x="103" y="290"/>
                      <a:pt x="104" y="288"/>
                    </a:cubicBezTo>
                    <a:cubicBezTo>
                      <a:pt x="106" y="289"/>
                      <a:pt x="112" y="287"/>
                      <a:pt x="110" y="291"/>
                    </a:cubicBezTo>
                    <a:cubicBezTo>
                      <a:pt x="113" y="291"/>
                      <a:pt x="113" y="291"/>
                      <a:pt x="113" y="291"/>
                    </a:cubicBezTo>
                    <a:cubicBezTo>
                      <a:pt x="112" y="289"/>
                      <a:pt x="112" y="289"/>
                      <a:pt x="112" y="289"/>
                    </a:cubicBezTo>
                    <a:cubicBezTo>
                      <a:pt x="114" y="288"/>
                      <a:pt x="117" y="289"/>
                      <a:pt x="120" y="289"/>
                    </a:cubicBezTo>
                    <a:cubicBezTo>
                      <a:pt x="120" y="290"/>
                      <a:pt x="119" y="291"/>
                      <a:pt x="118" y="291"/>
                    </a:cubicBezTo>
                    <a:cubicBezTo>
                      <a:pt x="116" y="291"/>
                      <a:pt x="116" y="291"/>
                      <a:pt x="116" y="291"/>
                    </a:cubicBezTo>
                    <a:cubicBezTo>
                      <a:pt x="116" y="292"/>
                      <a:pt x="116" y="292"/>
                      <a:pt x="116" y="292"/>
                    </a:cubicBezTo>
                    <a:cubicBezTo>
                      <a:pt x="118" y="292"/>
                      <a:pt x="118" y="292"/>
                      <a:pt x="118" y="292"/>
                    </a:cubicBezTo>
                    <a:cubicBezTo>
                      <a:pt x="118" y="293"/>
                      <a:pt x="119" y="293"/>
                      <a:pt x="121" y="294"/>
                    </a:cubicBezTo>
                    <a:cubicBezTo>
                      <a:pt x="119" y="297"/>
                      <a:pt x="117" y="294"/>
                      <a:pt x="115" y="294"/>
                    </a:cubicBezTo>
                    <a:cubicBezTo>
                      <a:pt x="111" y="301"/>
                      <a:pt x="111" y="301"/>
                      <a:pt x="111" y="301"/>
                    </a:cubicBezTo>
                    <a:cubicBezTo>
                      <a:pt x="114" y="301"/>
                      <a:pt x="113" y="304"/>
                      <a:pt x="112" y="305"/>
                    </a:cubicBezTo>
                    <a:cubicBezTo>
                      <a:pt x="111" y="306"/>
                      <a:pt x="111" y="307"/>
                      <a:pt x="111" y="308"/>
                    </a:cubicBezTo>
                    <a:cubicBezTo>
                      <a:pt x="112" y="309"/>
                      <a:pt x="114" y="309"/>
                      <a:pt x="116" y="309"/>
                    </a:cubicBezTo>
                    <a:cubicBezTo>
                      <a:pt x="115" y="306"/>
                      <a:pt x="115" y="306"/>
                      <a:pt x="115" y="306"/>
                    </a:cubicBezTo>
                    <a:cubicBezTo>
                      <a:pt x="119" y="307"/>
                      <a:pt x="119" y="300"/>
                      <a:pt x="123" y="303"/>
                    </a:cubicBezTo>
                    <a:cubicBezTo>
                      <a:pt x="122" y="306"/>
                      <a:pt x="126" y="304"/>
                      <a:pt x="127" y="307"/>
                    </a:cubicBezTo>
                    <a:cubicBezTo>
                      <a:pt x="128" y="306"/>
                      <a:pt x="130" y="307"/>
                      <a:pt x="131" y="308"/>
                    </a:cubicBezTo>
                    <a:cubicBezTo>
                      <a:pt x="131" y="309"/>
                      <a:pt x="132" y="308"/>
                      <a:pt x="132" y="308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2" y="306"/>
                      <a:pt x="133" y="307"/>
                      <a:pt x="134" y="305"/>
                    </a:cubicBezTo>
                    <a:cubicBezTo>
                      <a:pt x="130" y="304"/>
                      <a:pt x="137" y="299"/>
                      <a:pt x="131" y="301"/>
                    </a:cubicBezTo>
                    <a:cubicBezTo>
                      <a:pt x="129" y="297"/>
                      <a:pt x="121" y="298"/>
                      <a:pt x="122" y="294"/>
                    </a:cubicBezTo>
                    <a:cubicBezTo>
                      <a:pt x="121" y="292"/>
                      <a:pt x="123" y="291"/>
                      <a:pt x="125" y="292"/>
                    </a:cubicBezTo>
                    <a:cubicBezTo>
                      <a:pt x="128" y="292"/>
                      <a:pt x="128" y="292"/>
                      <a:pt x="128" y="292"/>
                    </a:cubicBezTo>
                    <a:cubicBezTo>
                      <a:pt x="128" y="291"/>
                      <a:pt x="126" y="290"/>
                      <a:pt x="128" y="289"/>
                    </a:cubicBezTo>
                    <a:cubicBezTo>
                      <a:pt x="131" y="288"/>
                      <a:pt x="130" y="291"/>
                      <a:pt x="132" y="292"/>
                    </a:cubicBezTo>
                    <a:cubicBezTo>
                      <a:pt x="131" y="298"/>
                      <a:pt x="131" y="298"/>
                      <a:pt x="131" y="298"/>
                    </a:cubicBezTo>
                    <a:cubicBezTo>
                      <a:pt x="133" y="298"/>
                      <a:pt x="135" y="296"/>
                      <a:pt x="136" y="298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6" y="295"/>
                      <a:pt x="133" y="296"/>
                      <a:pt x="133" y="294"/>
                    </a:cubicBezTo>
                    <a:cubicBezTo>
                      <a:pt x="134" y="293"/>
                      <a:pt x="138" y="294"/>
                      <a:pt x="136" y="291"/>
                    </a:cubicBezTo>
                    <a:cubicBezTo>
                      <a:pt x="135" y="292"/>
                      <a:pt x="132" y="291"/>
                      <a:pt x="131" y="290"/>
                    </a:cubicBezTo>
                    <a:cubicBezTo>
                      <a:pt x="134" y="290"/>
                      <a:pt x="138" y="288"/>
                      <a:pt x="141" y="290"/>
                    </a:cubicBezTo>
                    <a:cubicBezTo>
                      <a:pt x="140" y="292"/>
                      <a:pt x="140" y="292"/>
                      <a:pt x="140" y="292"/>
                    </a:cubicBezTo>
                    <a:cubicBezTo>
                      <a:pt x="141" y="293"/>
                      <a:pt x="142" y="291"/>
                      <a:pt x="142" y="293"/>
                    </a:cubicBezTo>
                    <a:cubicBezTo>
                      <a:pt x="142" y="294"/>
                      <a:pt x="141" y="294"/>
                      <a:pt x="140" y="296"/>
                    </a:cubicBezTo>
                    <a:cubicBezTo>
                      <a:pt x="143" y="298"/>
                      <a:pt x="136" y="306"/>
                      <a:pt x="144" y="301"/>
                    </a:cubicBezTo>
                    <a:cubicBezTo>
                      <a:pt x="146" y="304"/>
                      <a:pt x="146" y="304"/>
                      <a:pt x="146" y="304"/>
                    </a:cubicBezTo>
                    <a:cubicBezTo>
                      <a:pt x="147" y="304"/>
                      <a:pt x="149" y="302"/>
                      <a:pt x="150" y="304"/>
                    </a:cubicBezTo>
                    <a:cubicBezTo>
                      <a:pt x="150" y="308"/>
                      <a:pt x="159" y="305"/>
                      <a:pt x="158" y="308"/>
                    </a:cubicBezTo>
                    <a:cubicBezTo>
                      <a:pt x="160" y="311"/>
                      <a:pt x="164" y="306"/>
                      <a:pt x="166" y="309"/>
                    </a:cubicBezTo>
                    <a:cubicBezTo>
                      <a:pt x="169" y="309"/>
                      <a:pt x="169" y="309"/>
                      <a:pt x="169" y="309"/>
                    </a:cubicBezTo>
                    <a:cubicBezTo>
                      <a:pt x="167" y="306"/>
                      <a:pt x="170" y="306"/>
                      <a:pt x="172" y="305"/>
                    </a:cubicBezTo>
                    <a:cubicBezTo>
                      <a:pt x="173" y="302"/>
                      <a:pt x="167" y="303"/>
                      <a:pt x="169" y="299"/>
                    </a:cubicBezTo>
                    <a:cubicBezTo>
                      <a:pt x="167" y="299"/>
                      <a:pt x="170" y="297"/>
                      <a:pt x="169" y="296"/>
                    </a:cubicBezTo>
                    <a:cubicBezTo>
                      <a:pt x="165" y="298"/>
                      <a:pt x="160" y="295"/>
                      <a:pt x="156" y="297"/>
                    </a:cubicBezTo>
                    <a:cubicBezTo>
                      <a:pt x="155" y="295"/>
                      <a:pt x="155" y="294"/>
                      <a:pt x="156" y="292"/>
                    </a:cubicBezTo>
                    <a:cubicBezTo>
                      <a:pt x="157" y="291"/>
                      <a:pt x="160" y="293"/>
                      <a:pt x="161" y="292"/>
                    </a:cubicBezTo>
                    <a:cubicBezTo>
                      <a:pt x="165" y="294"/>
                      <a:pt x="169" y="293"/>
                      <a:pt x="173" y="294"/>
                    </a:cubicBezTo>
                    <a:cubicBezTo>
                      <a:pt x="174" y="294"/>
                      <a:pt x="174" y="295"/>
                      <a:pt x="174" y="296"/>
                    </a:cubicBezTo>
                    <a:cubicBezTo>
                      <a:pt x="173" y="298"/>
                      <a:pt x="170" y="297"/>
                      <a:pt x="171" y="299"/>
                    </a:cubicBezTo>
                    <a:cubicBezTo>
                      <a:pt x="174" y="300"/>
                      <a:pt x="179" y="296"/>
                      <a:pt x="180" y="301"/>
                    </a:cubicBezTo>
                    <a:cubicBezTo>
                      <a:pt x="180" y="302"/>
                      <a:pt x="178" y="304"/>
                      <a:pt x="179" y="305"/>
                    </a:cubicBezTo>
                    <a:cubicBezTo>
                      <a:pt x="185" y="304"/>
                      <a:pt x="186" y="312"/>
                      <a:pt x="192" y="308"/>
                    </a:cubicBezTo>
                    <a:cubicBezTo>
                      <a:pt x="193" y="305"/>
                      <a:pt x="190" y="302"/>
                      <a:pt x="195" y="301"/>
                    </a:cubicBezTo>
                    <a:cubicBezTo>
                      <a:pt x="198" y="299"/>
                      <a:pt x="200" y="300"/>
                      <a:pt x="202" y="303"/>
                    </a:cubicBezTo>
                    <a:cubicBezTo>
                      <a:pt x="201" y="301"/>
                      <a:pt x="203" y="300"/>
                      <a:pt x="204" y="299"/>
                    </a:cubicBezTo>
                    <a:cubicBezTo>
                      <a:pt x="212" y="296"/>
                      <a:pt x="208" y="306"/>
                      <a:pt x="214" y="307"/>
                    </a:cubicBezTo>
                    <a:cubicBezTo>
                      <a:pt x="215" y="307"/>
                      <a:pt x="215" y="305"/>
                      <a:pt x="216" y="304"/>
                    </a:cubicBezTo>
                    <a:cubicBezTo>
                      <a:pt x="219" y="307"/>
                      <a:pt x="219" y="307"/>
                      <a:pt x="219" y="307"/>
                    </a:cubicBezTo>
                    <a:cubicBezTo>
                      <a:pt x="220" y="302"/>
                      <a:pt x="228" y="305"/>
                      <a:pt x="226" y="300"/>
                    </a:cubicBezTo>
                    <a:cubicBezTo>
                      <a:pt x="227" y="300"/>
                      <a:pt x="229" y="303"/>
                      <a:pt x="230" y="300"/>
                    </a:cubicBezTo>
                    <a:cubicBezTo>
                      <a:pt x="233" y="300"/>
                      <a:pt x="232" y="306"/>
                      <a:pt x="236" y="302"/>
                    </a:cubicBezTo>
                    <a:cubicBezTo>
                      <a:pt x="238" y="303"/>
                      <a:pt x="241" y="304"/>
                      <a:pt x="240" y="306"/>
                    </a:cubicBezTo>
                    <a:cubicBezTo>
                      <a:pt x="242" y="305"/>
                      <a:pt x="249" y="309"/>
                      <a:pt x="248" y="304"/>
                    </a:cubicBezTo>
                    <a:cubicBezTo>
                      <a:pt x="255" y="301"/>
                      <a:pt x="244" y="298"/>
                      <a:pt x="252" y="296"/>
                    </a:cubicBezTo>
                    <a:cubicBezTo>
                      <a:pt x="252" y="297"/>
                      <a:pt x="252" y="299"/>
                      <a:pt x="253" y="299"/>
                    </a:cubicBezTo>
                    <a:cubicBezTo>
                      <a:pt x="252" y="298"/>
                      <a:pt x="256" y="294"/>
                      <a:pt x="252" y="295"/>
                    </a:cubicBezTo>
                    <a:cubicBezTo>
                      <a:pt x="252" y="294"/>
                      <a:pt x="252" y="294"/>
                      <a:pt x="252" y="294"/>
                    </a:cubicBezTo>
                    <a:cubicBezTo>
                      <a:pt x="255" y="295"/>
                      <a:pt x="253" y="290"/>
                      <a:pt x="255" y="290"/>
                    </a:cubicBezTo>
                    <a:cubicBezTo>
                      <a:pt x="253" y="289"/>
                      <a:pt x="256" y="287"/>
                      <a:pt x="257" y="287"/>
                    </a:cubicBezTo>
                    <a:cubicBezTo>
                      <a:pt x="259" y="286"/>
                      <a:pt x="257" y="277"/>
                      <a:pt x="262" y="283"/>
                    </a:cubicBezTo>
                    <a:cubicBezTo>
                      <a:pt x="261" y="284"/>
                      <a:pt x="261" y="286"/>
                      <a:pt x="262" y="287"/>
                    </a:cubicBezTo>
                    <a:cubicBezTo>
                      <a:pt x="263" y="289"/>
                      <a:pt x="266" y="285"/>
                      <a:pt x="266" y="289"/>
                    </a:cubicBezTo>
                    <a:cubicBezTo>
                      <a:pt x="262" y="289"/>
                      <a:pt x="263" y="293"/>
                      <a:pt x="260" y="295"/>
                    </a:cubicBezTo>
                    <a:cubicBezTo>
                      <a:pt x="262" y="296"/>
                      <a:pt x="262" y="297"/>
                      <a:pt x="261" y="299"/>
                    </a:cubicBezTo>
                    <a:cubicBezTo>
                      <a:pt x="261" y="301"/>
                      <a:pt x="256" y="301"/>
                      <a:pt x="259" y="303"/>
                    </a:cubicBezTo>
                    <a:cubicBezTo>
                      <a:pt x="261" y="303"/>
                      <a:pt x="265" y="303"/>
                      <a:pt x="267" y="303"/>
                    </a:cubicBezTo>
                    <a:cubicBezTo>
                      <a:pt x="269" y="301"/>
                      <a:pt x="272" y="299"/>
                      <a:pt x="273" y="296"/>
                    </a:cubicBezTo>
                    <a:cubicBezTo>
                      <a:pt x="275" y="296"/>
                      <a:pt x="274" y="297"/>
                      <a:pt x="275" y="299"/>
                    </a:cubicBezTo>
                    <a:cubicBezTo>
                      <a:pt x="278" y="297"/>
                      <a:pt x="279" y="301"/>
                      <a:pt x="281" y="298"/>
                    </a:cubicBezTo>
                    <a:cubicBezTo>
                      <a:pt x="282" y="297"/>
                      <a:pt x="280" y="296"/>
                      <a:pt x="282" y="296"/>
                    </a:cubicBezTo>
                    <a:cubicBezTo>
                      <a:pt x="282" y="296"/>
                      <a:pt x="283" y="296"/>
                      <a:pt x="284" y="297"/>
                    </a:cubicBezTo>
                    <a:cubicBezTo>
                      <a:pt x="283" y="298"/>
                      <a:pt x="281" y="301"/>
                      <a:pt x="283" y="302"/>
                    </a:cubicBezTo>
                    <a:cubicBezTo>
                      <a:pt x="285" y="304"/>
                      <a:pt x="288" y="301"/>
                      <a:pt x="290" y="303"/>
                    </a:cubicBezTo>
                    <a:cubicBezTo>
                      <a:pt x="292" y="302"/>
                      <a:pt x="294" y="301"/>
                      <a:pt x="294" y="300"/>
                    </a:cubicBezTo>
                    <a:cubicBezTo>
                      <a:pt x="295" y="301"/>
                      <a:pt x="295" y="302"/>
                      <a:pt x="296" y="302"/>
                    </a:cubicBezTo>
                    <a:cubicBezTo>
                      <a:pt x="297" y="302"/>
                      <a:pt x="299" y="301"/>
                      <a:pt x="298" y="300"/>
                    </a:cubicBezTo>
                    <a:cubicBezTo>
                      <a:pt x="298" y="300"/>
                      <a:pt x="297" y="300"/>
                      <a:pt x="297" y="299"/>
                    </a:cubicBezTo>
                    <a:cubicBezTo>
                      <a:pt x="297" y="298"/>
                      <a:pt x="299" y="298"/>
                      <a:pt x="300" y="299"/>
                    </a:cubicBezTo>
                    <a:cubicBezTo>
                      <a:pt x="300" y="300"/>
                      <a:pt x="300" y="301"/>
                      <a:pt x="300" y="302"/>
                    </a:cubicBezTo>
                    <a:cubicBezTo>
                      <a:pt x="305" y="301"/>
                      <a:pt x="306" y="304"/>
                      <a:pt x="310" y="303"/>
                    </a:cubicBezTo>
                    <a:cubicBezTo>
                      <a:pt x="314" y="301"/>
                      <a:pt x="308" y="297"/>
                      <a:pt x="313" y="297"/>
                    </a:cubicBezTo>
                    <a:cubicBezTo>
                      <a:pt x="313" y="296"/>
                      <a:pt x="313" y="294"/>
                      <a:pt x="315" y="294"/>
                    </a:cubicBezTo>
                    <a:cubicBezTo>
                      <a:pt x="316" y="294"/>
                      <a:pt x="317" y="294"/>
                      <a:pt x="318" y="295"/>
                    </a:cubicBezTo>
                    <a:cubicBezTo>
                      <a:pt x="315" y="298"/>
                      <a:pt x="318" y="300"/>
                      <a:pt x="319" y="302"/>
                    </a:cubicBezTo>
                    <a:cubicBezTo>
                      <a:pt x="324" y="303"/>
                      <a:pt x="330" y="303"/>
                      <a:pt x="334" y="301"/>
                    </a:cubicBezTo>
                    <a:cubicBezTo>
                      <a:pt x="335" y="305"/>
                      <a:pt x="340" y="298"/>
                      <a:pt x="340" y="303"/>
                    </a:cubicBezTo>
                    <a:cubicBezTo>
                      <a:pt x="339" y="305"/>
                      <a:pt x="339" y="305"/>
                      <a:pt x="339" y="305"/>
                    </a:cubicBezTo>
                    <a:cubicBezTo>
                      <a:pt x="340" y="305"/>
                      <a:pt x="340" y="305"/>
                      <a:pt x="341" y="305"/>
                    </a:cubicBezTo>
                    <a:cubicBezTo>
                      <a:pt x="341" y="304"/>
                      <a:pt x="341" y="303"/>
                      <a:pt x="342" y="303"/>
                    </a:cubicBezTo>
                    <a:cubicBezTo>
                      <a:pt x="343" y="305"/>
                      <a:pt x="347" y="305"/>
                      <a:pt x="349" y="305"/>
                    </a:cubicBezTo>
                    <a:cubicBezTo>
                      <a:pt x="351" y="302"/>
                      <a:pt x="353" y="305"/>
                      <a:pt x="354" y="305"/>
                    </a:cubicBezTo>
                    <a:cubicBezTo>
                      <a:pt x="352" y="303"/>
                      <a:pt x="355" y="302"/>
                      <a:pt x="356" y="300"/>
                    </a:cubicBezTo>
                    <a:cubicBezTo>
                      <a:pt x="357" y="300"/>
                      <a:pt x="357" y="300"/>
                      <a:pt x="358" y="301"/>
                    </a:cubicBezTo>
                    <a:cubicBezTo>
                      <a:pt x="356" y="303"/>
                      <a:pt x="359" y="304"/>
                      <a:pt x="360" y="305"/>
                    </a:cubicBezTo>
                    <a:cubicBezTo>
                      <a:pt x="362" y="305"/>
                      <a:pt x="367" y="307"/>
                      <a:pt x="368" y="302"/>
                    </a:cubicBezTo>
                    <a:cubicBezTo>
                      <a:pt x="369" y="306"/>
                      <a:pt x="374" y="302"/>
                      <a:pt x="376" y="305"/>
                    </a:cubicBezTo>
                    <a:cubicBezTo>
                      <a:pt x="380" y="307"/>
                      <a:pt x="379" y="302"/>
                      <a:pt x="381" y="301"/>
                    </a:cubicBezTo>
                    <a:cubicBezTo>
                      <a:pt x="383" y="303"/>
                      <a:pt x="383" y="303"/>
                      <a:pt x="383" y="303"/>
                    </a:cubicBezTo>
                    <a:cubicBezTo>
                      <a:pt x="386" y="301"/>
                      <a:pt x="386" y="301"/>
                      <a:pt x="386" y="301"/>
                    </a:cubicBezTo>
                    <a:cubicBezTo>
                      <a:pt x="386" y="302"/>
                      <a:pt x="386" y="304"/>
                      <a:pt x="387" y="304"/>
                    </a:cubicBezTo>
                    <a:cubicBezTo>
                      <a:pt x="388" y="304"/>
                      <a:pt x="388" y="304"/>
                      <a:pt x="388" y="305"/>
                    </a:cubicBezTo>
                    <a:cubicBezTo>
                      <a:pt x="392" y="303"/>
                      <a:pt x="396" y="307"/>
                      <a:pt x="398" y="303"/>
                    </a:cubicBezTo>
                    <a:cubicBezTo>
                      <a:pt x="402" y="303"/>
                      <a:pt x="404" y="302"/>
                      <a:pt x="407" y="304"/>
                    </a:cubicBezTo>
                    <a:cubicBezTo>
                      <a:pt x="408" y="302"/>
                      <a:pt x="409" y="304"/>
                      <a:pt x="410" y="302"/>
                    </a:cubicBezTo>
                    <a:cubicBezTo>
                      <a:pt x="411" y="298"/>
                      <a:pt x="407" y="294"/>
                      <a:pt x="411" y="291"/>
                    </a:cubicBezTo>
                    <a:cubicBezTo>
                      <a:pt x="414" y="292"/>
                      <a:pt x="418" y="290"/>
                      <a:pt x="421" y="292"/>
                    </a:cubicBezTo>
                    <a:cubicBezTo>
                      <a:pt x="420" y="294"/>
                      <a:pt x="416" y="292"/>
                      <a:pt x="415" y="294"/>
                    </a:cubicBezTo>
                    <a:cubicBezTo>
                      <a:pt x="416" y="297"/>
                      <a:pt x="412" y="305"/>
                      <a:pt x="419" y="304"/>
                    </a:cubicBezTo>
                    <a:cubicBezTo>
                      <a:pt x="418" y="303"/>
                      <a:pt x="419" y="302"/>
                      <a:pt x="421" y="302"/>
                    </a:cubicBezTo>
                    <a:cubicBezTo>
                      <a:pt x="424" y="303"/>
                      <a:pt x="425" y="300"/>
                      <a:pt x="425" y="298"/>
                    </a:cubicBezTo>
                    <a:cubicBezTo>
                      <a:pt x="424" y="294"/>
                      <a:pt x="424" y="294"/>
                      <a:pt x="424" y="294"/>
                    </a:cubicBezTo>
                    <a:cubicBezTo>
                      <a:pt x="425" y="293"/>
                      <a:pt x="428" y="293"/>
                      <a:pt x="429" y="293"/>
                    </a:cubicBezTo>
                    <a:cubicBezTo>
                      <a:pt x="430" y="294"/>
                      <a:pt x="428" y="295"/>
                      <a:pt x="428" y="296"/>
                    </a:cubicBezTo>
                    <a:cubicBezTo>
                      <a:pt x="431" y="297"/>
                      <a:pt x="435" y="297"/>
                      <a:pt x="434" y="301"/>
                    </a:cubicBezTo>
                    <a:cubicBezTo>
                      <a:pt x="439" y="299"/>
                      <a:pt x="439" y="306"/>
                      <a:pt x="444" y="304"/>
                    </a:cubicBezTo>
                    <a:cubicBezTo>
                      <a:pt x="446" y="304"/>
                      <a:pt x="447" y="302"/>
                      <a:pt x="448" y="303"/>
                    </a:cubicBezTo>
                    <a:cubicBezTo>
                      <a:pt x="449" y="300"/>
                      <a:pt x="449" y="300"/>
                      <a:pt x="449" y="300"/>
                    </a:cubicBezTo>
                    <a:cubicBezTo>
                      <a:pt x="450" y="300"/>
                      <a:pt x="453" y="300"/>
                      <a:pt x="453" y="302"/>
                    </a:cubicBezTo>
                    <a:cubicBezTo>
                      <a:pt x="453" y="303"/>
                      <a:pt x="454" y="303"/>
                      <a:pt x="455" y="303"/>
                    </a:cubicBezTo>
                    <a:cubicBezTo>
                      <a:pt x="454" y="301"/>
                      <a:pt x="454" y="300"/>
                      <a:pt x="455" y="300"/>
                    </a:cubicBezTo>
                    <a:cubicBezTo>
                      <a:pt x="459" y="300"/>
                      <a:pt x="465" y="297"/>
                      <a:pt x="465" y="303"/>
                    </a:cubicBezTo>
                    <a:cubicBezTo>
                      <a:pt x="467" y="304"/>
                      <a:pt x="469" y="304"/>
                      <a:pt x="470" y="303"/>
                    </a:cubicBezTo>
                    <a:cubicBezTo>
                      <a:pt x="470" y="302"/>
                      <a:pt x="471" y="301"/>
                      <a:pt x="472" y="301"/>
                    </a:cubicBezTo>
                    <a:cubicBezTo>
                      <a:pt x="475" y="301"/>
                      <a:pt x="476" y="305"/>
                      <a:pt x="480" y="303"/>
                    </a:cubicBezTo>
                    <a:cubicBezTo>
                      <a:pt x="482" y="304"/>
                      <a:pt x="484" y="303"/>
                      <a:pt x="486" y="303"/>
                    </a:cubicBezTo>
                    <a:cubicBezTo>
                      <a:pt x="487" y="302"/>
                      <a:pt x="488" y="304"/>
                      <a:pt x="489" y="303"/>
                    </a:cubicBezTo>
                    <a:cubicBezTo>
                      <a:pt x="490" y="300"/>
                      <a:pt x="486" y="302"/>
                      <a:pt x="486" y="300"/>
                    </a:cubicBezTo>
                    <a:cubicBezTo>
                      <a:pt x="489" y="301"/>
                      <a:pt x="489" y="297"/>
                      <a:pt x="493" y="298"/>
                    </a:cubicBezTo>
                    <a:cubicBezTo>
                      <a:pt x="492" y="296"/>
                      <a:pt x="494" y="295"/>
                      <a:pt x="496" y="294"/>
                    </a:cubicBezTo>
                    <a:cubicBezTo>
                      <a:pt x="498" y="296"/>
                      <a:pt x="498" y="296"/>
                      <a:pt x="498" y="296"/>
                    </a:cubicBezTo>
                    <a:cubicBezTo>
                      <a:pt x="496" y="296"/>
                      <a:pt x="497" y="298"/>
                      <a:pt x="498" y="299"/>
                    </a:cubicBezTo>
                    <a:cubicBezTo>
                      <a:pt x="500" y="301"/>
                      <a:pt x="503" y="300"/>
                      <a:pt x="504" y="303"/>
                    </a:cubicBezTo>
                    <a:cubicBezTo>
                      <a:pt x="508" y="303"/>
                      <a:pt x="505" y="300"/>
                      <a:pt x="509" y="300"/>
                    </a:cubicBezTo>
                    <a:cubicBezTo>
                      <a:pt x="511" y="301"/>
                      <a:pt x="510" y="304"/>
                      <a:pt x="514" y="302"/>
                    </a:cubicBezTo>
                    <a:cubicBezTo>
                      <a:pt x="515" y="298"/>
                      <a:pt x="520" y="301"/>
                      <a:pt x="522" y="299"/>
                    </a:cubicBezTo>
                    <a:cubicBezTo>
                      <a:pt x="521" y="301"/>
                      <a:pt x="523" y="303"/>
                      <a:pt x="526" y="302"/>
                    </a:cubicBezTo>
                    <a:cubicBezTo>
                      <a:pt x="535" y="300"/>
                      <a:pt x="544" y="301"/>
                      <a:pt x="552" y="300"/>
                    </a:cubicBezTo>
                    <a:cubicBezTo>
                      <a:pt x="553" y="299"/>
                      <a:pt x="554" y="295"/>
                      <a:pt x="556" y="297"/>
                    </a:cubicBezTo>
                    <a:cubicBezTo>
                      <a:pt x="557" y="298"/>
                      <a:pt x="557" y="298"/>
                      <a:pt x="557" y="298"/>
                    </a:cubicBezTo>
                    <a:cubicBezTo>
                      <a:pt x="560" y="297"/>
                      <a:pt x="556" y="292"/>
                      <a:pt x="561" y="293"/>
                    </a:cubicBezTo>
                    <a:cubicBezTo>
                      <a:pt x="562" y="293"/>
                      <a:pt x="563" y="294"/>
                      <a:pt x="562" y="295"/>
                    </a:cubicBezTo>
                    <a:cubicBezTo>
                      <a:pt x="565" y="294"/>
                      <a:pt x="565" y="294"/>
                      <a:pt x="565" y="294"/>
                    </a:cubicBezTo>
                    <a:cubicBezTo>
                      <a:pt x="564" y="294"/>
                      <a:pt x="563" y="293"/>
                      <a:pt x="563" y="292"/>
                    </a:cubicBezTo>
                    <a:cubicBezTo>
                      <a:pt x="566" y="290"/>
                      <a:pt x="565" y="295"/>
                      <a:pt x="569" y="293"/>
                    </a:cubicBezTo>
                    <a:cubicBezTo>
                      <a:pt x="570" y="295"/>
                      <a:pt x="570" y="295"/>
                      <a:pt x="570" y="295"/>
                    </a:cubicBezTo>
                    <a:cubicBezTo>
                      <a:pt x="575" y="293"/>
                      <a:pt x="580" y="289"/>
                      <a:pt x="584" y="286"/>
                    </a:cubicBezTo>
                    <a:cubicBezTo>
                      <a:pt x="584" y="285"/>
                      <a:pt x="584" y="285"/>
                      <a:pt x="584" y="285"/>
                    </a:cubicBezTo>
                    <a:cubicBezTo>
                      <a:pt x="582" y="287"/>
                      <a:pt x="581" y="283"/>
                      <a:pt x="580" y="281"/>
                    </a:cubicBezTo>
                    <a:cubicBezTo>
                      <a:pt x="581" y="279"/>
                      <a:pt x="582" y="278"/>
                      <a:pt x="583" y="277"/>
                    </a:cubicBezTo>
                    <a:cubicBezTo>
                      <a:pt x="579" y="276"/>
                      <a:pt x="575" y="279"/>
                      <a:pt x="570" y="278"/>
                    </a:cubicBezTo>
                    <a:cubicBezTo>
                      <a:pt x="570" y="277"/>
                      <a:pt x="571" y="275"/>
                      <a:pt x="573" y="275"/>
                    </a:cubicBezTo>
                    <a:cubicBezTo>
                      <a:pt x="575" y="275"/>
                      <a:pt x="578" y="276"/>
                      <a:pt x="579" y="273"/>
                    </a:cubicBezTo>
                    <a:cubicBezTo>
                      <a:pt x="582" y="277"/>
                      <a:pt x="584" y="270"/>
                      <a:pt x="587" y="273"/>
                    </a:cubicBezTo>
                    <a:cubicBezTo>
                      <a:pt x="591" y="269"/>
                      <a:pt x="598" y="272"/>
                      <a:pt x="600" y="267"/>
                    </a:cubicBezTo>
                    <a:cubicBezTo>
                      <a:pt x="596" y="270"/>
                      <a:pt x="594" y="266"/>
                      <a:pt x="590" y="267"/>
                    </a:cubicBezTo>
                    <a:cubicBezTo>
                      <a:pt x="589" y="269"/>
                      <a:pt x="585" y="269"/>
                      <a:pt x="583" y="269"/>
                    </a:cubicBezTo>
                    <a:cubicBezTo>
                      <a:pt x="580" y="267"/>
                      <a:pt x="577" y="270"/>
                      <a:pt x="575" y="267"/>
                    </a:cubicBezTo>
                    <a:cubicBezTo>
                      <a:pt x="572" y="267"/>
                      <a:pt x="572" y="267"/>
                      <a:pt x="572" y="267"/>
                    </a:cubicBezTo>
                    <a:cubicBezTo>
                      <a:pt x="572" y="259"/>
                      <a:pt x="581" y="266"/>
                      <a:pt x="586" y="263"/>
                    </a:cubicBezTo>
                    <a:cubicBezTo>
                      <a:pt x="589" y="263"/>
                      <a:pt x="593" y="261"/>
                      <a:pt x="596" y="261"/>
                    </a:cubicBezTo>
                    <a:cubicBezTo>
                      <a:pt x="595" y="256"/>
                      <a:pt x="589" y="260"/>
                      <a:pt x="585" y="260"/>
                    </a:cubicBezTo>
                    <a:cubicBezTo>
                      <a:pt x="580" y="257"/>
                      <a:pt x="573" y="266"/>
                      <a:pt x="569" y="260"/>
                    </a:cubicBezTo>
                    <a:cubicBezTo>
                      <a:pt x="572" y="258"/>
                      <a:pt x="577" y="261"/>
                      <a:pt x="579" y="258"/>
                    </a:cubicBezTo>
                    <a:cubicBezTo>
                      <a:pt x="582" y="257"/>
                      <a:pt x="584" y="256"/>
                      <a:pt x="586" y="255"/>
                    </a:cubicBezTo>
                    <a:cubicBezTo>
                      <a:pt x="587" y="254"/>
                      <a:pt x="587" y="254"/>
                      <a:pt x="587" y="254"/>
                    </a:cubicBezTo>
                    <a:cubicBezTo>
                      <a:pt x="587" y="254"/>
                      <a:pt x="587" y="254"/>
                      <a:pt x="587" y="254"/>
                    </a:cubicBezTo>
                    <a:cubicBezTo>
                      <a:pt x="587" y="253"/>
                      <a:pt x="589" y="252"/>
                      <a:pt x="588" y="251"/>
                    </a:cubicBezTo>
                    <a:cubicBezTo>
                      <a:pt x="590" y="247"/>
                      <a:pt x="596" y="247"/>
                      <a:pt x="599" y="244"/>
                    </a:cubicBezTo>
                    <a:cubicBezTo>
                      <a:pt x="597" y="243"/>
                      <a:pt x="594" y="244"/>
                      <a:pt x="592" y="244"/>
                    </a:cubicBezTo>
                    <a:cubicBezTo>
                      <a:pt x="590" y="244"/>
                      <a:pt x="590" y="244"/>
                      <a:pt x="590" y="244"/>
                    </a:cubicBezTo>
                    <a:cubicBezTo>
                      <a:pt x="590" y="242"/>
                      <a:pt x="589" y="239"/>
                      <a:pt x="592" y="238"/>
                    </a:cubicBezTo>
                    <a:cubicBezTo>
                      <a:pt x="594" y="238"/>
                      <a:pt x="595" y="238"/>
                      <a:pt x="595" y="237"/>
                    </a:cubicBezTo>
                    <a:cubicBezTo>
                      <a:pt x="598" y="239"/>
                      <a:pt x="600" y="235"/>
                      <a:pt x="602" y="235"/>
                    </a:cubicBezTo>
                    <a:cubicBezTo>
                      <a:pt x="601" y="234"/>
                      <a:pt x="599" y="233"/>
                      <a:pt x="597" y="234"/>
                    </a:cubicBezTo>
                    <a:cubicBezTo>
                      <a:pt x="596" y="236"/>
                      <a:pt x="594" y="235"/>
                      <a:pt x="592" y="235"/>
                    </a:cubicBezTo>
                    <a:cubicBezTo>
                      <a:pt x="588" y="232"/>
                      <a:pt x="583" y="236"/>
                      <a:pt x="578" y="234"/>
                    </a:cubicBezTo>
                    <a:cubicBezTo>
                      <a:pt x="579" y="235"/>
                      <a:pt x="578" y="235"/>
                      <a:pt x="578" y="236"/>
                    </a:cubicBezTo>
                    <a:cubicBezTo>
                      <a:pt x="573" y="230"/>
                      <a:pt x="561" y="241"/>
                      <a:pt x="559" y="231"/>
                    </a:cubicBezTo>
                    <a:cubicBezTo>
                      <a:pt x="561" y="231"/>
                      <a:pt x="562" y="228"/>
                      <a:pt x="565" y="230"/>
                    </a:cubicBezTo>
                    <a:cubicBezTo>
                      <a:pt x="565" y="231"/>
                      <a:pt x="565" y="231"/>
                      <a:pt x="565" y="232"/>
                    </a:cubicBezTo>
                    <a:cubicBezTo>
                      <a:pt x="572" y="232"/>
                      <a:pt x="579" y="232"/>
                      <a:pt x="585" y="229"/>
                    </a:cubicBezTo>
                    <a:cubicBezTo>
                      <a:pt x="585" y="226"/>
                      <a:pt x="588" y="230"/>
                      <a:pt x="591" y="228"/>
                    </a:cubicBezTo>
                    <a:cubicBezTo>
                      <a:pt x="597" y="227"/>
                      <a:pt x="597" y="227"/>
                      <a:pt x="597" y="227"/>
                    </a:cubicBezTo>
                    <a:cubicBezTo>
                      <a:pt x="597" y="227"/>
                      <a:pt x="597" y="226"/>
                      <a:pt x="596" y="226"/>
                    </a:cubicBezTo>
                    <a:cubicBezTo>
                      <a:pt x="595" y="226"/>
                      <a:pt x="595" y="227"/>
                      <a:pt x="593" y="227"/>
                    </a:cubicBezTo>
                    <a:cubicBezTo>
                      <a:pt x="591" y="226"/>
                      <a:pt x="593" y="225"/>
                      <a:pt x="593" y="224"/>
                    </a:cubicBezTo>
                    <a:cubicBezTo>
                      <a:pt x="592" y="223"/>
                      <a:pt x="590" y="226"/>
                      <a:pt x="589" y="223"/>
                    </a:cubicBezTo>
                    <a:cubicBezTo>
                      <a:pt x="590" y="222"/>
                      <a:pt x="589" y="221"/>
                      <a:pt x="588" y="221"/>
                    </a:cubicBezTo>
                    <a:cubicBezTo>
                      <a:pt x="587" y="221"/>
                      <a:pt x="587" y="221"/>
                      <a:pt x="587" y="221"/>
                    </a:cubicBezTo>
                    <a:cubicBezTo>
                      <a:pt x="589" y="225"/>
                      <a:pt x="589" y="225"/>
                      <a:pt x="589" y="225"/>
                    </a:cubicBezTo>
                    <a:cubicBezTo>
                      <a:pt x="589" y="225"/>
                      <a:pt x="589" y="224"/>
                      <a:pt x="590" y="224"/>
                    </a:cubicBezTo>
                    <a:cubicBezTo>
                      <a:pt x="590" y="225"/>
                      <a:pt x="590" y="226"/>
                      <a:pt x="589" y="226"/>
                    </a:cubicBezTo>
                    <a:cubicBezTo>
                      <a:pt x="585" y="222"/>
                      <a:pt x="583" y="230"/>
                      <a:pt x="580" y="226"/>
                    </a:cubicBezTo>
                    <a:cubicBezTo>
                      <a:pt x="578" y="225"/>
                      <a:pt x="579" y="223"/>
                      <a:pt x="579" y="222"/>
                    </a:cubicBezTo>
                    <a:cubicBezTo>
                      <a:pt x="575" y="221"/>
                      <a:pt x="569" y="229"/>
                      <a:pt x="569" y="222"/>
                    </a:cubicBezTo>
                    <a:cubicBezTo>
                      <a:pt x="570" y="220"/>
                      <a:pt x="572" y="222"/>
                      <a:pt x="573" y="221"/>
                    </a:cubicBezTo>
                    <a:cubicBezTo>
                      <a:pt x="578" y="218"/>
                      <a:pt x="584" y="220"/>
                      <a:pt x="590" y="219"/>
                    </a:cubicBezTo>
                    <a:cubicBezTo>
                      <a:pt x="593" y="218"/>
                      <a:pt x="596" y="220"/>
                      <a:pt x="599" y="217"/>
                    </a:cubicBezTo>
                    <a:cubicBezTo>
                      <a:pt x="599" y="216"/>
                      <a:pt x="595" y="217"/>
                      <a:pt x="597" y="215"/>
                    </a:cubicBezTo>
                    <a:cubicBezTo>
                      <a:pt x="598" y="214"/>
                      <a:pt x="598" y="214"/>
                      <a:pt x="598" y="214"/>
                    </a:cubicBezTo>
                    <a:cubicBezTo>
                      <a:pt x="598" y="214"/>
                      <a:pt x="599" y="214"/>
                      <a:pt x="599" y="214"/>
                    </a:cubicBezTo>
                    <a:cubicBezTo>
                      <a:pt x="600" y="214"/>
                      <a:pt x="600" y="214"/>
                      <a:pt x="600" y="214"/>
                    </a:cubicBezTo>
                    <a:cubicBezTo>
                      <a:pt x="598" y="213"/>
                      <a:pt x="595" y="212"/>
                      <a:pt x="593" y="214"/>
                    </a:cubicBezTo>
                    <a:cubicBezTo>
                      <a:pt x="593" y="215"/>
                      <a:pt x="595" y="216"/>
                      <a:pt x="593" y="217"/>
                    </a:cubicBezTo>
                    <a:cubicBezTo>
                      <a:pt x="591" y="215"/>
                      <a:pt x="587" y="218"/>
                      <a:pt x="586" y="215"/>
                    </a:cubicBezTo>
                    <a:cubicBezTo>
                      <a:pt x="588" y="214"/>
                      <a:pt x="588" y="214"/>
                      <a:pt x="588" y="214"/>
                    </a:cubicBezTo>
                    <a:cubicBezTo>
                      <a:pt x="586" y="214"/>
                      <a:pt x="584" y="213"/>
                      <a:pt x="583" y="215"/>
                    </a:cubicBezTo>
                    <a:cubicBezTo>
                      <a:pt x="583" y="215"/>
                      <a:pt x="582" y="216"/>
                      <a:pt x="583" y="217"/>
                    </a:cubicBezTo>
                    <a:cubicBezTo>
                      <a:pt x="578" y="219"/>
                      <a:pt x="571" y="219"/>
                      <a:pt x="566" y="217"/>
                    </a:cubicBezTo>
                    <a:cubicBezTo>
                      <a:pt x="567" y="217"/>
                      <a:pt x="569" y="215"/>
                      <a:pt x="569" y="213"/>
                    </a:cubicBezTo>
                    <a:cubicBezTo>
                      <a:pt x="565" y="210"/>
                      <a:pt x="560" y="217"/>
                      <a:pt x="555" y="213"/>
                    </a:cubicBezTo>
                    <a:cubicBezTo>
                      <a:pt x="556" y="211"/>
                      <a:pt x="554" y="209"/>
                      <a:pt x="552" y="209"/>
                    </a:cubicBezTo>
                    <a:cubicBezTo>
                      <a:pt x="551" y="212"/>
                      <a:pt x="548" y="209"/>
                      <a:pt x="546" y="210"/>
                    </a:cubicBezTo>
                    <a:cubicBezTo>
                      <a:pt x="543" y="206"/>
                      <a:pt x="543" y="206"/>
                      <a:pt x="543" y="206"/>
                    </a:cubicBezTo>
                    <a:cubicBezTo>
                      <a:pt x="545" y="204"/>
                      <a:pt x="548" y="209"/>
                      <a:pt x="550" y="206"/>
                    </a:cubicBezTo>
                    <a:cubicBezTo>
                      <a:pt x="554" y="210"/>
                      <a:pt x="557" y="203"/>
                      <a:pt x="562" y="207"/>
                    </a:cubicBezTo>
                    <a:cubicBezTo>
                      <a:pt x="566" y="207"/>
                      <a:pt x="569" y="203"/>
                      <a:pt x="573" y="206"/>
                    </a:cubicBezTo>
                    <a:cubicBezTo>
                      <a:pt x="574" y="206"/>
                      <a:pt x="575" y="205"/>
                      <a:pt x="575" y="205"/>
                    </a:cubicBezTo>
                    <a:cubicBezTo>
                      <a:pt x="573" y="203"/>
                      <a:pt x="570" y="200"/>
                      <a:pt x="566" y="202"/>
                    </a:cubicBezTo>
                    <a:cubicBezTo>
                      <a:pt x="565" y="201"/>
                      <a:pt x="565" y="201"/>
                      <a:pt x="565" y="201"/>
                    </a:cubicBezTo>
                    <a:cubicBezTo>
                      <a:pt x="566" y="200"/>
                      <a:pt x="568" y="198"/>
                      <a:pt x="569" y="200"/>
                    </a:cubicBezTo>
                    <a:cubicBezTo>
                      <a:pt x="571" y="199"/>
                      <a:pt x="570" y="198"/>
                      <a:pt x="571" y="196"/>
                    </a:cubicBezTo>
                    <a:cubicBezTo>
                      <a:pt x="570" y="193"/>
                      <a:pt x="568" y="188"/>
                      <a:pt x="573" y="186"/>
                    </a:cubicBezTo>
                    <a:cubicBezTo>
                      <a:pt x="565" y="186"/>
                      <a:pt x="557" y="186"/>
                      <a:pt x="549" y="186"/>
                    </a:cubicBezTo>
                    <a:cubicBezTo>
                      <a:pt x="548" y="184"/>
                      <a:pt x="545" y="184"/>
                      <a:pt x="543" y="185"/>
                    </a:cubicBezTo>
                    <a:cubicBezTo>
                      <a:pt x="542" y="185"/>
                      <a:pt x="541" y="185"/>
                      <a:pt x="541" y="185"/>
                    </a:cubicBezTo>
                    <a:cubicBezTo>
                      <a:pt x="540" y="181"/>
                      <a:pt x="535" y="184"/>
                      <a:pt x="533" y="183"/>
                    </a:cubicBezTo>
                    <a:cubicBezTo>
                      <a:pt x="531" y="184"/>
                      <a:pt x="529" y="184"/>
                      <a:pt x="527" y="186"/>
                    </a:cubicBezTo>
                    <a:cubicBezTo>
                      <a:pt x="526" y="185"/>
                      <a:pt x="527" y="183"/>
                      <a:pt x="528" y="182"/>
                    </a:cubicBezTo>
                    <a:cubicBezTo>
                      <a:pt x="531" y="183"/>
                      <a:pt x="534" y="181"/>
                      <a:pt x="537" y="180"/>
                    </a:cubicBezTo>
                    <a:cubicBezTo>
                      <a:pt x="538" y="180"/>
                      <a:pt x="540" y="182"/>
                      <a:pt x="541" y="180"/>
                    </a:cubicBezTo>
                    <a:cubicBezTo>
                      <a:pt x="540" y="178"/>
                      <a:pt x="540" y="178"/>
                      <a:pt x="540" y="178"/>
                    </a:cubicBezTo>
                    <a:cubicBezTo>
                      <a:pt x="544" y="178"/>
                      <a:pt x="549" y="175"/>
                      <a:pt x="552" y="179"/>
                    </a:cubicBezTo>
                    <a:cubicBezTo>
                      <a:pt x="553" y="177"/>
                      <a:pt x="555" y="177"/>
                      <a:pt x="556" y="177"/>
                    </a:cubicBezTo>
                    <a:cubicBezTo>
                      <a:pt x="555" y="175"/>
                      <a:pt x="555" y="175"/>
                      <a:pt x="555" y="175"/>
                    </a:cubicBezTo>
                    <a:cubicBezTo>
                      <a:pt x="557" y="174"/>
                      <a:pt x="561" y="174"/>
                      <a:pt x="565" y="173"/>
                    </a:cubicBezTo>
                    <a:cubicBezTo>
                      <a:pt x="566" y="175"/>
                      <a:pt x="568" y="173"/>
                      <a:pt x="569" y="173"/>
                    </a:cubicBezTo>
                    <a:cubicBezTo>
                      <a:pt x="573" y="178"/>
                      <a:pt x="581" y="169"/>
                      <a:pt x="581" y="176"/>
                    </a:cubicBezTo>
                    <a:cubicBezTo>
                      <a:pt x="582" y="176"/>
                      <a:pt x="585" y="175"/>
                      <a:pt x="586" y="177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2" y="174"/>
                      <a:pt x="591" y="172"/>
                      <a:pt x="588" y="170"/>
                    </a:cubicBezTo>
                    <a:cubicBezTo>
                      <a:pt x="583" y="169"/>
                      <a:pt x="579" y="174"/>
                      <a:pt x="576" y="170"/>
                    </a:cubicBezTo>
                    <a:cubicBezTo>
                      <a:pt x="579" y="168"/>
                      <a:pt x="575" y="163"/>
                      <a:pt x="580" y="164"/>
                    </a:cubicBezTo>
                    <a:cubicBezTo>
                      <a:pt x="582" y="164"/>
                      <a:pt x="583" y="164"/>
                      <a:pt x="585" y="165"/>
                    </a:cubicBezTo>
                    <a:cubicBezTo>
                      <a:pt x="585" y="168"/>
                      <a:pt x="585" y="168"/>
                      <a:pt x="585" y="168"/>
                    </a:cubicBezTo>
                    <a:cubicBezTo>
                      <a:pt x="587" y="168"/>
                      <a:pt x="589" y="167"/>
                      <a:pt x="590" y="166"/>
                    </a:cubicBezTo>
                    <a:cubicBezTo>
                      <a:pt x="590" y="165"/>
                      <a:pt x="588" y="165"/>
                      <a:pt x="588" y="165"/>
                    </a:cubicBezTo>
                    <a:cubicBezTo>
                      <a:pt x="587" y="164"/>
                      <a:pt x="590" y="163"/>
                      <a:pt x="589" y="161"/>
                    </a:cubicBezTo>
                    <a:cubicBezTo>
                      <a:pt x="585" y="159"/>
                      <a:pt x="585" y="159"/>
                      <a:pt x="585" y="159"/>
                    </a:cubicBezTo>
                    <a:cubicBezTo>
                      <a:pt x="582" y="160"/>
                      <a:pt x="582" y="165"/>
                      <a:pt x="578" y="163"/>
                    </a:cubicBezTo>
                    <a:cubicBezTo>
                      <a:pt x="576" y="163"/>
                      <a:pt x="578" y="162"/>
                      <a:pt x="577" y="160"/>
                    </a:cubicBezTo>
                    <a:cubicBezTo>
                      <a:pt x="574" y="160"/>
                      <a:pt x="574" y="160"/>
                      <a:pt x="574" y="160"/>
                    </a:cubicBezTo>
                    <a:cubicBezTo>
                      <a:pt x="578" y="157"/>
                      <a:pt x="578" y="157"/>
                      <a:pt x="578" y="157"/>
                    </a:cubicBezTo>
                    <a:cubicBezTo>
                      <a:pt x="576" y="155"/>
                      <a:pt x="576" y="155"/>
                      <a:pt x="576" y="155"/>
                    </a:cubicBezTo>
                    <a:cubicBezTo>
                      <a:pt x="580" y="153"/>
                      <a:pt x="585" y="155"/>
                      <a:pt x="589" y="153"/>
                    </a:cubicBezTo>
                    <a:cubicBezTo>
                      <a:pt x="587" y="148"/>
                      <a:pt x="595" y="152"/>
                      <a:pt x="598" y="149"/>
                    </a:cubicBezTo>
                    <a:cubicBezTo>
                      <a:pt x="597" y="149"/>
                      <a:pt x="598" y="147"/>
                      <a:pt x="597" y="148"/>
                    </a:cubicBezTo>
                    <a:cubicBezTo>
                      <a:pt x="593" y="147"/>
                      <a:pt x="590" y="149"/>
                      <a:pt x="586" y="149"/>
                    </a:cubicBezTo>
                    <a:cubicBezTo>
                      <a:pt x="584" y="149"/>
                      <a:pt x="585" y="147"/>
                      <a:pt x="585" y="147"/>
                    </a:cubicBezTo>
                    <a:cubicBezTo>
                      <a:pt x="586" y="146"/>
                      <a:pt x="590" y="145"/>
                      <a:pt x="588" y="143"/>
                    </a:cubicBezTo>
                    <a:cubicBezTo>
                      <a:pt x="587" y="143"/>
                      <a:pt x="587" y="143"/>
                      <a:pt x="586" y="142"/>
                    </a:cubicBezTo>
                    <a:cubicBezTo>
                      <a:pt x="591" y="143"/>
                      <a:pt x="587" y="136"/>
                      <a:pt x="592" y="136"/>
                    </a:cubicBezTo>
                    <a:cubicBezTo>
                      <a:pt x="591" y="135"/>
                      <a:pt x="588" y="133"/>
                      <a:pt x="586" y="132"/>
                    </a:cubicBezTo>
                    <a:cubicBezTo>
                      <a:pt x="588" y="129"/>
                      <a:pt x="590" y="130"/>
                      <a:pt x="592" y="129"/>
                    </a:cubicBezTo>
                    <a:cubicBezTo>
                      <a:pt x="593" y="131"/>
                      <a:pt x="594" y="130"/>
                      <a:pt x="595" y="130"/>
                    </a:cubicBezTo>
                    <a:cubicBezTo>
                      <a:pt x="595" y="129"/>
                      <a:pt x="595" y="129"/>
                      <a:pt x="595" y="128"/>
                    </a:cubicBezTo>
                    <a:cubicBezTo>
                      <a:pt x="593" y="126"/>
                      <a:pt x="590" y="132"/>
                      <a:pt x="588" y="128"/>
                    </a:cubicBezTo>
                    <a:cubicBezTo>
                      <a:pt x="585" y="130"/>
                      <a:pt x="583" y="127"/>
                      <a:pt x="580" y="128"/>
                    </a:cubicBezTo>
                    <a:cubicBezTo>
                      <a:pt x="579" y="124"/>
                      <a:pt x="575" y="130"/>
                      <a:pt x="574" y="125"/>
                    </a:cubicBezTo>
                    <a:cubicBezTo>
                      <a:pt x="572" y="126"/>
                      <a:pt x="575" y="132"/>
                      <a:pt x="570" y="129"/>
                    </a:cubicBezTo>
                    <a:cubicBezTo>
                      <a:pt x="567" y="129"/>
                      <a:pt x="564" y="131"/>
                      <a:pt x="562" y="129"/>
                    </a:cubicBezTo>
                    <a:cubicBezTo>
                      <a:pt x="560" y="130"/>
                      <a:pt x="559" y="131"/>
                      <a:pt x="558" y="130"/>
                    </a:cubicBezTo>
                    <a:cubicBezTo>
                      <a:pt x="556" y="129"/>
                      <a:pt x="558" y="127"/>
                      <a:pt x="557" y="126"/>
                    </a:cubicBezTo>
                    <a:cubicBezTo>
                      <a:pt x="561" y="124"/>
                      <a:pt x="566" y="126"/>
                      <a:pt x="570" y="124"/>
                    </a:cubicBezTo>
                    <a:cubicBezTo>
                      <a:pt x="571" y="123"/>
                      <a:pt x="568" y="123"/>
                      <a:pt x="570" y="122"/>
                    </a:cubicBezTo>
                    <a:cubicBezTo>
                      <a:pt x="570" y="121"/>
                      <a:pt x="573" y="122"/>
                      <a:pt x="573" y="120"/>
                    </a:cubicBezTo>
                    <a:cubicBezTo>
                      <a:pt x="570" y="119"/>
                      <a:pt x="568" y="122"/>
                      <a:pt x="565" y="120"/>
                    </a:cubicBezTo>
                    <a:cubicBezTo>
                      <a:pt x="559" y="120"/>
                      <a:pt x="554" y="120"/>
                      <a:pt x="549" y="121"/>
                    </a:cubicBezTo>
                    <a:cubicBezTo>
                      <a:pt x="552" y="117"/>
                      <a:pt x="557" y="117"/>
                      <a:pt x="561" y="116"/>
                    </a:cubicBezTo>
                    <a:cubicBezTo>
                      <a:pt x="559" y="115"/>
                      <a:pt x="559" y="115"/>
                      <a:pt x="559" y="115"/>
                    </a:cubicBezTo>
                    <a:cubicBezTo>
                      <a:pt x="562" y="113"/>
                      <a:pt x="568" y="119"/>
                      <a:pt x="568" y="113"/>
                    </a:cubicBezTo>
                    <a:cubicBezTo>
                      <a:pt x="570" y="109"/>
                      <a:pt x="575" y="113"/>
                      <a:pt x="575" y="107"/>
                    </a:cubicBezTo>
                    <a:cubicBezTo>
                      <a:pt x="578" y="107"/>
                      <a:pt x="578" y="107"/>
                      <a:pt x="578" y="107"/>
                    </a:cubicBezTo>
                    <a:cubicBezTo>
                      <a:pt x="577" y="106"/>
                      <a:pt x="576" y="106"/>
                      <a:pt x="575" y="106"/>
                    </a:cubicBezTo>
                    <a:cubicBezTo>
                      <a:pt x="576" y="103"/>
                      <a:pt x="578" y="105"/>
                      <a:pt x="580" y="104"/>
                    </a:cubicBezTo>
                    <a:cubicBezTo>
                      <a:pt x="583" y="105"/>
                      <a:pt x="580" y="107"/>
                      <a:pt x="582" y="108"/>
                    </a:cubicBezTo>
                    <a:cubicBezTo>
                      <a:pt x="585" y="109"/>
                      <a:pt x="586" y="105"/>
                      <a:pt x="589" y="107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87" y="106"/>
                      <a:pt x="587" y="103"/>
                      <a:pt x="587" y="101"/>
                    </a:cubicBezTo>
                    <a:cubicBezTo>
                      <a:pt x="587" y="100"/>
                      <a:pt x="587" y="100"/>
                      <a:pt x="587" y="100"/>
                    </a:cubicBezTo>
                    <a:cubicBezTo>
                      <a:pt x="580" y="102"/>
                      <a:pt x="571" y="100"/>
                      <a:pt x="564" y="102"/>
                    </a:cubicBezTo>
                    <a:cubicBezTo>
                      <a:pt x="563" y="103"/>
                      <a:pt x="563" y="103"/>
                      <a:pt x="563" y="103"/>
                    </a:cubicBezTo>
                    <a:cubicBezTo>
                      <a:pt x="560" y="100"/>
                      <a:pt x="554" y="104"/>
                      <a:pt x="549" y="101"/>
                    </a:cubicBezTo>
                    <a:cubicBezTo>
                      <a:pt x="553" y="99"/>
                      <a:pt x="557" y="99"/>
                      <a:pt x="561" y="98"/>
                    </a:cubicBezTo>
                    <a:cubicBezTo>
                      <a:pt x="564" y="100"/>
                      <a:pt x="569" y="97"/>
                      <a:pt x="571" y="99"/>
                    </a:cubicBezTo>
                    <a:cubicBezTo>
                      <a:pt x="571" y="100"/>
                      <a:pt x="571" y="100"/>
                      <a:pt x="571" y="100"/>
                    </a:cubicBezTo>
                    <a:cubicBezTo>
                      <a:pt x="572" y="97"/>
                      <a:pt x="576" y="99"/>
                      <a:pt x="578" y="99"/>
                    </a:cubicBezTo>
                    <a:cubicBezTo>
                      <a:pt x="580" y="100"/>
                      <a:pt x="583" y="99"/>
                      <a:pt x="585" y="99"/>
                    </a:cubicBezTo>
                    <a:cubicBezTo>
                      <a:pt x="584" y="97"/>
                      <a:pt x="586" y="97"/>
                      <a:pt x="587" y="95"/>
                    </a:cubicBezTo>
                    <a:cubicBezTo>
                      <a:pt x="584" y="94"/>
                      <a:pt x="582" y="94"/>
                      <a:pt x="579" y="94"/>
                    </a:cubicBezTo>
                    <a:cubicBezTo>
                      <a:pt x="579" y="89"/>
                      <a:pt x="579" y="89"/>
                      <a:pt x="579" y="89"/>
                    </a:cubicBezTo>
                    <a:cubicBezTo>
                      <a:pt x="576" y="89"/>
                      <a:pt x="578" y="92"/>
                      <a:pt x="576" y="93"/>
                    </a:cubicBezTo>
                    <a:cubicBezTo>
                      <a:pt x="576" y="90"/>
                      <a:pt x="573" y="91"/>
                      <a:pt x="572" y="91"/>
                    </a:cubicBezTo>
                    <a:cubicBezTo>
                      <a:pt x="568" y="92"/>
                      <a:pt x="565" y="89"/>
                      <a:pt x="561" y="92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43" y="88"/>
                      <a:pt x="543" y="88"/>
                      <a:pt x="543" y="88"/>
                    </a:cubicBezTo>
                    <a:cubicBezTo>
                      <a:pt x="549" y="85"/>
                      <a:pt x="556" y="86"/>
                      <a:pt x="563" y="85"/>
                    </a:cubicBezTo>
                    <a:cubicBezTo>
                      <a:pt x="565" y="83"/>
                      <a:pt x="565" y="83"/>
                      <a:pt x="565" y="83"/>
                    </a:cubicBezTo>
                    <a:cubicBezTo>
                      <a:pt x="561" y="82"/>
                      <a:pt x="558" y="83"/>
                      <a:pt x="554" y="82"/>
                    </a:cubicBezTo>
                    <a:cubicBezTo>
                      <a:pt x="551" y="84"/>
                      <a:pt x="547" y="82"/>
                      <a:pt x="544" y="83"/>
                    </a:cubicBezTo>
                    <a:cubicBezTo>
                      <a:pt x="545" y="81"/>
                      <a:pt x="549" y="79"/>
                      <a:pt x="552" y="78"/>
                    </a:cubicBezTo>
                    <a:cubicBezTo>
                      <a:pt x="554" y="78"/>
                      <a:pt x="555" y="79"/>
                      <a:pt x="557" y="77"/>
                    </a:cubicBezTo>
                    <a:cubicBezTo>
                      <a:pt x="555" y="73"/>
                      <a:pt x="549" y="77"/>
                      <a:pt x="546" y="77"/>
                    </a:cubicBezTo>
                    <a:cubicBezTo>
                      <a:pt x="544" y="78"/>
                      <a:pt x="542" y="77"/>
                      <a:pt x="540" y="76"/>
                    </a:cubicBezTo>
                    <a:cubicBezTo>
                      <a:pt x="540" y="75"/>
                      <a:pt x="540" y="75"/>
                      <a:pt x="540" y="75"/>
                    </a:cubicBezTo>
                    <a:cubicBezTo>
                      <a:pt x="541" y="74"/>
                      <a:pt x="542" y="77"/>
                      <a:pt x="543" y="75"/>
                    </a:cubicBezTo>
                    <a:cubicBezTo>
                      <a:pt x="544" y="73"/>
                      <a:pt x="541" y="69"/>
                      <a:pt x="545" y="67"/>
                    </a:cubicBezTo>
                    <a:cubicBezTo>
                      <a:pt x="548" y="66"/>
                      <a:pt x="549" y="68"/>
                      <a:pt x="551" y="68"/>
                    </a:cubicBezTo>
                    <a:cubicBezTo>
                      <a:pt x="551" y="70"/>
                      <a:pt x="553" y="69"/>
                      <a:pt x="554" y="69"/>
                    </a:cubicBezTo>
                    <a:cubicBezTo>
                      <a:pt x="555" y="67"/>
                      <a:pt x="556" y="63"/>
                      <a:pt x="559" y="64"/>
                    </a:cubicBezTo>
                    <a:cubicBezTo>
                      <a:pt x="558" y="61"/>
                      <a:pt x="554" y="61"/>
                      <a:pt x="552" y="60"/>
                    </a:cubicBezTo>
                    <a:cubicBezTo>
                      <a:pt x="551" y="63"/>
                      <a:pt x="547" y="59"/>
                      <a:pt x="544" y="62"/>
                    </a:cubicBezTo>
                    <a:cubicBezTo>
                      <a:pt x="540" y="62"/>
                      <a:pt x="541" y="55"/>
                      <a:pt x="537" y="60"/>
                    </a:cubicBezTo>
                    <a:cubicBezTo>
                      <a:pt x="535" y="60"/>
                      <a:pt x="535" y="58"/>
                      <a:pt x="535" y="57"/>
                    </a:cubicBezTo>
                    <a:cubicBezTo>
                      <a:pt x="535" y="52"/>
                      <a:pt x="542" y="56"/>
                      <a:pt x="545" y="55"/>
                    </a:cubicBezTo>
                    <a:cubicBezTo>
                      <a:pt x="548" y="55"/>
                      <a:pt x="550" y="54"/>
                      <a:pt x="553" y="53"/>
                    </a:cubicBezTo>
                    <a:cubicBezTo>
                      <a:pt x="554" y="50"/>
                      <a:pt x="554" y="50"/>
                      <a:pt x="554" y="50"/>
                    </a:cubicBezTo>
                    <a:cubicBezTo>
                      <a:pt x="553" y="49"/>
                      <a:pt x="550" y="51"/>
                      <a:pt x="550" y="48"/>
                    </a:cubicBezTo>
                    <a:cubicBezTo>
                      <a:pt x="550" y="48"/>
                      <a:pt x="550" y="48"/>
                      <a:pt x="550" y="48"/>
                    </a:cubicBezTo>
                    <a:cubicBezTo>
                      <a:pt x="549" y="47"/>
                      <a:pt x="547" y="49"/>
                      <a:pt x="547" y="47"/>
                    </a:cubicBezTo>
                    <a:cubicBezTo>
                      <a:pt x="549" y="41"/>
                      <a:pt x="556" y="46"/>
                      <a:pt x="560" y="44"/>
                    </a:cubicBezTo>
                    <a:cubicBezTo>
                      <a:pt x="561" y="44"/>
                      <a:pt x="562" y="44"/>
                      <a:pt x="563" y="44"/>
                    </a:cubicBezTo>
                    <a:cubicBezTo>
                      <a:pt x="563" y="42"/>
                      <a:pt x="563" y="42"/>
                      <a:pt x="563" y="42"/>
                    </a:cubicBezTo>
                    <a:cubicBezTo>
                      <a:pt x="561" y="42"/>
                      <a:pt x="558" y="43"/>
                      <a:pt x="556" y="40"/>
                    </a:cubicBezTo>
                    <a:cubicBezTo>
                      <a:pt x="557" y="35"/>
                      <a:pt x="546" y="41"/>
                      <a:pt x="548" y="34"/>
                    </a:cubicBezTo>
                    <a:cubicBezTo>
                      <a:pt x="552" y="36"/>
                      <a:pt x="555" y="33"/>
                      <a:pt x="558" y="34"/>
                    </a:cubicBezTo>
                    <a:cubicBezTo>
                      <a:pt x="560" y="31"/>
                      <a:pt x="556" y="32"/>
                      <a:pt x="554" y="31"/>
                    </a:cubicBezTo>
                    <a:cubicBezTo>
                      <a:pt x="551" y="30"/>
                      <a:pt x="547" y="35"/>
                      <a:pt x="547" y="30"/>
                    </a:cubicBezTo>
                    <a:cubicBezTo>
                      <a:pt x="547" y="29"/>
                      <a:pt x="547" y="28"/>
                      <a:pt x="547" y="27"/>
                    </a:cubicBezTo>
                    <a:cubicBezTo>
                      <a:pt x="545" y="28"/>
                      <a:pt x="541" y="25"/>
                      <a:pt x="540" y="29"/>
                    </a:cubicBezTo>
                    <a:cubicBezTo>
                      <a:pt x="541" y="30"/>
                      <a:pt x="540" y="31"/>
                      <a:pt x="540" y="32"/>
                    </a:cubicBezTo>
                    <a:cubicBezTo>
                      <a:pt x="538" y="32"/>
                      <a:pt x="538" y="30"/>
                      <a:pt x="537" y="30"/>
                    </a:cubicBezTo>
                    <a:cubicBezTo>
                      <a:pt x="537" y="29"/>
                      <a:pt x="538" y="28"/>
                      <a:pt x="537" y="27"/>
                    </a:cubicBezTo>
                    <a:cubicBezTo>
                      <a:pt x="536" y="26"/>
                      <a:pt x="534" y="26"/>
                      <a:pt x="535" y="25"/>
                    </a:cubicBezTo>
                    <a:cubicBezTo>
                      <a:pt x="537" y="24"/>
                      <a:pt x="538" y="24"/>
                      <a:pt x="541" y="23"/>
                    </a:cubicBezTo>
                    <a:cubicBezTo>
                      <a:pt x="541" y="22"/>
                      <a:pt x="539" y="20"/>
                      <a:pt x="538" y="19"/>
                    </a:cubicBezTo>
                    <a:cubicBezTo>
                      <a:pt x="539" y="16"/>
                      <a:pt x="541" y="13"/>
                      <a:pt x="542" y="10"/>
                    </a:cubicBezTo>
                    <a:cubicBezTo>
                      <a:pt x="544" y="13"/>
                      <a:pt x="544" y="13"/>
                      <a:pt x="544" y="13"/>
                    </a:cubicBezTo>
                    <a:cubicBezTo>
                      <a:pt x="546" y="11"/>
                      <a:pt x="550" y="12"/>
                      <a:pt x="552" y="13"/>
                    </a:cubicBezTo>
                    <a:cubicBezTo>
                      <a:pt x="553" y="14"/>
                      <a:pt x="555" y="13"/>
                      <a:pt x="554" y="12"/>
                    </a:cubicBezTo>
                    <a:cubicBezTo>
                      <a:pt x="551" y="11"/>
                      <a:pt x="548" y="8"/>
                      <a:pt x="546" y="10"/>
                    </a:cubicBezTo>
                    <a:cubicBezTo>
                      <a:pt x="545" y="8"/>
                      <a:pt x="543" y="8"/>
                      <a:pt x="541" y="7"/>
                    </a:cubicBezTo>
                    <a:cubicBezTo>
                      <a:pt x="540" y="9"/>
                      <a:pt x="538" y="7"/>
                      <a:pt x="537" y="6"/>
                    </a:cubicBezTo>
                    <a:cubicBezTo>
                      <a:pt x="536" y="7"/>
                      <a:pt x="535" y="9"/>
                      <a:pt x="533" y="8"/>
                    </a:cubicBezTo>
                    <a:cubicBezTo>
                      <a:pt x="532" y="8"/>
                      <a:pt x="532" y="7"/>
                      <a:pt x="531" y="7"/>
                    </a:cubicBezTo>
                    <a:cubicBezTo>
                      <a:pt x="531" y="7"/>
                      <a:pt x="532" y="6"/>
                      <a:pt x="532" y="6"/>
                    </a:cubicBezTo>
                    <a:cubicBezTo>
                      <a:pt x="533" y="6"/>
                      <a:pt x="533" y="8"/>
                      <a:pt x="534" y="6"/>
                    </a:cubicBezTo>
                    <a:cubicBezTo>
                      <a:pt x="534" y="5"/>
                      <a:pt x="534" y="5"/>
                      <a:pt x="533" y="4"/>
                    </a:cubicBezTo>
                    <a:cubicBezTo>
                      <a:pt x="528" y="3"/>
                      <a:pt x="521" y="2"/>
                      <a:pt x="516" y="5"/>
                    </a:cubicBezTo>
                    <a:cubicBezTo>
                      <a:pt x="517" y="7"/>
                      <a:pt x="515" y="8"/>
                      <a:pt x="513" y="8"/>
                    </a:cubicBezTo>
                    <a:cubicBezTo>
                      <a:pt x="511" y="6"/>
                      <a:pt x="509" y="9"/>
                      <a:pt x="507" y="9"/>
                    </a:cubicBezTo>
                    <a:cubicBezTo>
                      <a:pt x="507" y="12"/>
                      <a:pt x="513" y="9"/>
                      <a:pt x="513" y="13"/>
                    </a:cubicBezTo>
                    <a:cubicBezTo>
                      <a:pt x="513" y="16"/>
                      <a:pt x="511" y="18"/>
                      <a:pt x="510" y="21"/>
                    </a:cubicBezTo>
                    <a:cubicBezTo>
                      <a:pt x="510" y="25"/>
                      <a:pt x="510" y="25"/>
                      <a:pt x="510" y="25"/>
                    </a:cubicBezTo>
                    <a:cubicBezTo>
                      <a:pt x="509" y="26"/>
                      <a:pt x="507" y="26"/>
                      <a:pt x="507" y="25"/>
                    </a:cubicBezTo>
                    <a:cubicBezTo>
                      <a:pt x="507" y="21"/>
                      <a:pt x="507" y="21"/>
                      <a:pt x="507" y="21"/>
                    </a:cubicBezTo>
                    <a:cubicBezTo>
                      <a:pt x="505" y="22"/>
                      <a:pt x="502" y="17"/>
                      <a:pt x="499" y="20"/>
                    </a:cubicBezTo>
                    <a:cubicBezTo>
                      <a:pt x="497" y="20"/>
                      <a:pt x="496" y="18"/>
                      <a:pt x="495" y="16"/>
                    </a:cubicBezTo>
                    <a:cubicBezTo>
                      <a:pt x="496" y="15"/>
                      <a:pt x="496" y="14"/>
                      <a:pt x="496" y="13"/>
                    </a:cubicBezTo>
                    <a:cubicBezTo>
                      <a:pt x="496" y="12"/>
                      <a:pt x="494" y="13"/>
                      <a:pt x="494" y="12"/>
                    </a:cubicBezTo>
                    <a:cubicBezTo>
                      <a:pt x="496" y="11"/>
                      <a:pt x="497" y="9"/>
                      <a:pt x="495" y="7"/>
                    </a:cubicBezTo>
                    <a:cubicBezTo>
                      <a:pt x="494" y="7"/>
                      <a:pt x="492" y="6"/>
                      <a:pt x="493" y="4"/>
                    </a:cubicBezTo>
                    <a:cubicBezTo>
                      <a:pt x="493" y="3"/>
                      <a:pt x="493" y="2"/>
                      <a:pt x="492" y="2"/>
                    </a:cubicBezTo>
                    <a:cubicBezTo>
                      <a:pt x="489" y="3"/>
                      <a:pt x="485" y="1"/>
                      <a:pt x="481" y="2"/>
                    </a:cubicBezTo>
                    <a:cubicBezTo>
                      <a:pt x="480" y="1"/>
                      <a:pt x="478" y="2"/>
                      <a:pt x="477" y="2"/>
                    </a:cubicBezTo>
                    <a:cubicBezTo>
                      <a:pt x="478" y="5"/>
                      <a:pt x="474" y="5"/>
                      <a:pt x="475" y="8"/>
                    </a:cubicBezTo>
                    <a:cubicBezTo>
                      <a:pt x="475" y="9"/>
                      <a:pt x="475" y="9"/>
                      <a:pt x="475" y="9"/>
                    </a:cubicBezTo>
                    <a:cubicBezTo>
                      <a:pt x="471" y="5"/>
                      <a:pt x="471" y="5"/>
                      <a:pt x="471" y="5"/>
                    </a:cubicBezTo>
                    <a:cubicBezTo>
                      <a:pt x="473" y="3"/>
                      <a:pt x="473" y="3"/>
                      <a:pt x="473" y="3"/>
                    </a:cubicBezTo>
                    <a:cubicBezTo>
                      <a:pt x="475" y="4"/>
                      <a:pt x="475" y="4"/>
                      <a:pt x="475" y="4"/>
                    </a:cubicBezTo>
                    <a:cubicBezTo>
                      <a:pt x="475" y="2"/>
                      <a:pt x="470" y="2"/>
                      <a:pt x="468" y="2"/>
                    </a:cubicBezTo>
                    <a:cubicBezTo>
                      <a:pt x="464" y="1"/>
                      <a:pt x="462" y="3"/>
                      <a:pt x="459" y="2"/>
                    </a:cubicBezTo>
                    <a:cubicBezTo>
                      <a:pt x="457" y="3"/>
                      <a:pt x="454" y="1"/>
                      <a:pt x="453" y="5"/>
                    </a:cubicBezTo>
                    <a:cubicBezTo>
                      <a:pt x="452" y="7"/>
                      <a:pt x="454" y="8"/>
                      <a:pt x="455" y="9"/>
                    </a:cubicBezTo>
                    <a:cubicBezTo>
                      <a:pt x="455" y="12"/>
                      <a:pt x="452" y="15"/>
                      <a:pt x="454" y="18"/>
                    </a:cubicBezTo>
                    <a:cubicBezTo>
                      <a:pt x="451" y="18"/>
                      <a:pt x="448" y="21"/>
                      <a:pt x="445" y="19"/>
                    </a:cubicBezTo>
                    <a:cubicBezTo>
                      <a:pt x="443" y="17"/>
                      <a:pt x="446" y="15"/>
                      <a:pt x="445" y="13"/>
                    </a:cubicBezTo>
                    <a:cubicBezTo>
                      <a:pt x="447" y="11"/>
                      <a:pt x="453" y="10"/>
                      <a:pt x="451" y="6"/>
                    </a:cubicBezTo>
                    <a:cubicBezTo>
                      <a:pt x="449" y="6"/>
                      <a:pt x="449" y="6"/>
                      <a:pt x="449" y="6"/>
                    </a:cubicBezTo>
                    <a:cubicBezTo>
                      <a:pt x="448" y="9"/>
                      <a:pt x="446" y="4"/>
                      <a:pt x="444" y="6"/>
                    </a:cubicBezTo>
                    <a:cubicBezTo>
                      <a:pt x="444" y="6"/>
                      <a:pt x="444" y="8"/>
                      <a:pt x="443" y="7"/>
                    </a:cubicBezTo>
                    <a:cubicBezTo>
                      <a:pt x="441" y="5"/>
                      <a:pt x="445" y="3"/>
                      <a:pt x="442" y="1"/>
                    </a:cubicBezTo>
                    <a:cubicBezTo>
                      <a:pt x="440" y="5"/>
                      <a:pt x="438" y="0"/>
                      <a:pt x="435" y="2"/>
                    </a:cubicBezTo>
                    <a:cubicBezTo>
                      <a:pt x="435" y="2"/>
                      <a:pt x="434" y="1"/>
                      <a:pt x="434" y="1"/>
                    </a:cubicBezTo>
                    <a:cubicBezTo>
                      <a:pt x="433" y="7"/>
                      <a:pt x="442" y="4"/>
                      <a:pt x="439" y="11"/>
                    </a:cubicBezTo>
                    <a:cubicBezTo>
                      <a:pt x="441" y="11"/>
                      <a:pt x="441" y="11"/>
                      <a:pt x="441" y="11"/>
                    </a:cubicBezTo>
                    <a:cubicBezTo>
                      <a:pt x="442" y="11"/>
                      <a:pt x="441" y="13"/>
                      <a:pt x="442" y="14"/>
                    </a:cubicBezTo>
                    <a:cubicBezTo>
                      <a:pt x="439" y="16"/>
                      <a:pt x="436" y="13"/>
                      <a:pt x="434" y="16"/>
                    </a:cubicBezTo>
                    <a:cubicBezTo>
                      <a:pt x="436" y="24"/>
                      <a:pt x="425" y="18"/>
                      <a:pt x="422" y="22"/>
                    </a:cubicBezTo>
                    <a:cubicBezTo>
                      <a:pt x="420" y="22"/>
                      <a:pt x="416" y="21"/>
                      <a:pt x="415" y="19"/>
                    </a:cubicBezTo>
                    <a:cubicBezTo>
                      <a:pt x="414" y="19"/>
                      <a:pt x="414" y="20"/>
                      <a:pt x="414" y="22"/>
                    </a:cubicBezTo>
                    <a:cubicBezTo>
                      <a:pt x="415" y="25"/>
                      <a:pt x="422" y="22"/>
                      <a:pt x="425" y="23"/>
                    </a:cubicBezTo>
                    <a:cubicBezTo>
                      <a:pt x="426" y="23"/>
                      <a:pt x="427" y="23"/>
                      <a:pt x="427" y="24"/>
                    </a:cubicBezTo>
                    <a:cubicBezTo>
                      <a:pt x="423" y="25"/>
                      <a:pt x="426" y="28"/>
                      <a:pt x="423" y="30"/>
                    </a:cubicBezTo>
                    <a:cubicBezTo>
                      <a:pt x="419" y="30"/>
                      <a:pt x="414" y="31"/>
                      <a:pt x="410" y="30"/>
                    </a:cubicBezTo>
                    <a:cubicBezTo>
                      <a:pt x="411" y="28"/>
                      <a:pt x="413" y="29"/>
                      <a:pt x="413" y="27"/>
                    </a:cubicBezTo>
                    <a:cubicBezTo>
                      <a:pt x="411" y="28"/>
                      <a:pt x="409" y="26"/>
                      <a:pt x="407" y="28"/>
                    </a:cubicBezTo>
                    <a:cubicBezTo>
                      <a:pt x="407" y="29"/>
                      <a:pt x="408" y="30"/>
                      <a:pt x="407" y="31"/>
                    </a:cubicBezTo>
                    <a:cubicBezTo>
                      <a:pt x="405" y="30"/>
                      <a:pt x="405" y="26"/>
                      <a:pt x="403" y="25"/>
                    </a:cubicBezTo>
                    <a:cubicBezTo>
                      <a:pt x="401" y="27"/>
                      <a:pt x="398" y="29"/>
                      <a:pt x="396" y="29"/>
                    </a:cubicBezTo>
                    <a:cubicBezTo>
                      <a:pt x="395" y="27"/>
                      <a:pt x="396" y="25"/>
                      <a:pt x="398" y="24"/>
                    </a:cubicBezTo>
                    <a:cubicBezTo>
                      <a:pt x="400" y="24"/>
                      <a:pt x="404" y="25"/>
                      <a:pt x="406" y="22"/>
                    </a:cubicBezTo>
                    <a:cubicBezTo>
                      <a:pt x="401" y="21"/>
                      <a:pt x="396" y="25"/>
                      <a:pt x="392" y="21"/>
                    </a:cubicBezTo>
                    <a:cubicBezTo>
                      <a:pt x="395" y="17"/>
                      <a:pt x="395" y="17"/>
                      <a:pt x="395" y="17"/>
                    </a:cubicBezTo>
                    <a:cubicBezTo>
                      <a:pt x="395" y="17"/>
                      <a:pt x="395" y="17"/>
                      <a:pt x="395" y="16"/>
                    </a:cubicBezTo>
                    <a:cubicBezTo>
                      <a:pt x="396" y="17"/>
                      <a:pt x="398" y="14"/>
                      <a:pt x="399" y="16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5" y="14"/>
                      <a:pt x="406" y="15"/>
                      <a:pt x="406" y="17"/>
                    </a:cubicBezTo>
                    <a:cubicBezTo>
                      <a:pt x="410" y="14"/>
                      <a:pt x="410" y="14"/>
                      <a:pt x="410" y="14"/>
                    </a:cubicBezTo>
                    <a:cubicBezTo>
                      <a:pt x="411" y="14"/>
                      <a:pt x="411" y="14"/>
                      <a:pt x="412" y="14"/>
                    </a:cubicBezTo>
                    <a:cubicBezTo>
                      <a:pt x="411" y="12"/>
                      <a:pt x="411" y="9"/>
                      <a:pt x="409" y="6"/>
                    </a:cubicBezTo>
                    <a:cubicBezTo>
                      <a:pt x="410" y="4"/>
                      <a:pt x="408" y="3"/>
                      <a:pt x="407" y="3"/>
                    </a:cubicBezTo>
                    <a:cubicBezTo>
                      <a:pt x="406" y="3"/>
                      <a:pt x="404" y="3"/>
                      <a:pt x="404" y="4"/>
                    </a:cubicBezTo>
                    <a:cubicBezTo>
                      <a:pt x="400" y="2"/>
                      <a:pt x="394" y="5"/>
                      <a:pt x="390" y="4"/>
                    </a:cubicBezTo>
                    <a:cubicBezTo>
                      <a:pt x="389" y="6"/>
                      <a:pt x="387" y="8"/>
                      <a:pt x="386" y="10"/>
                    </a:cubicBezTo>
                    <a:cubicBezTo>
                      <a:pt x="386" y="12"/>
                      <a:pt x="385" y="13"/>
                      <a:pt x="384" y="13"/>
                    </a:cubicBezTo>
                    <a:cubicBezTo>
                      <a:pt x="380" y="12"/>
                      <a:pt x="384" y="7"/>
                      <a:pt x="382" y="4"/>
                    </a:cubicBezTo>
                    <a:cubicBezTo>
                      <a:pt x="379" y="4"/>
                      <a:pt x="374" y="1"/>
                      <a:pt x="372" y="5"/>
                    </a:cubicBezTo>
                    <a:cubicBezTo>
                      <a:pt x="371" y="3"/>
                      <a:pt x="369" y="4"/>
                      <a:pt x="368" y="4"/>
                    </a:cubicBezTo>
                    <a:cubicBezTo>
                      <a:pt x="366" y="6"/>
                      <a:pt x="366" y="6"/>
                      <a:pt x="366" y="6"/>
                    </a:cubicBezTo>
                    <a:cubicBezTo>
                      <a:pt x="367" y="7"/>
                      <a:pt x="370" y="7"/>
                      <a:pt x="369" y="10"/>
                    </a:cubicBezTo>
                    <a:cubicBezTo>
                      <a:pt x="367" y="11"/>
                      <a:pt x="365" y="9"/>
                      <a:pt x="362" y="10"/>
                    </a:cubicBezTo>
                    <a:cubicBezTo>
                      <a:pt x="362" y="13"/>
                      <a:pt x="366" y="15"/>
                      <a:pt x="367" y="17"/>
                    </a:cubicBezTo>
                    <a:cubicBezTo>
                      <a:pt x="368" y="20"/>
                      <a:pt x="366" y="22"/>
                      <a:pt x="364" y="23"/>
                    </a:cubicBezTo>
                    <a:cubicBezTo>
                      <a:pt x="361" y="23"/>
                      <a:pt x="358" y="18"/>
                      <a:pt x="357" y="22"/>
                    </a:cubicBezTo>
                    <a:cubicBezTo>
                      <a:pt x="356" y="23"/>
                      <a:pt x="355" y="23"/>
                      <a:pt x="354" y="24"/>
                    </a:cubicBezTo>
                    <a:cubicBezTo>
                      <a:pt x="357" y="25"/>
                      <a:pt x="357" y="25"/>
                      <a:pt x="357" y="25"/>
                    </a:cubicBezTo>
                    <a:cubicBezTo>
                      <a:pt x="357" y="27"/>
                      <a:pt x="355" y="27"/>
                      <a:pt x="355" y="28"/>
                    </a:cubicBezTo>
                    <a:cubicBezTo>
                      <a:pt x="348" y="26"/>
                      <a:pt x="339" y="31"/>
                      <a:pt x="334" y="26"/>
                    </a:cubicBezTo>
                    <a:cubicBezTo>
                      <a:pt x="335" y="25"/>
                      <a:pt x="335" y="24"/>
                      <a:pt x="337" y="24"/>
                    </a:cubicBezTo>
                    <a:cubicBezTo>
                      <a:pt x="336" y="22"/>
                      <a:pt x="331" y="24"/>
                      <a:pt x="330" y="20"/>
                    </a:cubicBezTo>
                    <a:cubicBezTo>
                      <a:pt x="330" y="22"/>
                      <a:pt x="325" y="22"/>
                      <a:pt x="327" y="24"/>
                    </a:cubicBezTo>
                    <a:cubicBezTo>
                      <a:pt x="328" y="25"/>
                      <a:pt x="330" y="24"/>
                      <a:pt x="330" y="26"/>
                    </a:cubicBezTo>
                    <a:cubicBezTo>
                      <a:pt x="326" y="31"/>
                      <a:pt x="321" y="27"/>
                      <a:pt x="316" y="29"/>
                    </a:cubicBezTo>
                    <a:cubicBezTo>
                      <a:pt x="315" y="24"/>
                      <a:pt x="309" y="31"/>
                      <a:pt x="309" y="25"/>
                    </a:cubicBezTo>
                    <a:cubicBezTo>
                      <a:pt x="312" y="24"/>
                      <a:pt x="312" y="24"/>
                      <a:pt x="312" y="24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4" y="26"/>
                      <a:pt x="315" y="24"/>
                      <a:pt x="316" y="23"/>
                    </a:cubicBezTo>
                    <a:cubicBezTo>
                      <a:pt x="312" y="27"/>
                      <a:pt x="306" y="16"/>
                      <a:pt x="306" y="24"/>
                    </a:cubicBezTo>
                    <a:cubicBezTo>
                      <a:pt x="307" y="25"/>
                      <a:pt x="308" y="24"/>
                      <a:pt x="308" y="25"/>
                    </a:cubicBezTo>
                    <a:cubicBezTo>
                      <a:pt x="307" y="32"/>
                      <a:pt x="301" y="26"/>
                      <a:pt x="297" y="29"/>
                    </a:cubicBezTo>
                    <a:cubicBezTo>
                      <a:pt x="293" y="31"/>
                      <a:pt x="293" y="25"/>
                      <a:pt x="289" y="26"/>
                    </a:cubicBezTo>
                    <a:cubicBezTo>
                      <a:pt x="289" y="25"/>
                      <a:pt x="289" y="24"/>
                      <a:pt x="290" y="24"/>
                    </a:cubicBezTo>
                    <a:cubicBezTo>
                      <a:pt x="290" y="24"/>
                      <a:pt x="290" y="24"/>
                      <a:pt x="290" y="24"/>
                    </a:cubicBezTo>
                    <a:cubicBezTo>
                      <a:pt x="290" y="22"/>
                      <a:pt x="286" y="24"/>
                      <a:pt x="285" y="22"/>
                    </a:cubicBezTo>
                    <a:cubicBezTo>
                      <a:pt x="284" y="24"/>
                      <a:pt x="280" y="22"/>
                      <a:pt x="279" y="24"/>
                    </a:cubicBezTo>
                    <a:cubicBezTo>
                      <a:pt x="281" y="25"/>
                      <a:pt x="283" y="25"/>
                      <a:pt x="284" y="26"/>
                    </a:cubicBezTo>
                    <a:cubicBezTo>
                      <a:pt x="283" y="29"/>
                      <a:pt x="280" y="27"/>
                      <a:pt x="278" y="28"/>
                    </a:cubicBezTo>
                    <a:cubicBezTo>
                      <a:pt x="275" y="28"/>
                      <a:pt x="272" y="30"/>
                      <a:pt x="268" y="29"/>
                    </a:cubicBezTo>
                    <a:cubicBezTo>
                      <a:pt x="267" y="27"/>
                      <a:pt x="264" y="27"/>
                      <a:pt x="263" y="28"/>
                    </a:cubicBezTo>
                    <a:cubicBezTo>
                      <a:pt x="262" y="31"/>
                      <a:pt x="258" y="29"/>
                      <a:pt x="255" y="31"/>
                    </a:cubicBezTo>
                    <a:cubicBezTo>
                      <a:pt x="251" y="30"/>
                      <a:pt x="247" y="33"/>
                      <a:pt x="243" y="32"/>
                    </a:cubicBezTo>
                    <a:cubicBezTo>
                      <a:pt x="242" y="31"/>
                      <a:pt x="241" y="33"/>
                      <a:pt x="240" y="32"/>
                    </a:cubicBezTo>
                    <a:cubicBezTo>
                      <a:pt x="240" y="31"/>
                      <a:pt x="241" y="30"/>
                      <a:pt x="240" y="29"/>
                    </a:cubicBezTo>
                    <a:cubicBezTo>
                      <a:pt x="238" y="31"/>
                      <a:pt x="236" y="28"/>
                      <a:pt x="235" y="27"/>
                    </a:cubicBezTo>
                    <a:cubicBezTo>
                      <a:pt x="235" y="27"/>
                      <a:pt x="235" y="27"/>
                      <a:pt x="235" y="27"/>
                    </a:cubicBezTo>
                    <a:cubicBezTo>
                      <a:pt x="238" y="26"/>
                      <a:pt x="242" y="25"/>
                      <a:pt x="244" y="26"/>
                    </a:cubicBezTo>
                    <a:cubicBezTo>
                      <a:pt x="245" y="25"/>
                      <a:pt x="245" y="25"/>
                      <a:pt x="245" y="25"/>
                    </a:cubicBezTo>
                    <a:cubicBezTo>
                      <a:pt x="244" y="23"/>
                      <a:pt x="242" y="24"/>
                      <a:pt x="241" y="23"/>
                    </a:cubicBezTo>
                    <a:cubicBezTo>
                      <a:pt x="236" y="22"/>
                      <a:pt x="233" y="26"/>
                      <a:pt x="228" y="24"/>
                    </a:cubicBezTo>
                    <a:cubicBezTo>
                      <a:pt x="226" y="24"/>
                      <a:pt x="225" y="25"/>
                      <a:pt x="224" y="25"/>
                    </a:cubicBezTo>
                    <a:cubicBezTo>
                      <a:pt x="226" y="28"/>
                      <a:pt x="226" y="28"/>
                      <a:pt x="226" y="28"/>
                    </a:cubicBezTo>
                    <a:cubicBezTo>
                      <a:pt x="223" y="31"/>
                      <a:pt x="216" y="28"/>
                      <a:pt x="213" y="30"/>
                    </a:cubicBezTo>
                    <a:cubicBezTo>
                      <a:pt x="207" y="28"/>
                      <a:pt x="201" y="32"/>
                      <a:pt x="195" y="30"/>
                    </a:cubicBezTo>
                    <a:cubicBezTo>
                      <a:pt x="188" y="33"/>
                      <a:pt x="184" y="30"/>
                      <a:pt x="178" y="30"/>
                    </a:cubicBezTo>
                    <a:cubicBezTo>
                      <a:pt x="169" y="29"/>
                      <a:pt x="160" y="31"/>
                      <a:pt x="153" y="28"/>
                    </a:cubicBezTo>
                    <a:cubicBezTo>
                      <a:pt x="154" y="27"/>
                      <a:pt x="153" y="26"/>
                      <a:pt x="152" y="26"/>
                    </a:cubicBezTo>
                    <a:cubicBezTo>
                      <a:pt x="151" y="27"/>
                      <a:pt x="150" y="25"/>
                      <a:pt x="150" y="24"/>
                    </a:cubicBezTo>
                    <a:cubicBezTo>
                      <a:pt x="151" y="23"/>
                      <a:pt x="151" y="22"/>
                      <a:pt x="151" y="21"/>
                    </a:cubicBezTo>
                    <a:cubicBezTo>
                      <a:pt x="147" y="23"/>
                      <a:pt x="147" y="23"/>
                      <a:pt x="147" y="23"/>
                    </a:cubicBezTo>
                    <a:cubicBezTo>
                      <a:pt x="148" y="24"/>
                      <a:pt x="149" y="26"/>
                      <a:pt x="149" y="28"/>
                    </a:cubicBezTo>
                    <a:cubicBezTo>
                      <a:pt x="142" y="29"/>
                      <a:pt x="134" y="31"/>
                      <a:pt x="130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9"/>
                      <a:pt x="125" y="27"/>
                      <a:pt x="124" y="29"/>
                    </a:cubicBezTo>
                    <a:cubicBezTo>
                      <a:pt x="121" y="28"/>
                      <a:pt x="117" y="28"/>
                      <a:pt x="115" y="27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2" y="26"/>
                      <a:pt x="106" y="28"/>
                      <a:pt x="108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6" y="26"/>
                      <a:pt x="105" y="26"/>
                    </a:cubicBezTo>
                    <a:cubicBezTo>
                      <a:pt x="102" y="27"/>
                      <a:pt x="105" y="23"/>
                      <a:pt x="102" y="23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99" y="26"/>
                      <a:pt x="94" y="28"/>
                      <a:pt x="91" y="26"/>
                    </a:cubicBezTo>
                    <a:cubicBezTo>
                      <a:pt x="92" y="26"/>
                      <a:pt x="91" y="24"/>
                      <a:pt x="90" y="23"/>
                    </a:cubicBezTo>
                    <a:cubicBezTo>
                      <a:pt x="91" y="22"/>
                      <a:pt x="89" y="22"/>
                      <a:pt x="8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9" y="18"/>
                      <a:pt x="75" y="19"/>
                      <a:pt x="74" y="17"/>
                    </a:cubicBezTo>
                    <a:cubicBezTo>
                      <a:pt x="77" y="13"/>
                      <a:pt x="82" y="12"/>
                      <a:pt x="86" y="13"/>
                    </a:cubicBezTo>
                    <a:cubicBezTo>
                      <a:pt x="88" y="10"/>
                      <a:pt x="86" y="8"/>
                      <a:pt x="87" y="5"/>
                    </a:cubicBezTo>
                    <a:cubicBezTo>
                      <a:pt x="86" y="7"/>
                      <a:pt x="82" y="9"/>
                      <a:pt x="84" y="11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3" y="9"/>
                      <a:pt x="79" y="11"/>
                      <a:pt x="77" y="10"/>
                    </a:cubicBezTo>
                    <a:cubicBezTo>
                      <a:pt x="77" y="11"/>
                      <a:pt x="77" y="12"/>
                      <a:pt x="76" y="11"/>
                    </a:cubicBezTo>
                    <a:cubicBezTo>
                      <a:pt x="78" y="6"/>
                      <a:pt x="70" y="10"/>
                      <a:pt x="71" y="4"/>
                    </a:cubicBezTo>
                    <a:cubicBezTo>
                      <a:pt x="70" y="4"/>
                      <a:pt x="67" y="3"/>
                      <a:pt x="65" y="4"/>
                    </a:cubicBezTo>
                    <a:cubicBezTo>
                      <a:pt x="65" y="6"/>
                      <a:pt x="69" y="6"/>
                      <a:pt x="69" y="8"/>
                    </a:cubicBezTo>
                    <a:cubicBezTo>
                      <a:pt x="68" y="9"/>
                      <a:pt x="68" y="10"/>
                      <a:pt x="68" y="11"/>
                    </a:cubicBezTo>
                    <a:cubicBezTo>
                      <a:pt x="66" y="12"/>
                      <a:pt x="64" y="11"/>
                      <a:pt x="63" y="13"/>
                    </a:cubicBezTo>
                    <a:cubicBezTo>
                      <a:pt x="63" y="14"/>
                      <a:pt x="63" y="15"/>
                      <a:pt x="63" y="15"/>
                    </a:cubicBezTo>
                    <a:cubicBezTo>
                      <a:pt x="64" y="15"/>
                      <a:pt x="65" y="14"/>
                      <a:pt x="66" y="15"/>
                    </a:cubicBezTo>
                    <a:cubicBezTo>
                      <a:pt x="65" y="16"/>
                      <a:pt x="65" y="18"/>
                      <a:pt x="63" y="19"/>
                    </a:cubicBezTo>
                    <a:cubicBezTo>
                      <a:pt x="61" y="18"/>
                      <a:pt x="60" y="19"/>
                      <a:pt x="58" y="19"/>
                    </a:cubicBezTo>
                    <a:cubicBezTo>
                      <a:pt x="57" y="18"/>
                      <a:pt x="57" y="16"/>
                      <a:pt x="57" y="14"/>
                    </a:cubicBezTo>
                    <a:cubicBezTo>
                      <a:pt x="61" y="12"/>
                      <a:pt x="62" y="7"/>
                      <a:pt x="63" y="4"/>
                    </a:cubicBezTo>
                    <a:cubicBezTo>
                      <a:pt x="60" y="4"/>
                      <a:pt x="58" y="3"/>
                      <a:pt x="55" y="4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2" y="5"/>
                      <a:pt x="53" y="6"/>
                      <a:pt x="51" y="7"/>
                    </a:cubicBezTo>
                    <a:cubicBezTo>
                      <a:pt x="48" y="7"/>
                      <a:pt x="48" y="0"/>
                      <a:pt x="43" y="4"/>
                    </a:cubicBezTo>
                    <a:cubicBezTo>
                      <a:pt x="46" y="7"/>
                      <a:pt x="39" y="9"/>
                      <a:pt x="42" y="12"/>
                    </a:cubicBezTo>
                    <a:cubicBezTo>
                      <a:pt x="43" y="12"/>
                      <a:pt x="46" y="13"/>
                      <a:pt x="44" y="15"/>
                    </a:cubicBezTo>
                    <a:cubicBezTo>
                      <a:pt x="44" y="17"/>
                      <a:pt x="47" y="20"/>
                      <a:pt x="45" y="22"/>
                    </a:cubicBezTo>
                    <a:cubicBezTo>
                      <a:pt x="40" y="23"/>
                      <a:pt x="39" y="17"/>
                      <a:pt x="34" y="20"/>
                    </a:cubicBezTo>
                    <a:cubicBezTo>
                      <a:pt x="33" y="20"/>
                      <a:pt x="33" y="22"/>
                      <a:pt x="32" y="22"/>
                    </a:cubicBezTo>
                    <a:cubicBezTo>
                      <a:pt x="35" y="17"/>
                      <a:pt x="28" y="18"/>
                      <a:pt x="28" y="14"/>
                    </a:cubicBezTo>
                    <a:cubicBezTo>
                      <a:pt x="28" y="12"/>
                      <a:pt x="24" y="11"/>
                      <a:pt x="26" y="9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9"/>
                      <a:pt x="28" y="13"/>
                      <a:pt x="31" y="12"/>
                    </a:cubicBezTo>
                    <a:cubicBezTo>
                      <a:pt x="30" y="13"/>
                      <a:pt x="31" y="15"/>
                      <a:pt x="32" y="16"/>
                    </a:cubicBezTo>
                    <a:cubicBezTo>
                      <a:pt x="34" y="16"/>
                      <a:pt x="35" y="14"/>
                      <a:pt x="36" y="13"/>
                    </a:cubicBezTo>
                    <a:cubicBezTo>
                      <a:pt x="37" y="14"/>
                      <a:pt x="37" y="12"/>
                      <a:pt x="38" y="11"/>
                    </a:cubicBezTo>
                    <a:cubicBezTo>
                      <a:pt x="37" y="8"/>
                      <a:pt x="40" y="1"/>
                      <a:pt x="34" y="3"/>
                    </a:cubicBezTo>
                    <a:cubicBezTo>
                      <a:pt x="31" y="4"/>
                      <a:pt x="30" y="4"/>
                      <a:pt x="28" y="7"/>
                    </a:cubicBezTo>
                    <a:cubicBezTo>
                      <a:pt x="29" y="2"/>
                      <a:pt x="24" y="3"/>
                      <a:pt x="21" y="4"/>
                    </a:cubicBezTo>
                    <a:cubicBezTo>
                      <a:pt x="21" y="4"/>
                      <a:pt x="20" y="3"/>
                      <a:pt x="19" y="4"/>
                    </a:cubicBezTo>
                    <a:cubicBezTo>
                      <a:pt x="27" y="4"/>
                      <a:pt x="21" y="10"/>
                      <a:pt x="25" y="13"/>
                    </a:cubicBezTo>
                    <a:cubicBezTo>
                      <a:pt x="23" y="15"/>
                      <a:pt x="19" y="13"/>
                      <a:pt x="17" y="14"/>
                    </a:cubicBezTo>
                    <a:cubicBezTo>
                      <a:pt x="19" y="14"/>
                      <a:pt x="22" y="16"/>
                      <a:pt x="24" y="15"/>
                    </a:cubicBezTo>
                    <a:cubicBezTo>
                      <a:pt x="25" y="17"/>
                      <a:pt x="22" y="22"/>
                      <a:pt x="27" y="21"/>
                    </a:cubicBezTo>
                    <a:cubicBezTo>
                      <a:pt x="26" y="22"/>
                      <a:pt x="26" y="25"/>
                      <a:pt x="28" y="25"/>
                    </a:cubicBezTo>
                    <a:cubicBezTo>
                      <a:pt x="31" y="22"/>
                      <a:pt x="34" y="24"/>
                      <a:pt x="37" y="24"/>
                    </a:cubicBezTo>
                    <a:cubicBezTo>
                      <a:pt x="39" y="26"/>
                      <a:pt x="41" y="24"/>
                      <a:pt x="43" y="24"/>
                    </a:cubicBezTo>
                    <a:cubicBezTo>
                      <a:pt x="46" y="24"/>
                      <a:pt x="50" y="24"/>
                      <a:pt x="52" y="26"/>
                    </a:cubicBezTo>
                    <a:cubicBezTo>
                      <a:pt x="52" y="28"/>
                      <a:pt x="49" y="28"/>
                      <a:pt x="48" y="28"/>
                    </a:cubicBezTo>
                    <a:cubicBezTo>
                      <a:pt x="48" y="29"/>
                      <a:pt x="51" y="30"/>
                      <a:pt x="50" y="31"/>
                    </a:cubicBezTo>
                    <a:cubicBezTo>
                      <a:pt x="49" y="31"/>
                      <a:pt x="45" y="32"/>
                      <a:pt x="45" y="31"/>
                    </a:cubicBezTo>
                    <a:cubicBezTo>
                      <a:pt x="46" y="29"/>
                      <a:pt x="46" y="26"/>
                      <a:pt x="44" y="26"/>
                    </a:cubicBezTo>
                    <a:cubicBezTo>
                      <a:pt x="41" y="28"/>
                      <a:pt x="37" y="25"/>
                      <a:pt x="35" y="29"/>
                    </a:cubicBezTo>
                    <a:cubicBezTo>
                      <a:pt x="36" y="29"/>
                      <a:pt x="38" y="29"/>
                      <a:pt x="38" y="30"/>
                    </a:cubicBezTo>
                    <a:cubicBezTo>
                      <a:pt x="38" y="32"/>
                      <a:pt x="38" y="33"/>
                      <a:pt x="36" y="34"/>
                    </a:cubicBezTo>
                    <a:cubicBezTo>
                      <a:pt x="33" y="33"/>
                      <a:pt x="34" y="27"/>
                      <a:pt x="29" y="31"/>
                    </a:cubicBezTo>
                    <a:cubicBezTo>
                      <a:pt x="27" y="30"/>
                      <a:pt x="30" y="28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9"/>
                      <a:pt x="24" y="32"/>
                      <a:pt x="26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3"/>
                      <a:pt x="27" y="34"/>
                      <a:pt x="27" y="35"/>
                    </a:cubicBezTo>
                    <a:cubicBezTo>
                      <a:pt x="31" y="36"/>
                      <a:pt x="36" y="36"/>
                      <a:pt x="40" y="36"/>
                    </a:cubicBezTo>
                    <a:cubicBezTo>
                      <a:pt x="36" y="39"/>
                      <a:pt x="32" y="35"/>
                      <a:pt x="2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9" y="40"/>
                      <a:pt x="32" y="39"/>
                      <a:pt x="31" y="41"/>
                    </a:cubicBezTo>
                    <a:cubicBezTo>
                      <a:pt x="33" y="40"/>
                      <a:pt x="33" y="42"/>
                      <a:pt x="34" y="43"/>
                    </a:cubicBezTo>
                    <a:cubicBezTo>
                      <a:pt x="33" y="46"/>
                      <a:pt x="36" y="45"/>
                      <a:pt x="38" y="46"/>
                    </a:cubicBezTo>
                    <a:cubicBezTo>
                      <a:pt x="39" y="48"/>
                      <a:pt x="32" y="48"/>
                      <a:pt x="36" y="51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3" y="55"/>
                      <a:pt x="29" y="57"/>
                      <a:pt x="32" y="58"/>
                    </a:cubicBezTo>
                    <a:cubicBezTo>
                      <a:pt x="30" y="60"/>
                      <a:pt x="29" y="62"/>
                      <a:pt x="28" y="63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0" y="68"/>
                      <a:pt x="29" y="66"/>
                      <a:pt x="27" y="67"/>
                    </a:cubicBezTo>
                    <a:cubicBezTo>
                      <a:pt x="26" y="69"/>
                      <a:pt x="26" y="71"/>
                      <a:pt x="26" y="73"/>
                    </a:cubicBezTo>
                    <a:cubicBezTo>
                      <a:pt x="27" y="74"/>
                      <a:pt x="28" y="76"/>
                      <a:pt x="29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27" y="82"/>
                      <a:pt x="36" y="81"/>
                      <a:pt x="35" y="86"/>
                    </a:cubicBezTo>
                    <a:cubicBezTo>
                      <a:pt x="39" y="87"/>
                      <a:pt x="37" y="92"/>
                      <a:pt x="38" y="94"/>
                    </a:cubicBezTo>
                    <a:cubicBezTo>
                      <a:pt x="36" y="96"/>
                      <a:pt x="34" y="99"/>
                      <a:pt x="35" y="101"/>
                    </a:cubicBezTo>
                    <a:cubicBezTo>
                      <a:pt x="38" y="101"/>
                      <a:pt x="40" y="103"/>
                      <a:pt x="38" y="106"/>
                    </a:cubicBezTo>
                    <a:cubicBezTo>
                      <a:pt x="37" y="109"/>
                      <a:pt x="38" y="114"/>
                      <a:pt x="35" y="115"/>
                    </a:cubicBezTo>
                    <a:cubicBezTo>
                      <a:pt x="33" y="115"/>
                      <a:pt x="33" y="115"/>
                      <a:pt x="32" y="116"/>
                    </a:cubicBezTo>
                    <a:cubicBezTo>
                      <a:pt x="32" y="118"/>
                      <a:pt x="35" y="118"/>
                      <a:pt x="36" y="118"/>
                    </a:cubicBezTo>
                    <a:cubicBezTo>
                      <a:pt x="37" y="119"/>
                      <a:pt x="38" y="117"/>
                      <a:pt x="39" y="118"/>
                    </a:cubicBezTo>
                    <a:cubicBezTo>
                      <a:pt x="39" y="122"/>
                      <a:pt x="32" y="122"/>
                      <a:pt x="35" y="126"/>
                    </a:cubicBezTo>
                    <a:cubicBezTo>
                      <a:pt x="38" y="125"/>
                      <a:pt x="39" y="127"/>
                      <a:pt x="40" y="129"/>
                    </a:cubicBezTo>
                    <a:cubicBezTo>
                      <a:pt x="38" y="132"/>
                      <a:pt x="36" y="128"/>
                      <a:pt x="34" y="129"/>
                    </a:cubicBezTo>
                    <a:cubicBezTo>
                      <a:pt x="32" y="128"/>
                      <a:pt x="30" y="129"/>
                      <a:pt x="29" y="128"/>
                    </a:cubicBezTo>
                    <a:cubicBezTo>
                      <a:pt x="35" y="127"/>
                      <a:pt x="30" y="122"/>
                      <a:pt x="33" y="120"/>
                    </a:cubicBezTo>
                    <a:cubicBezTo>
                      <a:pt x="33" y="119"/>
                      <a:pt x="32" y="118"/>
                      <a:pt x="31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0" y="116"/>
                      <a:pt x="32" y="111"/>
                      <a:pt x="28" y="109"/>
                    </a:cubicBezTo>
                    <a:cubicBezTo>
                      <a:pt x="25" y="111"/>
                      <a:pt x="25" y="106"/>
                      <a:pt x="22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3" y="110"/>
                      <a:pt x="23" y="112"/>
                      <a:pt x="25" y="112"/>
                    </a:cubicBezTo>
                    <a:cubicBezTo>
                      <a:pt x="26" y="114"/>
                      <a:pt x="23" y="115"/>
                      <a:pt x="23" y="116"/>
                    </a:cubicBezTo>
                    <a:cubicBezTo>
                      <a:pt x="23" y="118"/>
                      <a:pt x="24" y="117"/>
                      <a:pt x="25" y="118"/>
                    </a:cubicBezTo>
                    <a:cubicBezTo>
                      <a:pt x="20" y="120"/>
                      <a:pt x="26" y="123"/>
                      <a:pt x="23" y="125"/>
                    </a:cubicBezTo>
                    <a:cubicBezTo>
                      <a:pt x="24" y="128"/>
                      <a:pt x="21" y="132"/>
                      <a:pt x="22" y="134"/>
                    </a:cubicBezTo>
                    <a:cubicBezTo>
                      <a:pt x="20" y="135"/>
                      <a:pt x="20" y="135"/>
                      <a:pt x="20" y="135"/>
                    </a:cubicBezTo>
                    <a:cubicBezTo>
                      <a:pt x="22" y="137"/>
                      <a:pt x="22" y="137"/>
                      <a:pt x="22" y="137"/>
                    </a:cubicBezTo>
                    <a:cubicBezTo>
                      <a:pt x="23" y="135"/>
                      <a:pt x="27" y="136"/>
                      <a:pt x="29" y="136"/>
                    </a:cubicBezTo>
                    <a:cubicBezTo>
                      <a:pt x="30" y="138"/>
                      <a:pt x="32" y="136"/>
                      <a:pt x="34" y="136"/>
                    </a:cubicBezTo>
                    <a:cubicBezTo>
                      <a:pt x="35" y="138"/>
                      <a:pt x="39" y="135"/>
                      <a:pt x="40" y="138"/>
                    </a:cubicBezTo>
                    <a:cubicBezTo>
                      <a:pt x="44" y="137"/>
                      <a:pt x="47" y="139"/>
                      <a:pt x="51" y="138"/>
                    </a:cubicBezTo>
                    <a:cubicBezTo>
                      <a:pt x="54" y="142"/>
                      <a:pt x="46" y="146"/>
                      <a:pt x="50" y="150"/>
                    </a:cubicBezTo>
                    <a:cubicBezTo>
                      <a:pt x="50" y="153"/>
                      <a:pt x="46" y="156"/>
                      <a:pt x="44" y="158"/>
                    </a:cubicBezTo>
                    <a:cubicBezTo>
                      <a:pt x="41" y="158"/>
                      <a:pt x="43" y="154"/>
                      <a:pt x="41" y="153"/>
                    </a:cubicBezTo>
                    <a:cubicBezTo>
                      <a:pt x="41" y="152"/>
                      <a:pt x="41" y="152"/>
                      <a:pt x="41" y="151"/>
                    </a:cubicBezTo>
                    <a:cubicBezTo>
                      <a:pt x="40" y="150"/>
                      <a:pt x="37" y="151"/>
                      <a:pt x="35" y="151"/>
                    </a:cubicBezTo>
                    <a:cubicBezTo>
                      <a:pt x="33" y="151"/>
                      <a:pt x="31" y="151"/>
                      <a:pt x="28" y="151"/>
                    </a:cubicBezTo>
                    <a:cubicBezTo>
                      <a:pt x="28" y="152"/>
                      <a:pt x="31" y="152"/>
                      <a:pt x="32" y="153"/>
                    </a:cubicBezTo>
                    <a:cubicBezTo>
                      <a:pt x="31" y="154"/>
                      <a:pt x="32" y="156"/>
                      <a:pt x="30" y="156"/>
                    </a:cubicBezTo>
                    <a:cubicBezTo>
                      <a:pt x="29" y="156"/>
                      <a:pt x="29" y="156"/>
                      <a:pt x="29" y="156"/>
                    </a:cubicBezTo>
                    <a:cubicBezTo>
                      <a:pt x="27" y="159"/>
                      <a:pt x="33" y="158"/>
                      <a:pt x="30" y="161"/>
                    </a:cubicBezTo>
                    <a:cubicBezTo>
                      <a:pt x="30" y="163"/>
                      <a:pt x="33" y="160"/>
                      <a:pt x="34" y="162"/>
                    </a:cubicBezTo>
                    <a:cubicBezTo>
                      <a:pt x="32" y="165"/>
                      <a:pt x="35" y="167"/>
                      <a:pt x="36" y="168"/>
                    </a:cubicBezTo>
                    <a:cubicBezTo>
                      <a:pt x="41" y="168"/>
                      <a:pt x="37" y="163"/>
                      <a:pt x="41" y="164"/>
                    </a:cubicBezTo>
                    <a:cubicBezTo>
                      <a:pt x="42" y="167"/>
                      <a:pt x="42" y="167"/>
                      <a:pt x="42" y="167"/>
                    </a:cubicBezTo>
                    <a:cubicBezTo>
                      <a:pt x="43" y="167"/>
                      <a:pt x="44" y="166"/>
                      <a:pt x="45" y="167"/>
                    </a:cubicBezTo>
                    <a:cubicBezTo>
                      <a:pt x="45" y="170"/>
                      <a:pt x="42" y="170"/>
                      <a:pt x="41" y="171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38" y="173"/>
                      <a:pt x="41" y="173"/>
                      <a:pt x="41" y="174"/>
                    </a:cubicBezTo>
                    <a:cubicBezTo>
                      <a:pt x="38" y="175"/>
                      <a:pt x="38" y="175"/>
                      <a:pt x="38" y="175"/>
                    </a:cubicBezTo>
                    <a:cubicBezTo>
                      <a:pt x="43" y="176"/>
                      <a:pt x="48" y="176"/>
                      <a:pt x="53" y="177"/>
                    </a:cubicBezTo>
                    <a:cubicBezTo>
                      <a:pt x="49" y="177"/>
                      <a:pt x="49" y="177"/>
                      <a:pt x="49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4" y="180"/>
                      <a:pt x="54" y="180"/>
                      <a:pt x="54" y="180"/>
                    </a:cubicBezTo>
                    <a:cubicBezTo>
                      <a:pt x="55" y="181"/>
                      <a:pt x="52" y="181"/>
                      <a:pt x="52" y="183"/>
                    </a:cubicBezTo>
                    <a:cubicBezTo>
                      <a:pt x="54" y="183"/>
                      <a:pt x="55" y="183"/>
                      <a:pt x="57" y="185"/>
                    </a:cubicBezTo>
                    <a:cubicBezTo>
                      <a:pt x="52" y="186"/>
                      <a:pt x="48" y="186"/>
                      <a:pt x="43" y="187"/>
                    </a:cubicBezTo>
                    <a:cubicBezTo>
                      <a:pt x="42" y="186"/>
                      <a:pt x="40" y="186"/>
                      <a:pt x="38" y="187"/>
                    </a:cubicBezTo>
                    <a:cubicBezTo>
                      <a:pt x="34" y="187"/>
                      <a:pt x="28" y="186"/>
                      <a:pt x="23" y="187"/>
                    </a:cubicBezTo>
                    <a:cubicBezTo>
                      <a:pt x="22" y="189"/>
                      <a:pt x="25" y="189"/>
                      <a:pt x="27" y="190"/>
                    </a:cubicBezTo>
                    <a:cubicBezTo>
                      <a:pt x="29" y="189"/>
                      <a:pt x="31" y="189"/>
                      <a:pt x="31" y="192"/>
                    </a:cubicBezTo>
                    <a:cubicBezTo>
                      <a:pt x="33" y="190"/>
                      <a:pt x="35" y="190"/>
                      <a:pt x="38" y="191"/>
                    </a:cubicBezTo>
                    <a:cubicBezTo>
                      <a:pt x="39" y="191"/>
                      <a:pt x="39" y="192"/>
                      <a:pt x="40" y="192"/>
                    </a:cubicBezTo>
                    <a:cubicBezTo>
                      <a:pt x="40" y="194"/>
                      <a:pt x="42" y="197"/>
                      <a:pt x="41" y="198"/>
                    </a:cubicBezTo>
                    <a:cubicBezTo>
                      <a:pt x="40" y="198"/>
                      <a:pt x="38" y="198"/>
                      <a:pt x="37" y="198"/>
                    </a:cubicBezTo>
                    <a:cubicBezTo>
                      <a:pt x="38" y="199"/>
                      <a:pt x="37" y="201"/>
                      <a:pt x="39" y="202"/>
                    </a:cubicBezTo>
                    <a:cubicBezTo>
                      <a:pt x="41" y="202"/>
                      <a:pt x="43" y="199"/>
                      <a:pt x="43" y="201"/>
                    </a:cubicBezTo>
                    <a:cubicBezTo>
                      <a:pt x="42" y="205"/>
                      <a:pt x="42" y="206"/>
                      <a:pt x="41" y="209"/>
                    </a:cubicBezTo>
                    <a:cubicBezTo>
                      <a:pt x="45" y="213"/>
                      <a:pt x="45" y="213"/>
                      <a:pt x="45" y="213"/>
                    </a:cubicBezTo>
                    <a:cubicBezTo>
                      <a:pt x="42" y="216"/>
                      <a:pt x="38" y="218"/>
                      <a:pt x="36" y="221"/>
                    </a:cubicBezTo>
                    <a:cubicBezTo>
                      <a:pt x="35" y="220"/>
                      <a:pt x="35" y="220"/>
                      <a:pt x="35" y="220"/>
                    </a:cubicBezTo>
                    <a:cubicBezTo>
                      <a:pt x="35" y="218"/>
                      <a:pt x="38" y="218"/>
                      <a:pt x="37" y="215"/>
                    </a:cubicBezTo>
                    <a:cubicBezTo>
                      <a:pt x="35" y="213"/>
                      <a:pt x="35" y="213"/>
                      <a:pt x="35" y="213"/>
                    </a:cubicBezTo>
                    <a:cubicBezTo>
                      <a:pt x="35" y="211"/>
                      <a:pt x="38" y="212"/>
                      <a:pt x="38" y="211"/>
                    </a:cubicBezTo>
                    <a:cubicBezTo>
                      <a:pt x="37" y="207"/>
                      <a:pt x="33" y="208"/>
                      <a:pt x="31" y="205"/>
                    </a:cubicBezTo>
                    <a:cubicBezTo>
                      <a:pt x="29" y="204"/>
                      <a:pt x="27" y="207"/>
                      <a:pt x="25" y="207"/>
                    </a:cubicBezTo>
                    <a:cubicBezTo>
                      <a:pt x="21" y="207"/>
                      <a:pt x="18" y="207"/>
                      <a:pt x="15" y="207"/>
                    </a:cubicBezTo>
                    <a:cubicBezTo>
                      <a:pt x="15" y="208"/>
                      <a:pt x="16" y="208"/>
                      <a:pt x="16" y="208"/>
                    </a:cubicBezTo>
                    <a:cubicBezTo>
                      <a:pt x="19" y="205"/>
                      <a:pt x="21" y="211"/>
                      <a:pt x="24" y="208"/>
                    </a:cubicBezTo>
                    <a:cubicBezTo>
                      <a:pt x="26" y="208"/>
                      <a:pt x="28" y="208"/>
                      <a:pt x="29" y="210"/>
                    </a:cubicBezTo>
                    <a:cubicBezTo>
                      <a:pt x="30" y="212"/>
                      <a:pt x="28" y="212"/>
                      <a:pt x="27" y="212"/>
                    </a:cubicBezTo>
                    <a:cubicBezTo>
                      <a:pt x="25" y="214"/>
                      <a:pt x="24" y="216"/>
                      <a:pt x="23" y="217"/>
                    </a:cubicBezTo>
                    <a:cubicBezTo>
                      <a:pt x="26" y="215"/>
                      <a:pt x="27" y="219"/>
                      <a:pt x="30" y="218"/>
                    </a:cubicBezTo>
                    <a:cubicBezTo>
                      <a:pt x="31" y="220"/>
                      <a:pt x="27" y="221"/>
                      <a:pt x="30" y="222"/>
                    </a:cubicBezTo>
                    <a:cubicBezTo>
                      <a:pt x="31" y="222"/>
                      <a:pt x="33" y="222"/>
                      <a:pt x="33" y="223"/>
                    </a:cubicBezTo>
                    <a:cubicBezTo>
                      <a:pt x="32" y="226"/>
                      <a:pt x="31" y="223"/>
                      <a:pt x="29" y="224"/>
                    </a:cubicBezTo>
                    <a:cubicBezTo>
                      <a:pt x="28" y="225"/>
                      <a:pt x="31" y="226"/>
                      <a:pt x="33" y="226"/>
                    </a:cubicBezTo>
                    <a:cubicBezTo>
                      <a:pt x="34" y="224"/>
                      <a:pt x="36" y="225"/>
                      <a:pt x="37" y="225"/>
                    </a:cubicBezTo>
                    <a:cubicBezTo>
                      <a:pt x="38" y="226"/>
                      <a:pt x="37" y="228"/>
                      <a:pt x="35" y="228"/>
                    </a:cubicBezTo>
                    <a:cubicBezTo>
                      <a:pt x="35" y="228"/>
                      <a:pt x="34" y="228"/>
                      <a:pt x="34" y="228"/>
                    </a:cubicBezTo>
                    <a:cubicBezTo>
                      <a:pt x="33" y="229"/>
                      <a:pt x="35" y="230"/>
                      <a:pt x="32" y="231"/>
                    </a:cubicBezTo>
                    <a:cubicBezTo>
                      <a:pt x="33" y="233"/>
                      <a:pt x="30" y="233"/>
                      <a:pt x="30" y="234"/>
                    </a:cubicBezTo>
                    <a:cubicBezTo>
                      <a:pt x="28" y="230"/>
                      <a:pt x="21" y="232"/>
                      <a:pt x="17" y="231"/>
                    </a:cubicBezTo>
                    <a:cubicBezTo>
                      <a:pt x="16" y="232"/>
                      <a:pt x="16" y="234"/>
                      <a:pt x="15" y="235"/>
                    </a:cubicBezTo>
                    <a:cubicBezTo>
                      <a:pt x="17" y="235"/>
                      <a:pt x="21" y="237"/>
                      <a:pt x="23" y="234"/>
                    </a:cubicBezTo>
                    <a:cubicBezTo>
                      <a:pt x="25" y="235"/>
                      <a:pt x="22" y="237"/>
                      <a:pt x="23" y="239"/>
                    </a:cubicBezTo>
                    <a:cubicBezTo>
                      <a:pt x="18" y="241"/>
                      <a:pt x="19" y="234"/>
                      <a:pt x="13" y="237"/>
                    </a:cubicBezTo>
                    <a:cubicBezTo>
                      <a:pt x="13" y="240"/>
                      <a:pt x="9" y="239"/>
                      <a:pt x="7" y="238"/>
                    </a:cubicBezTo>
                    <a:cubicBezTo>
                      <a:pt x="7" y="237"/>
                      <a:pt x="4" y="235"/>
                      <a:pt x="7" y="234"/>
                    </a:cubicBezTo>
                    <a:cubicBezTo>
                      <a:pt x="9" y="235"/>
                      <a:pt x="10" y="235"/>
                      <a:pt x="12" y="234"/>
                    </a:cubicBezTo>
                    <a:cubicBezTo>
                      <a:pt x="13" y="234"/>
                      <a:pt x="14" y="233"/>
                      <a:pt x="14" y="232"/>
                    </a:cubicBezTo>
                    <a:cubicBezTo>
                      <a:pt x="12" y="230"/>
                      <a:pt x="9" y="233"/>
                      <a:pt x="8" y="231"/>
                    </a:cubicBezTo>
                    <a:cubicBezTo>
                      <a:pt x="6" y="231"/>
                      <a:pt x="1" y="230"/>
                      <a:pt x="0" y="232"/>
                    </a:cubicBezTo>
                    <a:close/>
                    <a:moveTo>
                      <a:pt x="26" y="132"/>
                    </a:moveTo>
                    <a:cubicBezTo>
                      <a:pt x="26" y="132"/>
                      <a:pt x="26" y="132"/>
                      <a:pt x="26" y="132"/>
                    </a:cubicBezTo>
                    <a:cubicBezTo>
                      <a:pt x="26" y="129"/>
                      <a:pt x="24" y="127"/>
                      <a:pt x="26" y="124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3" y="122"/>
                      <a:pt x="26" y="119"/>
                      <a:pt x="26" y="118"/>
                    </a:cubicBezTo>
                    <a:cubicBezTo>
                      <a:pt x="33" y="122"/>
                      <a:pt x="25" y="127"/>
                      <a:pt x="26" y="132"/>
                    </a:cubicBezTo>
                    <a:close/>
                    <a:moveTo>
                      <a:pt x="47" y="91"/>
                    </a:moveTo>
                    <a:cubicBezTo>
                      <a:pt x="49" y="92"/>
                      <a:pt x="49" y="92"/>
                      <a:pt x="49" y="92"/>
                    </a:cubicBezTo>
                    <a:cubicBezTo>
                      <a:pt x="49" y="94"/>
                      <a:pt x="47" y="97"/>
                      <a:pt x="46" y="98"/>
                    </a:cubicBezTo>
                    <a:cubicBezTo>
                      <a:pt x="44" y="96"/>
                      <a:pt x="48" y="92"/>
                      <a:pt x="47" y="91"/>
                    </a:cubicBezTo>
                    <a:close/>
                    <a:moveTo>
                      <a:pt x="41" y="91"/>
                    </a:moveTo>
                    <a:cubicBezTo>
                      <a:pt x="43" y="90"/>
                      <a:pt x="42" y="92"/>
                      <a:pt x="42" y="93"/>
                    </a:cubicBezTo>
                    <a:cubicBezTo>
                      <a:pt x="40" y="94"/>
                      <a:pt x="42" y="91"/>
                      <a:pt x="41" y="91"/>
                    </a:cubicBezTo>
                    <a:close/>
                    <a:moveTo>
                      <a:pt x="34" y="70"/>
                    </a:moveTo>
                    <a:cubicBezTo>
                      <a:pt x="35" y="71"/>
                      <a:pt x="36" y="68"/>
                      <a:pt x="37" y="68"/>
                    </a:cubicBezTo>
                    <a:cubicBezTo>
                      <a:pt x="37" y="71"/>
                      <a:pt x="42" y="72"/>
                      <a:pt x="42" y="75"/>
                    </a:cubicBezTo>
                    <a:cubicBezTo>
                      <a:pt x="40" y="77"/>
                      <a:pt x="37" y="77"/>
                      <a:pt x="35" y="78"/>
                    </a:cubicBezTo>
                    <a:cubicBezTo>
                      <a:pt x="35" y="78"/>
                      <a:pt x="36" y="78"/>
                      <a:pt x="37" y="78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1" y="78"/>
                      <a:pt x="34" y="74"/>
                      <a:pt x="34" y="70"/>
                    </a:cubicBezTo>
                    <a:close/>
                    <a:moveTo>
                      <a:pt x="39" y="58"/>
                    </a:moveTo>
                    <a:cubicBezTo>
                      <a:pt x="39" y="59"/>
                      <a:pt x="39" y="61"/>
                      <a:pt x="37" y="6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6"/>
                      <a:pt x="37" y="58"/>
                      <a:pt x="39" y="58"/>
                    </a:cubicBezTo>
                    <a:close/>
                    <a:moveTo>
                      <a:pt x="54" y="41"/>
                    </a:moveTo>
                    <a:cubicBezTo>
                      <a:pt x="50" y="41"/>
                      <a:pt x="49" y="35"/>
                      <a:pt x="45" y="38"/>
                    </a:cubicBezTo>
                    <a:cubicBezTo>
                      <a:pt x="44" y="36"/>
                      <a:pt x="40" y="38"/>
                      <a:pt x="41" y="36"/>
                    </a:cubicBezTo>
                    <a:cubicBezTo>
                      <a:pt x="43" y="35"/>
                      <a:pt x="47" y="37"/>
                      <a:pt x="50" y="36"/>
                    </a:cubicBezTo>
                    <a:cubicBezTo>
                      <a:pt x="54" y="35"/>
                      <a:pt x="54" y="38"/>
                      <a:pt x="54" y="41"/>
                    </a:cubicBezTo>
                    <a:close/>
                    <a:moveTo>
                      <a:pt x="68" y="26"/>
                    </a:moveTo>
                    <a:cubicBezTo>
                      <a:pt x="66" y="25"/>
                      <a:pt x="61" y="29"/>
                      <a:pt x="62" y="25"/>
                    </a:cubicBezTo>
                    <a:cubicBezTo>
                      <a:pt x="68" y="25"/>
                      <a:pt x="68" y="25"/>
                      <a:pt x="68" y="25"/>
                    </a:cubicBezTo>
                    <a:lnTo>
                      <a:pt x="68" y="26"/>
                    </a:lnTo>
                    <a:close/>
                    <a:moveTo>
                      <a:pt x="542" y="49"/>
                    </a:moveTo>
                    <a:cubicBezTo>
                      <a:pt x="543" y="48"/>
                      <a:pt x="543" y="48"/>
                      <a:pt x="543" y="48"/>
                    </a:cubicBezTo>
                    <a:cubicBezTo>
                      <a:pt x="544" y="48"/>
                      <a:pt x="544" y="48"/>
                      <a:pt x="544" y="48"/>
                    </a:cubicBezTo>
                    <a:lnTo>
                      <a:pt x="542" y="49"/>
                    </a:lnTo>
                    <a:close/>
                    <a:moveTo>
                      <a:pt x="536" y="50"/>
                    </a:moveTo>
                    <a:cubicBezTo>
                      <a:pt x="537" y="49"/>
                      <a:pt x="538" y="50"/>
                      <a:pt x="540" y="50"/>
                    </a:cubicBezTo>
                    <a:cubicBezTo>
                      <a:pt x="538" y="52"/>
                      <a:pt x="537" y="49"/>
                      <a:pt x="536" y="51"/>
                    </a:cubicBezTo>
                    <a:lnTo>
                      <a:pt x="536" y="50"/>
                    </a:lnTo>
                    <a:close/>
                    <a:moveTo>
                      <a:pt x="558" y="113"/>
                    </a:moveTo>
                    <a:cubicBezTo>
                      <a:pt x="559" y="113"/>
                      <a:pt x="559" y="113"/>
                      <a:pt x="559" y="113"/>
                    </a:cubicBezTo>
                    <a:cubicBezTo>
                      <a:pt x="559" y="114"/>
                      <a:pt x="559" y="114"/>
                      <a:pt x="559" y="114"/>
                    </a:cubicBezTo>
                    <a:lnTo>
                      <a:pt x="558" y="113"/>
                    </a:lnTo>
                    <a:close/>
                    <a:moveTo>
                      <a:pt x="575" y="131"/>
                    </a:moveTo>
                    <a:cubicBezTo>
                      <a:pt x="579" y="130"/>
                      <a:pt x="582" y="132"/>
                      <a:pt x="585" y="132"/>
                    </a:cubicBezTo>
                    <a:cubicBezTo>
                      <a:pt x="585" y="133"/>
                      <a:pt x="585" y="133"/>
                      <a:pt x="585" y="133"/>
                    </a:cubicBezTo>
                    <a:cubicBezTo>
                      <a:pt x="581" y="132"/>
                      <a:pt x="576" y="135"/>
                      <a:pt x="575" y="131"/>
                    </a:cubicBezTo>
                    <a:close/>
                    <a:moveTo>
                      <a:pt x="582" y="173"/>
                    </a:moveTo>
                    <a:cubicBezTo>
                      <a:pt x="583" y="173"/>
                      <a:pt x="583" y="173"/>
                      <a:pt x="583" y="172"/>
                    </a:cubicBezTo>
                    <a:cubicBezTo>
                      <a:pt x="584" y="173"/>
                      <a:pt x="583" y="174"/>
                      <a:pt x="583" y="174"/>
                    </a:cubicBezTo>
                    <a:cubicBezTo>
                      <a:pt x="582" y="174"/>
                      <a:pt x="582" y="174"/>
                      <a:pt x="582" y="173"/>
                    </a:cubicBezTo>
                    <a:close/>
                    <a:moveTo>
                      <a:pt x="573" y="132"/>
                    </a:moveTo>
                    <a:cubicBezTo>
                      <a:pt x="571" y="133"/>
                      <a:pt x="570" y="135"/>
                      <a:pt x="567" y="135"/>
                    </a:cubicBezTo>
                    <a:cubicBezTo>
                      <a:pt x="565" y="134"/>
                      <a:pt x="563" y="133"/>
                      <a:pt x="562" y="132"/>
                    </a:cubicBezTo>
                    <a:cubicBezTo>
                      <a:pt x="563" y="131"/>
                      <a:pt x="563" y="131"/>
                      <a:pt x="563" y="131"/>
                    </a:cubicBezTo>
                    <a:cubicBezTo>
                      <a:pt x="567" y="132"/>
                      <a:pt x="570" y="130"/>
                      <a:pt x="573" y="132"/>
                    </a:cubicBezTo>
                    <a:close/>
                    <a:moveTo>
                      <a:pt x="572" y="136"/>
                    </a:moveTo>
                    <a:cubicBezTo>
                      <a:pt x="571" y="137"/>
                      <a:pt x="571" y="138"/>
                      <a:pt x="570" y="138"/>
                    </a:cubicBezTo>
                    <a:cubicBezTo>
                      <a:pt x="570" y="137"/>
                      <a:pt x="569" y="137"/>
                      <a:pt x="569" y="136"/>
                    </a:cubicBezTo>
                    <a:cubicBezTo>
                      <a:pt x="569" y="135"/>
                      <a:pt x="571" y="136"/>
                      <a:pt x="572" y="136"/>
                    </a:cubicBezTo>
                    <a:close/>
                    <a:moveTo>
                      <a:pt x="557" y="155"/>
                    </a:moveTo>
                    <a:cubicBezTo>
                      <a:pt x="556" y="149"/>
                      <a:pt x="566" y="150"/>
                      <a:pt x="565" y="154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1" y="159"/>
                      <a:pt x="567" y="155"/>
                      <a:pt x="564" y="157"/>
                    </a:cubicBezTo>
                    <a:cubicBezTo>
                      <a:pt x="561" y="158"/>
                      <a:pt x="557" y="158"/>
                      <a:pt x="557" y="155"/>
                    </a:cubicBezTo>
                    <a:close/>
                    <a:moveTo>
                      <a:pt x="554" y="145"/>
                    </a:moveTo>
                    <a:cubicBezTo>
                      <a:pt x="557" y="143"/>
                      <a:pt x="557" y="140"/>
                      <a:pt x="561" y="141"/>
                    </a:cubicBezTo>
                    <a:cubicBezTo>
                      <a:pt x="562" y="143"/>
                      <a:pt x="562" y="143"/>
                      <a:pt x="562" y="143"/>
                    </a:cubicBezTo>
                    <a:cubicBezTo>
                      <a:pt x="561" y="146"/>
                      <a:pt x="557" y="144"/>
                      <a:pt x="555" y="145"/>
                    </a:cubicBezTo>
                    <a:lnTo>
                      <a:pt x="554" y="145"/>
                    </a:lnTo>
                    <a:close/>
                    <a:moveTo>
                      <a:pt x="548" y="135"/>
                    </a:moveTo>
                    <a:cubicBezTo>
                      <a:pt x="549" y="134"/>
                      <a:pt x="549" y="132"/>
                      <a:pt x="550" y="132"/>
                    </a:cubicBezTo>
                    <a:cubicBezTo>
                      <a:pt x="553" y="134"/>
                      <a:pt x="557" y="131"/>
                      <a:pt x="560" y="132"/>
                    </a:cubicBezTo>
                    <a:cubicBezTo>
                      <a:pt x="556" y="133"/>
                      <a:pt x="552" y="135"/>
                      <a:pt x="548" y="135"/>
                    </a:cubicBezTo>
                    <a:close/>
                    <a:moveTo>
                      <a:pt x="547" y="143"/>
                    </a:moveTo>
                    <a:cubicBezTo>
                      <a:pt x="549" y="142"/>
                      <a:pt x="550" y="144"/>
                      <a:pt x="552" y="142"/>
                    </a:cubicBezTo>
                    <a:cubicBezTo>
                      <a:pt x="552" y="143"/>
                      <a:pt x="551" y="145"/>
                      <a:pt x="549" y="145"/>
                    </a:cubicBezTo>
                    <a:cubicBezTo>
                      <a:pt x="547" y="146"/>
                      <a:pt x="547" y="144"/>
                      <a:pt x="547" y="143"/>
                    </a:cubicBezTo>
                    <a:close/>
                    <a:moveTo>
                      <a:pt x="543" y="101"/>
                    </a:moveTo>
                    <a:cubicBezTo>
                      <a:pt x="544" y="100"/>
                      <a:pt x="547" y="100"/>
                      <a:pt x="547" y="102"/>
                    </a:cubicBezTo>
                    <a:cubicBezTo>
                      <a:pt x="546" y="102"/>
                      <a:pt x="546" y="102"/>
                      <a:pt x="546" y="102"/>
                    </a:cubicBezTo>
                    <a:cubicBezTo>
                      <a:pt x="545" y="102"/>
                      <a:pt x="543" y="102"/>
                      <a:pt x="543" y="101"/>
                    </a:cubicBezTo>
                    <a:close/>
                    <a:moveTo>
                      <a:pt x="538" y="82"/>
                    </a:moveTo>
                    <a:cubicBezTo>
                      <a:pt x="538" y="80"/>
                      <a:pt x="542" y="80"/>
                      <a:pt x="542" y="82"/>
                    </a:cubicBezTo>
                    <a:cubicBezTo>
                      <a:pt x="541" y="83"/>
                      <a:pt x="541" y="83"/>
                      <a:pt x="539" y="83"/>
                    </a:cubicBezTo>
                    <a:cubicBezTo>
                      <a:pt x="539" y="83"/>
                      <a:pt x="538" y="83"/>
                      <a:pt x="538" y="82"/>
                    </a:cubicBezTo>
                    <a:close/>
                    <a:moveTo>
                      <a:pt x="527" y="88"/>
                    </a:moveTo>
                    <a:cubicBezTo>
                      <a:pt x="528" y="88"/>
                      <a:pt x="528" y="88"/>
                      <a:pt x="528" y="88"/>
                    </a:cubicBezTo>
                    <a:cubicBezTo>
                      <a:pt x="527" y="89"/>
                      <a:pt x="527" y="89"/>
                      <a:pt x="527" y="89"/>
                    </a:cubicBezTo>
                    <a:lnTo>
                      <a:pt x="527" y="88"/>
                    </a:lnTo>
                    <a:close/>
                    <a:moveTo>
                      <a:pt x="553" y="231"/>
                    </a:moveTo>
                    <a:cubicBezTo>
                      <a:pt x="554" y="231"/>
                      <a:pt x="557" y="230"/>
                      <a:pt x="556" y="232"/>
                    </a:cubicBezTo>
                    <a:cubicBezTo>
                      <a:pt x="555" y="232"/>
                      <a:pt x="555" y="232"/>
                      <a:pt x="555" y="232"/>
                    </a:cubicBezTo>
                    <a:cubicBezTo>
                      <a:pt x="554" y="233"/>
                      <a:pt x="553" y="231"/>
                      <a:pt x="553" y="231"/>
                    </a:cubicBezTo>
                    <a:close/>
                    <a:moveTo>
                      <a:pt x="72" y="19"/>
                    </a:move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1" y="18"/>
                      <a:pt x="71" y="17"/>
                    </a:cubicBezTo>
                    <a:cubicBezTo>
                      <a:pt x="72" y="17"/>
                      <a:pt x="72" y="17"/>
                      <a:pt x="73" y="17"/>
                    </a:cubicBezTo>
                    <a:lnTo>
                      <a:pt x="72" y="19"/>
                    </a:lnTo>
                    <a:close/>
                    <a:moveTo>
                      <a:pt x="86" y="25"/>
                    </a:moveTo>
                    <a:cubicBezTo>
                      <a:pt x="81" y="25"/>
                      <a:pt x="76" y="27"/>
                      <a:pt x="73" y="25"/>
                    </a:cubicBezTo>
                    <a:cubicBezTo>
                      <a:pt x="75" y="23"/>
                      <a:pt x="80" y="23"/>
                      <a:pt x="84" y="22"/>
                    </a:cubicBezTo>
                    <a:cubicBezTo>
                      <a:pt x="86" y="22"/>
                      <a:pt x="86" y="24"/>
                      <a:pt x="86" y="25"/>
                    </a:cubicBezTo>
                    <a:close/>
                    <a:moveTo>
                      <a:pt x="86" y="42"/>
                    </a:moveTo>
                    <a:cubicBezTo>
                      <a:pt x="83" y="42"/>
                      <a:pt x="79" y="44"/>
                      <a:pt x="76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5" y="38"/>
                      <a:pt x="75" y="42"/>
                      <a:pt x="74" y="41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9" y="40"/>
                      <a:pt x="87" y="35"/>
                      <a:pt x="86" y="42"/>
                    </a:cubicBezTo>
                    <a:close/>
                    <a:moveTo>
                      <a:pt x="74" y="92"/>
                    </a:moveTo>
                    <a:cubicBezTo>
                      <a:pt x="76" y="92"/>
                      <a:pt x="79" y="92"/>
                      <a:pt x="79" y="94"/>
                    </a:cubicBezTo>
                    <a:cubicBezTo>
                      <a:pt x="80" y="96"/>
                      <a:pt x="77" y="95"/>
                      <a:pt x="76" y="96"/>
                    </a:cubicBezTo>
                    <a:cubicBezTo>
                      <a:pt x="74" y="96"/>
                      <a:pt x="72" y="94"/>
                      <a:pt x="74" y="92"/>
                    </a:cubicBezTo>
                    <a:close/>
                    <a:moveTo>
                      <a:pt x="85" y="120"/>
                    </a:moveTo>
                    <a:cubicBezTo>
                      <a:pt x="84" y="120"/>
                      <a:pt x="83" y="121"/>
                      <a:pt x="83" y="120"/>
                    </a:cubicBezTo>
                    <a:cubicBezTo>
                      <a:pt x="84" y="120"/>
                      <a:pt x="86" y="120"/>
                      <a:pt x="85" y="120"/>
                    </a:cubicBezTo>
                    <a:close/>
                    <a:moveTo>
                      <a:pt x="87" y="95"/>
                    </a:moveTo>
                    <a:cubicBezTo>
                      <a:pt x="88" y="94"/>
                      <a:pt x="88" y="95"/>
                      <a:pt x="89" y="95"/>
                    </a:cubicBezTo>
                    <a:cubicBezTo>
                      <a:pt x="90" y="93"/>
                      <a:pt x="92" y="94"/>
                      <a:pt x="94" y="93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1" y="96"/>
                      <a:pt x="88" y="96"/>
                      <a:pt x="87" y="95"/>
                    </a:cubicBezTo>
                    <a:close/>
                    <a:moveTo>
                      <a:pt x="88" y="120"/>
                    </a:moveTo>
                    <a:cubicBezTo>
                      <a:pt x="89" y="120"/>
                      <a:pt x="89" y="120"/>
                      <a:pt x="89" y="120"/>
                    </a:cubicBezTo>
                    <a:cubicBezTo>
                      <a:pt x="90" y="121"/>
                      <a:pt x="87" y="121"/>
                      <a:pt x="88" y="120"/>
                    </a:cubicBezTo>
                    <a:close/>
                    <a:moveTo>
                      <a:pt x="124" y="40"/>
                    </a:moveTo>
                    <a:cubicBezTo>
                      <a:pt x="120" y="40"/>
                      <a:pt x="115" y="44"/>
                      <a:pt x="110" y="42"/>
                    </a:cubicBezTo>
                    <a:cubicBezTo>
                      <a:pt x="111" y="41"/>
                      <a:pt x="114" y="43"/>
                      <a:pt x="114" y="40"/>
                    </a:cubicBezTo>
                    <a:cubicBezTo>
                      <a:pt x="112" y="40"/>
                      <a:pt x="110" y="40"/>
                      <a:pt x="107" y="41"/>
                    </a:cubicBezTo>
                    <a:cubicBezTo>
                      <a:pt x="107" y="42"/>
                      <a:pt x="107" y="43"/>
                      <a:pt x="108" y="44"/>
                    </a:cubicBezTo>
                    <a:cubicBezTo>
                      <a:pt x="108" y="44"/>
                      <a:pt x="109" y="44"/>
                      <a:pt x="109" y="44"/>
                    </a:cubicBezTo>
                    <a:cubicBezTo>
                      <a:pt x="109" y="44"/>
                      <a:pt x="108" y="44"/>
                      <a:pt x="108" y="44"/>
                    </a:cubicBezTo>
                    <a:cubicBezTo>
                      <a:pt x="106" y="44"/>
                      <a:pt x="105" y="44"/>
                      <a:pt x="103" y="45"/>
                    </a:cubicBezTo>
                    <a:cubicBezTo>
                      <a:pt x="101" y="41"/>
                      <a:pt x="97" y="46"/>
                      <a:pt x="94" y="43"/>
                    </a:cubicBezTo>
                    <a:cubicBezTo>
                      <a:pt x="94" y="42"/>
                      <a:pt x="96" y="40"/>
                      <a:pt x="94" y="39"/>
                    </a:cubicBezTo>
                    <a:cubicBezTo>
                      <a:pt x="93" y="38"/>
                      <a:pt x="91" y="39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39"/>
                      <a:pt x="90" y="40"/>
                      <a:pt x="89" y="39"/>
                    </a:cubicBezTo>
                    <a:cubicBezTo>
                      <a:pt x="101" y="38"/>
                      <a:pt x="112" y="40"/>
                      <a:pt x="124" y="40"/>
                    </a:cubicBezTo>
                    <a:close/>
                    <a:moveTo>
                      <a:pt x="96" y="167"/>
                    </a:moveTo>
                    <a:cubicBezTo>
                      <a:pt x="97" y="168"/>
                      <a:pt x="101" y="167"/>
                      <a:pt x="100" y="169"/>
                    </a:cubicBezTo>
                    <a:cubicBezTo>
                      <a:pt x="98" y="171"/>
                      <a:pt x="97" y="170"/>
                      <a:pt x="95" y="170"/>
                    </a:cubicBezTo>
                    <a:cubicBezTo>
                      <a:pt x="95" y="169"/>
                      <a:pt x="94" y="168"/>
                      <a:pt x="96" y="167"/>
                    </a:cubicBezTo>
                    <a:close/>
                    <a:moveTo>
                      <a:pt x="125" y="74"/>
                    </a:moveTo>
                    <a:cubicBezTo>
                      <a:pt x="125" y="76"/>
                      <a:pt x="125" y="76"/>
                      <a:pt x="125" y="76"/>
                    </a:cubicBezTo>
                    <a:cubicBezTo>
                      <a:pt x="123" y="75"/>
                      <a:pt x="118" y="77"/>
                      <a:pt x="118" y="74"/>
                    </a:cubicBezTo>
                    <a:lnTo>
                      <a:pt x="125" y="74"/>
                    </a:lnTo>
                    <a:close/>
                    <a:moveTo>
                      <a:pt x="160" y="41"/>
                    </a:moveTo>
                    <a:cubicBezTo>
                      <a:pt x="159" y="41"/>
                      <a:pt x="160" y="39"/>
                      <a:pt x="158" y="39"/>
                    </a:cubicBezTo>
                    <a:cubicBezTo>
                      <a:pt x="158" y="43"/>
                      <a:pt x="154" y="42"/>
                      <a:pt x="154" y="45"/>
                    </a:cubicBezTo>
                    <a:cubicBezTo>
                      <a:pt x="150" y="48"/>
                      <a:pt x="146" y="46"/>
                      <a:pt x="142" y="44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42" y="41"/>
                      <a:pt x="139" y="41"/>
                      <a:pt x="137" y="42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4" y="46"/>
                      <a:pt x="133" y="42"/>
                      <a:pt x="131" y="43"/>
                    </a:cubicBezTo>
                    <a:cubicBezTo>
                      <a:pt x="132" y="41"/>
                      <a:pt x="129" y="41"/>
                      <a:pt x="127" y="40"/>
                    </a:cubicBezTo>
                    <a:cubicBezTo>
                      <a:pt x="129" y="40"/>
                      <a:pt x="133" y="39"/>
                      <a:pt x="136" y="38"/>
                    </a:cubicBezTo>
                    <a:cubicBezTo>
                      <a:pt x="139" y="40"/>
                      <a:pt x="143" y="37"/>
                      <a:pt x="144" y="40"/>
                    </a:cubicBezTo>
                    <a:cubicBezTo>
                      <a:pt x="145" y="40"/>
                      <a:pt x="145" y="40"/>
                      <a:pt x="145" y="39"/>
                    </a:cubicBezTo>
                    <a:cubicBezTo>
                      <a:pt x="146" y="37"/>
                      <a:pt x="151" y="36"/>
                      <a:pt x="153" y="37"/>
                    </a:cubicBezTo>
                    <a:cubicBezTo>
                      <a:pt x="154" y="40"/>
                      <a:pt x="156" y="36"/>
                      <a:pt x="158" y="36"/>
                    </a:cubicBezTo>
                    <a:cubicBezTo>
                      <a:pt x="160" y="37"/>
                      <a:pt x="161" y="40"/>
                      <a:pt x="160" y="41"/>
                    </a:cubicBezTo>
                    <a:close/>
                    <a:moveTo>
                      <a:pt x="130" y="74"/>
                    </a:moveTo>
                    <a:cubicBezTo>
                      <a:pt x="130" y="76"/>
                      <a:pt x="130" y="76"/>
                      <a:pt x="130" y="76"/>
                    </a:cubicBezTo>
                    <a:cubicBezTo>
                      <a:pt x="127" y="76"/>
                      <a:pt x="127" y="76"/>
                      <a:pt x="127" y="76"/>
                    </a:cubicBezTo>
                    <a:lnTo>
                      <a:pt x="130" y="74"/>
                    </a:lnTo>
                    <a:close/>
                    <a:moveTo>
                      <a:pt x="134" y="76"/>
                    </a:moveTo>
                    <a:cubicBezTo>
                      <a:pt x="137" y="72"/>
                      <a:pt x="143" y="73"/>
                      <a:pt x="144" y="76"/>
                    </a:cubicBezTo>
                    <a:cubicBezTo>
                      <a:pt x="141" y="77"/>
                      <a:pt x="137" y="77"/>
                      <a:pt x="134" y="76"/>
                    </a:cubicBezTo>
                    <a:close/>
                    <a:moveTo>
                      <a:pt x="143" y="89"/>
                    </a:moveTo>
                    <a:cubicBezTo>
                      <a:pt x="143" y="90"/>
                      <a:pt x="141" y="90"/>
                      <a:pt x="140" y="90"/>
                    </a:cubicBezTo>
                    <a:cubicBezTo>
                      <a:pt x="141" y="89"/>
                      <a:pt x="142" y="89"/>
                      <a:pt x="143" y="89"/>
                    </a:cubicBezTo>
                    <a:close/>
                    <a:moveTo>
                      <a:pt x="148" y="75"/>
                    </a:moveTo>
                    <a:cubicBezTo>
                      <a:pt x="150" y="71"/>
                      <a:pt x="154" y="74"/>
                      <a:pt x="158" y="72"/>
                    </a:cubicBezTo>
                    <a:cubicBezTo>
                      <a:pt x="160" y="73"/>
                      <a:pt x="162" y="75"/>
                      <a:pt x="164" y="76"/>
                    </a:cubicBezTo>
                    <a:cubicBezTo>
                      <a:pt x="160" y="79"/>
                      <a:pt x="155" y="78"/>
                      <a:pt x="151" y="78"/>
                    </a:cubicBezTo>
                    <a:cubicBezTo>
                      <a:pt x="151" y="77"/>
                      <a:pt x="149" y="75"/>
                      <a:pt x="148" y="75"/>
                    </a:cubicBezTo>
                    <a:close/>
                    <a:moveTo>
                      <a:pt x="145" y="175"/>
                    </a:move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4" y="178"/>
                      <a:pt x="143" y="178"/>
                      <a:pt x="142" y="177"/>
                    </a:cubicBezTo>
                    <a:cubicBezTo>
                      <a:pt x="143" y="177"/>
                      <a:pt x="144" y="176"/>
                      <a:pt x="145" y="175"/>
                    </a:cubicBezTo>
                    <a:close/>
                    <a:moveTo>
                      <a:pt x="191" y="91"/>
                    </a:moveTo>
                    <a:cubicBezTo>
                      <a:pt x="189" y="91"/>
                      <a:pt x="188" y="89"/>
                      <a:pt x="187" y="88"/>
                    </a:cubicBezTo>
                    <a:cubicBezTo>
                      <a:pt x="190" y="88"/>
                      <a:pt x="193" y="88"/>
                      <a:pt x="195" y="89"/>
                    </a:cubicBezTo>
                    <a:cubicBezTo>
                      <a:pt x="195" y="91"/>
                      <a:pt x="193" y="88"/>
                      <a:pt x="192" y="89"/>
                    </a:cubicBezTo>
                    <a:cubicBezTo>
                      <a:pt x="190" y="89"/>
                      <a:pt x="191" y="91"/>
                      <a:pt x="191" y="91"/>
                    </a:cubicBezTo>
                    <a:close/>
                    <a:moveTo>
                      <a:pt x="188" y="75"/>
                    </a:moveTo>
                    <a:cubicBezTo>
                      <a:pt x="192" y="74"/>
                      <a:pt x="192" y="74"/>
                      <a:pt x="192" y="74"/>
                    </a:cubicBezTo>
                    <a:cubicBezTo>
                      <a:pt x="191" y="78"/>
                      <a:pt x="197" y="76"/>
                      <a:pt x="196" y="79"/>
                    </a:cubicBezTo>
                    <a:cubicBezTo>
                      <a:pt x="192" y="79"/>
                      <a:pt x="190" y="81"/>
                      <a:pt x="186" y="80"/>
                    </a:cubicBezTo>
                    <a:cubicBezTo>
                      <a:pt x="191" y="79"/>
                      <a:pt x="187" y="77"/>
                      <a:pt x="188" y="75"/>
                    </a:cubicBezTo>
                    <a:close/>
                    <a:moveTo>
                      <a:pt x="183" y="179"/>
                    </a:moveTo>
                    <a:cubicBezTo>
                      <a:pt x="185" y="182"/>
                      <a:pt x="185" y="182"/>
                      <a:pt x="185" y="182"/>
                    </a:cubicBezTo>
                    <a:cubicBezTo>
                      <a:pt x="178" y="182"/>
                      <a:pt x="172" y="182"/>
                      <a:pt x="165" y="182"/>
                    </a:cubicBezTo>
                    <a:cubicBezTo>
                      <a:pt x="162" y="179"/>
                      <a:pt x="154" y="183"/>
                      <a:pt x="152" y="178"/>
                    </a:cubicBezTo>
                    <a:cubicBezTo>
                      <a:pt x="156" y="175"/>
                      <a:pt x="159" y="178"/>
                      <a:pt x="161" y="180"/>
                    </a:cubicBezTo>
                    <a:cubicBezTo>
                      <a:pt x="161" y="180"/>
                      <a:pt x="162" y="179"/>
                      <a:pt x="162" y="179"/>
                    </a:cubicBezTo>
                    <a:cubicBezTo>
                      <a:pt x="162" y="178"/>
                      <a:pt x="163" y="177"/>
                      <a:pt x="163" y="178"/>
                    </a:cubicBezTo>
                    <a:cubicBezTo>
                      <a:pt x="165" y="182"/>
                      <a:pt x="168" y="176"/>
                      <a:pt x="170" y="177"/>
                    </a:cubicBezTo>
                    <a:cubicBezTo>
                      <a:pt x="172" y="178"/>
                      <a:pt x="174" y="179"/>
                      <a:pt x="174" y="181"/>
                    </a:cubicBezTo>
                    <a:cubicBezTo>
                      <a:pt x="175" y="181"/>
                      <a:pt x="176" y="182"/>
                      <a:pt x="177" y="180"/>
                    </a:cubicBezTo>
                    <a:cubicBezTo>
                      <a:pt x="174" y="179"/>
                      <a:pt x="177" y="177"/>
                      <a:pt x="177" y="176"/>
                    </a:cubicBezTo>
                    <a:cubicBezTo>
                      <a:pt x="179" y="176"/>
                      <a:pt x="181" y="176"/>
                      <a:pt x="183" y="176"/>
                    </a:cubicBezTo>
                    <a:cubicBezTo>
                      <a:pt x="182" y="177"/>
                      <a:pt x="185" y="178"/>
                      <a:pt x="183" y="179"/>
                    </a:cubicBezTo>
                    <a:close/>
                    <a:moveTo>
                      <a:pt x="177" y="78"/>
                    </a:moveTo>
                    <a:cubicBezTo>
                      <a:pt x="175" y="78"/>
                      <a:pt x="173" y="78"/>
                      <a:pt x="174" y="76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8" y="72"/>
                      <a:pt x="177" y="77"/>
                      <a:pt x="178" y="77"/>
                    </a:cubicBezTo>
                    <a:lnTo>
                      <a:pt x="177" y="78"/>
                    </a:lnTo>
                    <a:close/>
                    <a:moveTo>
                      <a:pt x="165" y="96"/>
                    </a:moveTo>
                    <a:cubicBezTo>
                      <a:pt x="164" y="95"/>
                      <a:pt x="164" y="95"/>
                      <a:pt x="164" y="95"/>
                    </a:cubicBezTo>
                    <a:cubicBezTo>
                      <a:pt x="167" y="94"/>
                      <a:pt x="167" y="94"/>
                      <a:pt x="167" y="94"/>
                    </a:cubicBezTo>
                    <a:lnTo>
                      <a:pt x="165" y="96"/>
                    </a:lnTo>
                    <a:close/>
                    <a:moveTo>
                      <a:pt x="179" y="40"/>
                    </a:moveTo>
                    <a:cubicBezTo>
                      <a:pt x="175" y="40"/>
                      <a:pt x="175" y="40"/>
                      <a:pt x="175" y="40"/>
                    </a:cubicBezTo>
                    <a:cubicBezTo>
                      <a:pt x="174" y="41"/>
                      <a:pt x="175" y="43"/>
                      <a:pt x="172" y="43"/>
                    </a:cubicBezTo>
                    <a:cubicBezTo>
                      <a:pt x="173" y="46"/>
                      <a:pt x="169" y="45"/>
                      <a:pt x="167" y="47"/>
                    </a:cubicBezTo>
                    <a:cubicBezTo>
                      <a:pt x="167" y="46"/>
                      <a:pt x="167" y="45"/>
                      <a:pt x="168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1" y="43"/>
                      <a:pt x="171" y="41"/>
                      <a:pt x="172" y="40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7" y="39"/>
                      <a:pt x="172" y="33"/>
                      <a:pt x="173" y="39"/>
                    </a:cubicBezTo>
                    <a:cubicBezTo>
                      <a:pt x="174" y="40"/>
                      <a:pt x="175" y="39"/>
                      <a:pt x="177" y="37"/>
                    </a:cubicBezTo>
                    <a:lnTo>
                      <a:pt x="179" y="40"/>
                    </a:lnTo>
                    <a:close/>
                    <a:moveTo>
                      <a:pt x="214" y="39"/>
                    </a:moveTo>
                    <a:cubicBezTo>
                      <a:pt x="213" y="42"/>
                      <a:pt x="211" y="39"/>
                      <a:pt x="210" y="42"/>
                    </a:cubicBezTo>
                    <a:cubicBezTo>
                      <a:pt x="206" y="40"/>
                      <a:pt x="206" y="46"/>
                      <a:pt x="202" y="44"/>
                    </a:cubicBezTo>
                    <a:cubicBezTo>
                      <a:pt x="203" y="44"/>
                      <a:pt x="205" y="43"/>
                      <a:pt x="206" y="41"/>
                    </a:cubicBezTo>
                    <a:cubicBezTo>
                      <a:pt x="204" y="38"/>
                      <a:pt x="199" y="40"/>
                      <a:pt x="196" y="41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84" y="41"/>
                      <a:pt x="192" y="43"/>
                      <a:pt x="188" y="46"/>
                    </a:cubicBezTo>
                    <a:cubicBezTo>
                      <a:pt x="186" y="48"/>
                      <a:pt x="185" y="45"/>
                      <a:pt x="183" y="45"/>
                    </a:cubicBezTo>
                    <a:cubicBezTo>
                      <a:pt x="183" y="45"/>
                      <a:pt x="182" y="45"/>
                      <a:pt x="182" y="45"/>
                    </a:cubicBezTo>
                    <a:cubicBezTo>
                      <a:pt x="180" y="45"/>
                      <a:pt x="178" y="43"/>
                      <a:pt x="176" y="45"/>
                    </a:cubicBezTo>
                    <a:cubicBezTo>
                      <a:pt x="176" y="43"/>
                      <a:pt x="177" y="42"/>
                      <a:pt x="177" y="41"/>
                    </a:cubicBezTo>
                    <a:cubicBezTo>
                      <a:pt x="179" y="42"/>
                      <a:pt x="181" y="42"/>
                      <a:pt x="181" y="44"/>
                    </a:cubicBezTo>
                    <a:cubicBezTo>
                      <a:pt x="183" y="42"/>
                      <a:pt x="184" y="42"/>
                      <a:pt x="186" y="41"/>
                    </a:cubicBezTo>
                    <a:cubicBezTo>
                      <a:pt x="185" y="40"/>
                      <a:pt x="183" y="40"/>
                      <a:pt x="183" y="39"/>
                    </a:cubicBezTo>
                    <a:cubicBezTo>
                      <a:pt x="185" y="38"/>
                      <a:pt x="189" y="37"/>
                      <a:pt x="190" y="39"/>
                    </a:cubicBezTo>
                    <a:cubicBezTo>
                      <a:pt x="196" y="38"/>
                      <a:pt x="202" y="39"/>
                      <a:pt x="209" y="38"/>
                    </a:cubicBezTo>
                    <a:cubicBezTo>
                      <a:pt x="209" y="40"/>
                      <a:pt x="213" y="38"/>
                      <a:pt x="214" y="39"/>
                    </a:cubicBezTo>
                    <a:close/>
                    <a:moveTo>
                      <a:pt x="224" y="40"/>
                    </a:moveTo>
                    <a:cubicBezTo>
                      <a:pt x="222" y="42"/>
                      <a:pt x="220" y="41"/>
                      <a:pt x="218" y="41"/>
                    </a:cubicBezTo>
                    <a:cubicBezTo>
                      <a:pt x="218" y="40"/>
                      <a:pt x="218" y="40"/>
                      <a:pt x="218" y="40"/>
                    </a:cubicBezTo>
                    <a:cubicBezTo>
                      <a:pt x="218" y="38"/>
                      <a:pt x="224" y="38"/>
                      <a:pt x="224" y="40"/>
                    </a:cubicBezTo>
                    <a:close/>
                    <a:moveTo>
                      <a:pt x="262" y="179"/>
                    </a:moveTo>
                    <a:cubicBezTo>
                      <a:pt x="260" y="180"/>
                      <a:pt x="257" y="180"/>
                      <a:pt x="256" y="179"/>
                    </a:cubicBezTo>
                    <a:cubicBezTo>
                      <a:pt x="258" y="178"/>
                      <a:pt x="261" y="178"/>
                      <a:pt x="262" y="179"/>
                    </a:cubicBezTo>
                    <a:close/>
                    <a:moveTo>
                      <a:pt x="358" y="89"/>
                    </a:moveTo>
                    <a:cubicBezTo>
                      <a:pt x="357" y="89"/>
                      <a:pt x="355" y="90"/>
                      <a:pt x="354" y="89"/>
                    </a:cubicBezTo>
                    <a:cubicBezTo>
                      <a:pt x="356" y="88"/>
                      <a:pt x="357" y="89"/>
                      <a:pt x="358" y="89"/>
                    </a:cubicBezTo>
                    <a:close/>
                    <a:moveTo>
                      <a:pt x="366" y="89"/>
                    </a:moveTo>
                    <a:cubicBezTo>
                      <a:pt x="366" y="90"/>
                      <a:pt x="365" y="90"/>
                      <a:pt x="364" y="90"/>
                    </a:cubicBezTo>
                    <a:cubicBezTo>
                      <a:pt x="364" y="89"/>
                      <a:pt x="365" y="89"/>
                      <a:pt x="366" y="89"/>
                    </a:cubicBezTo>
                    <a:close/>
                    <a:moveTo>
                      <a:pt x="371" y="88"/>
                    </a:moveTo>
                    <a:cubicBezTo>
                      <a:pt x="373" y="89"/>
                      <a:pt x="372" y="91"/>
                      <a:pt x="371" y="92"/>
                    </a:cubicBezTo>
                    <a:cubicBezTo>
                      <a:pt x="369" y="92"/>
                      <a:pt x="367" y="92"/>
                      <a:pt x="365" y="91"/>
                    </a:cubicBezTo>
                    <a:cubicBezTo>
                      <a:pt x="365" y="87"/>
                      <a:pt x="369" y="90"/>
                      <a:pt x="371" y="88"/>
                    </a:cubicBezTo>
                    <a:close/>
                    <a:moveTo>
                      <a:pt x="390" y="26"/>
                    </a:moveTo>
                    <a:cubicBezTo>
                      <a:pt x="389" y="28"/>
                      <a:pt x="388" y="30"/>
                      <a:pt x="389" y="31"/>
                    </a:cubicBezTo>
                    <a:cubicBezTo>
                      <a:pt x="387" y="32"/>
                      <a:pt x="386" y="30"/>
                      <a:pt x="383" y="30"/>
                    </a:cubicBezTo>
                    <a:cubicBezTo>
                      <a:pt x="384" y="28"/>
                      <a:pt x="382" y="27"/>
                      <a:pt x="380" y="27"/>
                    </a:cubicBezTo>
                    <a:cubicBezTo>
                      <a:pt x="380" y="25"/>
                      <a:pt x="382" y="25"/>
                      <a:pt x="382" y="23"/>
                    </a:cubicBezTo>
                    <a:cubicBezTo>
                      <a:pt x="373" y="15"/>
                      <a:pt x="380" y="30"/>
                      <a:pt x="372" y="28"/>
                    </a:cubicBezTo>
                    <a:cubicBezTo>
                      <a:pt x="371" y="28"/>
                      <a:pt x="370" y="27"/>
                      <a:pt x="370" y="26"/>
                    </a:cubicBezTo>
                    <a:cubicBezTo>
                      <a:pt x="368" y="29"/>
                      <a:pt x="366" y="25"/>
                      <a:pt x="366" y="25"/>
                    </a:cubicBezTo>
                    <a:cubicBezTo>
                      <a:pt x="368" y="26"/>
                      <a:pt x="372" y="24"/>
                      <a:pt x="373" y="27"/>
                    </a:cubicBezTo>
                    <a:cubicBezTo>
                      <a:pt x="374" y="26"/>
                      <a:pt x="375" y="26"/>
                      <a:pt x="375" y="25"/>
                    </a:cubicBezTo>
                    <a:cubicBezTo>
                      <a:pt x="376" y="22"/>
                      <a:pt x="372" y="22"/>
                      <a:pt x="371" y="21"/>
                    </a:cubicBezTo>
                    <a:cubicBezTo>
                      <a:pt x="371" y="20"/>
                      <a:pt x="371" y="20"/>
                      <a:pt x="371" y="20"/>
                    </a:cubicBezTo>
                    <a:cubicBezTo>
                      <a:pt x="371" y="22"/>
                      <a:pt x="374" y="21"/>
                      <a:pt x="375" y="21"/>
                    </a:cubicBezTo>
                    <a:cubicBezTo>
                      <a:pt x="375" y="19"/>
                      <a:pt x="375" y="17"/>
                      <a:pt x="376" y="16"/>
                    </a:cubicBezTo>
                    <a:cubicBezTo>
                      <a:pt x="381" y="18"/>
                      <a:pt x="384" y="14"/>
                      <a:pt x="389" y="16"/>
                    </a:cubicBezTo>
                    <a:cubicBezTo>
                      <a:pt x="388" y="18"/>
                      <a:pt x="388" y="20"/>
                      <a:pt x="386" y="21"/>
                    </a:cubicBezTo>
                    <a:cubicBezTo>
                      <a:pt x="386" y="21"/>
                      <a:pt x="386" y="22"/>
                      <a:pt x="387" y="22"/>
                    </a:cubicBezTo>
                    <a:cubicBezTo>
                      <a:pt x="386" y="25"/>
                      <a:pt x="389" y="25"/>
                      <a:pt x="390" y="26"/>
                    </a:cubicBezTo>
                    <a:close/>
                    <a:moveTo>
                      <a:pt x="398" y="91"/>
                    </a:moveTo>
                    <a:cubicBezTo>
                      <a:pt x="397" y="92"/>
                      <a:pt x="396" y="91"/>
                      <a:pt x="396" y="90"/>
                    </a:cubicBezTo>
                    <a:cubicBezTo>
                      <a:pt x="396" y="90"/>
                      <a:pt x="396" y="90"/>
                      <a:pt x="396" y="90"/>
                    </a:cubicBezTo>
                    <a:cubicBezTo>
                      <a:pt x="394" y="92"/>
                      <a:pt x="394" y="92"/>
                      <a:pt x="394" y="92"/>
                    </a:cubicBezTo>
                    <a:cubicBezTo>
                      <a:pt x="393" y="92"/>
                      <a:pt x="392" y="92"/>
                      <a:pt x="392" y="91"/>
                    </a:cubicBezTo>
                    <a:cubicBezTo>
                      <a:pt x="392" y="90"/>
                      <a:pt x="393" y="90"/>
                      <a:pt x="394" y="90"/>
                    </a:cubicBezTo>
                    <a:cubicBezTo>
                      <a:pt x="395" y="91"/>
                      <a:pt x="395" y="91"/>
                      <a:pt x="396" y="90"/>
                    </a:cubicBezTo>
                    <a:cubicBezTo>
                      <a:pt x="396" y="90"/>
                      <a:pt x="396" y="90"/>
                      <a:pt x="396" y="90"/>
                    </a:cubicBezTo>
                    <a:cubicBezTo>
                      <a:pt x="396" y="90"/>
                      <a:pt x="396" y="90"/>
                      <a:pt x="396" y="90"/>
                    </a:cubicBezTo>
                    <a:cubicBezTo>
                      <a:pt x="397" y="90"/>
                      <a:pt x="398" y="90"/>
                      <a:pt x="398" y="91"/>
                    </a:cubicBezTo>
                    <a:close/>
                    <a:moveTo>
                      <a:pt x="475" y="18"/>
                    </a:moveTo>
                    <a:cubicBezTo>
                      <a:pt x="473" y="20"/>
                      <a:pt x="471" y="18"/>
                      <a:pt x="469" y="21"/>
                    </a:cubicBezTo>
                    <a:cubicBezTo>
                      <a:pt x="473" y="23"/>
                      <a:pt x="473" y="23"/>
                      <a:pt x="473" y="23"/>
                    </a:cubicBezTo>
                    <a:cubicBezTo>
                      <a:pt x="473" y="24"/>
                      <a:pt x="473" y="25"/>
                      <a:pt x="473" y="26"/>
                    </a:cubicBezTo>
                    <a:cubicBezTo>
                      <a:pt x="472" y="27"/>
                      <a:pt x="471" y="25"/>
                      <a:pt x="470" y="26"/>
                    </a:cubicBezTo>
                    <a:cubicBezTo>
                      <a:pt x="470" y="28"/>
                      <a:pt x="472" y="28"/>
                      <a:pt x="473" y="29"/>
                    </a:cubicBezTo>
                    <a:cubicBezTo>
                      <a:pt x="470" y="31"/>
                      <a:pt x="468" y="26"/>
                      <a:pt x="465" y="29"/>
                    </a:cubicBezTo>
                    <a:cubicBezTo>
                      <a:pt x="462" y="28"/>
                      <a:pt x="458" y="32"/>
                      <a:pt x="455" y="28"/>
                    </a:cubicBezTo>
                    <a:cubicBezTo>
                      <a:pt x="451" y="29"/>
                      <a:pt x="454" y="27"/>
                      <a:pt x="453" y="25"/>
                    </a:cubicBezTo>
                    <a:cubicBezTo>
                      <a:pt x="452" y="24"/>
                      <a:pt x="451" y="25"/>
                      <a:pt x="451" y="25"/>
                    </a:cubicBezTo>
                    <a:cubicBezTo>
                      <a:pt x="449" y="27"/>
                      <a:pt x="450" y="28"/>
                      <a:pt x="451" y="30"/>
                    </a:cubicBezTo>
                    <a:cubicBezTo>
                      <a:pt x="450" y="32"/>
                      <a:pt x="447" y="30"/>
                      <a:pt x="445" y="30"/>
                    </a:cubicBezTo>
                    <a:cubicBezTo>
                      <a:pt x="446" y="28"/>
                      <a:pt x="446" y="28"/>
                      <a:pt x="446" y="28"/>
                    </a:cubicBezTo>
                    <a:cubicBezTo>
                      <a:pt x="445" y="28"/>
                      <a:pt x="445" y="28"/>
                      <a:pt x="444" y="28"/>
                    </a:cubicBezTo>
                    <a:cubicBezTo>
                      <a:pt x="443" y="28"/>
                      <a:pt x="442" y="30"/>
                      <a:pt x="443" y="31"/>
                    </a:cubicBezTo>
                    <a:cubicBezTo>
                      <a:pt x="441" y="31"/>
                      <a:pt x="441" y="31"/>
                      <a:pt x="441" y="31"/>
                    </a:cubicBezTo>
                    <a:cubicBezTo>
                      <a:pt x="441" y="30"/>
                      <a:pt x="441" y="28"/>
                      <a:pt x="440" y="28"/>
                    </a:cubicBezTo>
                    <a:cubicBezTo>
                      <a:pt x="436" y="29"/>
                      <a:pt x="434" y="25"/>
                      <a:pt x="433" y="24"/>
                    </a:cubicBezTo>
                    <a:cubicBezTo>
                      <a:pt x="430" y="25"/>
                      <a:pt x="430" y="25"/>
                      <a:pt x="430" y="25"/>
                    </a:cubicBezTo>
                    <a:cubicBezTo>
                      <a:pt x="430" y="25"/>
                      <a:pt x="430" y="24"/>
                      <a:pt x="430" y="23"/>
                    </a:cubicBezTo>
                    <a:cubicBezTo>
                      <a:pt x="432" y="22"/>
                      <a:pt x="436" y="23"/>
                      <a:pt x="439" y="23"/>
                    </a:cubicBezTo>
                    <a:cubicBezTo>
                      <a:pt x="441" y="23"/>
                      <a:pt x="442" y="21"/>
                      <a:pt x="444" y="23"/>
                    </a:cubicBezTo>
                    <a:cubicBezTo>
                      <a:pt x="449" y="19"/>
                      <a:pt x="455" y="23"/>
                      <a:pt x="461" y="23"/>
                    </a:cubicBezTo>
                    <a:cubicBezTo>
                      <a:pt x="462" y="24"/>
                      <a:pt x="458" y="26"/>
                      <a:pt x="461" y="26"/>
                    </a:cubicBezTo>
                    <a:cubicBezTo>
                      <a:pt x="462" y="26"/>
                      <a:pt x="464" y="25"/>
                      <a:pt x="463" y="24"/>
                    </a:cubicBezTo>
                    <a:cubicBezTo>
                      <a:pt x="465" y="21"/>
                      <a:pt x="462" y="21"/>
                      <a:pt x="462" y="18"/>
                    </a:cubicBezTo>
                    <a:cubicBezTo>
                      <a:pt x="467" y="14"/>
                      <a:pt x="460" y="17"/>
                      <a:pt x="459" y="13"/>
                    </a:cubicBezTo>
                    <a:cubicBezTo>
                      <a:pt x="458" y="15"/>
                      <a:pt x="458" y="15"/>
                      <a:pt x="458" y="15"/>
                    </a:cubicBezTo>
                    <a:cubicBezTo>
                      <a:pt x="457" y="14"/>
                      <a:pt x="457" y="14"/>
                      <a:pt x="457" y="13"/>
                    </a:cubicBezTo>
                    <a:cubicBezTo>
                      <a:pt x="460" y="9"/>
                      <a:pt x="465" y="9"/>
                      <a:pt x="468" y="11"/>
                    </a:cubicBezTo>
                    <a:cubicBezTo>
                      <a:pt x="470" y="13"/>
                      <a:pt x="470" y="16"/>
                      <a:pt x="470" y="18"/>
                    </a:cubicBezTo>
                    <a:cubicBezTo>
                      <a:pt x="472" y="17"/>
                      <a:pt x="474" y="16"/>
                      <a:pt x="475" y="18"/>
                    </a:cubicBezTo>
                    <a:close/>
                    <a:moveTo>
                      <a:pt x="445" y="57"/>
                    </a:moveTo>
                    <a:cubicBezTo>
                      <a:pt x="443" y="58"/>
                      <a:pt x="441" y="57"/>
                      <a:pt x="441" y="57"/>
                    </a:cubicBezTo>
                    <a:cubicBezTo>
                      <a:pt x="442" y="56"/>
                      <a:pt x="444" y="56"/>
                      <a:pt x="445" y="57"/>
                    </a:cubicBezTo>
                    <a:close/>
                    <a:moveTo>
                      <a:pt x="474" y="38"/>
                    </a:moveTo>
                    <a:cubicBezTo>
                      <a:pt x="473" y="37"/>
                      <a:pt x="472" y="36"/>
                      <a:pt x="472" y="36"/>
                    </a:cubicBezTo>
                    <a:cubicBezTo>
                      <a:pt x="472" y="34"/>
                      <a:pt x="474" y="35"/>
                      <a:pt x="475" y="35"/>
                    </a:cubicBezTo>
                    <a:cubicBezTo>
                      <a:pt x="476" y="35"/>
                      <a:pt x="475" y="37"/>
                      <a:pt x="474" y="38"/>
                    </a:cubicBezTo>
                    <a:close/>
                    <a:moveTo>
                      <a:pt x="481" y="25"/>
                    </a:moveTo>
                    <a:cubicBezTo>
                      <a:pt x="479" y="25"/>
                      <a:pt x="478" y="24"/>
                      <a:pt x="477" y="23"/>
                    </a:cubicBezTo>
                    <a:cubicBezTo>
                      <a:pt x="479" y="22"/>
                      <a:pt x="480" y="24"/>
                      <a:pt x="481" y="25"/>
                    </a:cubicBezTo>
                    <a:close/>
                    <a:moveTo>
                      <a:pt x="487" y="28"/>
                    </a:moveTo>
                    <a:cubicBezTo>
                      <a:pt x="485" y="30"/>
                      <a:pt x="482" y="29"/>
                      <a:pt x="479" y="29"/>
                    </a:cubicBezTo>
                    <a:cubicBezTo>
                      <a:pt x="481" y="27"/>
                      <a:pt x="482" y="25"/>
                      <a:pt x="484" y="26"/>
                    </a:cubicBezTo>
                    <a:cubicBezTo>
                      <a:pt x="486" y="26"/>
                      <a:pt x="486" y="28"/>
                      <a:pt x="487" y="28"/>
                    </a:cubicBezTo>
                    <a:close/>
                    <a:moveTo>
                      <a:pt x="498" y="30"/>
                    </a:moveTo>
                    <a:cubicBezTo>
                      <a:pt x="496" y="28"/>
                      <a:pt x="496" y="28"/>
                      <a:pt x="496" y="28"/>
                    </a:cubicBezTo>
                    <a:cubicBezTo>
                      <a:pt x="499" y="26"/>
                      <a:pt x="495" y="24"/>
                      <a:pt x="498" y="22"/>
                    </a:cubicBezTo>
                    <a:cubicBezTo>
                      <a:pt x="503" y="23"/>
                      <a:pt x="497" y="27"/>
                      <a:pt x="498" y="30"/>
                    </a:cubicBezTo>
                    <a:close/>
                    <a:moveTo>
                      <a:pt x="502" y="24"/>
                    </a:moveTo>
                    <a:cubicBezTo>
                      <a:pt x="501" y="23"/>
                      <a:pt x="501" y="23"/>
                      <a:pt x="501" y="23"/>
                    </a:cubicBezTo>
                    <a:cubicBezTo>
                      <a:pt x="502" y="23"/>
                      <a:pt x="502" y="23"/>
                      <a:pt x="502" y="23"/>
                    </a:cubicBezTo>
                    <a:lnTo>
                      <a:pt x="502" y="24"/>
                    </a:lnTo>
                    <a:close/>
                    <a:moveTo>
                      <a:pt x="515" y="203"/>
                    </a:moveTo>
                    <a:cubicBezTo>
                      <a:pt x="517" y="200"/>
                      <a:pt x="518" y="203"/>
                      <a:pt x="519" y="204"/>
                    </a:cubicBezTo>
                    <a:cubicBezTo>
                      <a:pt x="522" y="198"/>
                      <a:pt x="527" y="204"/>
                      <a:pt x="531" y="200"/>
                    </a:cubicBezTo>
                    <a:cubicBezTo>
                      <a:pt x="534" y="201"/>
                      <a:pt x="540" y="201"/>
                      <a:pt x="540" y="205"/>
                    </a:cubicBezTo>
                    <a:cubicBezTo>
                      <a:pt x="542" y="204"/>
                      <a:pt x="541" y="202"/>
                      <a:pt x="543" y="202"/>
                    </a:cubicBezTo>
                    <a:cubicBezTo>
                      <a:pt x="544" y="203"/>
                      <a:pt x="545" y="203"/>
                      <a:pt x="545" y="204"/>
                    </a:cubicBezTo>
                    <a:cubicBezTo>
                      <a:pt x="543" y="206"/>
                      <a:pt x="541" y="207"/>
                      <a:pt x="539" y="205"/>
                    </a:cubicBezTo>
                    <a:cubicBezTo>
                      <a:pt x="533" y="207"/>
                      <a:pt x="526" y="205"/>
                      <a:pt x="520" y="205"/>
                    </a:cubicBezTo>
                    <a:cubicBezTo>
                      <a:pt x="517" y="208"/>
                      <a:pt x="517" y="203"/>
                      <a:pt x="515" y="203"/>
                    </a:cubicBezTo>
                    <a:close/>
                    <a:moveTo>
                      <a:pt x="490" y="181"/>
                    </a:moveTo>
                    <a:cubicBezTo>
                      <a:pt x="500" y="177"/>
                      <a:pt x="510" y="181"/>
                      <a:pt x="520" y="179"/>
                    </a:cubicBezTo>
                    <a:cubicBezTo>
                      <a:pt x="522" y="181"/>
                      <a:pt x="518" y="184"/>
                      <a:pt x="522" y="184"/>
                    </a:cubicBezTo>
                    <a:cubicBezTo>
                      <a:pt x="521" y="185"/>
                      <a:pt x="521" y="185"/>
                      <a:pt x="521" y="185"/>
                    </a:cubicBezTo>
                    <a:cubicBezTo>
                      <a:pt x="519" y="185"/>
                      <a:pt x="514" y="185"/>
                      <a:pt x="514" y="182"/>
                    </a:cubicBezTo>
                    <a:cubicBezTo>
                      <a:pt x="509" y="184"/>
                      <a:pt x="502" y="182"/>
                      <a:pt x="497" y="183"/>
                    </a:cubicBezTo>
                    <a:cubicBezTo>
                      <a:pt x="496" y="180"/>
                      <a:pt x="492" y="181"/>
                      <a:pt x="490" y="181"/>
                    </a:cubicBezTo>
                    <a:close/>
                    <a:moveTo>
                      <a:pt x="485" y="36"/>
                    </a:moveTo>
                    <a:cubicBezTo>
                      <a:pt x="484" y="35"/>
                      <a:pt x="482" y="35"/>
                      <a:pt x="483" y="35"/>
                    </a:cubicBezTo>
                    <a:cubicBezTo>
                      <a:pt x="485" y="34"/>
                      <a:pt x="488" y="34"/>
                      <a:pt x="489" y="35"/>
                    </a:cubicBezTo>
                    <a:cubicBezTo>
                      <a:pt x="495" y="32"/>
                      <a:pt x="499" y="36"/>
                      <a:pt x="505" y="34"/>
                    </a:cubicBezTo>
                    <a:cubicBezTo>
                      <a:pt x="508" y="34"/>
                      <a:pt x="509" y="36"/>
                      <a:pt x="509" y="38"/>
                    </a:cubicBezTo>
                    <a:cubicBezTo>
                      <a:pt x="507" y="38"/>
                      <a:pt x="507" y="36"/>
                      <a:pt x="505" y="35"/>
                    </a:cubicBezTo>
                    <a:cubicBezTo>
                      <a:pt x="502" y="39"/>
                      <a:pt x="499" y="33"/>
                      <a:pt x="496" y="37"/>
                    </a:cubicBezTo>
                    <a:cubicBezTo>
                      <a:pt x="493" y="34"/>
                      <a:pt x="489" y="36"/>
                      <a:pt x="485" y="36"/>
                    </a:cubicBezTo>
                    <a:close/>
                    <a:moveTo>
                      <a:pt x="417" y="211"/>
                    </a:moveTo>
                    <a:cubicBezTo>
                      <a:pt x="419" y="213"/>
                      <a:pt x="419" y="213"/>
                      <a:pt x="419" y="213"/>
                    </a:cubicBezTo>
                    <a:cubicBezTo>
                      <a:pt x="415" y="216"/>
                      <a:pt x="415" y="216"/>
                      <a:pt x="415" y="216"/>
                    </a:cubicBezTo>
                    <a:cubicBezTo>
                      <a:pt x="415" y="214"/>
                      <a:pt x="413" y="211"/>
                      <a:pt x="417" y="211"/>
                    </a:cubicBezTo>
                    <a:close/>
                    <a:moveTo>
                      <a:pt x="402" y="212"/>
                    </a:moveTo>
                    <a:cubicBezTo>
                      <a:pt x="401" y="211"/>
                      <a:pt x="404" y="212"/>
                      <a:pt x="405" y="211"/>
                    </a:cubicBezTo>
                    <a:cubicBezTo>
                      <a:pt x="408" y="211"/>
                      <a:pt x="409" y="212"/>
                      <a:pt x="411" y="212"/>
                    </a:cubicBezTo>
                    <a:cubicBezTo>
                      <a:pt x="410" y="215"/>
                      <a:pt x="407" y="216"/>
                      <a:pt x="404" y="216"/>
                    </a:cubicBezTo>
                    <a:cubicBezTo>
                      <a:pt x="402" y="215"/>
                      <a:pt x="402" y="214"/>
                      <a:pt x="402" y="212"/>
                    </a:cubicBezTo>
                    <a:close/>
                    <a:moveTo>
                      <a:pt x="397" y="292"/>
                    </a:moveTo>
                    <a:cubicBezTo>
                      <a:pt x="398" y="291"/>
                      <a:pt x="401" y="291"/>
                      <a:pt x="401" y="292"/>
                    </a:cubicBezTo>
                    <a:cubicBezTo>
                      <a:pt x="400" y="293"/>
                      <a:pt x="399" y="293"/>
                      <a:pt x="399" y="294"/>
                    </a:cubicBezTo>
                    <a:cubicBezTo>
                      <a:pt x="398" y="294"/>
                      <a:pt x="396" y="293"/>
                      <a:pt x="397" y="292"/>
                    </a:cubicBezTo>
                    <a:close/>
                    <a:moveTo>
                      <a:pt x="388" y="212"/>
                    </a:moveTo>
                    <a:cubicBezTo>
                      <a:pt x="390" y="210"/>
                      <a:pt x="392" y="213"/>
                      <a:pt x="394" y="212"/>
                    </a:cubicBezTo>
                    <a:cubicBezTo>
                      <a:pt x="392" y="213"/>
                      <a:pt x="390" y="213"/>
                      <a:pt x="388" y="212"/>
                    </a:cubicBezTo>
                    <a:close/>
                    <a:moveTo>
                      <a:pt x="367" y="212"/>
                    </a:moveTo>
                    <a:cubicBezTo>
                      <a:pt x="369" y="213"/>
                      <a:pt x="373" y="209"/>
                      <a:pt x="374" y="213"/>
                    </a:cubicBezTo>
                    <a:cubicBezTo>
                      <a:pt x="378" y="209"/>
                      <a:pt x="380" y="214"/>
                      <a:pt x="385" y="213"/>
                    </a:cubicBezTo>
                    <a:cubicBezTo>
                      <a:pt x="384" y="214"/>
                      <a:pt x="384" y="214"/>
                      <a:pt x="383" y="214"/>
                    </a:cubicBezTo>
                    <a:cubicBezTo>
                      <a:pt x="380" y="215"/>
                      <a:pt x="376" y="215"/>
                      <a:pt x="372" y="213"/>
                    </a:cubicBezTo>
                    <a:cubicBezTo>
                      <a:pt x="371" y="211"/>
                      <a:pt x="368" y="214"/>
                      <a:pt x="367" y="212"/>
                    </a:cubicBezTo>
                    <a:close/>
                    <a:moveTo>
                      <a:pt x="358" y="212"/>
                    </a:moveTo>
                    <a:cubicBezTo>
                      <a:pt x="360" y="212"/>
                      <a:pt x="362" y="210"/>
                      <a:pt x="363" y="212"/>
                    </a:cubicBezTo>
                    <a:cubicBezTo>
                      <a:pt x="362" y="212"/>
                      <a:pt x="360" y="213"/>
                      <a:pt x="360" y="215"/>
                    </a:cubicBezTo>
                    <a:cubicBezTo>
                      <a:pt x="360" y="213"/>
                      <a:pt x="357" y="214"/>
                      <a:pt x="358" y="212"/>
                    </a:cubicBezTo>
                    <a:close/>
                    <a:moveTo>
                      <a:pt x="331" y="287"/>
                    </a:moveTo>
                    <a:cubicBezTo>
                      <a:pt x="331" y="287"/>
                      <a:pt x="332" y="288"/>
                      <a:pt x="332" y="288"/>
                    </a:cubicBezTo>
                    <a:cubicBezTo>
                      <a:pt x="331" y="288"/>
                      <a:pt x="331" y="288"/>
                      <a:pt x="331" y="288"/>
                    </a:cubicBezTo>
                    <a:lnTo>
                      <a:pt x="331" y="287"/>
                    </a:lnTo>
                    <a:close/>
                    <a:moveTo>
                      <a:pt x="307" y="287"/>
                    </a:moveTo>
                    <a:cubicBezTo>
                      <a:pt x="308" y="287"/>
                      <a:pt x="309" y="288"/>
                      <a:pt x="311" y="288"/>
                    </a:cubicBezTo>
                    <a:cubicBezTo>
                      <a:pt x="314" y="285"/>
                      <a:pt x="321" y="288"/>
                      <a:pt x="324" y="288"/>
                    </a:cubicBezTo>
                    <a:cubicBezTo>
                      <a:pt x="320" y="289"/>
                      <a:pt x="317" y="288"/>
                      <a:pt x="313" y="289"/>
                    </a:cubicBezTo>
                    <a:cubicBezTo>
                      <a:pt x="311" y="288"/>
                      <a:pt x="307" y="290"/>
                      <a:pt x="307" y="287"/>
                    </a:cubicBezTo>
                    <a:close/>
                    <a:moveTo>
                      <a:pt x="299" y="287"/>
                    </a:moveTo>
                    <a:cubicBezTo>
                      <a:pt x="301" y="287"/>
                      <a:pt x="305" y="286"/>
                      <a:pt x="306" y="289"/>
                    </a:cubicBezTo>
                    <a:cubicBezTo>
                      <a:pt x="304" y="289"/>
                      <a:pt x="301" y="290"/>
                      <a:pt x="299" y="289"/>
                    </a:cubicBezTo>
                    <a:lnTo>
                      <a:pt x="299" y="287"/>
                    </a:lnTo>
                    <a:close/>
                    <a:moveTo>
                      <a:pt x="270" y="292"/>
                    </a:moveTo>
                    <a:cubicBezTo>
                      <a:pt x="271" y="293"/>
                      <a:pt x="271" y="293"/>
                      <a:pt x="271" y="293"/>
                    </a:cubicBezTo>
                    <a:cubicBezTo>
                      <a:pt x="271" y="291"/>
                      <a:pt x="272" y="289"/>
                      <a:pt x="270" y="288"/>
                    </a:cubicBezTo>
                    <a:cubicBezTo>
                      <a:pt x="272" y="285"/>
                      <a:pt x="275" y="290"/>
                      <a:pt x="276" y="286"/>
                    </a:cubicBezTo>
                    <a:cubicBezTo>
                      <a:pt x="277" y="284"/>
                      <a:pt x="275" y="283"/>
                      <a:pt x="274" y="282"/>
                    </a:cubicBezTo>
                    <a:cubicBezTo>
                      <a:pt x="275" y="278"/>
                      <a:pt x="280" y="279"/>
                      <a:pt x="283" y="279"/>
                    </a:cubicBezTo>
                    <a:cubicBezTo>
                      <a:pt x="284" y="280"/>
                      <a:pt x="283" y="282"/>
                      <a:pt x="284" y="283"/>
                    </a:cubicBezTo>
                    <a:cubicBezTo>
                      <a:pt x="286" y="283"/>
                      <a:pt x="286" y="283"/>
                      <a:pt x="286" y="283"/>
                    </a:cubicBezTo>
                    <a:cubicBezTo>
                      <a:pt x="286" y="285"/>
                      <a:pt x="286" y="285"/>
                      <a:pt x="286" y="285"/>
                    </a:cubicBezTo>
                    <a:cubicBezTo>
                      <a:pt x="288" y="285"/>
                      <a:pt x="288" y="285"/>
                      <a:pt x="288" y="285"/>
                    </a:cubicBezTo>
                    <a:cubicBezTo>
                      <a:pt x="288" y="285"/>
                      <a:pt x="288" y="285"/>
                      <a:pt x="288" y="285"/>
                    </a:cubicBezTo>
                    <a:cubicBezTo>
                      <a:pt x="289" y="290"/>
                      <a:pt x="291" y="285"/>
                      <a:pt x="294" y="287"/>
                    </a:cubicBezTo>
                    <a:cubicBezTo>
                      <a:pt x="295" y="288"/>
                      <a:pt x="294" y="289"/>
                      <a:pt x="295" y="290"/>
                    </a:cubicBezTo>
                    <a:cubicBezTo>
                      <a:pt x="293" y="290"/>
                      <a:pt x="294" y="289"/>
                      <a:pt x="293" y="288"/>
                    </a:cubicBezTo>
                    <a:cubicBezTo>
                      <a:pt x="291" y="289"/>
                      <a:pt x="288" y="290"/>
                      <a:pt x="286" y="291"/>
                    </a:cubicBezTo>
                    <a:cubicBezTo>
                      <a:pt x="284" y="289"/>
                      <a:pt x="283" y="293"/>
                      <a:pt x="280" y="292"/>
                    </a:cubicBezTo>
                    <a:cubicBezTo>
                      <a:pt x="277" y="296"/>
                      <a:pt x="272" y="294"/>
                      <a:pt x="267" y="294"/>
                    </a:cubicBezTo>
                    <a:cubicBezTo>
                      <a:pt x="266" y="293"/>
                      <a:pt x="269" y="293"/>
                      <a:pt x="270" y="292"/>
                    </a:cubicBezTo>
                    <a:close/>
                    <a:moveTo>
                      <a:pt x="277" y="207"/>
                    </a:moveTo>
                    <a:cubicBezTo>
                      <a:pt x="277" y="206"/>
                      <a:pt x="277" y="205"/>
                      <a:pt x="276" y="205"/>
                    </a:cubicBezTo>
                    <a:cubicBezTo>
                      <a:pt x="277" y="205"/>
                      <a:pt x="278" y="204"/>
                      <a:pt x="278" y="205"/>
                    </a:cubicBezTo>
                    <a:cubicBezTo>
                      <a:pt x="279" y="206"/>
                      <a:pt x="280" y="208"/>
                      <a:pt x="277" y="207"/>
                    </a:cubicBezTo>
                    <a:close/>
                    <a:moveTo>
                      <a:pt x="260" y="206"/>
                    </a:moveTo>
                    <a:cubicBezTo>
                      <a:pt x="263" y="204"/>
                      <a:pt x="269" y="203"/>
                      <a:pt x="271" y="206"/>
                    </a:cubicBezTo>
                    <a:cubicBezTo>
                      <a:pt x="270" y="207"/>
                      <a:pt x="268" y="206"/>
                      <a:pt x="268" y="208"/>
                    </a:cubicBezTo>
                    <a:cubicBezTo>
                      <a:pt x="265" y="210"/>
                      <a:pt x="263" y="208"/>
                      <a:pt x="263" y="206"/>
                    </a:cubicBezTo>
                    <a:cubicBezTo>
                      <a:pt x="263" y="208"/>
                      <a:pt x="260" y="210"/>
                      <a:pt x="260" y="212"/>
                    </a:cubicBezTo>
                    <a:cubicBezTo>
                      <a:pt x="258" y="210"/>
                      <a:pt x="262" y="209"/>
                      <a:pt x="260" y="206"/>
                    </a:cubicBezTo>
                    <a:close/>
                    <a:moveTo>
                      <a:pt x="253" y="274"/>
                    </a:moveTo>
                    <a:cubicBezTo>
                      <a:pt x="255" y="273"/>
                      <a:pt x="255" y="273"/>
                      <a:pt x="255" y="273"/>
                    </a:cubicBezTo>
                    <a:cubicBezTo>
                      <a:pt x="255" y="274"/>
                      <a:pt x="255" y="274"/>
                      <a:pt x="255" y="274"/>
                    </a:cubicBezTo>
                    <a:cubicBezTo>
                      <a:pt x="254" y="274"/>
                      <a:pt x="252" y="275"/>
                      <a:pt x="253" y="274"/>
                    </a:cubicBezTo>
                    <a:close/>
                    <a:moveTo>
                      <a:pt x="251" y="206"/>
                    </a:moveTo>
                    <a:cubicBezTo>
                      <a:pt x="252" y="205"/>
                      <a:pt x="251" y="204"/>
                      <a:pt x="253" y="204"/>
                    </a:cubicBezTo>
                    <a:cubicBezTo>
                      <a:pt x="255" y="206"/>
                      <a:pt x="255" y="206"/>
                      <a:pt x="255" y="206"/>
                    </a:cubicBezTo>
                    <a:cubicBezTo>
                      <a:pt x="254" y="207"/>
                      <a:pt x="252" y="207"/>
                      <a:pt x="251" y="206"/>
                    </a:cubicBezTo>
                    <a:close/>
                    <a:moveTo>
                      <a:pt x="247" y="197"/>
                    </a:moveTo>
                    <a:cubicBezTo>
                      <a:pt x="246" y="195"/>
                      <a:pt x="244" y="198"/>
                      <a:pt x="243" y="196"/>
                    </a:cubicBezTo>
                    <a:cubicBezTo>
                      <a:pt x="244" y="194"/>
                      <a:pt x="248" y="194"/>
                      <a:pt x="251" y="195"/>
                    </a:cubicBezTo>
                    <a:cubicBezTo>
                      <a:pt x="256" y="196"/>
                      <a:pt x="260" y="192"/>
                      <a:pt x="265" y="191"/>
                    </a:cubicBezTo>
                    <a:cubicBezTo>
                      <a:pt x="266" y="193"/>
                      <a:pt x="268" y="194"/>
                      <a:pt x="267" y="195"/>
                    </a:cubicBezTo>
                    <a:cubicBezTo>
                      <a:pt x="264" y="194"/>
                      <a:pt x="262" y="196"/>
                      <a:pt x="260" y="197"/>
                    </a:cubicBezTo>
                    <a:cubicBezTo>
                      <a:pt x="259" y="196"/>
                      <a:pt x="254" y="198"/>
                      <a:pt x="255" y="195"/>
                    </a:cubicBezTo>
                    <a:cubicBezTo>
                      <a:pt x="254" y="195"/>
                      <a:pt x="254" y="196"/>
                      <a:pt x="253" y="196"/>
                    </a:cubicBezTo>
                    <a:lnTo>
                      <a:pt x="247" y="197"/>
                    </a:lnTo>
                    <a:close/>
                    <a:moveTo>
                      <a:pt x="231" y="208"/>
                    </a:moveTo>
                    <a:cubicBezTo>
                      <a:pt x="231" y="205"/>
                      <a:pt x="231" y="205"/>
                      <a:pt x="231" y="205"/>
                    </a:cubicBezTo>
                    <a:cubicBezTo>
                      <a:pt x="234" y="205"/>
                      <a:pt x="238" y="206"/>
                      <a:pt x="241" y="204"/>
                    </a:cubicBezTo>
                    <a:cubicBezTo>
                      <a:pt x="242" y="205"/>
                      <a:pt x="244" y="207"/>
                      <a:pt x="246" y="205"/>
                    </a:cubicBezTo>
                    <a:cubicBezTo>
                      <a:pt x="248" y="205"/>
                      <a:pt x="247" y="207"/>
                      <a:pt x="247" y="208"/>
                    </a:cubicBezTo>
                    <a:cubicBezTo>
                      <a:pt x="244" y="210"/>
                      <a:pt x="243" y="206"/>
                      <a:pt x="240" y="208"/>
                    </a:cubicBezTo>
                    <a:cubicBezTo>
                      <a:pt x="237" y="207"/>
                      <a:pt x="234" y="207"/>
                      <a:pt x="231" y="208"/>
                    </a:cubicBezTo>
                    <a:close/>
                    <a:moveTo>
                      <a:pt x="227" y="299"/>
                    </a:moveTo>
                    <a:cubicBezTo>
                      <a:pt x="228" y="299"/>
                      <a:pt x="228" y="299"/>
                      <a:pt x="228" y="299"/>
                    </a:cubicBezTo>
                    <a:cubicBezTo>
                      <a:pt x="227" y="300"/>
                      <a:pt x="227" y="300"/>
                      <a:pt x="227" y="300"/>
                    </a:cubicBezTo>
                    <a:lnTo>
                      <a:pt x="227" y="299"/>
                    </a:lnTo>
                    <a:close/>
                    <a:moveTo>
                      <a:pt x="227" y="207"/>
                    </a:moveTo>
                    <a:cubicBezTo>
                      <a:pt x="227" y="206"/>
                      <a:pt x="228" y="206"/>
                      <a:pt x="229" y="206"/>
                    </a:cubicBezTo>
                    <a:cubicBezTo>
                      <a:pt x="229" y="208"/>
                      <a:pt x="229" y="208"/>
                      <a:pt x="229" y="208"/>
                    </a:cubicBezTo>
                    <a:cubicBezTo>
                      <a:pt x="227" y="208"/>
                      <a:pt x="227" y="208"/>
                      <a:pt x="227" y="208"/>
                    </a:cubicBezTo>
                    <a:lnTo>
                      <a:pt x="227" y="207"/>
                    </a:lnTo>
                    <a:close/>
                    <a:moveTo>
                      <a:pt x="219" y="206"/>
                    </a:moveTo>
                    <a:cubicBezTo>
                      <a:pt x="225" y="205"/>
                      <a:pt x="225" y="205"/>
                      <a:pt x="225" y="205"/>
                    </a:cubicBezTo>
                    <a:cubicBezTo>
                      <a:pt x="225" y="207"/>
                      <a:pt x="220" y="206"/>
                      <a:pt x="220" y="209"/>
                    </a:cubicBezTo>
                    <a:lnTo>
                      <a:pt x="219" y="206"/>
                    </a:lnTo>
                    <a:close/>
                    <a:moveTo>
                      <a:pt x="217" y="196"/>
                    </a:moveTo>
                    <a:cubicBezTo>
                      <a:pt x="218" y="195"/>
                      <a:pt x="218" y="195"/>
                      <a:pt x="218" y="195"/>
                    </a:cubicBezTo>
                    <a:cubicBezTo>
                      <a:pt x="220" y="194"/>
                      <a:pt x="222" y="196"/>
                      <a:pt x="224" y="196"/>
                    </a:cubicBezTo>
                    <a:cubicBezTo>
                      <a:pt x="224" y="197"/>
                      <a:pt x="225" y="197"/>
                      <a:pt x="226" y="197"/>
                    </a:cubicBezTo>
                    <a:cubicBezTo>
                      <a:pt x="227" y="197"/>
                      <a:pt x="228" y="195"/>
                      <a:pt x="229" y="194"/>
                    </a:cubicBezTo>
                    <a:cubicBezTo>
                      <a:pt x="230" y="193"/>
                      <a:pt x="232" y="194"/>
                      <a:pt x="233" y="194"/>
                    </a:cubicBezTo>
                    <a:cubicBezTo>
                      <a:pt x="233" y="195"/>
                      <a:pt x="233" y="195"/>
                      <a:pt x="233" y="196"/>
                    </a:cubicBezTo>
                    <a:cubicBezTo>
                      <a:pt x="233" y="196"/>
                      <a:pt x="234" y="197"/>
                      <a:pt x="235" y="197"/>
                    </a:cubicBezTo>
                    <a:cubicBezTo>
                      <a:pt x="236" y="196"/>
                      <a:pt x="236" y="194"/>
                      <a:pt x="236" y="193"/>
                    </a:cubicBezTo>
                    <a:cubicBezTo>
                      <a:pt x="237" y="195"/>
                      <a:pt x="239" y="196"/>
                      <a:pt x="242" y="195"/>
                    </a:cubicBezTo>
                    <a:cubicBezTo>
                      <a:pt x="241" y="196"/>
                      <a:pt x="242" y="197"/>
                      <a:pt x="241" y="197"/>
                    </a:cubicBezTo>
                    <a:cubicBezTo>
                      <a:pt x="236" y="198"/>
                      <a:pt x="230" y="196"/>
                      <a:pt x="226" y="198"/>
                    </a:cubicBezTo>
                    <a:cubicBezTo>
                      <a:pt x="223" y="197"/>
                      <a:pt x="219" y="199"/>
                      <a:pt x="217" y="196"/>
                    </a:cubicBezTo>
                    <a:close/>
                    <a:moveTo>
                      <a:pt x="144" y="295"/>
                    </a:moveTo>
                    <a:cubicBezTo>
                      <a:pt x="146" y="291"/>
                      <a:pt x="149" y="293"/>
                      <a:pt x="150" y="295"/>
                    </a:cubicBezTo>
                    <a:cubicBezTo>
                      <a:pt x="154" y="293"/>
                      <a:pt x="154" y="293"/>
                      <a:pt x="154" y="293"/>
                    </a:cubicBezTo>
                    <a:cubicBezTo>
                      <a:pt x="154" y="294"/>
                      <a:pt x="154" y="294"/>
                      <a:pt x="154" y="295"/>
                    </a:cubicBezTo>
                    <a:cubicBezTo>
                      <a:pt x="151" y="296"/>
                      <a:pt x="147" y="297"/>
                      <a:pt x="144" y="295"/>
                    </a:cubicBezTo>
                    <a:close/>
                    <a:moveTo>
                      <a:pt x="90" y="209"/>
                    </a:moveTo>
                    <a:cubicBezTo>
                      <a:pt x="91" y="209"/>
                      <a:pt x="92" y="209"/>
                      <a:pt x="92" y="210"/>
                    </a:cubicBezTo>
                    <a:cubicBezTo>
                      <a:pt x="94" y="209"/>
                      <a:pt x="94" y="207"/>
                      <a:pt x="94" y="205"/>
                    </a:cubicBezTo>
                    <a:cubicBezTo>
                      <a:pt x="96" y="202"/>
                      <a:pt x="96" y="202"/>
                      <a:pt x="96" y="202"/>
                    </a:cubicBezTo>
                    <a:cubicBezTo>
                      <a:pt x="100" y="204"/>
                      <a:pt x="104" y="199"/>
                      <a:pt x="108" y="202"/>
                    </a:cubicBezTo>
                    <a:cubicBezTo>
                      <a:pt x="110" y="199"/>
                      <a:pt x="110" y="204"/>
                      <a:pt x="113" y="202"/>
                    </a:cubicBezTo>
                    <a:cubicBezTo>
                      <a:pt x="118" y="206"/>
                      <a:pt x="123" y="202"/>
                      <a:pt x="129" y="201"/>
                    </a:cubicBezTo>
                    <a:cubicBezTo>
                      <a:pt x="130" y="203"/>
                      <a:pt x="133" y="204"/>
                      <a:pt x="135" y="204"/>
                    </a:cubicBezTo>
                    <a:cubicBezTo>
                      <a:pt x="133" y="206"/>
                      <a:pt x="133" y="206"/>
                      <a:pt x="133" y="206"/>
                    </a:cubicBezTo>
                    <a:cubicBezTo>
                      <a:pt x="132" y="206"/>
                      <a:pt x="132" y="206"/>
                      <a:pt x="132" y="206"/>
                    </a:cubicBezTo>
                    <a:cubicBezTo>
                      <a:pt x="130" y="207"/>
                      <a:pt x="126" y="206"/>
                      <a:pt x="125" y="209"/>
                    </a:cubicBezTo>
                    <a:cubicBezTo>
                      <a:pt x="130" y="210"/>
                      <a:pt x="134" y="211"/>
                      <a:pt x="138" y="209"/>
                    </a:cubicBezTo>
                    <a:cubicBezTo>
                      <a:pt x="143" y="213"/>
                      <a:pt x="150" y="209"/>
                      <a:pt x="155" y="212"/>
                    </a:cubicBezTo>
                    <a:cubicBezTo>
                      <a:pt x="153" y="212"/>
                      <a:pt x="153" y="214"/>
                      <a:pt x="152" y="214"/>
                    </a:cubicBezTo>
                    <a:cubicBezTo>
                      <a:pt x="148" y="216"/>
                      <a:pt x="145" y="215"/>
                      <a:pt x="141" y="216"/>
                    </a:cubicBezTo>
                    <a:cubicBezTo>
                      <a:pt x="133" y="218"/>
                      <a:pt x="135" y="208"/>
                      <a:pt x="127" y="211"/>
                    </a:cubicBezTo>
                    <a:cubicBezTo>
                      <a:pt x="125" y="212"/>
                      <a:pt x="128" y="214"/>
                      <a:pt x="124" y="214"/>
                    </a:cubicBezTo>
                    <a:cubicBezTo>
                      <a:pt x="120" y="215"/>
                      <a:pt x="113" y="216"/>
                      <a:pt x="111" y="211"/>
                    </a:cubicBezTo>
                    <a:cubicBezTo>
                      <a:pt x="110" y="212"/>
                      <a:pt x="111" y="213"/>
                      <a:pt x="110" y="213"/>
                    </a:cubicBezTo>
                    <a:cubicBezTo>
                      <a:pt x="106" y="212"/>
                      <a:pt x="101" y="215"/>
                      <a:pt x="97" y="214"/>
                    </a:cubicBezTo>
                    <a:cubicBezTo>
                      <a:pt x="92" y="215"/>
                      <a:pt x="92" y="212"/>
                      <a:pt x="90" y="209"/>
                    </a:cubicBezTo>
                    <a:close/>
                    <a:moveTo>
                      <a:pt x="103" y="195"/>
                    </a:moveTo>
                    <a:cubicBezTo>
                      <a:pt x="101" y="195"/>
                      <a:pt x="96" y="196"/>
                      <a:pt x="95" y="193"/>
                    </a:cubicBezTo>
                    <a:cubicBezTo>
                      <a:pt x="96" y="193"/>
                      <a:pt x="96" y="193"/>
                      <a:pt x="96" y="193"/>
                    </a:cubicBezTo>
                    <a:cubicBezTo>
                      <a:pt x="98" y="195"/>
                      <a:pt x="102" y="192"/>
                      <a:pt x="105" y="194"/>
                    </a:cubicBezTo>
                    <a:cubicBezTo>
                      <a:pt x="104" y="195"/>
                      <a:pt x="104" y="195"/>
                      <a:pt x="103" y="195"/>
                    </a:cubicBezTo>
                    <a:close/>
                    <a:moveTo>
                      <a:pt x="93" y="194"/>
                    </a:moveTo>
                    <a:cubicBezTo>
                      <a:pt x="93" y="193"/>
                      <a:pt x="93" y="193"/>
                      <a:pt x="93" y="193"/>
                    </a:cubicBezTo>
                    <a:cubicBezTo>
                      <a:pt x="94" y="193"/>
                      <a:pt x="94" y="193"/>
                      <a:pt x="94" y="193"/>
                    </a:cubicBezTo>
                    <a:lnTo>
                      <a:pt x="93" y="194"/>
                    </a:lnTo>
                    <a:close/>
                    <a:moveTo>
                      <a:pt x="81" y="186"/>
                    </a:moveTo>
                    <a:cubicBezTo>
                      <a:pt x="82" y="182"/>
                      <a:pt x="82" y="182"/>
                      <a:pt x="82" y="182"/>
                    </a:cubicBezTo>
                    <a:cubicBezTo>
                      <a:pt x="83" y="183"/>
                      <a:pt x="84" y="183"/>
                      <a:pt x="85" y="184"/>
                    </a:cubicBezTo>
                    <a:cubicBezTo>
                      <a:pt x="85" y="183"/>
                      <a:pt x="86" y="182"/>
                      <a:pt x="86" y="181"/>
                    </a:cubicBezTo>
                    <a:cubicBezTo>
                      <a:pt x="84" y="182"/>
                      <a:pt x="82" y="180"/>
                      <a:pt x="81" y="179"/>
                    </a:cubicBezTo>
                    <a:cubicBezTo>
                      <a:pt x="80" y="181"/>
                      <a:pt x="75" y="182"/>
                      <a:pt x="77" y="184"/>
                    </a:cubicBezTo>
                    <a:cubicBezTo>
                      <a:pt x="74" y="185"/>
                      <a:pt x="71" y="184"/>
                      <a:pt x="68" y="185"/>
                    </a:cubicBezTo>
                    <a:cubicBezTo>
                      <a:pt x="60" y="187"/>
                      <a:pt x="63" y="181"/>
                      <a:pt x="59" y="178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3" y="175"/>
                      <a:pt x="63" y="175"/>
                      <a:pt x="63" y="175"/>
                    </a:cubicBezTo>
                    <a:cubicBezTo>
                      <a:pt x="63" y="174"/>
                      <a:pt x="64" y="174"/>
                      <a:pt x="65" y="174"/>
                    </a:cubicBezTo>
                    <a:cubicBezTo>
                      <a:pt x="67" y="179"/>
                      <a:pt x="73" y="176"/>
                      <a:pt x="78" y="178"/>
                    </a:cubicBezTo>
                    <a:cubicBezTo>
                      <a:pt x="79" y="178"/>
                      <a:pt x="82" y="176"/>
                      <a:pt x="80" y="174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8" y="175"/>
                      <a:pt x="86" y="177"/>
                      <a:pt x="88" y="178"/>
                    </a:cubicBezTo>
                    <a:cubicBezTo>
                      <a:pt x="89" y="177"/>
                      <a:pt x="90" y="176"/>
                      <a:pt x="90" y="175"/>
                    </a:cubicBezTo>
                    <a:cubicBezTo>
                      <a:pt x="93" y="176"/>
                      <a:pt x="99" y="173"/>
                      <a:pt x="98" y="178"/>
                    </a:cubicBezTo>
                    <a:cubicBezTo>
                      <a:pt x="101" y="178"/>
                      <a:pt x="104" y="179"/>
                      <a:pt x="107" y="177"/>
                    </a:cubicBezTo>
                    <a:cubicBezTo>
                      <a:pt x="111" y="166"/>
                      <a:pt x="112" y="181"/>
                      <a:pt x="119" y="179"/>
                    </a:cubicBezTo>
                    <a:cubicBezTo>
                      <a:pt x="121" y="179"/>
                      <a:pt x="125" y="180"/>
                      <a:pt x="126" y="178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3"/>
                      <a:pt x="127" y="173"/>
                      <a:pt x="130" y="172"/>
                    </a:cubicBezTo>
                    <a:cubicBezTo>
                      <a:pt x="130" y="173"/>
                      <a:pt x="131" y="175"/>
                      <a:pt x="133" y="175"/>
                    </a:cubicBezTo>
                    <a:cubicBezTo>
                      <a:pt x="133" y="176"/>
                      <a:pt x="135" y="177"/>
                      <a:pt x="133" y="178"/>
                    </a:cubicBezTo>
                    <a:cubicBezTo>
                      <a:pt x="136" y="180"/>
                      <a:pt x="139" y="179"/>
                      <a:pt x="140" y="182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79"/>
                      <a:pt x="145" y="180"/>
                      <a:pt x="146" y="180"/>
                    </a:cubicBezTo>
                    <a:cubicBezTo>
                      <a:pt x="147" y="186"/>
                      <a:pt x="142" y="180"/>
                      <a:pt x="140" y="182"/>
                    </a:cubicBezTo>
                    <a:cubicBezTo>
                      <a:pt x="139" y="182"/>
                      <a:pt x="139" y="183"/>
                      <a:pt x="139" y="184"/>
                    </a:cubicBezTo>
                    <a:cubicBezTo>
                      <a:pt x="140" y="185"/>
                      <a:pt x="140" y="187"/>
                      <a:pt x="142" y="186"/>
                    </a:cubicBezTo>
                    <a:cubicBezTo>
                      <a:pt x="142" y="186"/>
                      <a:pt x="142" y="186"/>
                      <a:pt x="142" y="186"/>
                    </a:cubicBezTo>
                    <a:cubicBezTo>
                      <a:pt x="142" y="186"/>
                      <a:pt x="142" y="186"/>
                      <a:pt x="142" y="186"/>
                    </a:cubicBezTo>
                    <a:cubicBezTo>
                      <a:pt x="141" y="187"/>
                      <a:pt x="141" y="188"/>
                      <a:pt x="142" y="188"/>
                    </a:cubicBezTo>
                    <a:cubicBezTo>
                      <a:pt x="144" y="189"/>
                      <a:pt x="143" y="186"/>
                      <a:pt x="144" y="186"/>
                    </a:cubicBezTo>
                    <a:cubicBezTo>
                      <a:pt x="146" y="183"/>
                      <a:pt x="149" y="187"/>
                      <a:pt x="152" y="186"/>
                    </a:cubicBezTo>
                    <a:cubicBezTo>
                      <a:pt x="156" y="184"/>
                      <a:pt x="159" y="188"/>
                      <a:pt x="162" y="186"/>
                    </a:cubicBezTo>
                    <a:cubicBezTo>
                      <a:pt x="172" y="188"/>
                      <a:pt x="181" y="185"/>
                      <a:pt x="191" y="185"/>
                    </a:cubicBezTo>
                    <a:cubicBezTo>
                      <a:pt x="192" y="184"/>
                      <a:pt x="191" y="183"/>
                      <a:pt x="192" y="182"/>
                    </a:cubicBezTo>
                    <a:cubicBezTo>
                      <a:pt x="193" y="180"/>
                      <a:pt x="193" y="183"/>
                      <a:pt x="194" y="182"/>
                    </a:cubicBezTo>
                    <a:cubicBezTo>
                      <a:pt x="195" y="180"/>
                      <a:pt x="195" y="180"/>
                      <a:pt x="195" y="180"/>
                    </a:cubicBezTo>
                    <a:cubicBezTo>
                      <a:pt x="196" y="180"/>
                      <a:pt x="196" y="180"/>
                      <a:pt x="196" y="180"/>
                    </a:cubicBezTo>
                    <a:cubicBezTo>
                      <a:pt x="196" y="182"/>
                      <a:pt x="196" y="182"/>
                      <a:pt x="196" y="182"/>
                    </a:cubicBezTo>
                    <a:cubicBezTo>
                      <a:pt x="198" y="186"/>
                      <a:pt x="205" y="186"/>
                      <a:pt x="210" y="186"/>
                    </a:cubicBezTo>
                    <a:cubicBezTo>
                      <a:pt x="214" y="180"/>
                      <a:pt x="217" y="189"/>
                      <a:pt x="220" y="183"/>
                    </a:cubicBezTo>
                    <a:cubicBezTo>
                      <a:pt x="225" y="184"/>
                      <a:pt x="232" y="185"/>
                      <a:pt x="237" y="183"/>
                    </a:cubicBezTo>
                    <a:cubicBezTo>
                      <a:pt x="241" y="187"/>
                      <a:pt x="242" y="179"/>
                      <a:pt x="246" y="182"/>
                    </a:cubicBezTo>
                    <a:cubicBezTo>
                      <a:pt x="246" y="181"/>
                      <a:pt x="246" y="181"/>
                      <a:pt x="246" y="181"/>
                    </a:cubicBezTo>
                    <a:cubicBezTo>
                      <a:pt x="246" y="180"/>
                      <a:pt x="245" y="179"/>
                      <a:pt x="243" y="180"/>
                    </a:cubicBezTo>
                    <a:cubicBezTo>
                      <a:pt x="241" y="181"/>
                      <a:pt x="237" y="180"/>
                      <a:pt x="235" y="180"/>
                    </a:cubicBezTo>
                    <a:cubicBezTo>
                      <a:pt x="234" y="176"/>
                      <a:pt x="239" y="181"/>
                      <a:pt x="241" y="178"/>
                    </a:cubicBezTo>
                    <a:cubicBezTo>
                      <a:pt x="244" y="179"/>
                      <a:pt x="247" y="178"/>
                      <a:pt x="250" y="177"/>
                    </a:cubicBezTo>
                    <a:cubicBezTo>
                      <a:pt x="249" y="180"/>
                      <a:pt x="249" y="180"/>
                      <a:pt x="249" y="180"/>
                    </a:cubicBezTo>
                    <a:cubicBezTo>
                      <a:pt x="247" y="184"/>
                      <a:pt x="253" y="181"/>
                      <a:pt x="252" y="183"/>
                    </a:cubicBezTo>
                    <a:cubicBezTo>
                      <a:pt x="255" y="185"/>
                      <a:pt x="259" y="183"/>
                      <a:pt x="260" y="181"/>
                    </a:cubicBezTo>
                    <a:cubicBezTo>
                      <a:pt x="261" y="182"/>
                      <a:pt x="264" y="182"/>
                      <a:pt x="266" y="182"/>
                    </a:cubicBezTo>
                    <a:cubicBezTo>
                      <a:pt x="269" y="183"/>
                      <a:pt x="275" y="181"/>
                      <a:pt x="278" y="183"/>
                    </a:cubicBezTo>
                    <a:cubicBezTo>
                      <a:pt x="280" y="181"/>
                      <a:pt x="281" y="184"/>
                      <a:pt x="283" y="183"/>
                    </a:cubicBezTo>
                    <a:cubicBezTo>
                      <a:pt x="287" y="182"/>
                      <a:pt x="294" y="185"/>
                      <a:pt x="296" y="181"/>
                    </a:cubicBezTo>
                    <a:cubicBezTo>
                      <a:pt x="296" y="179"/>
                      <a:pt x="295" y="179"/>
                      <a:pt x="294" y="179"/>
                    </a:cubicBezTo>
                    <a:cubicBezTo>
                      <a:pt x="294" y="178"/>
                      <a:pt x="294" y="178"/>
                      <a:pt x="294" y="178"/>
                    </a:cubicBezTo>
                    <a:cubicBezTo>
                      <a:pt x="296" y="176"/>
                      <a:pt x="298" y="177"/>
                      <a:pt x="299" y="178"/>
                    </a:cubicBezTo>
                    <a:cubicBezTo>
                      <a:pt x="298" y="178"/>
                      <a:pt x="298" y="180"/>
                      <a:pt x="297" y="181"/>
                    </a:cubicBezTo>
                    <a:cubicBezTo>
                      <a:pt x="298" y="184"/>
                      <a:pt x="301" y="182"/>
                      <a:pt x="303" y="182"/>
                    </a:cubicBezTo>
                    <a:cubicBezTo>
                      <a:pt x="306" y="181"/>
                      <a:pt x="304" y="178"/>
                      <a:pt x="306" y="176"/>
                    </a:cubicBezTo>
                    <a:cubicBezTo>
                      <a:pt x="307" y="177"/>
                      <a:pt x="310" y="175"/>
                      <a:pt x="310" y="177"/>
                    </a:cubicBezTo>
                    <a:cubicBezTo>
                      <a:pt x="309" y="178"/>
                      <a:pt x="308" y="178"/>
                      <a:pt x="307" y="177"/>
                    </a:cubicBezTo>
                    <a:cubicBezTo>
                      <a:pt x="307" y="178"/>
                      <a:pt x="306" y="178"/>
                      <a:pt x="307" y="179"/>
                    </a:cubicBezTo>
                    <a:cubicBezTo>
                      <a:pt x="309" y="179"/>
                      <a:pt x="307" y="183"/>
                      <a:pt x="311" y="182"/>
                    </a:cubicBezTo>
                    <a:cubicBezTo>
                      <a:pt x="313" y="182"/>
                      <a:pt x="311" y="181"/>
                      <a:pt x="312" y="180"/>
                    </a:cubicBezTo>
                    <a:cubicBezTo>
                      <a:pt x="318" y="178"/>
                      <a:pt x="322" y="186"/>
                      <a:pt x="329" y="182"/>
                    </a:cubicBezTo>
                    <a:cubicBezTo>
                      <a:pt x="331" y="185"/>
                      <a:pt x="334" y="182"/>
                      <a:pt x="336" y="183"/>
                    </a:cubicBezTo>
                    <a:cubicBezTo>
                      <a:pt x="338" y="181"/>
                      <a:pt x="340" y="184"/>
                      <a:pt x="342" y="183"/>
                    </a:cubicBezTo>
                    <a:cubicBezTo>
                      <a:pt x="341" y="180"/>
                      <a:pt x="345" y="182"/>
                      <a:pt x="344" y="179"/>
                    </a:cubicBezTo>
                    <a:cubicBezTo>
                      <a:pt x="344" y="177"/>
                      <a:pt x="342" y="179"/>
                      <a:pt x="341" y="179"/>
                    </a:cubicBezTo>
                    <a:cubicBezTo>
                      <a:pt x="342" y="178"/>
                      <a:pt x="342" y="174"/>
                      <a:pt x="345" y="175"/>
                    </a:cubicBezTo>
                    <a:cubicBezTo>
                      <a:pt x="347" y="176"/>
                      <a:pt x="350" y="177"/>
                      <a:pt x="352" y="178"/>
                    </a:cubicBezTo>
                    <a:cubicBezTo>
                      <a:pt x="350" y="182"/>
                      <a:pt x="356" y="181"/>
                      <a:pt x="357" y="183"/>
                    </a:cubicBezTo>
                    <a:cubicBezTo>
                      <a:pt x="360" y="184"/>
                      <a:pt x="362" y="182"/>
                      <a:pt x="364" y="183"/>
                    </a:cubicBezTo>
                    <a:cubicBezTo>
                      <a:pt x="366" y="183"/>
                      <a:pt x="369" y="184"/>
                      <a:pt x="370" y="182"/>
                    </a:cubicBezTo>
                    <a:cubicBezTo>
                      <a:pt x="371" y="181"/>
                      <a:pt x="374" y="181"/>
                      <a:pt x="374" y="183"/>
                    </a:cubicBezTo>
                    <a:cubicBezTo>
                      <a:pt x="378" y="185"/>
                      <a:pt x="381" y="179"/>
                      <a:pt x="383" y="183"/>
                    </a:cubicBezTo>
                    <a:cubicBezTo>
                      <a:pt x="387" y="180"/>
                      <a:pt x="391" y="186"/>
                      <a:pt x="395" y="182"/>
                    </a:cubicBezTo>
                    <a:cubicBezTo>
                      <a:pt x="395" y="182"/>
                      <a:pt x="395" y="182"/>
                      <a:pt x="394" y="182"/>
                    </a:cubicBezTo>
                    <a:cubicBezTo>
                      <a:pt x="396" y="180"/>
                      <a:pt x="399" y="185"/>
                      <a:pt x="402" y="182"/>
                    </a:cubicBezTo>
                    <a:cubicBezTo>
                      <a:pt x="407" y="180"/>
                      <a:pt x="412" y="182"/>
                      <a:pt x="416" y="182"/>
                    </a:cubicBezTo>
                    <a:cubicBezTo>
                      <a:pt x="420" y="179"/>
                      <a:pt x="426" y="183"/>
                      <a:pt x="428" y="179"/>
                    </a:cubicBezTo>
                    <a:cubicBezTo>
                      <a:pt x="437" y="182"/>
                      <a:pt x="447" y="181"/>
                      <a:pt x="457" y="180"/>
                    </a:cubicBezTo>
                    <a:cubicBezTo>
                      <a:pt x="466" y="181"/>
                      <a:pt x="476" y="180"/>
                      <a:pt x="485" y="181"/>
                    </a:cubicBezTo>
                    <a:cubicBezTo>
                      <a:pt x="488" y="183"/>
                      <a:pt x="488" y="183"/>
                      <a:pt x="488" y="183"/>
                    </a:cubicBezTo>
                    <a:cubicBezTo>
                      <a:pt x="485" y="182"/>
                      <a:pt x="480" y="186"/>
                      <a:pt x="479" y="182"/>
                    </a:cubicBezTo>
                    <a:cubicBezTo>
                      <a:pt x="478" y="180"/>
                      <a:pt x="477" y="184"/>
                      <a:pt x="475" y="182"/>
                    </a:cubicBezTo>
                    <a:cubicBezTo>
                      <a:pt x="475" y="184"/>
                      <a:pt x="474" y="183"/>
                      <a:pt x="472" y="183"/>
                    </a:cubicBezTo>
                    <a:cubicBezTo>
                      <a:pt x="471" y="184"/>
                      <a:pt x="468" y="184"/>
                      <a:pt x="467" y="186"/>
                    </a:cubicBezTo>
                    <a:cubicBezTo>
                      <a:pt x="464" y="188"/>
                      <a:pt x="463" y="185"/>
                      <a:pt x="461" y="184"/>
                    </a:cubicBezTo>
                    <a:cubicBezTo>
                      <a:pt x="452" y="185"/>
                      <a:pt x="444" y="183"/>
                      <a:pt x="435" y="185"/>
                    </a:cubicBezTo>
                    <a:cubicBezTo>
                      <a:pt x="434" y="185"/>
                      <a:pt x="434" y="187"/>
                      <a:pt x="434" y="187"/>
                    </a:cubicBezTo>
                    <a:cubicBezTo>
                      <a:pt x="429" y="187"/>
                      <a:pt x="424" y="189"/>
                      <a:pt x="421" y="186"/>
                    </a:cubicBezTo>
                    <a:cubicBezTo>
                      <a:pt x="418" y="184"/>
                      <a:pt x="412" y="185"/>
                      <a:pt x="409" y="185"/>
                    </a:cubicBezTo>
                    <a:cubicBezTo>
                      <a:pt x="407" y="187"/>
                      <a:pt x="402" y="184"/>
                      <a:pt x="400" y="187"/>
                    </a:cubicBezTo>
                    <a:cubicBezTo>
                      <a:pt x="398" y="188"/>
                      <a:pt x="399" y="186"/>
                      <a:pt x="398" y="185"/>
                    </a:cubicBezTo>
                    <a:cubicBezTo>
                      <a:pt x="394" y="188"/>
                      <a:pt x="391" y="182"/>
                      <a:pt x="387" y="185"/>
                    </a:cubicBezTo>
                    <a:cubicBezTo>
                      <a:pt x="386" y="189"/>
                      <a:pt x="380" y="187"/>
                      <a:pt x="378" y="188"/>
                    </a:cubicBezTo>
                    <a:cubicBezTo>
                      <a:pt x="375" y="187"/>
                      <a:pt x="374" y="186"/>
                      <a:pt x="374" y="184"/>
                    </a:cubicBezTo>
                    <a:cubicBezTo>
                      <a:pt x="372" y="184"/>
                      <a:pt x="372" y="186"/>
                      <a:pt x="372" y="186"/>
                    </a:cubicBezTo>
                    <a:cubicBezTo>
                      <a:pt x="369" y="187"/>
                      <a:pt x="364" y="188"/>
                      <a:pt x="361" y="186"/>
                    </a:cubicBezTo>
                    <a:cubicBezTo>
                      <a:pt x="342" y="188"/>
                      <a:pt x="321" y="186"/>
                      <a:pt x="304" y="188"/>
                    </a:cubicBezTo>
                    <a:cubicBezTo>
                      <a:pt x="303" y="186"/>
                      <a:pt x="301" y="187"/>
                      <a:pt x="300" y="188"/>
                    </a:cubicBezTo>
                    <a:cubicBezTo>
                      <a:pt x="298" y="185"/>
                      <a:pt x="296" y="189"/>
                      <a:pt x="293" y="186"/>
                    </a:cubicBezTo>
                    <a:cubicBezTo>
                      <a:pt x="289" y="191"/>
                      <a:pt x="286" y="184"/>
                      <a:pt x="283" y="188"/>
                    </a:cubicBezTo>
                    <a:cubicBezTo>
                      <a:pt x="274" y="187"/>
                      <a:pt x="263" y="191"/>
                      <a:pt x="254" y="188"/>
                    </a:cubicBezTo>
                    <a:cubicBezTo>
                      <a:pt x="251" y="189"/>
                      <a:pt x="247" y="189"/>
                      <a:pt x="244" y="187"/>
                    </a:cubicBezTo>
                    <a:cubicBezTo>
                      <a:pt x="238" y="189"/>
                      <a:pt x="231" y="188"/>
                      <a:pt x="224" y="190"/>
                    </a:cubicBezTo>
                    <a:cubicBezTo>
                      <a:pt x="222" y="187"/>
                      <a:pt x="220" y="192"/>
                      <a:pt x="218" y="189"/>
                    </a:cubicBezTo>
                    <a:cubicBezTo>
                      <a:pt x="197" y="190"/>
                      <a:pt x="177" y="188"/>
                      <a:pt x="156" y="188"/>
                    </a:cubicBezTo>
                    <a:cubicBezTo>
                      <a:pt x="152" y="191"/>
                      <a:pt x="146" y="190"/>
                      <a:pt x="142" y="188"/>
                    </a:cubicBezTo>
                    <a:cubicBezTo>
                      <a:pt x="136" y="190"/>
                      <a:pt x="131" y="189"/>
                      <a:pt x="125" y="188"/>
                    </a:cubicBezTo>
                    <a:cubicBezTo>
                      <a:pt x="110" y="188"/>
                      <a:pt x="95" y="188"/>
                      <a:pt x="81" y="186"/>
                    </a:cubicBezTo>
                    <a:close/>
                    <a:moveTo>
                      <a:pt x="55" y="211"/>
                    </a:moveTo>
                    <a:cubicBezTo>
                      <a:pt x="59" y="210"/>
                      <a:pt x="63" y="212"/>
                      <a:pt x="66" y="209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70" y="206"/>
                      <a:pt x="71" y="211"/>
                      <a:pt x="76" y="211"/>
                    </a:cubicBezTo>
                    <a:cubicBezTo>
                      <a:pt x="77" y="210"/>
                      <a:pt x="77" y="209"/>
                      <a:pt x="77" y="208"/>
                    </a:cubicBezTo>
                    <a:cubicBezTo>
                      <a:pt x="80" y="207"/>
                      <a:pt x="82" y="208"/>
                      <a:pt x="84" y="208"/>
                    </a:cubicBezTo>
                    <a:cubicBezTo>
                      <a:pt x="81" y="217"/>
                      <a:pt x="72" y="210"/>
                      <a:pt x="66" y="213"/>
                    </a:cubicBezTo>
                    <a:cubicBezTo>
                      <a:pt x="64" y="210"/>
                      <a:pt x="58" y="212"/>
                      <a:pt x="55" y="211"/>
                    </a:cubicBezTo>
                    <a:close/>
                    <a:moveTo>
                      <a:pt x="34" y="268"/>
                    </a:moveTo>
                    <a:cubicBezTo>
                      <a:pt x="32" y="270"/>
                      <a:pt x="38" y="271"/>
                      <a:pt x="34" y="273"/>
                    </a:cubicBezTo>
                    <a:cubicBezTo>
                      <a:pt x="31" y="272"/>
                      <a:pt x="31" y="272"/>
                      <a:pt x="31" y="272"/>
                    </a:cubicBezTo>
                    <a:cubicBezTo>
                      <a:pt x="34" y="270"/>
                      <a:pt x="30" y="269"/>
                      <a:pt x="32" y="266"/>
                    </a:cubicBezTo>
                    <a:lnTo>
                      <a:pt x="34" y="268"/>
                    </a:lnTo>
                    <a:close/>
                    <a:moveTo>
                      <a:pt x="26" y="237"/>
                    </a:moveTo>
                    <a:cubicBezTo>
                      <a:pt x="26" y="236"/>
                      <a:pt x="27" y="235"/>
                      <a:pt x="28" y="234"/>
                    </a:cubicBezTo>
                    <a:cubicBezTo>
                      <a:pt x="29" y="235"/>
                      <a:pt x="28" y="236"/>
                      <a:pt x="27" y="237"/>
                    </a:cubicBezTo>
                    <a:lnTo>
                      <a:pt x="26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7" name="Freeform 6844"/>
              <p:cNvSpPr/>
              <p:nvPr/>
            </p:nvSpPr>
            <p:spPr bwMode="auto">
              <a:xfrm>
                <a:off x="5481638" y="20002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8" name="Freeform 6845"/>
              <p:cNvSpPr/>
              <p:nvPr/>
            </p:nvSpPr>
            <p:spPr bwMode="auto">
              <a:xfrm>
                <a:off x="5556251" y="2001838"/>
                <a:ext cx="38100" cy="22225"/>
              </a:xfrm>
              <a:custGeom>
                <a:avLst/>
                <a:gdLst>
                  <a:gd name="T0" fmla="*/ 19 w 24"/>
                  <a:gd name="T1" fmla="*/ 8 h 14"/>
                  <a:gd name="T2" fmla="*/ 11 w 24"/>
                  <a:gd name="T3" fmla="*/ 9 h 14"/>
                  <a:gd name="T4" fmla="*/ 7 w 24"/>
                  <a:gd name="T5" fmla="*/ 13 h 14"/>
                  <a:gd name="T6" fmla="*/ 5 w 24"/>
                  <a:gd name="T7" fmla="*/ 13 h 14"/>
                  <a:gd name="T8" fmla="*/ 3 w 24"/>
                  <a:gd name="T9" fmla="*/ 7 h 14"/>
                  <a:gd name="T10" fmla="*/ 8 w 24"/>
                  <a:gd name="T11" fmla="*/ 6 h 14"/>
                  <a:gd name="T12" fmla="*/ 8 w 24"/>
                  <a:gd name="T13" fmla="*/ 5 h 14"/>
                  <a:gd name="T14" fmla="*/ 14 w 24"/>
                  <a:gd name="T15" fmla="*/ 5 h 14"/>
                  <a:gd name="T16" fmla="*/ 17 w 24"/>
                  <a:gd name="T17" fmla="*/ 1 h 14"/>
                  <a:gd name="T18" fmla="*/ 15 w 24"/>
                  <a:gd name="T19" fmla="*/ 5 h 14"/>
                  <a:gd name="T20" fmla="*/ 17 w 24"/>
                  <a:gd name="T21" fmla="*/ 7 h 14"/>
                  <a:gd name="T22" fmla="*/ 18 w 24"/>
                  <a:gd name="T23" fmla="*/ 6 h 14"/>
                  <a:gd name="T24" fmla="*/ 22 w 24"/>
                  <a:gd name="T25" fmla="*/ 5 h 14"/>
                  <a:gd name="T26" fmla="*/ 24 w 24"/>
                  <a:gd name="T27" fmla="*/ 8 h 14"/>
                  <a:gd name="T28" fmla="*/ 19 w 24"/>
                  <a:gd name="T2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4">
                    <a:moveTo>
                      <a:pt x="19" y="8"/>
                    </a:moveTo>
                    <a:cubicBezTo>
                      <a:pt x="16" y="7"/>
                      <a:pt x="14" y="8"/>
                      <a:pt x="11" y="9"/>
                    </a:cubicBezTo>
                    <a:cubicBezTo>
                      <a:pt x="11" y="12"/>
                      <a:pt x="6" y="9"/>
                      <a:pt x="7" y="13"/>
                    </a:cubicBezTo>
                    <a:cubicBezTo>
                      <a:pt x="6" y="14"/>
                      <a:pt x="6" y="13"/>
                      <a:pt x="5" y="13"/>
                    </a:cubicBezTo>
                    <a:cubicBezTo>
                      <a:pt x="7" y="9"/>
                      <a:pt x="0" y="11"/>
                      <a:pt x="3" y="7"/>
                    </a:cubicBezTo>
                    <a:cubicBezTo>
                      <a:pt x="5" y="7"/>
                      <a:pt x="7" y="7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3"/>
                      <a:pt x="14" y="0"/>
                      <a:pt x="17" y="1"/>
                    </a:cubicBezTo>
                    <a:cubicBezTo>
                      <a:pt x="18" y="2"/>
                      <a:pt x="17" y="4"/>
                      <a:pt x="15" y="5"/>
                    </a:cubicBezTo>
                    <a:cubicBezTo>
                      <a:pt x="16" y="5"/>
                      <a:pt x="16" y="6"/>
                      <a:pt x="17" y="7"/>
                    </a:cubicBezTo>
                    <a:cubicBezTo>
                      <a:pt x="17" y="6"/>
                      <a:pt x="18" y="6"/>
                      <a:pt x="18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4" y="7"/>
                      <a:pt x="24" y="8"/>
                    </a:cubicBezTo>
                    <a:cubicBezTo>
                      <a:pt x="22" y="9"/>
                      <a:pt x="20" y="10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9" name="Freeform 6847"/>
              <p:cNvSpPr/>
              <p:nvPr/>
            </p:nvSpPr>
            <p:spPr bwMode="auto">
              <a:xfrm>
                <a:off x="5572126" y="200501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0" name="Freeform 6848"/>
              <p:cNvSpPr/>
              <p:nvPr/>
            </p:nvSpPr>
            <p:spPr bwMode="auto">
              <a:xfrm>
                <a:off x="5595938" y="2001839"/>
                <a:ext cx="14288" cy="19050"/>
              </a:xfrm>
              <a:custGeom>
                <a:avLst/>
                <a:gdLst>
                  <a:gd name="T0" fmla="*/ 4 w 9"/>
                  <a:gd name="T1" fmla="*/ 10 h 12"/>
                  <a:gd name="T2" fmla="*/ 3 w 9"/>
                  <a:gd name="T3" fmla="*/ 11 h 12"/>
                  <a:gd name="T4" fmla="*/ 1 w 9"/>
                  <a:gd name="T5" fmla="*/ 8 h 12"/>
                  <a:gd name="T6" fmla="*/ 4 w 9"/>
                  <a:gd name="T7" fmla="*/ 7 h 12"/>
                  <a:gd name="T8" fmla="*/ 2 w 9"/>
                  <a:gd name="T9" fmla="*/ 3 h 12"/>
                  <a:gd name="T10" fmla="*/ 9 w 9"/>
                  <a:gd name="T11" fmla="*/ 7 h 12"/>
                  <a:gd name="T12" fmla="*/ 9 w 9"/>
                  <a:gd name="T13" fmla="*/ 11 h 12"/>
                  <a:gd name="T14" fmla="*/ 4 w 9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4" y="10"/>
                    </a:moveTo>
                    <a:cubicBezTo>
                      <a:pt x="4" y="11"/>
                      <a:pt x="3" y="11"/>
                      <a:pt x="3" y="11"/>
                    </a:cubicBezTo>
                    <a:cubicBezTo>
                      <a:pt x="3" y="9"/>
                      <a:pt x="0" y="11"/>
                      <a:pt x="1" y="8"/>
                    </a:cubicBezTo>
                    <a:cubicBezTo>
                      <a:pt x="2" y="8"/>
                      <a:pt x="3" y="7"/>
                      <a:pt x="4" y="7"/>
                    </a:cubicBezTo>
                    <a:cubicBezTo>
                      <a:pt x="7" y="3"/>
                      <a:pt x="0" y="6"/>
                      <a:pt x="2" y="3"/>
                    </a:cubicBezTo>
                    <a:cubicBezTo>
                      <a:pt x="7" y="0"/>
                      <a:pt x="6" y="6"/>
                      <a:pt x="9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6" y="12"/>
                      <a:pt x="5" y="12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1" name="Freeform 6849"/>
              <p:cNvSpPr/>
              <p:nvPr/>
            </p:nvSpPr>
            <p:spPr bwMode="auto">
              <a:xfrm>
                <a:off x="5616576" y="2001839"/>
                <a:ext cx="96838" cy="25400"/>
              </a:xfrm>
              <a:custGeom>
                <a:avLst/>
                <a:gdLst>
                  <a:gd name="T0" fmla="*/ 57 w 63"/>
                  <a:gd name="T1" fmla="*/ 14 h 16"/>
                  <a:gd name="T2" fmla="*/ 52 w 63"/>
                  <a:gd name="T3" fmla="*/ 10 h 16"/>
                  <a:gd name="T4" fmla="*/ 44 w 63"/>
                  <a:gd name="T5" fmla="*/ 10 h 16"/>
                  <a:gd name="T6" fmla="*/ 41 w 63"/>
                  <a:gd name="T7" fmla="*/ 14 h 16"/>
                  <a:gd name="T8" fmla="*/ 37 w 63"/>
                  <a:gd name="T9" fmla="*/ 15 h 16"/>
                  <a:gd name="T10" fmla="*/ 32 w 63"/>
                  <a:gd name="T11" fmla="*/ 15 h 16"/>
                  <a:gd name="T12" fmla="*/ 27 w 63"/>
                  <a:gd name="T13" fmla="*/ 12 h 16"/>
                  <a:gd name="T14" fmla="*/ 22 w 63"/>
                  <a:gd name="T15" fmla="*/ 10 h 16"/>
                  <a:gd name="T16" fmla="*/ 12 w 63"/>
                  <a:gd name="T17" fmla="*/ 14 h 16"/>
                  <a:gd name="T18" fmla="*/ 10 w 63"/>
                  <a:gd name="T19" fmla="*/ 13 h 16"/>
                  <a:gd name="T20" fmla="*/ 0 w 63"/>
                  <a:gd name="T21" fmla="*/ 7 h 16"/>
                  <a:gd name="T22" fmla="*/ 5 w 63"/>
                  <a:gd name="T23" fmla="*/ 6 h 16"/>
                  <a:gd name="T24" fmla="*/ 6 w 63"/>
                  <a:gd name="T25" fmla="*/ 5 h 16"/>
                  <a:gd name="T26" fmla="*/ 3 w 63"/>
                  <a:gd name="T27" fmla="*/ 4 h 16"/>
                  <a:gd name="T28" fmla="*/ 12 w 63"/>
                  <a:gd name="T29" fmla="*/ 5 h 16"/>
                  <a:gd name="T30" fmla="*/ 11 w 63"/>
                  <a:gd name="T31" fmla="*/ 6 h 16"/>
                  <a:gd name="T32" fmla="*/ 11 w 63"/>
                  <a:gd name="T33" fmla="*/ 7 h 16"/>
                  <a:gd name="T34" fmla="*/ 12 w 63"/>
                  <a:gd name="T35" fmla="*/ 6 h 16"/>
                  <a:gd name="T36" fmla="*/ 15 w 63"/>
                  <a:gd name="T37" fmla="*/ 8 h 16"/>
                  <a:gd name="T38" fmla="*/ 16 w 63"/>
                  <a:gd name="T39" fmla="*/ 7 h 16"/>
                  <a:gd name="T40" fmla="*/ 16 w 63"/>
                  <a:gd name="T41" fmla="*/ 3 h 16"/>
                  <a:gd name="T42" fmla="*/ 19 w 63"/>
                  <a:gd name="T43" fmla="*/ 6 h 16"/>
                  <a:gd name="T44" fmla="*/ 24 w 63"/>
                  <a:gd name="T45" fmla="*/ 3 h 16"/>
                  <a:gd name="T46" fmla="*/ 27 w 63"/>
                  <a:gd name="T47" fmla="*/ 4 h 16"/>
                  <a:gd name="T48" fmla="*/ 25 w 63"/>
                  <a:gd name="T49" fmla="*/ 7 h 16"/>
                  <a:gd name="T50" fmla="*/ 32 w 63"/>
                  <a:gd name="T51" fmla="*/ 9 h 16"/>
                  <a:gd name="T52" fmla="*/ 35 w 63"/>
                  <a:gd name="T53" fmla="*/ 6 h 16"/>
                  <a:gd name="T54" fmla="*/ 30 w 63"/>
                  <a:gd name="T55" fmla="*/ 6 h 16"/>
                  <a:gd name="T56" fmla="*/ 31 w 63"/>
                  <a:gd name="T57" fmla="*/ 3 h 16"/>
                  <a:gd name="T58" fmla="*/ 37 w 63"/>
                  <a:gd name="T59" fmla="*/ 3 h 16"/>
                  <a:gd name="T60" fmla="*/ 36 w 63"/>
                  <a:gd name="T61" fmla="*/ 6 h 16"/>
                  <a:gd name="T62" fmla="*/ 42 w 63"/>
                  <a:gd name="T63" fmla="*/ 3 h 16"/>
                  <a:gd name="T64" fmla="*/ 46 w 63"/>
                  <a:gd name="T65" fmla="*/ 2 h 16"/>
                  <a:gd name="T66" fmla="*/ 47 w 63"/>
                  <a:gd name="T67" fmla="*/ 4 h 16"/>
                  <a:gd name="T68" fmla="*/ 45 w 63"/>
                  <a:gd name="T69" fmla="*/ 6 h 16"/>
                  <a:gd name="T70" fmla="*/ 48 w 63"/>
                  <a:gd name="T71" fmla="*/ 9 h 16"/>
                  <a:gd name="T72" fmla="*/ 53 w 63"/>
                  <a:gd name="T73" fmla="*/ 5 h 16"/>
                  <a:gd name="T74" fmla="*/ 49 w 63"/>
                  <a:gd name="T75" fmla="*/ 6 h 16"/>
                  <a:gd name="T76" fmla="*/ 48 w 63"/>
                  <a:gd name="T77" fmla="*/ 5 h 16"/>
                  <a:gd name="T78" fmla="*/ 56 w 63"/>
                  <a:gd name="T79" fmla="*/ 2 h 16"/>
                  <a:gd name="T80" fmla="*/ 56 w 63"/>
                  <a:gd name="T81" fmla="*/ 6 h 16"/>
                  <a:gd name="T82" fmla="*/ 57 w 63"/>
                  <a:gd name="T83" fmla="*/ 2 h 16"/>
                  <a:gd name="T84" fmla="*/ 61 w 63"/>
                  <a:gd name="T85" fmla="*/ 2 h 16"/>
                  <a:gd name="T86" fmla="*/ 61 w 63"/>
                  <a:gd name="T87" fmla="*/ 3 h 16"/>
                  <a:gd name="T88" fmla="*/ 59 w 63"/>
                  <a:gd name="T89" fmla="*/ 5 h 16"/>
                  <a:gd name="T90" fmla="*/ 63 w 63"/>
                  <a:gd name="T91" fmla="*/ 11 h 16"/>
                  <a:gd name="T92" fmla="*/ 57 w 63"/>
                  <a:gd name="T9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16">
                    <a:moveTo>
                      <a:pt x="57" y="14"/>
                    </a:moveTo>
                    <a:cubicBezTo>
                      <a:pt x="54" y="12"/>
                      <a:pt x="53" y="13"/>
                      <a:pt x="52" y="10"/>
                    </a:cubicBezTo>
                    <a:cubicBezTo>
                      <a:pt x="49" y="13"/>
                      <a:pt x="47" y="9"/>
                      <a:pt x="44" y="10"/>
                    </a:cubicBezTo>
                    <a:cubicBezTo>
                      <a:pt x="43" y="11"/>
                      <a:pt x="40" y="13"/>
                      <a:pt x="41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6"/>
                      <a:pt x="34" y="12"/>
                      <a:pt x="32" y="15"/>
                    </a:cubicBezTo>
                    <a:cubicBezTo>
                      <a:pt x="30" y="15"/>
                      <a:pt x="27" y="15"/>
                      <a:pt x="27" y="12"/>
                    </a:cubicBezTo>
                    <a:cubicBezTo>
                      <a:pt x="26" y="11"/>
                      <a:pt x="24" y="9"/>
                      <a:pt x="22" y="10"/>
                    </a:cubicBezTo>
                    <a:cubicBezTo>
                      <a:pt x="18" y="10"/>
                      <a:pt x="14" y="12"/>
                      <a:pt x="12" y="14"/>
                    </a:cubicBezTo>
                    <a:cubicBezTo>
                      <a:pt x="11" y="15"/>
                      <a:pt x="11" y="13"/>
                      <a:pt x="10" y="13"/>
                    </a:cubicBezTo>
                    <a:cubicBezTo>
                      <a:pt x="6" y="12"/>
                      <a:pt x="1" y="12"/>
                      <a:pt x="0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5" y="2"/>
                      <a:pt x="10" y="2"/>
                      <a:pt x="12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5"/>
                      <a:pt x="14" y="8"/>
                      <a:pt x="15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6"/>
                      <a:pt x="17" y="4"/>
                      <a:pt x="16" y="3"/>
                    </a:cubicBezTo>
                    <a:cubicBezTo>
                      <a:pt x="19" y="3"/>
                      <a:pt x="16" y="7"/>
                      <a:pt x="19" y="6"/>
                    </a:cubicBezTo>
                    <a:cubicBezTo>
                      <a:pt x="22" y="6"/>
                      <a:pt x="25" y="5"/>
                      <a:pt x="24" y="3"/>
                    </a:cubicBezTo>
                    <a:cubicBezTo>
                      <a:pt x="25" y="3"/>
                      <a:pt x="27" y="3"/>
                      <a:pt x="27" y="4"/>
                    </a:cubicBezTo>
                    <a:cubicBezTo>
                      <a:pt x="27" y="6"/>
                      <a:pt x="24" y="5"/>
                      <a:pt x="25" y="7"/>
                    </a:cubicBezTo>
                    <a:cubicBezTo>
                      <a:pt x="27" y="7"/>
                      <a:pt x="31" y="6"/>
                      <a:pt x="32" y="9"/>
                    </a:cubicBezTo>
                    <a:cubicBezTo>
                      <a:pt x="34" y="10"/>
                      <a:pt x="34" y="6"/>
                      <a:pt x="35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5"/>
                      <a:pt x="30" y="4"/>
                      <a:pt x="31" y="3"/>
                    </a:cubicBezTo>
                    <a:cubicBezTo>
                      <a:pt x="34" y="2"/>
                      <a:pt x="35" y="4"/>
                      <a:pt x="37" y="3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9" y="8"/>
                      <a:pt x="40" y="3"/>
                      <a:pt x="42" y="3"/>
                    </a:cubicBezTo>
                    <a:cubicBezTo>
                      <a:pt x="43" y="4"/>
                      <a:pt x="45" y="4"/>
                      <a:pt x="46" y="2"/>
                    </a:cubicBezTo>
                    <a:cubicBezTo>
                      <a:pt x="47" y="3"/>
                      <a:pt x="47" y="4"/>
                      <a:pt x="47" y="4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3"/>
                      <a:pt x="50" y="6"/>
                      <a:pt x="49" y="6"/>
                    </a:cubicBezTo>
                    <a:cubicBezTo>
                      <a:pt x="49" y="6"/>
                      <a:pt x="48" y="5"/>
                      <a:pt x="48" y="5"/>
                    </a:cubicBezTo>
                    <a:cubicBezTo>
                      <a:pt x="51" y="4"/>
                      <a:pt x="53" y="0"/>
                      <a:pt x="56" y="2"/>
                    </a:cubicBezTo>
                    <a:cubicBezTo>
                      <a:pt x="56" y="4"/>
                      <a:pt x="54" y="5"/>
                      <a:pt x="56" y="6"/>
                    </a:cubicBezTo>
                    <a:cubicBezTo>
                      <a:pt x="57" y="5"/>
                      <a:pt x="57" y="4"/>
                      <a:pt x="5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4"/>
                      <a:pt x="60" y="5"/>
                      <a:pt x="59" y="5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0" y="11"/>
                      <a:pt x="59" y="13"/>
                      <a:pt x="5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2" name="Freeform 6850"/>
              <p:cNvSpPr/>
              <p:nvPr/>
            </p:nvSpPr>
            <p:spPr bwMode="auto">
              <a:xfrm>
                <a:off x="5646738" y="20066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3" name="Freeform 6851"/>
              <p:cNvSpPr/>
              <p:nvPr/>
            </p:nvSpPr>
            <p:spPr bwMode="auto">
              <a:xfrm>
                <a:off x="5721351" y="2001839"/>
                <a:ext cx="23813" cy="22225"/>
              </a:xfrm>
              <a:custGeom>
                <a:avLst/>
                <a:gdLst>
                  <a:gd name="T0" fmla="*/ 13 w 15"/>
                  <a:gd name="T1" fmla="*/ 11 h 14"/>
                  <a:gd name="T2" fmla="*/ 9 w 15"/>
                  <a:gd name="T3" fmla="*/ 9 h 14"/>
                  <a:gd name="T4" fmla="*/ 5 w 15"/>
                  <a:gd name="T5" fmla="*/ 11 h 14"/>
                  <a:gd name="T6" fmla="*/ 6 w 15"/>
                  <a:gd name="T7" fmla="*/ 13 h 14"/>
                  <a:gd name="T8" fmla="*/ 6 w 15"/>
                  <a:gd name="T9" fmla="*/ 13 h 14"/>
                  <a:gd name="T10" fmla="*/ 3 w 15"/>
                  <a:gd name="T11" fmla="*/ 13 h 14"/>
                  <a:gd name="T12" fmla="*/ 1 w 15"/>
                  <a:gd name="T13" fmla="*/ 9 h 14"/>
                  <a:gd name="T14" fmla="*/ 4 w 15"/>
                  <a:gd name="T15" fmla="*/ 5 h 14"/>
                  <a:gd name="T16" fmla="*/ 0 w 15"/>
                  <a:gd name="T17" fmla="*/ 3 h 14"/>
                  <a:gd name="T18" fmla="*/ 8 w 15"/>
                  <a:gd name="T19" fmla="*/ 1 h 14"/>
                  <a:gd name="T20" fmla="*/ 14 w 15"/>
                  <a:gd name="T21" fmla="*/ 5 h 14"/>
                  <a:gd name="T22" fmla="*/ 13 w 15"/>
                  <a:gd name="T2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13" y="11"/>
                    </a:moveTo>
                    <a:cubicBezTo>
                      <a:pt x="11" y="13"/>
                      <a:pt x="10" y="10"/>
                      <a:pt x="9" y="9"/>
                    </a:cubicBezTo>
                    <a:cubicBezTo>
                      <a:pt x="7" y="9"/>
                      <a:pt x="5" y="9"/>
                      <a:pt x="5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4" y="14"/>
                      <a:pt x="3" y="13"/>
                    </a:cubicBezTo>
                    <a:cubicBezTo>
                      <a:pt x="4" y="11"/>
                      <a:pt x="1" y="11"/>
                      <a:pt x="1" y="9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3" y="4"/>
                      <a:pt x="0" y="5"/>
                      <a:pt x="0" y="3"/>
                    </a:cubicBezTo>
                    <a:cubicBezTo>
                      <a:pt x="1" y="1"/>
                      <a:pt x="5" y="2"/>
                      <a:pt x="8" y="1"/>
                    </a:cubicBezTo>
                    <a:cubicBezTo>
                      <a:pt x="11" y="0"/>
                      <a:pt x="11" y="5"/>
                      <a:pt x="14" y="5"/>
                    </a:cubicBezTo>
                    <a:cubicBezTo>
                      <a:pt x="14" y="7"/>
                      <a:pt x="15" y="10"/>
                      <a:pt x="1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4" name="Freeform 6852"/>
              <p:cNvSpPr/>
              <p:nvPr/>
            </p:nvSpPr>
            <p:spPr bwMode="auto">
              <a:xfrm>
                <a:off x="5749926" y="2001839"/>
                <a:ext cx="46038" cy="20638"/>
              </a:xfrm>
              <a:custGeom>
                <a:avLst/>
                <a:gdLst>
                  <a:gd name="T0" fmla="*/ 27 w 30"/>
                  <a:gd name="T1" fmla="*/ 7 h 13"/>
                  <a:gd name="T2" fmla="*/ 19 w 30"/>
                  <a:gd name="T3" fmla="*/ 9 h 13"/>
                  <a:gd name="T4" fmla="*/ 9 w 30"/>
                  <a:gd name="T5" fmla="*/ 10 h 13"/>
                  <a:gd name="T6" fmla="*/ 6 w 30"/>
                  <a:gd name="T7" fmla="*/ 12 h 13"/>
                  <a:gd name="T8" fmla="*/ 3 w 30"/>
                  <a:gd name="T9" fmla="*/ 13 h 13"/>
                  <a:gd name="T10" fmla="*/ 3 w 30"/>
                  <a:gd name="T11" fmla="*/ 9 h 13"/>
                  <a:gd name="T12" fmla="*/ 0 w 30"/>
                  <a:gd name="T13" fmla="*/ 6 h 13"/>
                  <a:gd name="T14" fmla="*/ 0 w 30"/>
                  <a:gd name="T15" fmla="*/ 2 h 13"/>
                  <a:gd name="T16" fmla="*/ 2 w 30"/>
                  <a:gd name="T17" fmla="*/ 3 h 13"/>
                  <a:gd name="T18" fmla="*/ 7 w 30"/>
                  <a:gd name="T19" fmla="*/ 2 h 13"/>
                  <a:gd name="T20" fmla="*/ 9 w 30"/>
                  <a:gd name="T21" fmla="*/ 8 h 13"/>
                  <a:gd name="T22" fmla="*/ 9 w 30"/>
                  <a:gd name="T23" fmla="*/ 1 h 13"/>
                  <a:gd name="T24" fmla="*/ 16 w 30"/>
                  <a:gd name="T25" fmla="*/ 3 h 13"/>
                  <a:gd name="T26" fmla="*/ 13 w 30"/>
                  <a:gd name="T27" fmla="*/ 3 h 13"/>
                  <a:gd name="T28" fmla="*/ 15 w 30"/>
                  <a:gd name="T29" fmla="*/ 6 h 13"/>
                  <a:gd name="T30" fmla="*/ 22 w 30"/>
                  <a:gd name="T31" fmla="*/ 4 h 13"/>
                  <a:gd name="T32" fmla="*/ 20 w 30"/>
                  <a:gd name="T33" fmla="*/ 1 h 13"/>
                  <a:gd name="T34" fmla="*/ 30 w 30"/>
                  <a:gd name="T35" fmla="*/ 1 h 13"/>
                  <a:gd name="T36" fmla="*/ 29 w 30"/>
                  <a:gd name="T37" fmla="*/ 1 h 13"/>
                  <a:gd name="T38" fmla="*/ 27 w 30"/>
                  <a:gd name="T3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13">
                    <a:moveTo>
                      <a:pt x="27" y="7"/>
                    </a:moveTo>
                    <a:cubicBezTo>
                      <a:pt x="24" y="7"/>
                      <a:pt x="22" y="12"/>
                      <a:pt x="19" y="9"/>
                    </a:cubicBezTo>
                    <a:cubicBezTo>
                      <a:pt x="15" y="8"/>
                      <a:pt x="13" y="11"/>
                      <a:pt x="9" y="10"/>
                    </a:cubicBezTo>
                    <a:cubicBezTo>
                      <a:pt x="8" y="10"/>
                      <a:pt x="5" y="11"/>
                      <a:pt x="6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1"/>
                      <a:pt x="2" y="10"/>
                      <a:pt x="3" y="9"/>
                    </a:cubicBezTo>
                    <a:cubicBezTo>
                      <a:pt x="3" y="8"/>
                      <a:pt x="1" y="6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4" y="0"/>
                      <a:pt x="5" y="3"/>
                      <a:pt x="7" y="2"/>
                    </a:cubicBezTo>
                    <a:cubicBezTo>
                      <a:pt x="5" y="5"/>
                      <a:pt x="10" y="5"/>
                      <a:pt x="9" y="8"/>
                    </a:cubicBezTo>
                    <a:cubicBezTo>
                      <a:pt x="13" y="5"/>
                      <a:pt x="8" y="4"/>
                      <a:pt x="9" y="1"/>
                    </a:cubicBezTo>
                    <a:cubicBezTo>
                      <a:pt x="11" y="2"/>
                      <a:pt x="14" y="0"/>
                      <a:pt x="16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7"/>
                      <a:pt x="20" y="6"/>
                      <a:pt x="22" y="4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7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4"/>
                      <a:pt x="29" y="5"/>
                      <a:pt x="2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5" name="Freeform 6853"/>
              <p:cNvSpPr>
                <a:spLocks noEditPoints="1"/>
              </p:cNvSpPr>
              <p:nvPr/>
            </p:nvSpPr>
            <p:spPr bwMode="auto">
              <a:xfrm>
                <a:off x="5799138" y="2000251"/>
                <a:ext cx="33338" cy="31750"/>
              </a:xfrm>
              <a:custGeom>
                <a:avLst/>
                <a:gdLst>
                  <a:gd name="T0" fmla="*/ 19 w 21"/>
                  <a:gd name="T1" fmla="*/ 7 h 20"/>
                  <a:gd name="T2" fmla="*/ 16 w 21"/>
                  <a:gd name="T3" fmla="*/ 5 h 20"/>
                  <a:gd name="T4" fmla="*/ 15 w 21"/>
                  <a:gd name="T5" fmla="*/ 7 h 20"/>
                  <a:gd name="T6" fmla="*/ 9 w 21"/>
                  <a:gd name="T7" fmla="*/ 5 h 20"/>
                  <a:gd name="T8" fmla="*/ 13 w 21"/>
                  <a:gd name="T9" fmla="*/ 3 h 20"/>
                  <a:gd name="T10" fmla="*/ 9 w 21"/>
                  <a:gd name="T11" fmla="*/ 3 h 20"/>
                  <a:gd name="T12" fmla="*/ 8 w 21"/>
                  <a:gd name="T13" fmla="*/ 2 h 20"/>
                  <a:gd name="T14" fmla="*/ 4 w 21"/>
                  <a:gd name="T15" fmla="*/ 12 h 20"/>
                  <a:gd name="T16" fmla="*/ 3 w 21"/>
                  <a:gd name="T17" fmla="*/ 14 h 20"/>
                  <a:gd name="T18" fmla="*/ 4 w 21"/>
                  <a:gd name="T19" fmla="*/ 16 h 20"/>
                  <a:gd name="T20" fmla="*/ 0 w 21"/>
                  <a:gd name="T21" fmla="*/ 17 h 20"/>
                  <a:gd name="T22" fmla="*/ 6 w 21"/>
                  <a:gd name="T23" fmla="*/ 19 h 20"/>
                  <a:gd name="T24" fmla="*/ 9 w 21"/>
                  <a:gd name="T25" fmla="*/ 17 h 20"/>
                  <a:gd name="T26" fmla="*/ 5 w 21"/>
                  <a:gd name="T27" fmla="*/ 15 h 20"/>
                  <a:gd name="T28" fmla="*/ 17 w 21"/>
                  <a:gd name="T29" fmla="*/ 12 h 20"/>
                  <a:gd name="T30" fmla="*/ 19 w 21"/>
                  <a:gd name="T31" fmla="*/ 7 h 20"/>
                  <a:gd name="T32" fmla="*/ 12 w 21"/>
                  <a:gd name="T33" fmla="*/ 11 h 20"/>
                  <a:gd name="T34" fmla="*/ 15 w 21"/>
                  <a:gd name="T35" fmla="*/ 10 h 20"/>
                  <a:gd name="T36" fmla="*/ 12 w 21"/>
                  <a:gd name="T37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0">
                    <a:moveTo>
                      <a:pt x="19" y="7"/>
                    </a:moveTo>
                    <a:cubicBezTo>
                      <a:pt x="18" y="7"/>
                      <a:pt x="18" y="4"/>
                      <a:pt x="16" y="5"/>
                    </a:cubicBezTo>
                    <a:cubicBezTo>
                      <a:pt x="16" y="6"/>
                      <a:pt x="16" y="7"/>
                      <a:pt x="15" y="7"/>
                    </a:cubicBezTo>
                    <a:cubicBezTo>
                      <a:pt x="13" y="6"/>
                      <a:pt x="11" y="6"/>
                      <a:pt x="9" y="5"/>
                    </a:cubicBezTo>
                    <a:cubicBezTo>
                      <a:pt x="9" y="3"/>
                      <a:pt x="12" y="4"/>
                      <a:pt x="13" y="3"/>
                    </a:cubicBezTo>
                    <a:cubicBezTo>
                      <a:pt x="15" y="0"/>
                      <a:pt x="8" y="0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6"/>
                      <a:pt x="2" y="7"/>
                      <a:pt x="4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3" y="15"/>
                      <a:pt x="5" y="15"/>
                      <a:pt x="4" y="16"/>
                    </a:cubicBezTo>
                    <a:cubicBezTo>
                      <a:pt x="3" y="18"/>
                      <a:pt x="1" y="16"/>
                      <a:pt x="0" y="17"/>
                    </a:cubicBezTo>
                    <a:cubicBezTo>
                      <a:pt x="1" y="20"/>
                      <a:pt x="4" y="16"/>
                      <a:pt x="6" y="19"/>
                    </a:cubicBezTo>
                    <a:cubicBezTo>
                      <a:pt x="7" y="19"/>
                      <a:pt x="9" y="18"/>
                      <a:pt x="9" y="17"/>
                    </a:cubicBezTo>
                    <a:cubicBezTo>
                      <a:pt x="10" y="14"/>
                      <a:pt x="6" y="16"/>
                      <a:pt x="5" y="15"/>
                    </a:cubicBezTo>
                    <a:cubicBezTo>
                      <a:pt x="7" y="12"/>
                      <a:pt x="14" y="15"/>
                      <a:pt x="17" y="12"/>
                    </a:cubicBezTo>
                    <a:cubicBezTo>
                      <a:pt x="16" y="10"/>
                      <a:pt x="21" y="10"/>
                      <a:pt x="19" y="7"/>
                    </a:cubicBezTo>
                    <a:close/>
                    <a:moveTo>
                      <a:pt x="12" y="11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2"/>
                      <a:pt x="13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6" name="Freeform 6854"/>
              <p:cNvSpPr/>
              <p:nvPr/>
            </p:nvSpPr>
            <p:spPr bwMode="auto">
              <a:xfrm>
                <a:off x="5843588" y="2001839"/>
                <a:ext cx="20638" cy="15875"/>
              </a:xfrm>
              <a:custGeom>
                <a:avLst/>
                <a:gdLst>
                  <a:gd name="T0" fmla="*/ 9 w 14"/>
                  <a:gd name="T1" fmla="*/ 7 h 10"/>
                  <a:gd name="T2" fmla="*/ 4 w 14"/>
                  <a:gd name="T3" fmla="*/ 10 h 10"/>
                  <a:gd name="T4" fmla="*/ 1 w 14"/>
                  <a:gd name="T5" fmla="*/ 7 h 10"/>
                  <a:gd name="T6" fmla="*/ 0 w 14"/>
                  <a:gd name="T7" fmla="*/ 0 h 10"/>
                  <a:gd name="T8" fmla="*/ 8 w 14"/>
                  <a:gd name="T9" fmla="*/ 0 h 10"/>
                  <a:gd name="T10" fmla="*/ 9 w 14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0">
                    <a:moveTo>
                      <a:pt x="9" y="7"/>
                    </a:moveTo>
                    <a:cubicBezTo>
                      <a:pt x="6" y="6"/>
                      <a:pt x="7" y="10"/>
                      <a:pt x="4" y="10"/>
                    </a:cubicBezTo>
                    <a:cubicBezTo>
                      <a:pt x="3" y="9"/>
                      <a:pt x="0" y="9"/>
                      <a:pt x="1" y="7"/>
                    </a:cubicBezTo>
                    <a:cubicBezTo>
                      <a:pt x="3" y="5"/>
                      <a:pt x="0" y="3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6" y="4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7" name="Freeform 6855"/>
              <p:cNvSpPr/>
              <p:nvPr/>
            </p:nvSpPr>
            <p:spPr bwMode="auto">
              <a:xfrm>
                <a:off x="5875338" y="1997076"/>
                <a:ext cx="42863" cy="23813"/>
              </a:xfrm>
              <a:custGeom>
                <a:avLst/>
                <a:gdLst>
                  <a:gd name="T0" fmla="*/ 24 w 27"/>
                  <a:gd name="T1" fmla="*/ 11 h 15"/>
                  <a:gd name="T2" fmla="*/ 12 w 27"/>
                  <a:gd name="T3" fmla="*/ 12 h 15"/>
                  <a:gd name="T4" fmla="*/ 9 w 27"/>
                  <a:gd name="T5" fmla="*/ 12 h 15"/>
                  <a:gd name="T6" fmla="*/ 10 w 27"/>
                  <a:gd name="T7" fmla="*/ 14 h 15"/>
                  <a:gd name="T8" fmla="*/ 9 w 27"/>
                  <a:gd name="T9" fmla="*/ 14 h 15"/>
                  <a:gd name="T10" fmla="*/ 9 w 27"/>
                  <a:gd name="T11" fmla="*/ 12 h 15"/>
                  <a:gd name="T12" fmla="*/ 2 w 27"/>
                  <a:gd name="T13" fmla="*/ 15 h 15"/>
                  <a:gd name="T14" fmla="*/ 3 w 27"/>
                  <a:gd name="T15" fmla="*/ 4 h 15"/>
                  <a:gd name="T16" fmla="*/ 5 w 27"/>
                  <a:gd name="T17" fmla="*/ 5 h 15"/>
                  <a:gd name="T18" fmla="*/ 13 w 27"/>
                  <a:gd name="T19" fmla="*/ 4 h 15"/>
                  <a:gd name="T20" fmla="*/ 14 w 27"/>
                  <a:gd name="T21" fmla="*/ 3 h 15"/>
                  <a:gd name="T22" fmla="*/ 12 w 27"/>
                  <a:gd name="T23" fmla="*/ 7 h 15"/>
                  <a:gd name="T24" fmla="*/ 17 w 27"/>
                  <a:gd name="T25" fmla="*/ 9 h 15"/>
                  <a:gd name="T26" fmla="*/ 18 w 27"/>
                  <a:gd name="T27" fmla="*/ 3 h 15"/>
                  <a:gd name="T28" fmla="*/ 24 w 27"/>
                  <a:gd name="T29" fmla="*/ 3 h 15"/>
                  <a:gd name="T30" fmla="*/ 23 w 27"/>
                  <a:gd name="T31" fmla="*/ 5 h 15"/>
                  <a:gd name="T32" fmla="*/ 26 w 27"/>
                  <a:gd name="T33" fmla="*/ 8 h 15"/>
                  <a:gd name="T34" fmla="*/ 24 w 27"/>
                  <a:gd name="T3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5">
                    <a:moveTo>
                      <a:pt x="24" y="11"/>
                    </a:moveTo>
                    <a:cubicBezTo>
                      <a:pt x="20" y="15"/>
                      <a:pt x="17" y="11"/>
                      <a:pt x="12" y="12"/>
                    </a:cubicBezTo>
                    <a:cubicBezTo>
                      <a:pt x="11" y="12"/>
                      <a:pt x="10" y="11"/>
                      <a:pt x="9" y="12"/>
                    </a:cubicBezTo>
                    <a:cubicBezTo>
                      <a:pt x="10" y="13"/>
                      <a:pt x="10" y="13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10" y="13"/>
                      <a:pt x="9" y="1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2"/>
                      <a:pt x="5" y="8"/>
                      <a:pt x="3" y="4"/>
                    </a:cubicBezTo>
                    <a:cubicBezTo>
                      <a:pt x="5" y="4"/>
                      <a:pt x="4" y="5"/>
                      <a:pt x="5" y="5"/>
                    </a:cubicBezTo>
                    <a:cubicBezTo>
                      <a:pt x="6" y="0"/>
                      <a:pt x="12" y="3"/>
                      <a:pt x="13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5" y="9"/>
                      <a:pt x="17" y="9"/>
                    </a:cubicBezTo>
                    <a:cubicBezTo>
                      <a:pt x="20" y="8"/>
                      <a:pt x="17" y="5"/>
                      <a:pt x="18" y="3"/>
                    </a:cubicBezTo>
                    <a:cubicBezTo>
                      <a:pt x="20" y="2"/>
                      <a:pt x="23" y="2"/>
                      <a:pt x="24" y="3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7"/>
                      <a:pt x="26" y="8"/>
                    </a:cubicBezTo>
                    <a:cubicBezTo>
                      <a:pt x="27" y="9"/>
                      <a:pt x="24" y="10"/>
                      <a:pt x="2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8" name="Freeform 6856"/>
              <p:cNvSpPr/>
              <p:nvPr/>
            </p:nvSpPr>
            <p:spPr bwMode="auto">
              <a:xfrm>
                <a:off x="5830888" y="200342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9" name="Freeform 6857"/>
              <p:cNvSpPr/>
              <p:nvPr/>
            </p:nvSpPr>
            <p:spPr bwMode="auto">
              <a:xfrm>
                <a:off x="5588001" y="2017714"/>
                <a:ext cx="11113" cy="11113"/>
              </a:xfrm>
              <a:custGeom>
                <a:avLst/>
                <a:gdLst>
                  <a:gd name="T0" fmla="*/ 7 w 7"/>
                  <a:gd name="T1" fmla="*/ 3 h 7"/>
                  <a:gd name="T2" fmla="*/ 1 w 7"/>
                  <a:gd name="T3" fmla="*/ 6 h 7"/>
                  <a:gd name="T4" fmla="*/ 0 w 7"/>
                  <a:gd name="T5" fmla="*/ 2 h 7"/>
                  <a:gd name="T6" fmla="*/ 7 w 7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cubicBezTo>
                      <a:pt x="3" y="2"/>
                      <a:pt x="4" y="7"/>
                      <a:pt x="1" y="6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2" y="0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0" name="Freeform 6858"/>
              <p:cNvSpPr/>
              <p:nvPr/>
            </p:nvSpPr>
            <p:spPr bwMode="auto">
              <a:xfrm>
                <a:off x="5973763" y="202723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1" name="Freeform 6859"/>
              <p:cNvSpPr/>
              <p:nvPr/>
            </p:nvSpPr>
            <p:spPr bwMode="auto">
              <a:xfrm>
                <a:off x="5934076" y="2020889"/>
                <a:ext cx="3175" cy="4763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3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0"/>
                      <a:pt x="2" y="1"/>
                      <a:pt x="3" y="0"/>
                    </a:cubicBezTo>
                    <a:cubicBezTo>
                      <a:pt x="3" y="1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2" name="Freeform 6860"/>
              <p:cNvSpPr/>
              <p:nvPr/>
            </p:nvSpPr>
            <p:spPr bwMode="auto">
              <a:xfrm>
                <a:off x="5922963" y="1997076"/>
                <a:ext cx="60325" cy="33338"/>
              </a:xfrm>
              <a:custGeom>
                <a:avLst/>
                <a:gdLst>
                  <a:gd name="T0" fmla="*/ 34 w 39"/>
                  <a:gd name="T1" fmla="*/ 16 h 21"/>
                  <a:gd name="T2" fmla="*/ 37 w 39"/>
                  <a:gd name="T3" fmla="*/ 16 h 21"/>
                  <a:gd name="T4" fmla="*/ 33 w 39"/>
                  <a:gd name="T5" fmla="*/ 19 h 21"/>
                  <a:gd name="T6" fmla="*/ 27 w 39"/>
                  <a:gd name="T7" fmla="*/ 20 h 21"/>
                  <a:gd name="T8" fmla="*/ 30 w 39"/>
                  <a:gd name="T9" fmla="*/ 16 h 21"/>
                  <a:gd name="T10" fmla="*/ 17 w 39"/>
                  <a:gd name="T11" fmla="*/ 10 h 21"/>
                  <a:gd name="T12" fmla="*/ 13 w 39"/>
                  <a:gd name="T13" fmla="*/ 10 h 21"/>
                  <a:gd name="T14" fmla="*/ 11 w 39"/>
                  <a:gd name="T15" fmla="*/ 13 h 21"/>
                  <a:gd name="T16" fmla="*/ 14 w 39"/>
                  <a:gd name="T17" fmla="*/ 14 h 21"/>
                  <a:gd name="T18" fmla="*/ 14 w 39"/>
                  <a:gd name="T19" fmla="*/ 15 h 21"/>
                  <a:gd name="T20" fmla="*/ 10 w 39"/>
                  <a:gd name="T21" fmla="*/ 15 h 21"/>
                  <a:gd name="T22" fmla="*/ 4 w 39"/>
                  <a:gd name="T23" fmla="*/ 15 h 21"/>
                  <a:gd name="T24" fmla="*/ 1 w 39"/>
                  <a:gd name="T25" fmla="*/ 11 h 21"/>
                  <a:gd name="T26" fmla="*/ 1 w 39"/>
                  <a:gd name="T27" fmla="*/ 4 h 21"/>
                  <a:gd name="T28" fmla="*/ 6 w 39"/>
                  <a:gd name="T29" fmla="*/ 4 h 21"/>
                  <a:gd name="T30" fmla="*/ 7 w 39"/>
                  <a:gd name="T31" fmla="*/ 3 h 21"/>
                  <a:gd name="T32" fmla="*/ 19 w 39"/>
                  <a:gd name="T33" fmla="*/ 2 h 21"/>
                  <a:gd name="T34" fmla="*/ 23 w 39"/>
                  <a:gd name="T35" fmla="*/ 5 h 21"/>
                  <a:gd name="T36" fmla="*/ 32 w 39"/>
                  <a:gd name="T37" fmla="*/ 2 h 21"/>
                  <a:gd name="T38" fmla="*/ 37 w 39"/>
                  <a:gd name="T39" fmla="*/ 10 h 21"/>
                  <a:gd name="T40" fmla="*/ 34 w 39"/>
                  <a:gd name="T4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21">
                    <a:moveTo>
                      <a:pt x="34" y="16"/>
                    </a:moveTo>
                    <a:cubicBezTo>
                      <a:pt x="35" y="16"/>
                      <a:pt x="36" y="16"/>
                      <a:pt x="37" y="16"/>
                    </a:cubicBezTo>
                    <a:cubicBezTo>
                      <a:pt x="36" y="17"/>
                      <a:pt x="34" y="18"/>
                      <a:pt x="33" y="19"/>
                    </a:cubicBezTo>
                    <a:cubicBezTo>
                      <a:pt x="30" y="16"/>
                      <a:pt x="30" y="21"/>
                      <a:pt x="27" y="20"/>
                    </a:cubicBezTo>
                    <a:cubicBezTo>
                      <a:pt x="25" y="17"/>
                      <a:pt x="29" y="18"/>
                      <a:pt x="30" y="16"/>
                    </a:cubicBezTo>
                    <a:cubicBezTo>
                      <a:pt x="28" y="9"/>
                      <a:pt x="20" y="15"/>
                      <a:pt x="17" y="10"/>
                    </a:cubicBezTo>
                    <a:cubicBezTo>
                      <a:pt x="15" y="11"/>
                      <a:pt x="15" y="11"/>
                      <a:pt x="13" y="10"/>
                    </a:cubicBezTo>
                    <a:cubicBezTo>
                      <a:pt x="12" y="10"/>
                      <a:pt x="11" y="12"/>
                      <a:pt x="11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1"/>
                      <a:pt x="7" y="16"/>
                      <a:pt x="4" y="15"/>
                    </a:cubicBezTo>
                    <a:cubicBezTo>
                      <a:pt x="6" y="11"/>
                      <a:pt x="1" y="13"/>
                      <a:pt x="1" y="11"/>
                    </a:cubicBezTo>
                    <a:cubicBezTo>
                      <a:pt x="0" y="8"/>
                      <a:pt x="2" y="7"/>
                      <a:pt x="1" y="4"/>
                    </a:cubicBezTo>
                    <a:cubicBezTo>
                      <a:pt x="2" y="3"/>
                      <a:pt x="5" y="2"/>
                      <a:pt x="6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11" y="3"/>
                      <a:pt x="15" y="4"/>
                      <a:pt x="19" y="2"/>
                    </a:cubicBezTo>
                    <a:cubicBezTo>
                      <a:pt x="22" y="2"/>
                      <a:pt x="21" y="5"/>
                      <a:pt x="23" y="5"/>
                    </a:cubicBezTo>
                    <a:cubicBezTo>
                      <a:pt x="24" y="1"/>
                      <a:pt x="29" y="5"/>
                      <a:pt x="32" y="2"/>
                    </a:cubicBezTo>
                    <a:cubicBezTo>
                      <a:pt x="39" y="0"/>
                      <a:pt x="37" y="7"/>
                      <a:pt x="37" y="10"/>
                    </a:cubicBezTo>
                    <a:cubicBezTo>
                      <a:pt x="35" y="11"/>
                      <a:pt x="35" y="14"/>
                      <a:pt x="3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3" name="Freeform 6861"/>
              <p:cNvSpPr/>
              <p:nvPr/>
            </p:nvSpPr>
            <p:spPr bwMode="auto">
              <a:xfrm>
                <a:off x="5859463" y="2003426"/>
                <a:ext cx="11113" cy="22225"/>
              </a:xfrm>
              <a:custGeom>
                <a:avLst/>
                <a:gdLst>
                  <a:gd name="T0" fmla="*/ 5 w 8"/>
                  <a:gd name="T1" fmla="*/ 9 h 14"/>
                  <a:gd name="T2" fmla="*/ 8 w 8"/>
                  <a:gd name="T3" fmla="*/ 9 h 14"/>
                  <a:gd name="T4" fmla="*/ 7 w 8"/>
                  <a:gd name="T5" fmla="*/ 14 h 14"/>
                  <a:gd name="T6" fmla="*/ 4 w 8"/>
                  <a:gd name="T7" fmla="*/ 14 h 14"/>
                  <a:gd name="T8" fmla="*/ 4 w 8"/>
                  <a:gd name="T9" fmla="*/ 9 h 14"/>
                  <a:gd name="T10" fmla="*/ 0 w 8"/>
                  <a:gd name="T11" fmla="*/ 4 h 14"/>
                  <a:gd name="T12" fmla="*/ 8 w 8"/>
                  <a:gd name="T13" fmla="*/ 7 h 14"/>
                  <a:gd name="T14" fmla="*/ 5 w 8"/>
                  <a:gd name="T1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4">
                    <a:moveTo>
                      <a:pt x="5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5" y="11"/>
                      <a:pt x="8" y="12"/>
                      <a:pt x="7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2"/>
                      <a:pt x="1" y="11"/>
                      <a:pt x="4" y="9"/>
                    </a:cubicBezTo>
                    <a:cubicBezTo>
                      <a:pt x="2" y="8"/>
                      <a:pt x="3" y="4"/>
                      <a:pt x="0" y="4"/>
                    </a:cubicBezTo>
                    <a:cubicBezTo>
                      <a:pt x="3" y="0"/>
                      <a:pt x="6" y="5"/>
                      <a:pt x="8" y="7"/>
                    </a:cubicBezTo>
                    <a:cubicBezTo>
                      <a:pt x="8" y="9"/>
                      <a:pt x="4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4" name="Freeform 6862"/>
              <p:cNvSpPr/>
              <p:nvPr/>
            </p:nvSpPr>
            <p:spPr bwMode="auto">
              <a:xfrm>
                <a:off x="5573713" y="2024064"/>
                <a:ext cx="7938" cy="6350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4 h 4"/>
                  <a:gd name="T4" fmla="*/ 1 w 5"/>
                  <a:gd name="T5" fmla="*/ 3 h 4"/>
                  <a:gd name="T6" fmla="*/ 0 w 5"/>
                  <a:gd name="T7" fmla="*/ 2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1"/>
                      <a:pt x="5" y="3"/>
                      <a:pt x="3" y="4"/>
                    </a:cubicBez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5" name="Freeform 6863"/>
              <p:cNvSpPr/>
              <p:nvPr/>
            </p:nvSpPr>
            <p:spPr bwMode="auto">
              <a:xfrm>
                <a:off x="5597526" y="2022476"/>
                <a:ext cx="12700" cy="9525"/>
              </a:xfrm>
              <a:custGeom>
                <a:avLst/>
                <a:gdLst>
                  <a:gd name="T0" fmla="*/ 4 w 8"/>
                  <a:gd name="T1" fmla="*/ 6 h 6"/>
                  <a:gd name="T2" fmla="*/ 1 w 8"/>
                  <a:gd name="T3" fmla="*/ 6 h 6"/>
                  <a:gd name="T4" fmla="*/ 0 w 8"/>
                  <a:gd name="T5" fmla="*/ 4 h 6"/>
                  <a:gd name="T6" fmla="*/ 4 w 8"/>
                  <a:gd name="T7" fmla="*/ 1 h 6"/>
                  <a:gd name="T8" fmla="*/ 4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cubicBezTo>
                      <a:pt x="4" y="4"/>
                      <a:pt x="2" y="6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3" y="4"/>
                      <a:pt x="1" y="0"/>
                      <a:pt x="4" y="1"/>
                    </a:cubicBezTo>
                    <a:cubicBezTo>
                      <a:pt x="2" y="3"/>
                      <a:pt x="8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6" name="Freeform 6864"/>
              <p:cNvSpPr/>
              <p:nvPr/>
            </p:nvSpPr>
            <p:spPr bwMode="auto">
              <a:xfrm>
                <a:off x="5564188" y="202565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2 h 3"/>
                  <a:gd name="T4" fmla="*/ 0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7" name="Freeform 6865"/>
              <p:cNvSpPr/>
              <p:nvPr/>
            </p:nvSpPr>
            <p:spPr bwMode="auto">
              <a:xfrm>
                <a:off x="6089651" y="1998664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2 w 2"/>
                  <a:gd name="T7" fmla="*/ 0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8" name="Freeform 6866"/>
              <p:cNvSpPr/>
              <p:nvPr/>
            </p:nvSpPr>
            <p:spPr bwMode="auto">
              <a:xfrm>
                <a:off x="6064251" y="2000251"/>
                <a:ext cx="26988" cy="19050"/>
              </a:xfrm>
              <a:custGeom>
                <a:avLst/>
                <a:gdLst>
                  <a:gd name="T0" fmla="*/ 10 w 17"/>
                  <a:gd name="T1" fmla="*/ 8 h 12"/>
                  <a:gd name="T2" fmla="*/ 2 w 17"/>
                  <a:gd name="T3" fmla="*/ 12 h 12"/>
                  <a:gd name="T4" fmla="*/ 0 w 17"/>
                  <a:gd name="T5" fmla="*/ 10 h 12"/>
                  <a:gd name="T6" fmla="*/ 6 w 17"/>
                  <a:gd name="T7" fmla="*/ 6 h 12"/>
                  <a:gd name="T8" fmla="*/ 10 w 17"/>
                  <a:gd name="T9" fmla="*/ 0 h 12"/>
                  <a:gd name="T10" fmla="*/ 14 w 17"/>
                  <a:gd name="T11" fmla="*/ 1 h 12"/>
                  <a:gd name="T12" fmla="*/ 15 w 17"/>
                  <a:gd name="T13" fmla="*/ 10 h 12"/>
                  <a:gd name="T14" fmla="*/ 10 w 17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10" y="8"/>
                    </a:moveTo>
                    <a:cubicBezTo>
                      <a:pt x="7" y="10"/>
                      <a:pt x="4" y="10"/>
                      <a:pt x="2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6"/>
                      <a:pt x="3" y="7"/>
                      <a:pt x="6" y="6"/>
                    </a:cubicBezTo>
                    <a:cubicBezTo>
                      <a:pt x="8" y="5"/>
                      <a:pt x="11" y="3"/>
                      <a:pt x="10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4" y="5"/>
                      <a:pt x="17" y="6"/>
                      <a:pt x="15" y="10"/>
                    </a:cubicBezTo>
                    <a:cubicBezTo>
                      <a:pt x="13" y="10"/>
                      <a:pt x="12" y="10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9" name="Freeform 6867"/>
              <p:cNvSpPr/>
              <p:nvPr/>
            </p:nvSpPr>
            <p:spPr bwMode="auto">
              <a:xfrm>
                <a:off x="5670551" y="2020889"/>
                <a:ext cx="41275" cy="20638"/>
              </a:xfrm>
              <a:custGeom>
                <a:avLst/>
                <a:gdLst>
                  <a:gd name="T0" fmla="*/ 23 w 27"/>
                  <a:gd name="T1" fmla="*/ 10 h 14"/>
                  <a:gd name="T2" fmla="*/ 17 w 27"/>
                  <a:gd name="T3" fmla="*/ 10 h 14"/>
                  <a:gd name="T4" fmla="*/ 13 w 27"/>
                  <a:gd name="T5" fmla="*/ 11 h 14"/>
                  <a:gd name="T6" fmla="*/ 0 w 27"/>
                  <a:gd name="T7" fmla="*/ 11 h 14"/>
                  <a:gd name="T8" fmla="*/ 7 w 27"/>
                  <a:gd name="T9" fmla="*/ 10 h 14"/>
                  <a:gd name="T10" fmla="*/ 10 w 27"/>
                  <a:gd name="T11" fmla="*/ 5 h 14"/>
                  <a:gd name="T12" fmla="*/ 13 w 27"/>
                  <a:gd name="T13" fmla="*/ 7 h 14"/>
                  <a:gd name="T14" fmla="*/ 11 w 27"/>
                  <a:gd name="T15" fmla="*/ 8 h 14"/>
                  <a:gd name="T16" fmla="*/ 17 w 27"/>
                  <a:gd name="T17" fmla="*/ 8 h 14"/>
                  <a:gd name="T18" fmla="*/ 24 w 27"/>
                  <a:gd name="T19" fmla="*/ 4 h 14"/>
                  <a:gd name="T20" fmla="*/ 24 w 27"/>
                  <a:gd name="T21" fmla="*/ 2 h 14"/>
                  <a:gd name="T22" fmla="*/ 26 w 27"/>
                  <a:gd name="T23" fmla="*/ 0 h 14"/>
                  <a:gd name="T24" fmla="*/ 27 w 27"/>
                  <a:gd name="T25" fmla="*/ 5 h 14"/>
                  <a:gd name="T26" fmla="*/ 22 w 27"/>
                  <a:gd name="T27" fmla="*/ 9 h 14"/>
                  <a:gd name="T28" fmla="*/ 23 w 27"/>
                  <a:gd name="T2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14">
                    <a:moveTo>
                      <a:pt x="23" y="10"/>
                    </a:moveTo>
                    <a:cubicBezTo>
                      <a:pt x="21" y="13"/>
                      <a:pt x="19" y="10"/>
                      <a:pt x="17" y="10"/>
                    </a:cubicBezTo>
                    <a:cubicBezTo>
                      <a:pt x="15" y="10"/>
                      <a:pt x="14" y="14"/>
                      <a:pt x="13" y="11"/>
                    </a:cubicBezTo>
                    <a:cubicBezTo>
                      <a:pt x="9" y="11"/>
                      <a:pt x="4" y="12"/>
                      <a:pt x="0" y="11"/>
                    </a:cubicBezTo>
                    <a:cubicBezTo>
                      <a:pt x="1" y="8"/>
                      <a:pt x="5" y="11"/>
                      <a:pt x="7" y="10"/>
                    </a:cubicBezTo>
                    <a:cubicBezTo>
                      <a:pt x="10" y="9"/>
                      <a:pt x="7" y="6"/>
                      <a:pt x="10" y="5"/>
                    </a:cubicBezTo>
                    <a:cubicBezTo>
                      <a:pt x="11" y="5"/>
                      <a:pt x="13" y="6"/>
                      <a:pt x="13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3" y="8"/>
                      <a:pt x="15" y="10"/>
                      <a:pt x="17" y="8"/>
                    </a:cubicBezTo>
                    <a:cubicBezTo>
                      <a:pt x="17" y="3"/>
                      <a:pt x="22" y="6"/>
                      <a:pt x="24" y="4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5" y="1"/>
                      <a:pt x="25" y="0"/>
                      <a:pt x="26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5" y="6"/>
                      <a:pt x="23" y="7"/>
                      <a:pt x="22" y="9"/>
                    </a:cubicBezTo>
                    <a:cubicBezTo>
                      <a:pt x="22" y="10"/>
                      <a:pt x="23" y="10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0" name="Freeform 6868"/>
              <p:cNvSpPr/>
              <p:nvPr/>
            </p:nvSpPr>
            <p:spPr bwMode="auto">
              <a:xfrm>
                <a:off x="5616576" y="2028826"/>
                <a:ext cx="11113" cy="6350"/>
              </a:xfrm>
              <a:custGeom>
                <a:avLst/>
                <a:gdLst>
                  <a:gd name="T0" fmla="*/ 5 w 8"/>
                  <a:gd name="T1" fmla="*/ 0 h 5"/>
                  <a:gd name="T2" fmla="*/ 8 w 8"/>
                  <a:gd name="T3" fmla="*/ 1 h 5"/>
                  <a:gd name="T4" fmla="*/ 1 w 8"/>
                  <a:gd name="T5" fmla="*/ 2 h 5"/>
                  <a:gd name="T6" fmla="*/ 0 w 8"/>
                  <a:gd name="T7" fmla="*/ 1 h 5"/>
                  <a:gd name="T8" fmla="*/ 5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5" y="0"/>
                    </a:moveTo>
                    <a:cubicBezTo>
                      <a:pt x="5" y="0"/>
                      <a:pt x="7" y="2"/>
                      <a:pt x="8" y="1"/>
                    </a:cubicBezTo>
                    <a:cubicBezTo>
                      <a:pt x="6" y="5"/>
                      <a:pt x="2" y="0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1" name="Freeform 6869"/>
              <p:cNvSpPr/>
              <p:nvPr/>
            </p:nvSpPr>
            <p:spPr bwMode="auto">
              <a:xfrm>
                <a:off x="6092826" y="2001839"/>
                <a:ext cx="1588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2" y="1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" name="Freeform 6870"/>
              <p:cNvSpPr/>
              <p:nvPr/>
            </p:nvSpPr>
            <p:spPr bwMode="auto">
              <a:xfrm>
                <a:off x="5768976" y="202088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3" name="Freeform 6871"/>
              <p:cNvSpPr/>
              <p:nvPr/>
            </p:nvSpPr>
            <p:spPr bwMode="auto">
              <a:xfrm>
                <a:off x="6061076" y="2005014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4" name="Freeform 6872"/>
              <p:cNvSpPr/>
              <p:nvPr/>
            </p:nvSpPr>
            <p:spPr bwMode="auto">
              <a:xfrm>
                <a:off x="5781676" y="2020889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5" name="Freeform 6873"/>
              <p:cNvSpPr/>
              <p:nvPr/>
            </p:nvSpPr>
            <p:spPr bwMode="auto">
              <a:xfrm>
                <a:off x="6194426" y="1998664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2 w 8"/>
                  <a:gd name="T3" fmla="*/ 6 h 10"/>
                  <a:gd name="T4" fmla="*/ 0 w 8"/>
                  <a:gd name="T5" fmla="*/ 0 h 10"/>
                  <a:gd name="T6" fmla="*/ 5 w 8"/>
                  <a:gd name="T7" fmla="*/ 2 h 10"/>
                  <a:gd name="T8" fmla="*/ 6 w 8"/>
                  <a:gd name="T9" fmla="*/ 0 h 10"/>
                  <a:gd name="T10" fmla="*/ 6 w 8"/>
                  <a:gd name="T11" fmla="*/ 8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3" y="4"/>
                      <a:pt x="1" y="2"/>
                      <a:pt x="0" y="0"/>
                    </a:cubicBezTo>
                    <a:cubicBezTo>
                      <a:pt x="2" y="0"/>
                      <a:pt x="4" y="0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8" y="5"/>
                      <a:pt x="6" y="8"/>
                    </a:cubicBezTo>
                    <a:cubicBezTo>
                      <a:pt x="4" y="8"/>
                      <a:pt x="2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6" name="Freeform 6874"/>
              <p:cNvSpPr/>
              <p:nvPr/>
            </p:nvSpPr>
            <p:spPr bwMode="auto">
              <a:xfrm>
                <a:off x="5711826" y="2025651"/>
                <a:ext cx="19050" cy="12700"/>
              </a:xfrm>
              <a:custGeom>
                <a:avLst/>
                <a:gdLst>
                  <a:gd name="T0" fmla="*/ 8 w 12"/>
                  <a:gd name="T1" fmla="*/ 3 h 9"/>
                  <a:gd name="T2" fmla="*/ 8 w 12"/>
                  <a:gd name="T3" fmla="*/ 5 h 9"/>
                  <a:gd name="T4" fmla="*/ 12 w 12"/>
                  <a:gd name="T5" fmla="*/ 6 h 9"/>
                  <a:gd name="T6" fmla="*/ 9 w 12"/>
                  <a:gd name="T7" fmla="*/ 8 h 9"/>
                  <a:gd name="T8" fmla="*/ 3 w 12"/>
                  <a:gd name="T9" fmla="*/ 7 h 9"/>
                  <a:gd name="T10" fmla="*/ 1 w 12"/>
                  <a:gd name="T11" fmla="*/ 2 h 9"/>
                  <a:gd name="T12" fmla="*/ 2 w 12"/>
                  <a:gd name="T13" fmla="*/ 1 h 9"/>
                  <a:gd name="T14" fmla="*/ 8 w 12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9">
                    <a:moveTo>
                      <a:pt x="8" y="3"/>
                    </a:moveTo>
                    <a:cubicBezTo>
                      <a:pt x="9" y="3"/>
                      <a:pt x="7" y="4"/>
                      <a:pt x="8" y="5"/>
                    </a:cubicBezTo>
                    <a:cubicBezTo>
                      <a:pt x="8" y="6"/>
                      <a:pt x="10" y="7"/>
                      <a:pt x="12" y="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7"/>
                      <a:pt x="4" y="9"/>
                      <a:pt x="3" y="7"/>
                    </a:cubicBezTo>
                    <a:cubicBezTo>
                      <a:pt x="8" y="2"/>
                      <a:pt x="0" y="5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4"/>
                      <a:pt x="6" y="0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7" name="Freeform 6875"/>
              <p:cNvSpPr/>
              <p:nvPr/>
            </p:nvSpPr>
            <p:spPr bwMode="auto">
              <a:xfrm>
                <a:off x="5643563" y="2030414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3 w 3"/>
                  <a:gd name="T3" fmla="*/ 1 h 1"/>
                  <a:gd name="T4" fmla="*/ 2 w 3"/>
                  <a:gd name="T5" fmla="*/ 1 h 1"/>
                  <a:gd name="T6" fmla="*/ 1 w 3"/>
                  <a:gd name="T7" fmla="*/ 1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8" name="Freeform 6876"/>
              <p:cNvSpPr/>
              <p:nvPr/>
            </p:nvSpPr>
            <p:spPr bwMode="auto">
              <a:xfrm>
                <a:off x="5775326" y="2024064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1 w 4"/>
                  <a:gd name="T5" fmla="*/ 3 h 4"/>
                  <a:gd name="T6" fmla="*/ 4 w 4"/>
                  <a:gd name="T7" fmla="*/ 0 h 4"/>
                  <a:gd name="T8" fmla="*/ 4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0" y="4"/>
                      <a:pt x="1" y="3"/>
                    </a:cubicBezTo>
                    <a:cubicBezTo>
                      <a:pt x="2" y="2"/>
                      <a:pt x="4" y="2"/>
                      <a:pt x="4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9" name="Freeform 6877"/>
              <p:cNvSpPr/>
              <p:nvPr/>
            </p:nvSpPr>
            <p:spPr bwMode="auto">
              <a:xfrm>
                <a:off x="5781676" y="2027239"/>
                <a:ext cx="3175" cy="4763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0 w 3"/>
                  <a:gd name="T5" fmla="*/ 1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3"/>
                      <a:pt x="1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0" name="Freeform 6878"/>
              <p:cNvSpPr/>
              <p:nvPr/>
            </p:nvSpPr>
            <p:spPr bwMode="auto">
              <a:xfrm>
                <a:off x="5678488" y="2028826"/>
                <a:ext cx="3175" cy="3175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2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1" name="Freeform 6879"/>
              <p:cNvSpPr/>
              <p:nvPr/>
            </p:nvSpPr>
            <p:spPr bwMode="auto">
              <a:xfrm>
                <a:off x="6210301" y="200025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2" name="Freeform 6880"/>
              <p:cNvSpPr/>
              <p:nvPr/>
            </p:nvSpPr>
            <p:spPr bwMode="auto">
              <a:xfrm>
                <a:off x="5735638" y="2027239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0 h 3"/>
                  <a:gd name="T4" fmla="*/ 1 w 2"/>
                  <a:gd name="T5" fmla="*/ 2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3" name="Freeform 6881"/>
              <p:cNvSpPr/>
              <p:nvPr/>
            </p:nvSpPr>
            <p:spPr bwMode="auto">
              <a:xfrm>
                <a:off x="5745163" y="2025651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3 h 4"/>
                  <a:gd name="T4" fmla="*/ 2 w 6"/>
                  <a:gd name="T5" fmla="*/ 4 h 4"/>
                  <a:gd name="T6" fmla="*/ 6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3" y="3"/>
                      <a:pt x="2" y="4"/>
                    </a:cubicBezTo>
                    <a:cubicBezTo>
                      <a:pt x="0" y="0"/>
                      <a:pt x="5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4" name="Freeform 6882"/>
              <p:cNvSpPr/>
              <p:nvPr/>
            </p:nvSpPr>
            <p:spPr bwMode="auto">
              <a:xfrm>
                <a:off x="5816601" y="2024064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0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5" name="Freeform 6883"/>
              <p:cNvSpPr/>
              <p:nvPr/>
            </p:nvSpPr>
            <p:spPr bwMode="auto">
              <a:xfrm>
                <a:off x="5954713" y="201612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6" name="Freeform 6884"/>
              <p:cNvSpPr/>
              <p:nvPr/>
            </p:nvSpPr>
            <p:spPr bwMode="auto">
              <a:xfrm>
                <a:off x="5821363" y="2030414"/>
                <a:ext cx="19050" cy="6350"/>
              </a:xfrm>
              <a:custGeom>
                <a:avLst/>
                <a:gdLst>
                  <a:gd name="T0" fmla="*/ 8 w 12"/>
                  <a:gd name="T1" fmla="*/ 5 h 5"/>
                  <a:gd name="T2" fmla="*/ 0 w 12"/>
                  <a:gd name="T3" fmla="*/ 2 h 5"/>
                  <a:gd name="T4" fmla="*/ 0 w 12"/>
                  <a:gd name="T5" fmla="*/ 1 h 5"/>
                  <a:gd name="T6" fmla="*/ 2 w 12"/>
                  <a:gd name="T7" fmla="*/ 1 h 5"/>
                  <a:gd name="T8" fmla="*/ 3 w 12"/>
                  <a:gd name="T9" fmla="*/ 0 h 5"/>
                  <a:gd name="T10" fmla="*/ 4 w 12"/>
                  <a:gd name="T11" fmla="*/ 0 h 5"/>
                  <a:gd name="T12" fmla="*/ 8 w 12"/>
                  <a:gd name="T13" fmla="*/ 0 h 5"/>
                  <a:gd name="T14" fmla="*/ 12 w 12"/>
                  <a:gd name="T15" fmla="*/ 2 h 5"/>
                  <a:gd name="T16" fmla="*/ 8 w 1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">
                    <a:moveTo>
                      <a:pt x="8" y="5"/>
                    </a:moveTo>
                    <a:cubicBezTo>
                      <a:pt x="6" y="2"/>
                      <a:pt x="3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11" y="1"/>
                      <a:pt x="12" y="2"/>
                    </a:cubicBezTo>
                    <a:cubicBezTo>
                      <a:pt x="10" y="2"/>
                      <a:pt x="9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7" name="Freeform 6885"/>
              <p:cNvSpPr/>
              <p:nvPr/>
            </p:nvSpPr>
            <p:spPr bwMode="auto">
              <a:xfrm>
                <a:off x="5824538" y="2024064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4 w 5"/>
                  <a:gd name="T3" fmla="*/ 0 h 4"/>
                  <a:gd name="T4" fmla="*/ 5 w 5"/>
                  <a:gd name="T5" fmla="*/ 2 h 4"/>
                  <a:gd name="T6" fmla="*/ 1 w 5"/>
                  <a:gd name="T7" fmla="*/ 4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2" y="3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8" name="Freeform 6886"/>
              <p:cNvSpPr/>
              <p:nvPr/>
            </p:nvSpPr>
            <p:spPr bwMode="auto">
              <a:xfrm>
                <a:off x="5765801" y="202882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9" name="Freeform 6887"/>
              <p:cNvSpPr/>
              <p:nvPr/>
            </p:nvSpPr>
            <p:spPr bwMode="auto">
              <a:xfrm>
                <a:off x="5891213" y="2020889"/>
                <a:ext cx="11113" cy="9525"/>
              </a:xfrm>
              <a:custGeom>
                <a:avLst/>
                <a:gdLst>
                  <a:gd name="T0" fmla="*/ 2 w 7"/>
                  <a:gd name="T1" fmla="*/ 0 h 6"/>
                  <a:gd name="T2" fmla="*/ 7 w 7"/>
                  <a:gd name="T3" fmla="*/ 2 h 6"/>
                  <a:gd name="T4" fmla="*/ 1 w 7"/>
                  <a:gd name="T5" fmla="*/ 5 h 6"/>
                  <a:gd name="T6" fmla="*/ 2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4" y="6"/>
                      <a:pt x="1" y="5"/>
                    </a:cubicBezTo>
                    <a:cubicBezTo>
                      <a:pt x="2" y="3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0" name="Freeform 6888"/>
              <p:cNvSpPr/>
              <p:nvPr/>
            </p:nvSpPr>
            <p:spPr bwMode="auto">
              <a:xfrm>
                <a:off x="5886451" y="2020889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1 h 3"/>
                  <a:gd name="T4" fmla="*/ 2 w 4"/>
                  <a:gd name="T5" fmla="*/ 2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1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1" name="Freeform 6889"/>
              <p:cNvSpPr/>
              <p:nvPr/>
            </p:nvSpPr>
            <p:spPr bwMode="auto">
              <a:xfrm>
                <a:off x="5846763" y="2022476"/>
                <a:ext cx="7938" cy="4763"/>
              </a:xfrm>
              <a:custGeom>
                <a:avLst/>
                <a:gdLst>
                  <a:gd name="T0" fmla="*/ 5 w 5"/>
                  <a:gd name="T1" fmla="*/ 1 h 3"/>
                  <a:gd name="T2" fmla="*/ 5 w 5"/>
                  <a:gd name="T3" fmla="*/ 2 h 3"/>
                  <a:gd name="T4" fmla="*/ 0 w 5"/>
                  <a:gd name="T5" fmla="*/ 2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2" y="3"/>
                      <a:pt x="0" y="2"/>
                    </a:cubicBezTo>
                    <a:cubicBezTo>
                      <a:pt x="2" y="0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2" name="Freeform 6890"/>
              <p:cNvSpPr/>
              <p:nvPr/>
            </p:nvSpPr>
            <p:spPr bwMode="auto">
              <a:xfrm>
                <a:off x="5789613" y="2027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" name="Freeform 6891"/>
              <p:cNvSpPr/>
              <p:nvPr/>
            </p:nvSpPr>
            <p:spPr bwMode="auto">
              <a:xfrm>
                <a:off x="5634038" y="2035176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4" name="Freeform 6892"/>
              <p:cNvSpPr/>
              <p:nvPr/>
            </p:nvSpPr>
            <p:spPr bwMode="auto">
              <a:xfrm>
                <a:off x="5643563" y="203517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5" name="Freeform 6893"/>
              <p:cNvSpPr/>
              <p:nvPr/>
            </p:nvSpPr>
            <p:spPr bwMode="auto">
              <a:xfrm>
                <a:off x="5919788" y="2022476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6" name="Freeform 6894"/>
              <p:cNvSpPr/>
              <p:nvPr/>
            </p:nvSpPr>
            <p:spPr bwMode="auto">
              <a:xfrm>
                <a:off x="5848351" y="202723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7" name="Freeform 6895"/>
              <p:cNvSpPr/>
              <p:nvPr/>
            </p:nvSpPr>
            <p:spPr bwMode="auto">
              <a:xfrm>
                <a:off x="5835651" y="20272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8" name="Freeform 6896"/>
              <p:cNvSpPr/>
              <p:nvPr/>
            </p:nvSpPr>
            <p:spPr bwMode="auto">
              <a:xfrm>
                <a:off x="6102351" y="20129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9" name="Freeform 6897"/>
              <p:cNvSpPr/>
              <p:nvPr/>
            </p:nvSpPr>
            <p:spPr bwMode="auto">
              <a:xfrm>
                <a:off x="5883276" y="20256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0" name="Freeform 6898"/>
              <p:cNvSpPr/>
              <p:nvPr/>
            </p:nvSpPr>
            <p:spPr bwMode="auto">
              <a:xfrm>
                <a:off x="5741988" y="2032001"/>
                <a:ext cx="9525" cy="4763"/>
              </a:xfrm>
              <a:custGeom>
                <a:avLst/>
                <a:gdLst>
                  <a:gd name="T0" fmla="*/ 6 w 6"/>
                  <a:gd name="T1" fmla="*/ 3 h 4"/>
                  <a:gd name="T2" fmla="*/ 4 w 6"/>
                  <a:gd name="T3" fmla="*/ 4 h 4"/>
                  <a:gd name="T4" fmla="*/ 0 w 6"/>
                  <a:gd name="T5" fmla="*/ 2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4"/>
                      <a:pt x="5" y="4"/>
                      <a:pt x="4" y="4"/>
                    </a:cubicBezTo>
                    <a:cubicBezTo>
                      <a:pt x="3" y="3"/>
                      <a:pt x="0" y="4"/>
                      <a:pt x="0" y="2"/>
                    </a:cubicBezTo>
                    <a:cubicBezTo>
                      <a:pt x="3" y="3"/>
                      <a:pt x="5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1" name="Freeform 6899"/>
              <p:cNvSpPr/>
              <p:nvPr/>
            </p:nvSpPr>
            <p:spPr bwMode="auto">
              <a:xfrm>
                <a:off x="5732463" y="2033589"/>
                <a:ext cx="7938" cy="6350"/>
              </a:xfrm>
              <a:custGeom>
                <a:avLst/>
                <a:gdLst>
                  <a:gd name="T0" fmla="*/ 4 w 5"/>
                  <a:gd name="T1" fmla="*/ 2 h 4"/>
                  <a:gd name="T2" fmla="*/ 0 w 5"/>
                  <a:gd name="T3" fmla="*/ 0 h 4"/>
                  <a:gd name="T4" fmla="*/ 4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2" y="4"/>
                      <a:pt x="2" y="1"/>
                      <a:pt x="0" y="0"/>
                    </a:cubicBezTo>
                    <a:cubicBezTo>
                      <a:pt x="2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2" name="Freeform 6900"/>
              <p:cNvSpPr/>
              <p:nvPr/>
            </p:nvSpPr>
            <p:spPr bwMode="auto">
              <a:xfrm>
                <a:off x="5948363" y="202247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3" name="Freeform 6901"/>
              <p:cNvSpPr/>
              <p:nvPr/>
            </p:nvSpPr>
            <p:spPr bwMode="auto">
              <a:xfrm>
                <a:off x="5878513" y="2027239"/>
                <a:ext cx="6350" cy="4763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1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4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4" name="Freeform 6902"/>
              <p:cNvSpPr/>
              <p:nvPr/>
            </p:nvSpPr>
            <p:spPr bwMode="auto">
              <a:xfrm>
                <a:off x="5807076" y="2032001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2 h 3"/>
                  <a:gd name="T4" fmla="*/ 0 w 3"/>
                  <a:gd name="T5" fmla="*/ 2 h 3"/>
                  <a:gd name="T6" fmla="*/ 1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5" name="Freeform 6903"/>
              <p:cNvSpPr/>
              <p:nvPr/>
            </p:nvSpPr>
            <p:spPr bwMode="auto">
              <a:xfrm>
                <a:off x="5754688" y="2032001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1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6" name="Freeform 6904"/>
              <p:cNvSpPr/>
              <p:nvPr/>
            </p:nvSpPr>
            <p:spPr bwMode="auto">
              <a:xfrm>
                <a:off x="6080126" y="2016126"/>
                <a:ext cx="6350" cy="7938"/>
              </a:xfrm>
              <a:custGeom>
                <a:avLst/>
                <a:gdLst>
                  <a:gd name="T0" fmla="*/ 4 w 4"/>
                  <a:gd name="T1" fmla="*/ 3 h 5"/>
                  <a:gd name="T2" fmla="*/ 0 w 4"/>
                  <a:gd name="T3" fmla="*/ 3 h 5"/>
                  <a:gd name="T4" fmla="*/ 4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2" y="5"/>
                      <a:pt x="2" y="3"/>
                      <a:pt x="0" y="3"/>
                    </a:cubicBezTo>
                    <a:cubicBezTo>
                      <a:pt x="0" y="0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7" name="Freeform 6905"/>
              <p:cNvSpPr/>
              <p:nvPr/>
            </p:nvSpPr>
            <p:spPr bwMode="auto">
              <a:xfrm>
                <a:off x="5849938" y="2030414"/>
                <a:ext cx="4763" cy="1588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8" name="Freeform 6906"/>
              <p:cNvSpPr/>
              <p:nvPr/>
            </p:nvSpPr>
            <p:spPr bwMode="auto">
              <a:xfrm>
                <a:off x="5886451" y="2030414"/>
                <a:ext cx="6350" cy="3175"/>
              </a:xfrm>
              <a:custGeom>
                <a:avLst/>
                <a:gdLst>
                  <a:gd name="T0" fmla="*/ 3 w 4"/>
                  <a:gd name="T1" fmla="*/ 2 h 3"/>
                  <a:gd name="T2" fmla="*/ 0 w 4"/>
                  <a:gd name="T3" fmla="*/ 1 h 3"/>
                  <a:gd name="T4" fmla="*/ 4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0" y="3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9" name="Freeform 6907"/>
              <p:cNvSpPr/>
              <p:nvPr/>
            </p:nvSpPr>
            <p:spPr bwMode="auto">
              <a:xfrm>
                <a:off x="6067426" y="2020889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1"/>
                      <a:pt x="1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0" name="Freeform 6908"/>
              <p:cNvSpPr/>
              <p:nvPr/>
            </p:nvSpPr>
            <p:spPr bwMode="auto">
              <a:xfrm>
                <a:off x="6197601" y="2014539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0" y="3"/>
                      <a:pt x="0" y="1"/>
                    </a:cubicBezTo>
                    <a:cubicBezTo>
                      <a:pt x="2" y="0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1" name="Freeform 6909"/>
              <p:cNvSpPr/>
              <p:nvPr/>
            </p:nvSpPr>
            <p:spPr bwMode="auto">
              <a:xfrm>
                <a:off x="5918201" y="2030414"/>
                <a:ext cx="4763" cy="1588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3" y="0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2" name="Freeform 6910"/>
              <p:cNvSpPr/>
              <p:nvPr/>
            </p:nvSpPr>
            <p:spPr bwMode="auto">
              <a:xfrm>
                <a:off x="6216651" y="20161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3" name="Rectangle 6911"/>
              <p:cNvSpPr>
                <a:spLocks noChangeArrowheads="1"/>
              </p:cNvSpPr>
              <p:nvPr/>
            </p:nvSpPr>
            <p:spPr bwMode="auto">
              <a:xfrm>
                <a:off x="6078538" y="20240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4" name="Freeform 6912"/>
              <p:cNvSpPr/>
              <p:nvPr/>
            </p:nvSpPr>
            <p:spPr bwMode="auto">
              <a:xfrm>
                <a:off x="6040438" y="20256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5" name="Freeform 6913"/>
              <p:cNvSpPr/>
              <p:nvPr/>
            </p:nvSpPr>
            <p:spPr bwMode="auto">
              <a:xfrm>
                <a:off x="5953126" y="2028826"/>
                <a:ext cx="17463" cy="6350"/>
              </a:xfrm>
              <a:custGeom>
                <a:avLst/>
                <a:gdLst>
                  <a:gd name="T0" fmla="*/ 7 w 11"/>
                  <a:gd name="T1" fmla="*/ 1 h 5"/>
                  <a:gd name="T2" fmla="*/ 11 w 11"/>
                  <a:gd name="T3" fmla="*/ 3 h 5"/>
                  <a:gd name="T4" fmla="*/ 6 w 11"/>
                  <a:gd name="T5" fmla="*/ 5 h 5"/>
                  <a:gd name="T6" fmla="*/ 3 w 11"/>
                  <a:gd name="T7" fmla="*/ 4 h 5"/>
                  <a:gd name="T8" fmla="*/ 7 w 1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7" y="1"/>
                    </a:moveTo>
                    <a:cubicBezTo>
                      <a:pt x="8" y="2"/>
                      <a:pt x="11" y="1"/>
                      <a:pt x="11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3" y="4"/>
                    </a:cubicBezTo>
                    <a:cubicBezTo>
                      <a:pt x="0" y="0"/>
                      <a:pt x="6" y="5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6" name="Freeform 6914"/>
              <p:cNvSpPr/>
              <p:nvPr/>
            </p:nvSpPr>
            <p:spPr bwMode="auto">
              <a:xfrm>
                <a:off x="5949951" y="20320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7" name="Freeform 6915"/>
              <p:cNvSpPr/>
              <p:nvPr/>
            </p:nvSpPr>
            <p:spPr bwMode="auto">
              <a:xfrm>
                <a:off x="5456238" y="2060576"/>
                <a:ext cx="1588" cy="4763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8" name="Freeform 6916"/>
              <p:cNvSpPr/>
              <p:nvPr/>
            </p:nvSpPr>
            <p:spPr bwMode="auto">
              <a:xfrm>
                <a:off x="6264276" y="2019301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0 w 3"/>
                  <a:gd name="T3" fmla="*/ 1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9" name="Freeform 6917"/>
              <p:cNvSpPr/>
              <p:nvPr/>
            </p:nvSpPr>
            <p:spPr bwMode="auto">
              <a:xfrm>
                <a:off x="5575301" y="2052639"/>
                <a:ext cx="9525" cy="11113"/>
              </a:xfrm>
              <a:custGeom>
                <a:avLst/>
                <a:gdLst>
                  <a:gd name="T0" fmla="*/ 1 w 6"/>
                  <a:gd name="T1" fmla="*/ 5 h 7"/>
                  <a:gd name="T2" fmla="*/ 6 w 6"/>
                  <a:gd name="T3" fmla="*/ 3 h 7"/>
                  <a:gd name="T4" fmla="*/ 6 w 6"/>
                  <a:gd name="T5" fmla="*/ 5 h 7"/>
                  <a:gd name="T6" fmla="*/ 1 w 6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1" y="5"/>
                    </a:moveTo>
                    <a:cubicBezTo>
                      <a:pt x="0" y="0"/>
                      <a:pt x="4" y="7"/>
                      <a:pt x="6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0" name="Freeform 6918"/>
              <p:cNvSpPr/>
              <p:nvPr/>
            </p:nvSpPr>
            <p:spPr bwMode="auto">
              <a:xfrm>
                <a:off x="5453063" y="2066926"/>
                <a:ext cx="9525" cy="11113"/>
              </a:xfrm>
              <a:custGeom>
                <a:avLst/>
                <a:gdLst>
                  <a:gd name="T0" fmla="*/ 5 w 6"/>
                  <a:gd name="T1" fmla="*/ 6 h 7"/>
                  <a:gd name="T2" fmla="*/ 2 w 6"/>
                  <a:gd name="T3" fmla="*/ 5 h 7"/>
                  <a:gd name="T4" fmla="*/ 0 w 6"/>
                  <a:gd name="T5" fmla="*/ 6 h 7"/>
                  <a:gd name="T6" fmla="*/ 0 w 6"/>
                  <a:gd name="T7" fmla="*/ 1 h 7"/>
                  <a:gd name="T8" fmla="*/ 5 w 6"/>
                  <a:gd name="T9" fmla="*/ 3 h 7"/>
                  <a:gd name="T10" fmla="*/ 5 w 6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3" y="7"/>
                      <a:pt x="3" y="6"/>
                      <a:pt x="2" y="5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1" y="3"/>
                      <a:pt x="0" y="1"/>
                    </a:cubicBezTo>
                    <a:cubicBezTo>
                      <a:pt x="3" y="0"/>
                      <a:pt x="3" y="3"/>
                      <a:pt x="5" y="3"/>
                    </a:cubicBezTo>
                    <a:cubicBezTo>
                      <a:pt x="6" y="4"/>
                      <a:pt x="6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1" name="Freeform 6919"/>
              <p:cNvSpPr/>
              <p:nvPr/>
            </p:nvSpPr>
            <p:spPr bwMode="auto">
              <a:xfrm>
                <a:off x="6069013" y="2035176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1 h 3"/>
                  <a:gd name="T4" fmla="*/ 2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0" y="3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2" name="Freeform 6920"/>
              <p:cNvSpPr/>
              <p:nvPr/>
            </p:nvSpPr>
            <p:spPr bwMode="auto">
              <a:xfrm>
                <a:off x="6280151" y="2028826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1 h 4"/>
                  <a:gd name="T4" fmla="*/ 5 w 5"/>
                  <a:gd name="T5" fmla="*/ 3 h 4"/>
                  <a:gd name="T6" fmla="*/ 0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2" y="3"/>
                      <a:pt x="5" y="0"/>
                      <a:pt x="5" y="3"/>
                    </a:cubicBezTo>
                    <a:cubicBezTo>
                      <a:pt x="4" y="4"/>
                      <a:pt x="2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3" name="Freeform 6921"/>
              <p:cNvSpPr/>
              <p:nvPr/>
            </p:nvSpPr>
            <p:spPr bwMode="auto">
              <a:xfrm>
                <a:off x="6311901" y="2032001"/>
                <a:ext cx="14288" cy="6350"/>
              </a:xfrm>
              <a:custGeom>
                <a:avLst/>
                <a:gdLst>
                  <a:gd name="T0" fmla="*/ 7 w 9"/>
                  <a:gd name="T1" fmla="*/ 4 h 4"/>
                  <a:gd name="T2" fmla="*/ 3 w 9"/>
                  <a:gd name="T3" fmla="*/ 1 h 4"/>
                  <a:gd name="T4" fmla="*/ 2 w 9"/>
                  <a:gd name="T5" fmla="*/ 4 h 4"/>
                  <a:gd name="T6" fmla="*/ 0 w 9"/>
                  <a:gd name="T7" fmla="*/ 2 h 4"/>
                  <a:gd name="T8" fmla="*/ 9 w 9"/>
                  <a:gd name="T9" fmla="*/ 1 h 4"/>
                  <a:gd name="T10" fmla="*/ 7 w 9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cubicBezTo>
                      <a:pt x="6" y="2"/>
                      <a:pt x="4" y="1"/>
                      <a:pt x="3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3" y="0"/>
                      <a:pt x="7" y="0"/>
                      <a:pt x="9" y="1"/>
                    </a:cubicBezTo>
                    <a:cubicBezTo>
                      <a:pt x="9" y="2"/>
                      <a:pt x="7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4" name="Freeform 6922"/>
              <p:cNvSpPr/>
              <p:nvPr/>
            </p:nvSpPr>
            <p:spPr bwMode="auto">
              <a:xfrm>
                <a:off x="5443538" y="2078039"/>
                <a:ext cx="14288" cy="9525"/>
              </a:xfrm>
              <a:custGeom>
                <a:avLst/>
                <a:gdLst>
                  <a:gd name="T0" fmla="*/ 8 w 9"/>
                  <a:gd name="T1" fmla="*/ 2 h 6"/>
                  <a:gd name="T2" fmla="*/ 7 w 9"/>
                  <a:gd name="T3" fmla="*/ 6 h 6"/>
                  <a:gd name="T4" fmla="*/ 3 w 9"/>
                  <a:gd name="T5" fmla="*/ 4 h 6"/>
                  <a:gd name="T6" fmla="*/ 0 w 9"/>
                  <a:gd name="T7" fmla="*/ 5 h 6"/>
                  <a:gd name="T8" fmla="*/ 8 w 9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8" y="2"/>
                    </a:moveTo>
                    <a:cubicBezTo>
                      <a:pt x="9" y="3"/>
                      <a:pt x="8" y="5"/>
                      <a:pt x="7" y="6"/>
                    </a:cubicBezTo>
                    <a:cubicBezTo>
                      <a:pt x="5" y="5"/>
                      <a:pt x="3" y="5"/>
                      <a:pt x="3" y="4"/>
                    </a:cubicBezTo>
                    <a:cubicBezTo>
                      <a:pt x="1" y="4"/>
                      <a:pt x="2" y="6"/>
                      <a:pt x="0" y="5"/>
                    </a:cubicBezTo>
                    <a:cubicBezTo>
                      <a:pt x="1" y="0"/>
                      <a:pt x="5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5" name="Freeform 6923"/>
              <p:cNvSpPr/>
              <p:nvPr/>
            </p:nvSpPr>
            <p:spPr bwMode="auto">
              <a:xfrm>
                <a:off x="6281738" y="20367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6" name="Freeform 6924"/>
              <p:cNvSpPr/>
              <p:nvPr/>
            </p:nvSpPr>
            <p:spPr bwMode="auto">
              <a:xfrm>
                <a:off x="5465763" y="208438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7" name="Freeform 6925"/>
              <p:cNvSpPr/>
              <p:nvPr/>
            </p:nvSpPr>
            <p:spPr bwMode="auto">
              <a:xfrm>
                <a:off x="6330951" y="2036764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8" name="Freeform 6926"/>
              <p:cNvSpPr/>
              <p:nvPr/>
            </p:nvSpPr>
            <p:spPr bwMode="auto">
              <a:xfrm>
                <a:off x="6335713" y="2038351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9" name="Freeform 6927"/>
              <p:cNvSpPr/>
              <p:nvPr/>
            </p:nvSpPr>
            <p:spPr bwMode="auto">
              <a:xfrm>
                <a:off x="6297613" y="2041526"/>
                <a:ext cx="47625" cy="15875"/>
              </a:xfrm>
              <a:custGeom>
                <a:avLst/>
                <a:gdLst>
                  <a:gd name="T0" fmla="*/ 25 w 31"/>
                  <a:gd name="T1" fmla="*/ 6 h 10"/>
                  <a:gd name="T2" fmla="*/ 25 w 31"/>
                  <a:gd name="T3" fmla="*/ 5 h 10"/>
                  <a:gd name="T4" fmla="*/ 17 w 31"/>
                  <a:gd name="T5" fmla="*/ 4 h 10"/>
                  <a:gd name="T6" fmla="*/ 18 w 31"/>
                  <a:gd name="T7" fmla="*/ 6 h 10"/>
                  <a:gd name="T8" fmla="*/ 15 w 31"/>
                  <a:gd name="T9" fmla="*/ 8 h 10"/>
                  <a:gd name="T10" fmla="*/ 5 w 31"/>
                  <a:gd name="T11" fmla="*/ 7 h 10"/>
                  <a:gd name="T12" fmla="*/ 0 w 31"/>
                  <a:gd name="T13" fmla="*/ 4 h 10"/>
                  <a:gd name="T14" fmla="*/ 2 w 31"/>
                  <a:gd name="T15" fmla="*/ 0 h 10"/>
                  <a:gd name="T16" fmla="*/ 7 w 31"/>
                  <a:gd name="T17" fmla="*/ 2 h 10"/>
                  <a:gd name="T18" fmla="*/ 27 w 31"/>
                  <a:gd name="T19" fmla="*/ 2 h 10"/>
                  <a:gd name="T20" fmla="*/ 31 w 31"/>
                  <a:gd name="T21" fmla="*/ 4 h 10"/>
                  <a:gd name="T22" fmla="*/ 25 w 31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10">
                    <a:moveTo>
                      <a:pt x="25" y="6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2" y="4"/>
                      <a:pt x="20" y="2"/>
                      <a:pt x="17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7"/>
                      <a:pt x="17" y="8"/>
                      <a:pt x="15" y="8"/>
                    </a:cubicBezTo>
                    <a:cubicBezTo>
                      <a:pt x="13" y="3"/>
                      <a:pt x="8" y="7"/>
                      <a:pt x="5" y="7"/>
                    </a:cubicBezTo>
                    <a:cubicBezTo>
                      <a:pt x="5" y="4"/>
                      <a:pt x="1" y="4"/>
                      <a:pt x="0" y="4"/>
                    </a:cubicBezTo>
                    <a:cubicBezTo>
                      <a:pt x="2" y="4"/>
                      <a:pt x="2" y="2"/>
                      <a:pt x="2" y="0"/>
                    </a:cubicBezTo>
                    <a:cubicBezTo>
                      <a:pt x="4" y="1"/>
                      <a:pt x="6" y="1"/>
                      <a:pt x="7" y="2"/>
                    </a:cubicBezTo>
                    <a:cubicBezTo>
                      <a:pt x="14" y="1"/>
                      <a:pt x="20" y="5"/>
                      <a:pt x="27" y="2"/>
                    </a:cubicBezTo>
                    <a:cubicBezTo>
                      <a:pt x="25" y="5"/>
                      <a:pt x="29" y="4"/>
                      <a:pt x="31" y="4"/>
                    </a:cubicBezTo>
                    <a:cubicBezTo>
                      <a:pt x="31" y="10"/>
                      <a:pt x="25" y="5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0" name="Freeform 6928"/>
              <p:cNvSpPr/>
              <p:nvPr/>
            </p:nvSpPr>
            <p:spPr bwMode="auto">
              <a:xfrm>
                <a:off x="5440363" y="2090739"/>
                <a:ext cx="17463" cy="15875"/>
              </a:xfrm>
              <a:custGeom>
                <a:avLst/>
                <a:gdLst>
                  <a:gd name="T0" fmla="*/ 1 w 11"/>
                  <a:gd name="T1" fmla="*/ 7 h 11"/>
                  <a:gd name="T2" fmla="*/ 4 w 11"/>
                  <a:gd name="T3" fmla="*/ 3 h 11"/>
                  <a:gd name="T4" fmla="*/ 2 w 11"/>
                  <a:gd name="T5" fmla="*/ 2 h 11"/>
                  <a:gd name="T6" fmla="*/ 7 w 11"/>
                  <a:gd name="T7" fmla="*/ 3 h 11"/>
                  <a:gd name="T8" fmla="*/ 7 w 11"/>
                  <a:gd name="T9" fmla="*/ 6 h 11"/>
                  <a:gd name="T10" fmla="*/ 11 w 11"/>
                  <a:gd name="T11" fmla="*/ 8 h 11"/>
                  <a:gd name="T12" fmla="*/ 6 w 11"/>
                  <a:gd name="T13" fmla="*/ 9 h 11"/>
                  <a:gd name="T14" fmla="*/ 1 w 11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1">
                    <a:moveTo>
                      <a:pt x="1" y="7"/>
                    </a:moveTo>
                    <a:cubicBezTo>
                      <a:pt x="2" y="5"/>
                      <a:pt x="3" y="5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6" y="2"/>
                      <a:pt x="7" y="3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7" y="9"/>
                      <a:pt x="9" y="6"/>
                      <a:pt x="11" y="8"/>
                    </a:cubicBezTo>
                    <a:cubicBezTo>
                      <a:pt x="10" y="9"/>
                      <a:pt x="7" y="9"/>
                      <a:pt x="6" y="9"/>
                    </a:cubicBezTo>
                    <a:cubicBezTo>
                      <a:pt x="5" y="8"/>
                      <a:pt x="0" y="11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1" name="Freeform 6929"/>
              <p:cNvSpPr/>
              <p:nvPr/>
            </p:nvSpPr>
            <p:spPr bwMode="auto">
              <a:xfrm>
                <a:off x="6326188" y="2052639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2" name="Freeform 6930"/>
              <p:cNvSpPr/>
              <p:nvPr/>
            </p:nvSpPr>
            <p:spPr bwMode="auto">
              <a:xfrm>
                <a:off x="6313488" y="2066926"/>
                <a:ext cx="9525" cy="4763"/>
              </a:xfrm>
              <a:custGeom>
                <a:avLst/>
                <a:gdLst>
                  <a:gd name="T0" fmla="*/ 3 w 6"/>
                  <a:gd name="T1" fmla="*/ 1 h 3"/>
                  <a:gd name="T2" fmla="*/ 5 w 6"/>
                  <a:gd name="T3" fmla="*/ 3 h 3"/>
                  <a:gd name="T4" fmla="*/ 0 w 6"/>
                  <a:gd name="T5" fmla="*/ 1 h 3"/>
                  <a:gd name="T6" fmla="*/ 3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1"/>
                    </a:moveTo>
                    <a:cubicBezTo>
                      <a:pt x="6" y="1"/>
                      <a:pt x="5" y="2"/>
                      <a:pt x="5" y="3"/>
                    </a:cubicBezTo>
                    <a:cubicBezTo>
                      <a:pt x="3" y="3"/>
                      <a:pt x="1" y="3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3" name="Freeform 6931"/>
              <p:cNvSpPr/>
              <p:nvPr/>
            </p:nvSpPr>
            <p:spPr bwMode="auto">
              <a:xfrm>
                <a:off x="6307138" y="206851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4" name="Freeform 6932"/>
              <p:cNvSpPr/>
              <p:nvPr/>
            </p:nvSpPr>
            <p:spPr bwMode="auto">
              <a:xfrm>
                <a:off x="6326188" y="2070101"/>
                <a:ext cx="4763" cy="635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0 h 4"/>
                  <a:gd name="T4" fmla="*/ 0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5" name="Freeform 6933"/>
              <p:cNvSpPr/>
              <p:nvPr/>
            </p:nvSpPr>
            <p:spPr bwMode="auto">
              <a:xfrm>
                <a:off x="5461001" y="211772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6" name="Freeform 6934"/>
              <p:cNvSpPr/>
              <p:nvPr/>
            </p:nvSpPr>
            <p:spPr bwMode="auto">
              <a:xfrm>
                <a:off x="6300788" y="2074864"/>
                <a:ext cx="6350" cy="3175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2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7" name="Freeform 6935"/>
              <p:cNvSpPr/>
              <p:nvPr/>
            </p:nvSpPr>
            <p:spPr bwMode="auto">
              <a:xfrm>
                <a:off x="5457826" y="2122489"/>
                <a:ext cx="7938" cy="7938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3 h 5"/>
                  <a:gd name="T4" fmla="*/ 0 w 5"/>
                  <a:gd name="T5" fmla="*/ 3 h 5"/>
                  <a:gd name="T6" fmla="*/ 5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5"/>
                      <a:pt x="1" y="3"/>
                      <a:pt x="0" y="3"/>
                    </a:cubicBezTo>
                    <a:cubicBezTo>
                      <a:pt x="2" y="0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8" name="Freeform 6936"/>
              <p:cNvSpPr/>
              <p:nvPr/>
            </p:nvSpPr>
            <p:spPr bwMode="auto">
              <a:xfrm>
                <a:off x="6296026" y="2081214"/>
                <a:ext cx="4763" cy="4763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9" name="Freeform 6937"/>
              <p:cNvSpPr/>
              <p:nvPr/>
            </p:nvSpPr>
            <p:spPr bwMode="auto">
              <a:xfrm>
                <a:off x="6267451" y="2084389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0" name="Freeform 6938"/>
              <p:cNvSpPr/>
              <p:nvPr/>
            </p:nvSpPr>
            <p:spPr bwMode="auto">
              <a:xfrm>
                <a:off x="6292851" y="2084389"/>
                <a:ext cx="17463" cy="15875"/>
              </a:xfrm>
              <a:custGeom>
                <a:avLst/>
                <a:gdLst>
                  <a:gd name="T0" fmla="*/ 2 w 11"/>
                  <a:gd name="T1" fmla="*/ 4 h 10"/>
                  <a:gd name="T2" fmla="*/ 9 w 11"/>
                  <a:gd name="T3" fmla="*/ 0 h 10"/>
                  <a:gd name="T4" fmla="*/ 10 w 11"/>
                  <a:gd name="T5" fmla="*/ 2 h 10"/>
                  <a:gd name="T6" fmla="*/ 9 w 11"/>
                  <a:gd name="T7" fmla="*/ 1 h 10"/>
                  <a:gd name="T8" fmla="*/ 5 w 11"/>
                  <a:gd name="T9" fmla="*/ 6 h 10"/>
                  <a:gd name="T10" fmla="*/ 11 w 11"/>
                  <a:gd name="T11" fmla="*/ 7 h 10"/>
                  <a:gd name="T12" fmla="*/ 11 w 11"/>
                  <a:gd name="T13" fmla="*/ 8 h 10"/>
                  <a:gd name="T14" fmla="*/ 0 w 11"/>
                  <a:gd name="T15" fmla="*/ 7 h 10"/>
                  <a:gd name="T16" fmla="*/ 2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2" y="4"/>
                    </a:moveTo>
                    <a:cubicBezTo>
                      <a:pt x="4" y="2"/>
                      <a:pt x="6" y="0"/>
                      <a:pt x="9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2"/>
                      <a:pt x="7" y="4"/>
                      <a:pt x="5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7" y="6"/>
                      <a:pt x="3" y="10"/>
                      <a:pt x="0" y="7"/>
                    </a:cubicBezTo>
                    <a:cubicBezTo>
                      <a:pt x="1" y="7"/>
                      <a:pt x="4" y="6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1" name="Freeform 6939"/>
              <p:cNvSpPr/>
              <p:nvPr/>
            </p:nvSpPr>
            <p:spPr bwMode="auto">
              <a:xfrm>
                <a:off x="6291263" y="2087564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2" name="Freeform 6940"/>
              <p:cNvSpPr/>
              <p:nvPr/>
            </p:nvSpPr>
            <p:spPr bwMode="auto">
              <a:xfrm>
                <a:off x="5453063" y="2132014"/>
                <a:ext cx="11113" cy="9525"/>
              </a:xfrm>
              <a:custGeom>
                <a:avLst/>
                <a:gdLst>
                  <a:gd name="T0" fmla="*/ 7 w 7"/>
                  <a:gd name="T1" fmla="*/ 1 h 6"/>
                  <a:gd name="T2" fmla="*/ 5 w 7"/>
                  <a:gd name="T3" fmla="*/ 5 h 6"/>
                  <a:gd name="T4" fmla="*/ 0 w 7"/>
                  <a:gd name="T5" fmla="*/ 3 h 6"/>
                  <a:gd name="T6" fmla="*/ 7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3" y="6"/>
                      <a:pt x="2" y="4"/>
                      <a:pt x="0" y="3"/>
                    </a:cubicBezTo>
                    <a:cubicBezTo>
                      <a:pt x="1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3" name="Freeform 6941"/>
              <p:cNvSpPr/>
              <p:nvPr/>
            </p:nvSpPr>
            <p:spPr bwMode="auto">
              <a:xfrm>
                <a:off x="6315076" y="208756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1 h 2"/>
                  <a:gd name="T4" fmla="*/ 1 w 3"/>
                  <a:gd name="T5" fmla="*/ 2 h 2"/>
                  <a:gd name="T6" fmla="*/ 1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0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" name="Freeform 6942"/>
              <p:cNvSpPr/>
              <p:nvPr/>
            </p:nvSpPr>
            <p:spPr bwMode="auto">
              <a:xfrm>
                <a:off x="6323013" y="2089151"/>
                <a:ext cx="15875" cy="9525"/>
              </a:xfrm>
              <a:custGeom>
                <a:avLst/>
                <a:gdLst>
                  <a:gd name="T0" fmla="*/ 5 w 11"/>
                  <a:gd name="T1" fmla="*/ 6 h 6"/>
                  <a:gd name="T2" fmla="*/ 0 w 11"/>
                  <a:gd name="T3" fmla="*/ 4 h 6"/>
                  <a:gd name="T4" fmla="*/ 1 w 11"/>
                  <a:gd name="T5" fmla="*/ 0 h 6"/>
                  <a:gd name="T6" fmla="*/ 6 w 11"/>
                  <a:gd name="T7" fmla="*/ 2 h 6"/>
                  <a:gd name="T8" fmla="*/ 11 w 11"/>
                  <a:gd name="T9" fmla="*/ 4 h 6"/>
                  <a:gd name="T10" fmla="*/ 10 w 11"/>
                  <a:gd name="T11" fmla="*/ 3 h 6"/>
                  <a:gd name="T12" fmla="*/ 5 w 11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">
                    <a:moveTo>
                      <a:pt x="5" y="6"/>
                    </a:moveTo>
                    <a:cubicBezTo>
                      <a:pt x="4" y="3"/>
                      <a:pt x="0" y="6"/>
                      <a:pt x="0" y="4"/>
                    </a:cubicBezTo>
                    <a:cubicBezTo>
                      <a:pt x="1" y="3"/>
                      <a:pt x="3" y="2"/>
                      <a:pt x="1" y="0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8" y="2"/>
                      <a:pt x="11" y="3"/>
                      <a:pt x="11" y="4"/>
                    </a:cubicBezTo>
                    <a:cubicBezTo>
                      <a:pt x="11" y="4"/>
                      <a:pt x="10" y="3"/>
                      <a:pt x="10" y="3"/>
                    </a:cubicBezTo>
                    <a:cubicBezTo>
                      <a:pt x="9" y="5"/>
                      <a:pt x="6" y="4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5" name="Freeform 6943"/>
              <p:cNvSpPr/>
              <p:nvPr/>
            </p:nvSpPr>
            <p:spPr bwMode="auto">
              <a:xfrm>
                <a:off x="5443538" y="213677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6" name="Freeform 6944"/>
              <p:cNvSpPr/>
              <p:nvPr/>
            </p:nvSpPr>
            <p:spPr bwMode="auto">
              <a:xfrm>
                <a:off x="5472113" y="2135189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1"/>
                      <a:pt x="1" y="1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7" name="Freeform 6945"/>
              <p:cNvSpPr/>
              <p:nvPr/>
            </p:nvSpPr>
            <p:spPr bwMode="auto">
              <a:xfrm>
                <a:off x="5453063" y="2144714"/>
                <a:ext cx="7938" cy="4763"/>
              </a:xfrm>
              <a:custGeom>
                <a:avLst/>
                <a:gdLst>
                  <a:gd name="T0" fmla="*/ 3 w 5"/>
                  <a:gd name="T1" fmla="*/ 3 h 3"/>
                  <a:gd name="T2" fmla="*/ 0 w 5"/>
                  <a:gd name="T3" fmla="*/ 0 h 3"/>
                  <a:gd name="T4" fmla="*/ 5 w 5"/>
                  <a:gd name="T5" fmla="*/ 1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8" name="Freeform 6946"/>
              <p:cNvSpPr/>
              <p:nvPr/>
            </p:nvSpPr>
            <p:spPr bwMode="auto">
              <a:xfrm>
                <a:off x="5457826" y="2149476"/>
                <a:ext cx="6350" cy="9525"/>
              </a:xfrm>
              <a:custGeom>
                <a:avLst/>
                <a:gdLst>
                  <a:gd name="T0" fmla="*/ 0 w 4"/>
                  <a:gd name="T1" fmla="*/ 6 h 6"/>
                  <a:gd name="T2" fmla="*/ 1 w 4"/>
                  <a:gd name="T3" fmla="*/ 4 h 6"/>
                  <a:gd name="T4" fmla="*/ 4 w 4"/>
                  <a:gd name="T5" fmla="*/ 0 h 6"/>
                  <a:gd name="T6" fmla="*/ 4 w 4"/>
                  <a:gd name="T7" fmla="*/ 3 h 6"/>
                  <a:gd name="T8" fmla="*/ 0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3" y="1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9" name="Freeform 6947"/>
              <p:cNvSpPr/>
              <p:nvPr/>
            </p:nvSpPr>
            <p:spPr bwMode="auto">
              <a:xfrm>
                <a:off x="6302376" y="210502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0" name="Freeform 6948"/>
              <p:cNvSpPr/>
              <p:nvPr/>
            </p:nvSpPr>
            <p:spPr bwMode="auto">
              <a:xfrm>
                <a:off x="6315076" y="2109789"/>
                <a:ext cx="12700" cy="3175"/>
              </a:xfrm>
              <a:custGeom>
                <a:avLst/>
                <a:gdLst>
                  <a:gd name="T0" fmla="*/ 0 w 9"/>
                  <a:gd name="T1" fmla="*/ 2 h 2"/>
                  <a:gd name="T2" fmla="*/ 3 w 9"/>
                  <a:gd name="T3" fmla="*/ 0 h 2"/>
                  <a:gd name="T4" fmla="*/ 0 w 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1" name="Freeform 6949"/>
              <p:cNvSpPr/>
              <p:nvPr/>
            </p:nvSpPr>
            <p:spPr bwMode="auto">
              <a:xfrm>
                <a:off x="6303963" y="2119314"/>
                <a:ext cx="25400" cy="11113"/>
              </a:xfrm>
              <a:custGeom>
                <a:avLst/>
                <a:gdLst>
                  <a:gd name="T0" fmla="*/ 12 w 17"/>
                  <a:gd name="T1" fmla="*/ 4 h 7"/>
                  <a:gd name="T2" fmla="*/ 8 w 17"/>
                  <a:gd name="T3" fmla="*/ 6 h 7"/>
                  <a:gd name="T4" fmla="*/ 0 w 17"/>
                  <a:gd name="T5" fmla="*/ 4 h 7"/>
                  <a:gd name="T6" fmla="*/ 8 w 17"/>
                  <a:gd name="T7" fmla="*/ 2 h 7"/>
                  <a:gd name="T8" fmla="*/ 14 w 17"/>
                  <a:gd name="T9" fmla="*/ 2 h 7"/>
                  <a:gd name="T10" fmla="*/ 13 w 17"/>
                  <a:gd name="T11" fmla="*/ 7 h 7"/>
                  <a:gd name="T12" fmla="*/ 12 w 1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2" y="4"/>
                    </a:moveTo>
                    <a:cubicBezTo>
                      <a:pt x="10" y="3"/>
                      <a:pt x="9" y="6"/>
                      <a:pt x="8" y="6"/>
                    </a:cubicBezTo>
                    <a:cubicBezTo>
                      <a:pt x="6" y="3"/>
                      <a:pt x="2" y="6"/>
                      <a:pt x="0" y="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12" y="0"/>
                      <a:pt x="14" y="2"/>
                    </a:cubicBezTo>
                    <a:cubicBezTo>
                      <a:pt x="11" y="4"/>
                      <a:pt x="17" y="6"/>
                      <a:pt x="13" y="7"/>
                    </a:cubicBezTo>
                    <a:lnTo>
                      <a:pt x="1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2" name="Freeform 6950"/>
              <p:cNvSpPr/>
              <p:nvPr/>
            </p:nvSpPr>
            <p:spPr bwMode="auto">
              <a:xfrm>
                <a:off x="6329363" y="21209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3" name="Freeform 6951"/>
              <p:cNvSpPr/>
              <p:nvPr/>
            </p:nvSpPr>
            <p:spPr bwMode="auto">
              <a:xfrm>
                <a:off x="6335713" y="2120901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2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4" name="Freeform 6952"/>
              <p:cNvSpPr/>
              <p:nvPr/>
            </p:nvSpPr>
            <p:spPr bwMode="auto">
              <a:xfrm>
                <a:off x="5443538" y="2174876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5" name="Freeform 6953"/>
              <p:cNvSpPr/>
              <p:nvPr/>
            </p:nvSpPr>
            <p:spPr bwMode="auto">
              <a:xfrm>
                <a:off x="5434013" y="2174876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2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6" name="Freeform 6954"/>
              <p:cNvSpPr/>
              <p:nvPr/>
            </p:nvSpPr>
            <p:spPr bwMode="auto">
              <a:xfrm>
                <a:off x="5435601" y="2174876"/>
                <a:ext cx="11113" cy="11113"/>
              </a:xfrm>
              <a:custGeom>
                <a:avLst/>
                <a:gdLst>
                  <a:gd name="T0" fmla="*/ 6 w 7"/>
                  <a:gd name="T1" fmla="*/ 5 h 7"/>
                  <a:gd name="T2" fmla="*/ 0 w 7"/>
                  <a:gd name="T3" fmla="*/ 6 h 7"/>
                  <a:gd name="T4" fmla="*/ 0 w 7"/>
                  <a:gd name="T5" fmla="*/ 3 h 7"/>
                  <a:gd name="T6" fmla="*/ 6 w 7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6" y="5"/>
                    </a:moveTo>
                    <a:cubicBezTo>
                      <a:pt x="4" y="3"/>
                      <a:pt x="2" y="7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6"/>
                      <a:pt x="7" y="0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7" name="Freeform 6955"/>
              <p:cNvSpPr/>
              <p:nvPr/>
            </p:nvSpPr>
            <p:spPr bwMode="auto">
              <a:xfrm>
                <a:off x="6326188" y="2133601"/>
                <a:ext cx="7938" cy="6350"/>
              </a:xfrm>
              <a:custGeom>
                <a:avLst/>
                <a:gdLst>
                  <a:gd name="T0" fmla="*/ 0 w 6"/>
                  <a:gd name="T1" fmla="*/ 2 h 4"/>
                  <a:gd name="T2" fmla="*/ 6 w 6"/>
                  <a:gd name="T3" fmla="*/ 2 h 4"/>
                  <a:gd name="T4" fmla="*/ 0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2"/>
                      <a:pt x="6" y="0"/>
                      <a:pt x="6" y="2"/>
                    </a:cubicBezTo>
                    <a:cubicBezTo>
                      <a:pt x="4" y="4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8" name="Freeform 6956"/>
              <p:cNvSpPr/>
              <p:nvPr/>
            </p:nvSpPr>
            <p:spPr bwMode="auto">
              <a:xfrm>
                <a:off x="5443538" y="21875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9" name="Freeform 6957"/>
              <p:cNvSpPr/>
              <p:nvPr/>
            </p:nvSpPr>
            <p:spPr bwMode="auto">
              <a:xfrm>
                <a:off x="5441951" y="21971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0" name="Freeform 6958"/>
              <p:cNvSpPr/>
              <p:nvPr/>
            </p:nvSpPr>
            <p:spPr bwMode="auto">
              <a:xfrm>
                <a:off x="5451476" y="22098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3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2" y="2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1" name="Freeform 6959"/>
              <p:cNvSpPr/>
              <p:nvPr/>
            </p:nvSpPr>
            <p:spPr bwMode="auto">
              <a:xfrm>
                <a:off x="6321426" y="2163764"/>
                <a:ext cx="14288" cy="6350"/>
              </a:xfrm>
              <a:custGeom>
                <a:avLst/>
                <a:gdLst>
                  <a:gd name="T0" fmla="*/ 8 w 10"/>
                  <a:gd name="T1" fmla="*/ 1 h 4"/>
                  <a:gd name="T2" fmla="*/ 10 w 10"/>
                  <a:gd name="T3" fmla="*/ 2 h 4"/>
                  <a:gd name="T4" fmla="*/ 0 w 10"/>
                  <a:gd name="T5" fmla="*/ 4 h 4"/>
                  <a:gd name="T6" fmla="*/ 8 w 1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8" y="1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6" y="3"/>
                      <a:pt x="4" y="4"/>
                      <a:pt x="0" y="4"/>
                    </a:cubicBezTo>
                    <a:cubicBezTo>
                      <a:pt x="0" y="0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2" name="Freeform 6960"/>
              <p:cNvSpPr/>
              <p:nvPr/>
            </p:nvSpPr>
            <p:spPr bwMode="auto">
              <a:xfrm>
                <a:off x="6343651" y="2165351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3" name="Freeform 6961"/>
              <p:cNvSpPr/>
              <p:nvPr/>
            </p:nvSpPr>
            <p:spPr bwMode="auto">
              <a:xfrm>
                <a:off x="5468938" y="2211389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4" name="Freeform 6962"/>
              <p:cNvSpPr/>
              <p:nvPr/>
            </p:nvSpPr>
            <p:spPr bwMode="auto">
              <a:xfrm>
                <a:off x="6337301" y="21653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5" name="Freeform 6963"/>
              <p:cNvSpPr/>
              <p:nvPr/>
            </p:nvSpPr>
            <p:spPr bwMode="auto">
              <a:xfrm>
                <a:off x="6305551" y="2168526"/>
                <a:ext cx="25400" cy="11113"/>
              </a:xfrm>
              <a:custGeom>
                <a:avLst/>
                <a:gdLst>
                  <a:gd name="T0" fmla="*/ 3 w 17"/>
                  <a:gd name="T1" fmla="*/ 2 h 8"/>
                  <a:gd name="T2" fmla="*/ 16 w 17"/>
                  <a:gd name="T3" fmla="*/ 4 h 8"/>
                  <a:gd name="T4" fmla="*/ 14 w 17"/>
                  <a:gd name="T5" fmla="*/ 6 h 8"/>
                  <a:gd name="T6" fmla="*/ 0 w 17"/>
                  <a:gd name="T7" fmla="*/ 4 h 8"/>
                  <a:gd name="T8" fmla="*/ 3 w 17"/>
                  <a:gd name="T9" fmla="*/ 4 h 8"/>
                  <a:gd name="T10" fmla="*/ 3 w 17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">
                    <a:moveTo>
                      <a:pt x="3" y="2"/>
                    </a:moveTo>
                    <a:cubicBezTo>
                      <a:pt x="4" y="7"/>
                      <a:pt x="12" y="2"/>
                      <a:pt x="16" y="4"/>
                    </a:cubicBezTo>
                    <a:cubicBezTo>
                      <a:pt x="17" y="5"/>
                      <a:pt x="15" y="5"/>
                      <a:pt x="14" y="6"/>
                    </a:cubicBezTo>
                    <a:cubicBezTo>
                      <a:pt x="10" y="4"/>
                      <a:pt x="4" y="8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1" y="3"/>
                      <a:pt x="1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6" name="Freeform 6964"/>
              <p:cNvSpPr/>
              <p:nvPr/>
            </p:nvSpPr>
            <p:spPr bwMode="auto">
              <a:xfrm>
                <a:off x="5480051" y="221456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1 w 5"/>
                  <a:gd name="T3" fmla="*/ 4 h 5"/>
                  <a:gd name="T4" fmla="*/ 5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5"/>
                      <a:pt x="2" y="4"/>
                      <a:pt x="1" y="4"/>
                    </a:cubicBezTo>
                    <a:cubicBezTo>
                      <a:pt x="0" y="1"/>
                      <a:pt x="3" y="2"/>
                      <a:pt x="5" y="0"/>
                    </a:cubicBezTo>
                    <a:cubicBezTo>
                      <a:pt x="4" y="2"/>
                      <a:pt x="5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7" name="Freeform 6965"/>
              <p:cNvSpPr/>
              <p:nvPr/>
            </p:nvSpPr>
            <p:spPr bwMode="auto">
              <a:xfrm>
                <a:off x="5487988" y="22145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8" name="Freeform 6966"/>
              <p:cNvSpPr/>
              <p:nvPr/>
            </p:nvSpPr>
            <p:spPr bwMode="auto">
              <a:xfrm>
                <a:off x="5449888" y="2216151"/>
                <a:ext cx="9525" cy="4763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1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3"/>
                      <a:pt x="2" y="1"/>
                      <a:pt x="0" y="1"/>
                    </a:cubicBezTo>
                    <a:cubicBezTo>
                      <a:pt x="3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9" name="Freeform 6967"/>
              <p:cNvSpPr/>
              <p:nvPr/>
            </p:nvSpPr>
            <p:spPr bwMode="auto">
              <a:xfrm>
                <a:off x="5472113" y="2216151"/>
                <a:ext cx="6350" cy="4763"/>
              </a:xfrm>
              <a:custGeom>
                <a:avLst/>
                <a:gdLst>
                  <a:gd name="T0" fmla="*/ 4 w 5"/>
                  <a:gd name="T1" fmla="*/ 2 h 3"/>
                  <a:gd name="T2" fmla="*/ 0 w 5"/>
                  <a:gd name="T3" fmla="*/ 2 h 3"/>
                  <a:gd name="T4" fmla="*/ 1 w 5"/>
                  <a:gd name="T5" fmla="*/ 0 h 3"/>
                  <a:gd name="T6" fmla="*/ 4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cubicBezTo>
                      <a:pt x="3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1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0" name="Freeform 6968"/>
              <p:cNvSpPr/>
              <p:nvPr/>
            </p:nvSpPr>
            <p:spPr bwMode="auto">
              <a:xfrm>
                <a:off x="5491163" y="2220914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2 w 2"/>
                  <a:gd name="T5" fmla="*/ 3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1" name="Freeform 6969"/>
              <p:cNvSpPr/>
              <p:nvPr/>
            </p:nvSpPr>
            <p:spPr bwMode="auto">
              <a:xfrm>
                <a:off x="5435601" y="2225676"/>
                <a:ext cx="14288" cy="14288"/>
              </a:xfrm>
              <a:custGeom>
                <a:avLst/>
                <a:gdLst>
                  <a:gd name="T0" fmla="*/ 7 w 9"/>
                  <a:gd name="T1" fmla="*/ 7 h 9"/>
                  <a:gd name="T2" fmla="*/ 2 w 9"/>
                  <a:gd name="T3" fmla="*/ 6 h 9"/>
                  <a:gd name="T4" fmla="*/ 0 w 9"/>
                  <a:gd name="T5" fmla="*/ 8 h 9"/>
                  <a:gd name="T6" fmla="*/ 0 w 9"/>
                  <a:gd name="T7" fmla="*/ 4 h 9"/>
                  <a:gd name="T8" fmla="*/ 8 w 9"/>
                  <a:gd name="T9" fmla="*/ 3 h 9"/>
                  <a:gd name="T10" fmla="*/ 6 w 9"/>
                  <a:gd name="T11" fmla="*/ 4 h 9"/>
                  <a:gd name="T12" fmla="*/ 7 w 9"/>
                  <a:gd name="T1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7" y="7"/>
                    </a:moveTo>
                    <a:cubicBezTo>
                      <a:pt x="6" y="7"/>
                      <a:pt x="3" y="9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0"/>
                      <a:pt x="6" y="3"/>
                      <a:pt x="8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9" y="6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2" name="Freeform 6970"/>
              <p:cNvSpPr/>
              <p:nvPr/>
            </p:nvSpPr>
            <p:spPr bwMode="auto">
              <a:xfrm>
                <a:off x="5453063" y="22288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3" name="Freeform 6971"/>
              <p:cNvSpPr/>
              <p:nvPr/>
            </p:nvSpPr>
            <p:spPr bwMode="auto">
              <a:xfrm>
                <a:off x="6313488" y="2181226"/>
                <a:ext cx="26988" cy="7938"/>
              </a:xfrm>
              <a:custGeom>
                <a:avLst/>
                <a:gdLst>
                  <a:gd name="T0" fmla="*/ 15 w 18"/>
                  <a:gd name="T1" fmla="*/ 5 h 5"/>
                  <a:gd name="T2" fmla="*/ 0 w 18"/>
                  <a:gd name="T3" fmla="*/ 4 h 5"/>
                  <a:gd name="T4" fmla="*/ 0 w 18"/>
                  <a:gd name="T5" fmla="*/ 3 h 5"/>
                  <a:gd name="T6" fmla="*/ 9 w 18"/>
                  <a:gd name="T7" fmla="*/ 0 h 5"/>
                  <a:gd name="T8" fmla="*/ 18 w 18"/>
                  <a:gd name="T9" fmla="*/ 3 h 5"/>
                  <a:gd name="T10" fmla="*/ 15 w 18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11" y="3"/>
                      <a:pt x="5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7" y="3"/>
                      <a:pt x="9" y="0"/>
                    </a:cubicBezTo>
                    <a:cubicBezTo>
                      <a:pt x="11" y="1"/>
                      <a:pt x="16" y="1"/>
                      <a:pt x="18" y="3"/>
                    </a:cubicBezTo>
                    <a:cubicBezTo>
                      <a:pt x="18" y="4"/>
                      <a:pt x="16" y="4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4" name="Freeform 6972"/>
              <p:cNvSpPr/>
              <p:nvPr/>
            </p:nvSpPr>
            <p:spPr bwMode="auto">
              <a:xfrm>
                <a:off x="6300788" y="2189164"/>
                <a:ext cx="7938" cy="9525"/>
              </a:xfrm>
              <a:custGeom>
                <a:avLst/>
                <a:gdLst>
                  <a:gd name="T0" fmla="*/ 0 w 5"/>
                  <a:gd name="T1" fmla="*/ 2 h 6"/>
                  <a:gd name="T2" fmla="*/ 5 w 5"/>
                  <a:gd name="T3" fmla="*/ 1 h 6"/>
                  <a:gd name="T4" fmla="*/ 5 w 5"/>
                  <a:gd name="T5" fmla="*/ 3 h 6"/>
                  <a:gd name="T6" fmla="*/ 0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cubicBezTo>
                      <a:pt x="1" y="0"/>
                      <a:pt x="3" y="2"/>
                      <a:pt x="5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0"/>
                      <a:pt x="1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5" name="Freeform 6973"/>
              <p:cNvSpPr/>
              <p:nvPr/>
            </p:nvSpPr>
            <p:spPr bwMode="auto">
              <a:xfrm>
                <a:off x="5451476" y="2239964"/>
                <a:ext cx="3175" cy="0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6" name="Freeform 6974"/>
              <p:cNvSpPr/>
              <p:nvPr/>
            </p:nvSpPr>
            <p:spPr bwMode="auto">
              <a:xfrm>
                <a:off x="6351588" y="21939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7" name="Freeform 6975"/>
              <p:cNvSpPr/>
              <p:nvPr/>
            </p:nvSpPr>
            <p:spPr bwMode="auto">
              <a:xfrm>
                <a:off x="5457826" y="224313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8" name="Freeform 6976"/>
              <p:cNvSpPr/>
              <p:nvPr/>
            </p:nvSpPr>
            <p:spPr bwMode="auto">
              <a:xfrm>
                <a:off x="5449888" y="2243139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9" name="Freeform 6977"/>
              <p:cNvSpPr/>
              <p:nvPr/>
            </p:nvSpPr>
            <p:spPr bwMode="auto">
              <a:xfrm>
                <a:off x="6342063" y="2205039"/>
                <a:ext cx="12700" cy="6350"/>
              </a:xfrm>
              <a:custGeom>
                <a:avLst/>
                <a:gdLst>
                  <a:gd name="T0" fmla="*/ 0 w 8"/>
                  <a:gd name="T1" fmla="*/ 1 h 4"/>
                  <a:gd name="T2" fmla="*/ 8 w 8"/>
                  <a:gd name="T3" fmla="*/ 1 h 4"/>
                  <a:gd name="T4" fmla="*/ 0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1"/>
                    </a:moveTo>
                    <a:cubicBezTo>
                      <a:pt x="2" y="0"/>
                      <a:pt x="6" y="1"/>
                      <a:pt x="8" y="1"/>
                    </a:cubicBezTo>
                    <a:cubicBezTo>
                      <a:pt x="5" y="1"/>
                      <a:pt x="3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0" name="Freeform 6978"/>
              <p:cNvSpPr/>
              <p:nvPr/>
            </p:nvSpPr>
            <p:spPr bwMode="auto">
              <a:xfrm>
                <a:off x="5462588" y="2260601"/>
                <a:ext cx="33338" cy="23813"/>
              </a:xfrm>
              <a:custGeom>
                <a:avLst/>
                <a:gdLst>
                  <a:gd name="T0" fmla="*/ 6 w 22"/>
                  <a:gd name="T1" fmla="*/ 2 h 15"/>
                  <a:gd name="T2" fmla="*/ 10 w 22"/>
                  <a:gd name="T3" fmla="*/ 2 h 15"/>
                  <a:gd name="T4" fmla="*/ 16 w 22"/>
                  <a:gd name="T5" fmla="*/ 7 h 15"/>
                  <a:gd name="T6" fmla="*/ 22 w 22"/>
                  <a:gd name="T7" fmla="*/ 11 h 15"/>
                  <a:gd name="T8" fmla="*/ 19 w 22"/>
                  <a:gd name="T9" fmla="*/ 12 h 15"/>
                  <a:gd name="T10" fmla="*/ 5 w 22"/>
                  <a:gd name="T11" fmla="*/ 12 h 15"/>
                  <a:gd name="T12" fmla="*/ 8 w 22"/>
                  <a:gd name="T13" fmla="*/ 9 h 15"/>
                  <a:gd name="T14" fmla="*/ 0 w 22"/>
                  <a:gd name="T15" fmla="*/ 3 h 15"/>
                  <a:gd name="T16" fmla="*/ 6 w 22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5">
                    <a:moveTo>
                      <a:pt x="6" y="2"/>
                    </a:moveTo>
                    <a:cubicBezTo>
                      <a:pt x="8" y="0"/>
                      <a:pt x="9" y="2"/>
                      <a:pt x="10" y="2"/>
                    </a:cubicBezTo>
                    <a:cubicBezTo>
                      <a:pt x="6" y="8"/>
                      <a:pt x="14" y="6"/>
                      <a:pt x="16" y="7"/>
                    </a:cubicBezTo>
                    <a:cubicBezTo>
                      <a:pt x="14" y="15"/>
                      <a:pt x="21" y="5"/>
                      <a:pt x="22" y="11"/>
                    </a:cubicBezTo>
                    <a:cubicBezTo>
                      <a:pt x="21" y="12"/>
                      <a:pt x="20" y="12"/>
                      <a:pt x="19" y="12"/>
                    </a:cubicBezTo>
                    <a:cubicBezTo>
                      <a:pt x="15" y="12"/>
                      <a:pt x="9" y="14"/>
                      <a:pt x="5" y="12"/>
                    </a:cubicBezTo>
                    <a:cubicBezTo>
                      <a:pt x="4" y="10"/>
                      <a:pt x="7" y="10"/>
                      <a:pt x="8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1" name="Freeform 6979"/>
              <p:cNvSpPr/>
              <p:nvPr/>
            </p:nvSpPr>
            <p:spPr bwMode="auto">
              <a:xfrm>
                <a:off x="5454651" y="2274889"/>
                <a:ext cx="7938" cy="4763"/>
              </a:xfrm>
              <a:custGeom>
                <a:avLst/>
                <a:gdLst>
                  <a:gd name="T0" fmla="*/ 4 w 5"/>
                  <a:gd name="T1" fmla="*/ 3 h 3"/>
                  <a:gd name="T2" fmla="*/ 1 w 5"/>
                  <a:gd name="T3" fmla="*/ 2 h 3"/>
                  <a:gd name="T4" fmla="*/ 4 w 5"/>
                  <a:gd name="T5" fmla="*/ 0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0" y="0"/>
                      <a:pt x="3" y="1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2" name="Freeform 6980"/>
              <p:cNvSpPr/>
              <p:nvPr/>
            </p:nvSpPr>
            <p:spPr bwMode="auto">
              <a:xfrm>
                <a:off x="5448301" y="227647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1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3" name="Freeform 6981"/>
              <p:cNvSpPr/>
              <p:nvPr/>
            </p:nvSpPr>
            <p:spPr bwMode="auto">
              <a:xfrm>
                <a:off x="5592763" y="2268539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4" name="Freeform 6982"/>
              <p:cNvSpPr/>
              <p:nvPr/>
            </p:nvSpPr>
            <p:spPr bwMode="auto">
              <a:xfrm>
                <a:off x="5534026" y="227171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5" name="Freeform 6983"/>
              <p:cNvSpPr/>
              <p:nvPr/>
            </p:nvSpPr>
            <p:spPr bwMode="auto">
              <a:xfrm>
                <a:off x="5621338" y="227012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6" name="Freeform 6984"/>
              <p:cNvSpPr/>
              <p:nvPr/>
            </p:nvSpPr>
            <p:spPr bwMode="auto">
              <a:xfrm>
                <a:off x="5538788" y="22764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7" name="Freeform 6985"/>
              <p:cNvSpPr/>
              <p:nvPr/>
            </p:nvSpPr>
            <p:spPr bwMode="auto">
              <a:xfrm>
                <a:off x="5576888" y="2273301"/>
                <a:ext cx="9525" cy="4763"/>
              </a:xfrm>
              <a:custGeom>
                <a:avLst/>
                <a:gdLst>
                  <a:gd name="T0" fmla="*/ 5 w 6"/>
                  <a:gd name="T1" fmla="*/ 3 h 3"/>
                  <a:gd name="T2" fmla="*/ 0 w 6"/>
                  <a:gd name="T3" fmla="*/ 1 h 3"/>
                  <a:gd name="T4" fmla="*/ 3 w 6"/>
                  <a:gd name="T5" fmla="*/ 1 h 3"/>
                  <a:gd name="T6" fmla="*/ 5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6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8" name="Freeform 6986"/>
              <p:cNvSpPr/>
              <p:nvPr/>
            </p:nvSpPr>
            <p:spPr bwMode="auto">
              <a:xfrm>
                <a:off x="5572126" y="227647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9" name="Freeform 6987"/>
              <p:cNvSpPr/>
              <p:nvPr/>
            </p:nvSpPr>
            <p:spPr bwMode="auto">
              <a:xfrm>
                <a:off x="5605463" y="2276476"/>
                <a:ext cx="17463" cy="7938"/>
              </a:xfrm>
              <a:custGeom>
                <a:avLst/>
                <a:gdLst>
                  <a:gd name="T0" fmla="*/ 11 w 11"/>
                  <a:gd name="T1" fmla="*/ 3 h 5"/>
                  <a:gd name="T2" fmla="*/ 11 w 11"/>
                  <a:gd name="T3" fmla="*/ 3 h 5"/>
                  <a:gd name="T4" fmla="*/ 9 w 11"/>
                  <a:gd name="T5" fmla="*/ 5 h 5"/>
                  <a:gd name="T6" fmla="*/ 7 w 11"/>
                  <a:gd name="T7" fmla="*/ 5 h 5"/>
                  <a:gd name="T8" fmla="*/ 2 w 11"/>
                  <a:gd name="T9" fmla="*/ 3 h 5"/>
                  <a:gd name="T10" fmla="*/ 1 w 11"/>
                  <a:gd name="T11" fmla="*/ 4 h 5"/>
                  <a:gd name="T12" fmla="*/ 0 w 11"/>
                  <a:gd name="T13" fmla="*/ 1 h 5"/>
                  <a:gd name="T14" fmla="*/ 4 w 11"/>
                  <a:gd name="T15" fmla="*/ 0 h 5"/>
                  <a:gd name="T16" fmla="*/ 11 w 11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8" y="4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1"/>
                      <a:pt x="4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10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0" name="Freeform 6988"/>
              <p:cNvSpPr/>
              <p:nvPr/>
            </p:nvSpPr>
            <p:spPr bwMode="auto">
              <a:xfrm>
                <a:off x="5673726" y="22733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1" name="Freeform 6989"/>
              <p:cNvSpPr/>
              <p:nvPr/>
            </p:nvSpPr>
            <p:spPr bwMode="auto">
              <a:xfrm>
                <a:off x="6323013" y="2239964"/>
                <a:ext cx="4763" cy="317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0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2" name="Freeform 6990"/>
              <p:cNvSpPr/>
              <p:nvPr/>
            </p:nvSpPr>
            <p:spPr bwMode="auto">
              <a:xfrm>
                <a:off x="5630863" y="2279651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3" name="Freeform 6991"/>
              <p:cNvSpPr/>
              <p:nvPr/>
            </p:nvSpPr>
            <p:spPr bwMode="auto">
              <a:xfrm>
                <a:off x="5645151" y="2284414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4" name="Freeform 6992"/>
              <p:cNvSpPr/>
              <p:nvPr/>
            </p:nvSpPr>
            <p:spPr bwMode="auto">
              <a:xfrm>
                <a:off x="5803901" y="22780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5" name="Freeform 6993"/>
              <p:cNvSpPr/>
              <p:nvPr/>
            </p:nvSpPr>
            <p:spPr bwMode="auto">
              <a:xfrm>
                <a:off x="5964238" y="22717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6" name="Freeform 6994"/>
              <p:cNvSpPr/>
              <p:nvPr/>
            </p:nvSpPr>
            <p:spPr bwMode="auto">
              <a:xfrm>
                <a:off x="5897563" y="22764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7" name="Freeform 6995"/>
              <p:cNvSpPr/>
              <p:nvPr/>
            </p:nvSpPr>
            <p:spPr bwMode="auto">
              <a:xfrm>
                <a:off x="5459413" y="2298701"/>
                <a:ext cx="20638" cy="9525"/>
              </a:xfrm>
              <a:custGeom>
                <a:avLst/>
                <a:gdLst>
                  <a:gd name="T0" fmla="*/ 11 w 14"/>
                  <a:gd name="T1" fmla="*/ 5 h 7"/>
                  <a:gd name="T2" fmla="*/ 0 w 14"/>
                  <a:gd name="T3" fmla="*/ 4 h 7"/>
                  <a:gd name="T4" fmla="*/ 2 w 14"/>
                  <a:gd name="T5" fmla="*/ 1 h 7"/>
                  <a:gd name="T6" fmla="*/ 10 w 14"/>
                  <a:gd name="T7" fmla="*/ 2 h 7"/>
                  <a:gd name="T8" fmla="*/ 10 w 14"/>
                  <a:gd name="T9" fmla="*/ 1 h 7"/>
                  <a:gd name="T10" fmla="*/ 11 w 14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11" y="5"/>
                    </a:moveTo>
                    <a:cubicBezTo>
                      <a:pt x="8" y="7"/>
                      <a:pt x="3" y="4"/>
                      <a:pt x="0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2"/>
                      <a:pt x="7" y="0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3"/>
                      <a:pt x="14" y="3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8" name="Freeform 6996"/>
              <p:cNvSpPr/>
              <p:nvPr/>
            </p:nvSpPr>
            <p:spPr bwMode="auto">
              <a:xfrm>
                <a:off x="5473701" y="229870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9" name="Freeform 6997"/>
              <p:cNvSpPr/>
              <p:nvPr/>
            </p:nvSpPr>
            <p:spPr bwMode="auto">
              <a:xfrm>
                <a:off x="5956301" y="2278064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0" name="Freeform 6998"/>
              <p:cNvSpPr/>
              <p:nvPr/>
            </p:nvSpPr>
            <p:spPr bwMode="auto">
              <a:xfrm>
                <a:off x="6354763" y="2262189"/>
                <a:ext cx="4763" cy="0"/>
              </a:xfrm>
              <a:custGeom>
                <a:avLst/>
                <a:gdLst>
                  <a:gd name="T0" fmla="*/ 3 w 3"/>
                  <a:gd name="T1" fmla="*/ 0 w 3"/>
                  <a:gd name="T2" fmla="*/ 2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1" name="Freeform 6999"/>
              <p:cNvSpPr/>
              <p:nvPr/>
            </p:nvSpPr>
            <p:spPr bwMode="auto">
              <a:xfrm>
                <a:off x="6346826" y="2262189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2" name="Rectangle 7000"/>
              <p:cNvSpPr>
                <a:spLocks noChangeArrowheads="1"/>
              </p:cNvSpPr>
              <p:nvPr/>
            </p:nvSpPr>
            <p:spPr bwMode="auto">
              <a:xfrm>
                <a:off x="6088063" y="22828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3" name="Freeform 7001"/>
              <p:cNvSpPr/>
              <p:nvPr/>
            </p:nvSpPr>
            <p:spPr bwMode="auto">
              <a:xfrm>
                <a:off x="5572126" y="2309814"/>
                <a:ext cx="17463" cy="9525"/>
              </a:xfrm>
              <a:custGeom>
                <a:avLst/>
                <a:gdLst>
                  <a:gd name="T0" fmla="*/ 5 w 11"/>
                  <a:gd name="T1" fmla="*/ 0 h 6"/>
                  <a:gd name="T2" fmla="*/ 8 w 11"/>
                  <a:gd name="T3" fmla="*/ 4 h 6"/>
                  <a:gd name="T4" fmla="*/ 11 w 11"/>
                  <a:gd name="T5" fmla="*/ 3 h 6"/>
                  <a:gd name="T6" fmla="*/ 10 w 11"/>
                  <a:gd name="T7" fmla="*/ 6 h 6"/>
                  <a:gd name="T8" fmla="*/ 4 w 11"/>
                  <a:gd name="T9" fmla="*/ 5 h 6"/>
                  <a:gd name="T10" fmla="*/ 5 w 1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cubicBezTo>
                      <a:pt x="10" y="0"/>
                      <a:pt x="5" y="3"/>
                      <a:pt x="8" y="4"/>
                    </a:cubicBezTo>
                    <a:cubicBezTo>
                      <a:pt x="9" y="4"/>
                      <a:pt x="9" y="2"/>
                      <a:pt x="11" y="3"/>
                    </a:cubicBezTo>
                    <a:cubicBezTo>
                      <a:pt x="10" y="4"/>
                      <a:pt x="11" y="5"/>
                      <a:pt x="10" y="6"/>
                    </a:cubicBezTo>
                    <a:cubicBezTo>
                      <a:pt x="8" y="5"/>
                      <a:pt x="5" y="6"/>
                      <a:pt x="4" y="5"/>
                    </a:cubicBezTo>
                    <a:cubicBezTo>
                      <a:pt x="0" y="3"/>
                      <a:pt x="8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4" name="Freeform 7002"/>
              <p:cNvSpPr/>
              <p:nvPr/>
            </p:nvSpPr>
            <p:spPr bwMode="auto">
              <a:xfrm>
                <a:off x="5603876" y="231616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5" name="Freeform 7003"/>
              <p:cNvSpPr/>
              <p:nvPr/>
            </p:nvSpPr>
            <p:spPr bwMode="auto">
              <a:xfrm>
                <a:off x="5448301" y="23272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1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6" name="Freeform 7004"/>
              <p:cNvSpPr/>
              <p:nvPr/>
            </p:nvSpPr>
            <p:spPr bwMode="auto">
              <a:xfrm>
                <a:off x="6345238" y="2282826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1 w 4"/>
                  <a:gd name="T3" fmla="*/ 0 h 2"/>
                  <a:gd name="T4" fmla="*/ 3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1"/>
                      <a:pt x="0" y="1"/>
                      <a:pt x="1" y="0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1"/>
                      <a:pt x="3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7" name="Freeform 7005"/>
              <p:cNvSpPr/>
              <p:nvPr/>
            </p:nvSpPr>
            <p:spPr bwMode="auto">
              <a:xfrm>
                <a:off x="6326188" y="2282826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0"/>
                      <a:pt x="4" y="1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8" name="Freeform 7006"/>
              <p:cNvSpPr/>
              <p:nvPr/>
            </p:nvSpPr>
            <p:spPr bwMode="auto">
              <a:xfrm>
                <a:off x="5649913" y="23256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9" name="Freeform 7007"/>
              <p:cNvSpPr/>
              <p:nvPr/>
            </p:nvSpPr>
            <p:spPr bwMode="auto">
              <a:xfrm>
                <a:off x="5449888" y="2335214"/>
                <a:ext cx="11113" cy="9525"/>
              </a:xfrm>
              <a:custGeom>
                <a:avLst/>
                <a:gdLst>
                  <a:gd name="T0" fmla="*/ 0 w 7"/>
                  <a:gd name="T1" fmla="*/ 1 h 6"/>
                  <a:gd name="T2" fmla="*/ 7 w 7"/>
                  <a:gd name="T3" fmla="*/ 1 h 6"/>
                  <a:gd name="T4" fmla="*/ 1 w 7"/>
                  <a:gd name="T5" fmla="*/ 6 h 6"/>
                  <a:gd name="T6" fmla="*/ 2 w 7"/>
                  <a:gd name="T7" fmla="*/ 5 h 6"/>
                  <a:gd name="T8" fmla="*/ 0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5" y="3"/>
                      <a:pt x="3" y="6"/>
                      <a:pt x="1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0" name="Freeform 7008"/>
              <p:cNvSpPr/>
              <p:nvPr/>
            </p:nvSpPr>
            <p:spPr bwMode="auto">
              <a:xfrm>
                <a:off x="6313488" y="2297114"/>
                <a:ext cx="39688" cy="11113"/>
              </a:xfrm>
              <a:custGeom>
                <a:avLst/>
                <a:gdLst>
                  <a:gd name="T0" fmla="*/ 19 w 26"/>
                  <a:gd name="T1" fmla="*/ 6 h 7"/>
                  <a:gd name="T2" fmla="*/ 18 w 26"/>
                  <a:gd name="T3" fmla="*/ 7 h 7"/>
                  <a:gd name="T4" fmla="*/ 18 w 26"/>
                  <a:gd name="T5" fmla="*/ 6 h 7"/>
                  <a:gd name="T6" fmla="*/ 10 w 26"/>
                  <a:gd name="T7" fmla="*/ 7 h 7"/>
                  <a:gd name="T8" fmla="*/ 0 w 26"/>
                  <a:gd name="T9" fmla="*/ 4 h 7"/>
                  <a:gd name="T10" fmla="*/ 12 w 26"/>
                  <a:gd name="T11" fmla="*/ 4 h 7"/>
                  <a:gd name="T12" fmla="*/ 17 w 26"/>
                  <a:gd name="T13" fmla="*/ 5 h 7"/>
                  <a:gd name="T14" fmla="*/ 26 w 26"/>
                  <a:gd name="T15" fmla="*/ 6 h 7"/>
                  <a:gd name="T16" fmla="*/ 19 w 26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7">
                    <a:moveTo>
                      <a:pt x="19" y="6"/>
                    </a:moveTo>
                    <a:cubicBezTo>
                      <a:pt x="18" y="6"/>
                      <a:pt x="18" y="6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5"/>
                      <a:pt x="13" y="7"/>
                      <a:pt x="10" y="7"/>
                    </a:cubicBezTo>
                    <a:cubicBezTo>
                      <a:pt x="8" y="5"/>
                      <a:pt x="3" y="6"/>
                      <a:pt x="0" y="4"/>
                    </a:cubicBezTo>
                    <a:cubicBezTo>
                      <a:pt x="4" y="6"/>
                      <a:pt x="8" y="0"/>
                      <a:pt x="12" y="4"/>
                    </a:cubicBezTo>
                    <a:cubicBezTo>
                      <a:pt x="13" y="5"/>
                      <a:pt x="15" y="6"/>
                      <a:pt x="17" y="5"/>
                    </a:cubicBezTo>
                    <a:cubicBezTo>
                      <a:pt x="20" y="5"/>
                      <a:pt x="24" y="3"/>
                      <a:pt x="26" y="6"/>
                    </a:cubicBezTo>
                    <a:cubicBezTo>
                      <a:pt x="24" y="7"/>
                      <a:pt x="21" y="6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1" name="Rectangle 7009"/>
              <p:cNvSpPr>
                <a:spLocks noChangeArrowheads="1"/>
              </p:cNvSpPr>
              <p:nvPr/>
            </p:nvSpPr>
            <p:spPr bwMode="auto">
              <a:xfrm>
                <a:off x="6340476" y="23082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2" name="Freeform 7010"/>
              <p:cNvSpPr/>
              <p:nvPr/>
            </p:nvSpPr>
            <p:spPr bwMode="auto">
              <a:xfrm>
                <a:off x="6238876" y="2309814"/>
                <a:ext cx="6350" cy="3175"/>
              </a:xfrm>
              <a:custGeom>
                <a:avLst/>
                <a:gdLst>
                  <a:gd name="T0" fmla="*/ 3 w 4"/>
                  <a:gd name="T1" fmla="*/ 1 h 2"/>
                  <a:gd name="T2" fmla="*/ 1 w 4"/>
                  <a:gd name="T3" fmla="*/ 0 h 2"/>
                  <a:gd name="T4" fmla="*/ 3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2" y="0"/>
                      <a:pt x="0" y="2"/>
                      <a:pt x="1" y="0"/>
                    </a:cubicBezTo>
                    <a:cubicBezTo>
                      <a:pt x="2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3" name="Freeform 7011"/>
              <p:cNvSpPr/>
              <p:nvPr/>
            </p:nvSpPr>
            <p:spPr bwMode="auto">
              <a:xfrm>
                <a:off x="6326188" y="2314576"/>
                <a:ext cx="0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4" name="Freeform 7012"/>
              <p:cNvSpPr/>
              <p:nvPr/>
            </p:nvSpPr>
            <p:spPr bwMode="auto">
              <a:xfrm>
                <a:off x="6327776" y="231457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5" name="Freeform 7013"/>
              <p:cNvSpPr/>
              <p:nvPr/>
            </p:nvSpPr>
            <p:spPr bwMode="auto">
              <a:xfrm>
                <a:off x="6350001" y="23161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6" name="Freeform 7014"/>
              <p:cNvSpPr/>
              <p:nvPr/>
            </p:nvSpPr>
            <p:spPr bwMode="auto">
              <a:xfrm>
                <a:off x="5422901" y="2368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7" name="Freeform 7015"/>
              <p:cNvSpPr/>
              <p:nvPr/>
            </p:nvSpPr>
            <p:spPr bwMode="auto">
              <a:xfrm>
                <a:off x="6321426" y="2324101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8" name="Freeform 7016"/>
              <p:cNvSpPr/>
              <p:nvPr/>
            </p:nvSpPr>
            <p:spPr bwMode="auto">
              <a:xfrm>
                <a:off x="6337301" y="232727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9" name="Freeform 7017"/>
              <p:cNvSpPr/>
              <p:nvPr/>
            </p:nvSpPr>
            <p:spPr bwMode="auto">
              <a:xfrm>
                <a:off x="6338888" y="2351089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0 h 3"/>
                  <a:gd name="T4" fmla="*/ 4 w 4"/>
                  <a:gd name="T5" fmla="*/ 2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0" name="Freeform 7018"/>
              <p:cNvSpPr/>
              <p:nvPr/>
            </p:nvSpPr>
            <p:spPr bwMode="auto">
              <a:xfrm>
                <a:off x="5438776" y="2424114"/>
                <a:ext cx="7938" cy="7938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1 h 5"/>
                  <a:gd name="T4" fmla="*/ 4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2" y="5"/>
                      <a:pt x="1" y="2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1" name="Freeform 7019"/>
              <p:cNvSpPr/>
              <p:nvPr/>
            </p:nvSpPr>
            <p:spPr bwMode="auto">
              <a:xfrm>
                <a:off x="6348413" y="2381251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2" name="Freeform 7020"/>
              <p:cNvSpPr/>
              <p:nvPr/>
            </p:nvSpPr>
            <p:spPr bwMode="auto">
              <a:xfrm>
                <a:off x="5445126" y="243205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3 h 3"/>
                  <a:gd name="T4" fmla="*/ 0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3" name="Freeform 7021"/>
              <p:cNvSpPr/>
              <p:nvPr/>
            </p:nvSpPr>
            <p:spPr bwMode="auto">
              <a:xfrm>
                <a:off x="5853113" y="24384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2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0" y="1"/>
                      <a:pt x="0" y="1"/>
                    </a:cubicBezTo>
                    <a:cubicBezTo>
                      <a:pt x="1" y="0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4" name="Freeform 7022"/>
              <p:cNvSpPr/>
              <p:nvPr/>
            </p:nvSpPr>
            <p:spPr bwMode="auto">
              <a:xfrm>
                <a:off x="5856288" y="2443164"/>
                <a:ext cx="4763" cy="3175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1 w 4"/>
                  <a:gd name="T5" fmla="*/ 3 h 3"/>
                  <a:gd name="T6" fmla="*/ 1 w 4"/>
                  <a:gd name="T7" fmla="*/ 0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3" y="1"/>
                      <a:pt x="3" y="0"/>
                      <a:pt x="4" y="0"/>
                    </a:cubicBezTo>
                    <a:cubicBezTo>
                      <a:pt x="3" y="1"/>
                      <a:pt x="3" y="2"/>
                      <a:pt x="1" y="3"/>
                    </a:cubicBezTo>
                    <a:cubicBezTo>
                      <a:pt x="0" y="3"/>
                      <a:pt x="1" y="1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5" name="Freeform 7023"/>
              <p:cNvSpPr/>
              <p:nvPr/>
            </p:nvSpPr>
            <p:spPr bwMode="auto">
              <a:xfrm>
                <a:off x="5861051" y="2441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6" name="Freeform 7024"/>
              <p:cNvSpPr/>
              <p:nvPr/>
            </p:nvSpPr>
            <p:spPr bwMode="auto">
              <a:xfrm>
                <a:off x="5616576" y="2451101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2 h 3"/>
                  <a:gd name="T4" fmla="*/ 1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1"/>
                      <a:pt x="4" y="0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7" name="Freeform 7025"/>
              <p:cNvSpPr/>
              <p:nvPr/>
            </p:nvSpPr>
            <p:spPr bwMode="auto">
              <a:xfrm>
                <a:off x="6332538" y="243046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2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8" name="Freeform 7026"/>
              <p:cNvSpPr/>
              <p:nvPr/>
            </p:nvSpPr>
            <p:spPr bwMode="auto">
              <a:xfrm>
                <a:off x="5722938" y="2463801"/>
                <a:ext cx="11113" cy="9525"/>
              </a:xfrm>
              <a:custGeom>
                <a:avLst/>
                <a:gdLst>
                  <a:gd name="T0" fmla="*/ 3 w 7"/>
                  <a:gd name="T1" fmla="*/ 0 h 6"/>
                  <a:gd name="T2" fmla="*/ 7 w 7"/>
                  <a:gd name="T3" fmla="*/ 6 h 6"/>
                  <a:gd name="T4" fmla="*/ 6 w 7"/>
                  <a:gd name="T5" fmla="*/ 6 h 6"/>
                  <a:gd name="T6" fmla="*/ 4 w 7"/>
                  <a:gd name="T7" fmla="*/ 3 h 6"/>
                  <a:gd name="T8" fmla="*/ 0 w 7"/>
                  <a:gd name="T9" fmla="*/ 5 h 6"/>
                  <a:gd name="T10" fmla="*/ 3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7" y="1"/>
                      <a:pt x="6" y="4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4" y="6"/>
                      <a:pt x="4" y="4"/>
                      <a:pt x="4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9" name="Freeform 7027"/>
              <p:cNvSpPr/>
              <p:nvPr/>
            </p:nvSpPr>
            <p:spPr bwMode="auto">
              <a:xfrm>
                <a:off x="5810251" y="246221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4 h 4"/>
                  <a:gd name="T4" fmla="*/ 3 w 6"/>
                  <a:gd name="T5" fmla="*/ 3 h 4"/>
                  <a:gd name="T6" fmla="*/ 6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0" name="Freeform 7028"/>
              <p:cNvSpPr/>
              <p:nvPr/>
            </p:nvSpPr>
            <p:spPr bwMode="auto">
              <a:xfrm>
                <a:off x="5653088" y="24717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1" name="Freeform 7029"/>
              <p:cNvSpPr/>
              <p:nvPr/>
            </p:nvSpPr>
            <p:spPr bwMode="auto">
              <a:xfrm>
                <a:off x="5627688" y="2473326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0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2" name="Freeform 7030"/>
              <p:cNvSpPr/>
              <p:nvPr/>
            </p:nvSpPr>
            <p:spPr bwMode="auto">
              <a:xfrm>
                <a:off x="5783263" y="24701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 bwMode="auto">
            <a:xfrm>
              <a:off x="2334068" y="1600201"/>
              <a:ext cx="2021907" cy="735509"/>
              <a:chOff x="1570353" y="4149080"/>
              <a:chExt cx="1633495" cy="981818"/>
            </a:xfrm>
          </p:grpSpPr>
          <p:grpSp>
            <p:nvGrpSpPr>
              <p:cNvPr id="2086" name="组合 3"/>
              <p:cNvGrpSpPr/>
              <p:nvPr/>
            </p:nvGrpSpPr>
            <p:grpSpPr bwMode="auto">
              <a:xfrm>
                <a:off x="1570353" y="4153848"/>
                <a:ext cx="684377" cy="977050"/>
                <a:chOff x="959598" y="961465"/>
                <a:chExt cx="684397" cy="977905"/>
              </a:xfrm>
            </p:grpSpPr>
            <p:sp>
              <p:nvSpPr>
                <p:cNvPr id="4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4355" y="961465"/>
                  <a:ext cx="639640" cy="6168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5941" y="1322562"/>
                  <a:ext cx="531712" cy="6168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2" name="直接连接符 41"/>
                <p:cNvCxnSpPr/>
                <p:nvPr/>
              </p:nvCxnSpPr>
              <p:spPr bwMode="auto">
                <a:xfrm>
                  <a:off x="959598" y="1413233"/>
                  <a:ext cx="36457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87" name="组合 3"/>
              <p:cNvGrpSpPr/>
              <p:nvPr/>
            </p:nvGrpSpPr>
            <p:grpSpPr bwMode="auto">
              <a:xfrm>
                <a:off x="2478520" y="4149080"/>
                <a:ext cx="725328" cy="977049"/>
                <a:chOff x="931660" y="960903"/>
                <a:chExt cx="725349" cy="977904"/>
              </a:xfrm>
            </p:grpSpPr>
            <p:sp>
              <p:nvSpPr>
                <p:cNvPr id="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17369" y="960903"/>
                  <a:ext cx="639640" cy="6168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45944" y="1322000"/>
                  <a:ext cx="566630" cy="6168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20</a:t>
                  </a:r>
                  <a:endParaRPr lang="zh-CN" altLang="en-US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 bwMode="auto">
                <a:xfrm>
                  <a:off x="931660" y="1414264"/>
                  <a:ext cx="40552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1975391" y="4344570"/>
                <a:ext cx="1215758" cy="6162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＋      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 bwMode="auto">
          <a:xfrm>
            <a:off x="1619672" y="2211712"/>
            <a:ext cx="2709991" cy="792088"/>
            <a:chOff x="964229" y="4717018"/>
            <a:chExt cx="3027675" cy="1055216"/>
          </a:xfrm>
        </p:grpSpPr>
        <p:sp>
          <p:nvSpPr>
            <p:cNvPr id="56" name="矩形 1"/>
            <p:cNvSpPr>
              <a:spLocks noChangeArrowheads="1"/>
            </p:cNvSpPr>
            <p:nvPr/>
          </p:nvSpPr>
          <p:spPr bwMode="auto">
            <a:xfrm>
              <a:off x="964229" y="4959111"/>
              <a:ext cx="3027675" cy="6150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＋      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78" name="组合 3"/>
            <p:cNvGrpSpPr/>
            <p:nvPr/>
          </p:nvGrpSpPr>
          <p:grpSpPr bwMode="auto">
            <a:xfrm>
              <a:off x="1497977" y="4724214"/>
              <a:ext cx="718898" cy="1041784"/>
              <a:chOff x="873966" y="883690"/>
              <a:chExt cx="718919" cy="1042695"/>
            </a:xfrm>
          </p:grpSpPr>
          <p:sp>
            <p:nvSpPr>
              <p:cNvPr id="49" name="TextBox 8"/>
              <p:cNvSpPr txBox="1">
                <a:spLocks noChangeArrowheads="1"/>
              </p:cNvSpPr>
              <p:nvPr/>
            </p:nvSpPr>
            <p:spPr bwMode="auto">
              <a:xfrm>
                <a:off x="954418" y="883690"/>
                <a:ext cx="638467" cy="615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TextBox 8"/>
              <p:cNvSpPr txBox="1">
                <a:spLocks noChangeArrowheads="1"/>
              </p:cNvSpPr>
              <p:nvPr/>
            </p:nvSpPr>
            <p:spPr bwMode="auto">
              <a:xfrm>
                <a:off x="906968" y="1310819"/>
                <a:ext cx="579703" cy="615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 bwMode="auto">
              <a:xfrm>
                <a:off x="873966" y="1413901"/>
                <a:ext cx="481233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79" name="组合 3"/>
            <p:cNvGrpSpPr/>
            <p:nvPr/>
          </p:nvGrpSpPr>
          <p:grpSpPr bwMode="auto">
            <a:xfrm>
              <a:off x="2474637" y="4717018"/>
              <a:ext cx="742173" cy="1055216"/>
              <a:chOff x="914522" y="880700"/>
              <a:chExt cx="742194" cy="1056140"/>
            </a:xfrm>
          </p:grpSpPr>
          <p:sp>
            <p:nvSpPr>
              <p:cNvPr id="53" name="TextBox 8"/>
              <p:cNvSpPr txBox="1">
                <a:spLocks noChangeArrowheads="1"/>
              </p:cNvSpPr>
              <p:nvPr/>
            </p:nvSpPr>
            <p:spPr bwMode="auto">
              <a:xfrm>
                <a:off x="1016661" y="880700"/>
                <a:ext cx="640055" cy="615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TextBox 8"/>
              <p:cNvSpPr txBox="1">
                <a:spLocks noChangeArrowheads="1"/>
              </p:cNvSpPr>
              <p:nvPr/>
            </p:nvSpPr>
            <p:spPr bwMode="auto">
              <a:xfrm>
                <a:off x="914522" y="1321273"/>
                <a:ext cx="581291" cy="615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 bwMode="auto">
              <a:xfrm>
                <a:off x="930835" y="1413350"/>
                <a:ext cx="48282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48" name="组合 2047"/>
          <p:cNvGrpSpPr/>
          <p:nvPr/>
        </p:nvGrpSpPr>
        <p:grpSpPr bwMode="auto">
          <a:xfrm>
            <a:off x="1665367" y="2859782"/>
            <a:ext cx="1727743" cy="792679"/>
            <a:chOff x="1095342" y="5434435"/>
            <a:chExt cx="1683677" cy="1056663"/>
          </a:xfrm>
        </p:grpSpPr>
        <p:grpSp>
          <p:nvGrpSpPr>
            <p:cNvPr id="2072" name="组合 3"/>
            <p:cNvGrpSpPr/>
            <p:nvPr/>
          </p:nvGrpSpPr>
          <p:grpSpPr bwMode="auto">
            <a:xfrm>
              <a:off x="1581003" y="5434435"/>
              <a:ext cx="662723" cy="1056663"/>
              <a:chOff x="931719" y="879860"/>
              <a:chExt cx="662743" cy="1057588"/>
            </a:xfrm>
          </p:grpSpPr>
          <p:sp>
            <p:nvSpPr>
              <p:cNvPr id="59" name="TextBox 8"/>
              <p:cNvSpPr txBox="1">
                <a:spLocks noChangeArrowheads="1"/>
              </p:cNvSpPr>
              <p:nvPr/>
            </p:nvSpPr>
            <p:spPr bwMode="auto">
              <a:xfrm>
                <a:off x="955916" y="879860"/>
                <a:ext cx="638546" cy="615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TextBox 8"/>
              <p:cNvSpPr txBox="1">
                <a:spLocks noChangeArrowheads="1"/>
              </p:cNvSpPr>
              <p:nvPr/>
            </p:nvSpPr>
            <p:spPr bwMode="auto">
              <a:xfrm>
                <a:off x="965077" y="1321497"/>
                <a:ext cx="571831" cy="615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 bwMode="auto">
              <a:xfrm>
                <a:off x="931719" y="1413633"/>
                <a:ext cx="48288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矩形 1"/>
            <p:cNvSpPr>
              <a:spLocks noChangeArrowheads="1"/>
            </p:cNvSpPr>
            <p:nvPr/>
          </p:nvSpPr>
          <p:spPr bwMode="auto">
            <a:xfrm>
              <a:off x="1095342" y="5690805"/>
              <a:ext cx="1683677" cy="6154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411760" y="4051110"/>
            <a:ext cx="5291833" cy="731938"/>
            <a:chOff x="4534180" y="5373216"/>
            <a:chExt cx="7055978" cy="975918"/>
          </a:xfrm>
        </p:grpSpPr>
        <p:sp>
          <p:nvSpPr>
            <p:cNvPr id="2082" name="TextBox 3"/>
            <p:cNvSpPr txBox="1">
              <a:spLocks noChangeArrowheads="1"/>
            </p:cNvSpPr>
            <p:nvPr/>
          </p:nvSpPr>
          <p:spPr bwMode="auto">
            <a:xfrm>
              <a:off x="4534180" y="5558953"/>
              <a:ext cx="7055978" cy="615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：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两个月一共修了这条公路的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zh-CN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68" name="组合 3"/>
            <p:cNvGrpSpPr/>
            <p:nvPr/>
          </p:nvGrpSpPr>
          <p:grpSpPr bwMode="auto">
            <a:xfrm>
              <a:off x="10390996" y="5373216"/>
              <a:ext cx="672103" cy="975918"/>
              <a:chOff x="3726080" y="960903"/>
              <a:chExt cx="672122" cy="976772"/>
            </a:xfrm>
          </p:grpSpPr>
          <p:sp>
            <p:nvSpPr>
              <p:cNvPr id="63" name="TextBox 8"/>
              <p:cNvSpPr txBox="1">
                <a:spLocks noChangeArrowheads="1"/>
              </p:cNvSpPr>
              <p:nvPr/>
            </p:nvSpPr>
            <p:spPr bwMode="auto">
              <a:xfrm>
                <a:off x="3758403" y="960903"/>
                <a:ext cx="639799" cy="616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Box 8"/>
              <p:cNvSpPr txBox="1">
                <a:spLocks noChangeArrowheads="1"/>
              </p:cNvSpPr>
              <p:nvPr/>
            </p:nvSpPr>
            <p:spPr bwMode="auto">
              <a:xfrm>
                <a:off x="3759992" y="1321583"/>
                <a:ext cx="531843" cy="616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 bwMode="auto">
              <a:xfrm>
                <a:off x="3726080" y="1485159"/>
                <a:ext cx="48262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49" name="矩形 2048"/>
          <p:cNvSpPr/>
          <p:nvPr/>
        </p:nvSpPr>
        <p:spPr>
          <a:xfrm>
            <a:off x="251519" y="321499"/>
            <a:ext cx="83276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筑路队修一条公路，5月份修了全长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6月份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修了全长的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057" name="组合 3"/>
          <p:cNvGrpSpPr/>
          <p:nvPr/>
        </p:nvGrpSpPr>
        <p:grpSpPr bwMode="auto">
          <a:xfrm>
            <a:off x="1877170" y="555526"/>
            <a:ext cx="534590" cy="807361"/>
            <a:chOff x="851121" y="860090"/>
            <a:chExt cx="712314" cy="1079116"/>
          </a:xfrm>
        </p:grpSpPr>
        <p:sp>
          <p:nvSpPr>
            <p:cNvPr id="75" name="TextBox 8"/>
            <p:cNvSpPr txBox="1">
              <a:spLocks noChangeArrowheads="1"/>
            </p:cNvSpPr>
            <p:nvPr/>
          </p:nvSpPr>
          <p:spPr bwMode="auto">
            <a:xfrm>
              <a:off x="924098" y="860090"/>
              <a:ext cx="639337" cy="617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8"/>
            <p:cNvSpPr txBox="1">
              <a:spLocks noChangeArrowheads="1"/>
            </p:cNvSpPr>
            <p:nvPr/>
          </p:nvSpPr>
          <p:spPr bwMode="auto">
            <a:xfrm>
              <a:off x="851121" y="1322146"/>
              <a:ext cx="686931" cy="617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20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 bwMode="auto">
            <a:xfrm>
              <a:off x="851121" y="1414447"/>
              <a:ext cx="48386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 bwMode="auto">
          <a:xfrm>
            <a:off x="1647756" y="3435848"/>
            <a:ext cx="1401365" cy="838931"/>
            <a:chOff x="899593" y="5372779"/>
            <a:chExt cx="1869164" cy="1118319"/>
          </a:xfrm>
        </p:grpSpPr>
        <p:sp>
          <p:nvSpPr>
            <p:cNvPr id="80" name="矩形 1"/>
            <p:cNvSpPr>
              <a:spLocks noChangeArrowheads="1"/>
            </p:cNvSpPr>
            <p:nvPr/>
          </p:nvSpPr>
          <p:spPr bwMode="auto">
            <a:xfrm>
              <a:off x="899593" y="5732844"/>
              <a:ext cx="1869164" cy="615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  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60" name="组合 3"/>
            <p:cNvGrpSpPr/>
            <p:nvPr/>
          </p:nvGrpSpPr>
          <p:grpSpPr bwMode="auto">
            <a:xfrm>
              <a:off x="1580877" y="5372779"/>
              <a:ext cx="785658" cy="1118319"/>
              <a:chOff x="931592" y="818150"/>
              <a:chExt cx="785681" cy="1119298"/>
            </a:xfrm>
          </p:grpSpPr>
          <p:sp>
            <p:nvSpPr>
              <p:cNvPr id="81" name="TextBox 8"/>
              <p:cNvSpPr txBox="1">
                <a:spLocks noChangeArrowheads="1"/>
              </p:cNvSpPr>
              <p:nvPr/>
            </p:nvSpPr>
            <p:spPr bwMode="auto">
              <a:xfrm>
                <a:off x="1077262" y="818150"/>
                <a:ext cx="640011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TextBox 8"/>
              <p:cNvSpPr txBox="1">
                <a:spLocks noChangeArrowheads="1"/>
              </p:cNvSpPr>
              <p:nvPr/>
            </p:nvSpPr>
            <p:spPr bwMode="auto">
              <a:xfrm>
                <a:off x="1047525" y="1321497"/>
                <a:ext cx="571723" cy="615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 bwMode="auto">
              <a:xfrm>
                <a:off x="931592" y="1413633"/>
                <a:ext cx="48278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50000" r="34772" b="37934"/>
          <a:stretch>
            <a:fillRect/>
          </a:stretch>
        </p:blipFill>
        <p:spPr>
          <a:xfrm>
            <a:off x="5137380" y="1693082"/>
            <a:ext cx="3611084" cy="1670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9559">
            <a:off x="3980290" y="2664775"/>
            <a:ext cx="1578805" cy="1578805"/>
          </a:xfrm>
          <a:prstGeom prst="rect">
            <a:avLst/>
          </a:prstGeom>
        </p:spPr>
      </p:pic>
      <p:sp>
        <p:nvSpPr>
          <p:cNvPr id="72" name="文本框 71"/>
          <p:cNvSpPr txBox="1"/>
          <p:nvPr/>
        </p:nvSpPr>
        <p:spPr>
          <a:xfrm>
            <a:off x="3995936" y="3005539"/>
            <a:ext cx="1034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化成最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简分数</a:t>
            </a:r>
            <a:endParaRPr lang="zh-CN" altLang="en-US" sz="1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" name="下弧形箭头 72"/>
          <p:cNvSpPr/>
          <p:nvPr/>
        </p:nvSpPr>
        <p:spPr>
          <a:xfrm>
            <a:off x="3117436" y="3678291"/>
            <a:ext cx="903987" cy="266300"/>
          </a:xfrm>
          <a:prstGeom prst="curvedUpArrow">
            <a:avLst>
              <a:gd name="adj1" fmla="val 36018"/>
              <a:gd name="adj2" fmla="val 87748"/>
              <a:gd name="adj3" fmla="val 321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2128251" y="3561394"/>
            <a:ext cx="576064" cy="8105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4" name="组合 27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5" name="图片 27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 animBg="1"/>
      <p:bldP spid="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 bwMode="auto">
          <a:xfrm>
            <a:off x="3816970" y="1707654"/>
            <a:ext cx="1263253" cy="686110"/>
            <a:chOff x="1236526" y="1196751"/>
            <a:chExt cx="1685366" cy="914814"/>
          </a:xfrm>
        </p:grpSpPr>
        <p:grpSp>
          <p:nvGrpSpPr>
            <p:cNvPr id="3120" name="组合 3"/>
            <p:cNvGrpSpPr/>
            <p:nvPr/>
          </p:nvGrpSpPr>
          <p:grpSpPr bwMode="auto">
            <a:xfrm>
              <a:off x="2195962" y="1196751"/>
              <a:ext cx="712166" cy="914813"/>
              <a:chOff x="931569" y="960903"/>
              <a:chExt cx="712187" cy="915614"/>
            </a:xfrm>
          </p:grpSpPr>
          <p:sp>
            <p:nvSpPr>
              <p:cNvPr id="3126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960903"/>
                <a:ext cx="639781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27" name="TextBox 8"/>
              <p:cNvSpPr txBox="1">
                <a:spLocks noChangeArrowheads="1"/>
              </p:cNvSpPr>
              <p:nvPr/>
            </p:nvSpPr>
            <p:spPr bwMode="auto">
              <a:xfrm>
                <a:off x="1005584" y="1322034"/>
                <a:ext cx="531753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 bwMode="auto">
              <a:xfrm>
                <a:off x="931569" y="1413737"/>
                <a:ext cx="481320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21" name="矩形 1"/>
            <p:cNvSpPr>
              <a:spLocks noChangeArrowheads="1"/>
            </p:cNvSpPr>
            <p:nvPr/>
          </p:nvSpPr>
          <p:spPr bwMode="auto">
            <a:xfrm>
              <a:off x="1707241" y="1387581"/>
              <a:ext cx="121465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－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22" name="组合 3"/>
            <p:cNvGrpSpPr/>
            <p:nvPr/>
          </p:nvGrpSpPr>
          <p:grpSpPr bwMode="auto">
            <a:xfrm>
              <a:off x="1236526" y="1196752"/>
              <a:ext cx="743186" cy="914813"/>
              <a:chOff x="876917" y="960903"/>
              <a:chExt cx="743208" cy="915614"/>
            </a:xfrm>
          </p:grpSpPr>
          <p:sp>
            <p:nvSpPr>
              <p:cNvPr id="3123" name="TextBox 8"/>
              <p:cNvSpPr txBox="1">
                <a:spLocks noChangeArrowheads="1"/>
              </p:cNvSpPr>
              <p:nvPr/>
            </p:nvSpPr>
            <p:spPr bwMode="auto">
              <a:xfrm>
                <a:off x="980343" y="960903"/>
                <a:ext cx="639780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24" name="TextBox 8"/>
              <p:cNvSpPr txBox="1">
                <a:spLocks noChangeArrowheads="1"/>
              </p:cNvSpPr>
              <p:nvPr/>
            </p:nvSpPr>
            <p:spPr bwMode="auto">
              <a:xfrm>
                <a:off x="876917" y="1322034"/>
                <a:ext cx="743208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 bwMode="auto">
              <a:xfrm>
                <a:off x="930927" y="1413737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403648" y="4111493"/>
            <a:ext cx="55850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答：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月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份</a:t>
            </a:r>
            <a:r>
              <a:rPr lang="zh-CN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修得多，多修这条公路</a:t>
            </a:r>
            <a:r>
              <a:rPr lang="zh-CN" altLang="zh-CN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 bwMode="auto">
          <a:xfrm>
            <a:off x="3362151" y="3043538"/>
            <a:ext cx="1173956" cy="685687"/>
            <a:chOff x="630889" y="2976810"/>
            <a:chExt cx="1564847" cy="915683"/>
          </a:xfrm>
        </p:grpSpPr>
        <p:sp>
          <p:nvSpPr>
            <p:cNvPr id="3115" name="矩形 1"/>
            <p:cNvSpPr>
              <a:spLocks noChangeArrowheads="1"/>
            </p:cNvSpPr>
            <p:nvPr/>
          </p:nvSpPr>
          <p:spPr bwMode="auto">
            <a:xfrm>
              <a:off x="630889" y="3194659"/>
              <a:ext cx="1564847" cy="554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16" name="组合 3"/>
            <p:cNvGrpSpPr/>
            <p:nvPr/>
          </p:nvGrpSpPr>
          <p:grpSpPr bwMode="auto">
            <a:xfrm>
              <a:off x="1311740" y="2976810"/>
              <a:ext cx="712577" cy="915683"/>
              <a:chOff x="931158" y="960903"/>
              <a:chExt cx="712598" cy="916484"/>
            </a:xfrm>
          </p:grpSpPr>
          <p:sp>
            <p:nvSpPr>
              <p:cNvPr id="3117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960903"/>
                <a:ext cx="639781" cy="555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18" name="TextBox 8"/>
              <p:cNvSpPr txBox="1">
                <a:spLocks noChangeArrowheads="1"/>
              </p:cNvSpPr>
              <p:nvPr/>
            </p:nvSpPr>
            <p:spPr bwMode="auto">
              <a:xfrm>
                <a:off x="931343" y="1322035"/>
                <a:ext cx="605995" cy="555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931158" y="1414447"/>
                <a:ext cx="482482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/>
        </p:nvGrpSpPr>
        <p:grpSpPr bwMode="auto">
          <a:xfrm>
            <a:off x="3362151" y="2352972"/>
            <a:ext cx="1710928" cy="689498"/>
            <a:chOff x="4110380" y="1858935"/>
            <a:chExt cx="2280624" cy="918548"/>
          </a:xfrm>
        </p:grpSpPr>
        <p:sp>
          <p:nvSpPr>
            <p:cNvPr id="3104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05" name="组合 51"/>
            <p:cNvGrpSpPr/>
            <p:nvPr/>
          </p:nvGrpSpPr>
          <p:grpSpPr bwMode="auto">
            <a:xfrm>
              <a:off x="4765841" y="1858935"/>
              <a:ext cx="1625163" cy="918548"/>
              <a:chOff x="1286351" y="2056641"/>
              <a:chExt cx="1625163" cy="918548"/>
            </a:xfrm>
          </p:grpSpPr>
          <p:grpSp>
            <p:nvGrpSpPr>
              <p:cNvPr id="3106" name="组合 3"/>
              <p:cNvGrpSpPr/>
              <p:nvPr/>
            </p:nvGrpSpPr>
            <p:grpSpPr bwMode="auto">
              <a:xfrm>
                <a:off x="1286351" y="2060848"/>
                <a:ext cx="712690" cy="914341"/>
                <a:chOff x="931045" y="960903"/>
                <a:chExt cx="712711" cy="915141"/>
              </a:xfrm>
            </p:grpSpPr>
            <p:sp>
              <p:nvSpPr>
                <p:cNvPr id="311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0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1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1344" y="1322034"/>
                  <a:ext cx="605995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20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 bwMode="auto">
                <a:xfrm>
                  <a:off x="931045" y="1413902"/>
                  <a:ext cx="482484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07" name="组合 3"/>
              <p:cNvGrpSpPr/>
              <p:nvPr/>
            </p:nvGrpSpPr>
            <p:grpSpPr bwMode="auto">
              <a:xfrm>
                <a:off x="2195736" y="2056641"/>
                <a:ext cx="715778" cy="893841"/>
                <a:chOff x="904325" y="960903"/>
                <a:chExt cx="715799" cy="894623"/>
              </a:xfrm>
            </p:grpSpPr>
            <p:sp>
              <p:nvSpPr>
                <p:cNvPr id="310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1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1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4325" y="1322034"/>
                  <a:ext cx="594885" cy="5334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20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 bwMode="auto">
                <a:xfrm>
                  <a:off x="931315" y="1413350"/>
                  <a:ext cx="482484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08" name="矩形 1"/>
              <p:cNvSpPr>
                <a:spLocks noChangeArrowheads="1"/>
              </p:cNvSpPr>
              <p:nvPr/>
            </p:nvSpPr>
            <p:spPr bwMode="auto">
              <a:xfrm>
                <a:off x="1597955" y="2247469"/>
                <a:ext cx="813805" cy="55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－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95535" y="1203598"/>
            <a:ext cx="796995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哪个月修得多，多修这条公路的几分之几？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5" name="组合 54"/>
          <p:cNvGrpSpPr/>
          <p:nvPr/>
        </p:nvGrpSpPr>
        <p:grpSpPr bwMode="auto">
          <a:xfrm>
            <a:off x="3347864" y="3637659"/>
            <a:ext cx="1173956" cy="686172"/>
            <a:chOff x="630889" y="2976810"/>
            <a:chExt cx="1564847" cy="914686"/>
          </a:xfrm>
        </p:grpSpPr>
        <p:sp>
          <p:nvSpPr>
            <p:cNvPr id="3099" name="矩形 1"/>
            <p:cNvSpPr>
              <a:spLocks noChangeArrowheads="1"/>
            </p:cNvSpPr>
            <p:nvPr/>
          </p:nvSpPr>
          <p:spPr bwMode="auto">
            <a:xfrm>
              <a:off x="630889" y="3194659"/>
              <a:ext cx="1564847" cy="553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  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00" name="组合 3"/>
            <p:cNvGrpSpPr/>
            <p:nvPr/>
          </p:nvGrpSpPr>
          <p:grpSpPr bwMode="auto">
            <a:xfrm>
              <a:off x="1311740" y="2976810"/>
              <a:ext cx="712577" cy="914686"/>
              <a:chOff x="931158" y="960903"/>
              <a:chExt cx="712598" cy="915487"/>
            </a:xfrm>
          </p:grpSpPr>
          <p:sp>
            <p:nvSpPr>
              <p:cNvPr id="3101" name="TextBox 8"/>
              <p:cNvSpPr txBox="1">
                <a:spLocks noChangeArrowheads="1"/>
              </p:cNvSpPr>
              <p:nvPr/>
            </p:nvSpPr>
            <p:spPr bwMode="auto">
              <a:xfrm>
                <a:off x="1003975" y="960903"/>
                <a:ext cx="639781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2" name="TextBox 8"/>
              <p:cNvSpPr txBox="1">
                <a:spLocks noChangeArrowheads="1"/>
              </p:cNvSpPr>
              <p:nvPr/>
            </p:nvSpPr>
            <p:spPr bwMode="auto">
              <a:xfrm>
                <a:off x="931343" y="1322034"/>
                <a:ext cx="605995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 bwMode="auto">
              <a:xfrm>
                <a:off x="931158" y="1413633"/>
                <a:ext cx="482482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" name="组合 86"/>
          <p:cNvGrpSpPr/>
          <p:nvPr/>
        </p:nvGrpSpPr>
        <p:grpSpPr bwMode="auto">
          <a:xfrm>
            <a:off x="6097592" y="3939901"/>
            <a:ext cx="1138704" cy="1196283"/>
            <a:chOff x="1163034" y="2861021"/>
            <a:chExt cx="1032702" cy="1594678"/>
          </a:xfrm>
        </p:grpSpPr>
        <p:sp>
          <p:nvSpPr>
            <p:cNvPr id="88" name="矩形 1"/>
            <p:cNvSpPr>
              <a:spLocks noChangeArrowheads="1"/>
            </p:cNvSpPr>
            <p:nvPr/>
          </p:nvSpPr>
          <p:spPr bwMode="auto">
            <a:xfrm>
              <a:off x="1163034" y="3194659"/>
              <a:ext cx="1032702" cy="615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 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9" name="组合 3"/>
            <p:cNvGrpSpPr/>
            <p:nvPr/>
          </p:nvGrpSpPr>
          <p:grpSpPr bwMode="auto">
            <a:xfrm>
              <a:off x="1302778" y="2861021"/>
              <a:ext cx="696487" cy="1594678"/>
              <a:chOff x="922195" y="845012"/>
              <a:chExt cx="696507" cy="1596074"/>
            </a:xfrm>
          </p:grpSpPr>
          <p:sp>
            <p:nvSpPr>
              <p:cNvPr id="90" name="TextBox 8"/>
              <p:cNvSpPr txBox="1">
                <a:spLocks noChangeArrowheads="1"/>
              </p:cNvSpPr>
              <p:nvPr/>
            </p:nvSpPr>
            <p:spPr bwMode="auto">
              <a:xfrm>
                <a:off x="978921" y="845012"/>
                <a:ext cx="639781" cy="615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TextBox 8"/>
              <p:cNvSpPr txBox="1">
                <a:spLocks noChangeArrowheads="1"/>
              </p:cNvSpPr>
              <p:nvPr/>
            </p:nvSpPr>
            <p:spPr bwMode="auto">
              <a:xfrm>
                <a:off x="922195" y="1332375"/>
                <a:ext cx="605994" cy="1108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 bwMode="auto">
              <a:xfrm>
                <a:off x="931158" y="1413633"/>
                <a:ext cx="482482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971600" y="1809392"/>
            <a:ext cx="1905000" cy="1530208"/>
            <a:chOff x="1567897" y="1788866"/>
            <a:chExt cx="1905000" cy="1530208"/>
          </a:xfrm>
        </p:grpSpPr>
        <p:grpSp>
          <p:nvGrpSpPr>
            <p:cNvPr id="61" name="组合 3"/>
            <p:cNvGrpSpPr/>
            <p:nvPr/>
          </p:nvGrpSpPr>
          <p:grpSpPr bwMode="auto">
            <a:xfrm>
              <a:off x="1820924" y="1788866"/>
              <a:ext cx="536141" cy="706296"/>
              <a:chOff x="822190" y="933511"/>
              <a:chExt cx="714875" cy="942554"/>
            </a:xfrm>
          </p:grpSpPr>
          <p:sp>
            <p:nvSpPr>
              <p:cNvPr id="62" name="TextBox 8"/>
              <p:cNvSpPr txBox="1">
                <a:spLocks noChangeArrowheads="1"/>
              </p:cNvSpPr>
              <p:nvPr/>
            </p:nvSpPr>
            <p:spPr bwMode="auto">
              <a:xfrm>
                <a:off x="822190" y="933511"/>
                <a:ext cx="639781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 1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TextBox 8"/>
              <p:cNvSpPr txBox="1">
                <a:spLocks noChangeArrowheads="1"/>
              </p:cNvSpPr>
              <p:nvPr/>
            </p:nvSpPr>
            <p:spPr bwMode="auto">
              <a:xfrm>
                <a:off x="1005236" y="1321582"/>
                <a:ext cx="531829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 bwMode="auto">
              <a:xfrm>
                <a:off x="930621" y="1413737"/>
                <a:ext cx="48261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3"/>
            <p:cNvGrpSpPr/>
            <p:nvPr/>
          </p:nvGrpSpPr>
          <p:grpSpPr bwMode="auto">
            <a:xfrm>
              <a:off x="1816520" y="2633305"/>
              <a:ext cx="534590" cy="685769"/>
              <a:chOff x="851121" y="960903"/>
              <a:chExt cx="712314" cy="914950"/>
            </a:xfrm>
          </p:grpSpPr>
          <p:sp>
            <p:nvSpPr>
              <p:cNvPr id="66" name="TextBox 8"/>
              <p:cNvSpPr txBox="1">
                <a:spLocks noChangeArrowheads="1"/>
              </p:cNvSpPr>
              <p:nvPr/>
            </p:nvSpPr>
            <p:spPr bwMode="auto">
              <a:xfrm>
                <a:off x="924098" y="960903"/>
                <a:ext cx="639337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Box 8"/>
              <p:cNvSpPr txBox="1">
                <a:spLocks noChangeArrowheads="1"/>
              </p:cNvSpPr>
              <p:nvPr/>
            </p:nvSpPr>
            <p:spPr bwMode="auto">
              <a:xfrm>
                <a:off x="851121" y="1321497"/>
                <a:ext cx="686931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 bwMode="auto">
              <a:xfrm>
                <a:off x="851121" y="1413633"/>
                <a:ext cx="48386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 bwMode="auto">
            <a:xfrm>
              <a:off x="2260623" y="1795106"/>
              <a:ext cx="1173956" cy="686171"/>
              <a:chOff x="630889" y="2976810"/>
              <a:chExt cx="1564847" cy="914686"/>
            </a:xfrm>
          </p:grpSpPr>
          <p:sp>
            <p:nvSpPr>
              <p:cNvPr id="3088" name="矩形 1"/>
              <p:cNvSpPr>
                <a:spLocks noChangeArrowheads="1"/>
              </p:cNvSpPr>
              <p:nvPr/>
            </p:nvSpPr>
            <p:spPr bwMode="auto">
              <a:xfrm>
                <a:off x="630889" y="3194659"/>
                <a:ext cx="1564847" cy="553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＝        </a:t>
                </a:r>
                <a:endParaRPr lang="en-US" altLang="zh-CN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089" name="组合 3"/>
              <p:cNvGrpSpPr/>
              <p:nvPr/>
            </p:nvGrpSpPr>
            <p:grpSpPr bwMode="auto">
              <a:xfrm>
                <a:off x="1311741" y="2976810"/>
                <a:ext cx="712576" cy="914686"/>
                <a:chOff x="931159" y="960903"/>
                <a:chExt cx="712597" cy="915487"/>
              </a:xfrm>
            </p:grpSpPr>
            <p:sp>
              <p:nvSpPr>
                <p:cNvPr id="309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43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9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1343" y="1322034"/>
                  <a:ext cx="605995" cy="5543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20</a:t>
                  </a: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 bwMode="auto">
                <a:xfrm>
                  <a:off x="931159" y="1413633"/>
                  <a:ext cx="48248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8" name="组合 77"/>
            <p:cNvGrpSpPr/>
            <p:nvPr/>
          </p:nvGrpSpPr>
          <p:grpSpPr bwMode="auto">
            <a:xfrm>
              <a:off x="2797595" y="2602348"/>
              <a:ext cx="533400" cy="685684"/>
              <a:chOff x="6347312" y="2386362"/>
              <a:chExt cx="712392" cy="915680"/>
            </a:xfrm>
          </p:grpSpPr>
          <p:sp>
            <p:nvSpPr>
              <p:cNvPr id="3085" name="TextBox 8"/>
              <p:cNvSpPr txBox="1">
                <a:spLocks noChangeArrowheads="1"/>
              </p:cNvSpPr>
              <p:nvPr/>
            </p:nvSpPr>
            <p:spPr bwMode="auto">
              <a:xfrm>
                <a:off x="6419942" y="2386362"/>
                <a:ext cx="639762" cy="5548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6" name="TextBox 8"/>
              <p:cNvSpPr txBox="1">
                <a:spLocks noChangeArrowheads="1"/>
              </p:cNvSpPr>
              <p:nvPr/>
            </p:nvSpPr>
            <p:spPr bwMode="auto">
              <a:xfrm>
                <a:off x="6347312" y="2747176"/>
                <a:ext cx="605977" cy="5548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 bwMode="auto">
              <a:xfrm>
                <a:off x="6347312" y="2839509"/>
                <a:ext cx="4818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TextBox 8"/>
            <p:cNvSpPr txBox="1">
              <a:spLocks noChangeArrowheads="1"/>
            </p:cNvSpPr>
            <p:nvPr/>
          </p:nvSpPr>
          <p:spPr bwMode="auto">
            <a:xfrm>
              <a:off x="2317773" y="2749986"/>
              <a:ext cx="479822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＞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3" name="KSO_Shape"/>
            <p:cNvSpPr/>
            <p:nvPr/>
          </p:nvSpPr>
          <p:spPr>
            <a:xfrm flipH="1">
              <a:off x="1567897" y="1811586"/>
              <a:ext cx="1905000" cy="1497932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1" name="组合 3"/>
          <p:cNvGrpSpPr/>
          <p:nvPr/>
        </p:nvGrpSpPr>
        <p:grpSpPr bwMode="auto">
          <a:xfrm>
            <a:off x="6111517" y="228585"/>
            <a:ext cx="908755" cy="830997"/>
            <a:chOff x="837226" y="871749"/>
            <a:chExt cx="672813" cy="1108965"/>
          </a:xfrm>
        </p:grpSpPr>
        <p:sp>
          <p:nvSpPr>
            <p:cNvPr id="82" name="TextBox 8"/>
            <p:cNvSpPr txBox="1">
              <a:spLocks noChangeArrowheads="1"/>
            </p:cNvSpPr>
            <p:nvPr/>
          </p:nvSpPr>
          <p:spPr bwMode="auto">
            <a:xfrm>
              <a:off x="837226" y="871749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1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8"/>
            <p:cNvSpPr txBox="1">
              <a:spLocks noChangeArrowheads="1"/>
            </p:cNvSpPr>
            <p:nvPr/>
          </p:nvSpPr>
          <p:spPr bwMode="auto">
            <a:xfrm>
              <a:off x="978741" y="1321581"/>
              <a:ext cx="531298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 bwMode="auto">
            <a:xfrm>
              <a:off x="978741" y="1426231"/>
              <a:ext cx="26564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/>
          <p:cNvSpPr/>
          <p:nvPr/>
        </p:nvSpPr>
        <p:spPr>
          <a:xfrm>
            <a:off x="251519" y="321499"/>
            <a:ext cx="83276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筑路队修一条公路，5月份修了全长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6月份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修了全长的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97" name="组合 3"/>
          <p:cNvGrpSpPr/>
          <p:nvPr/>
        </p:nvGrpSpPr>
        <p:grpSpPr bwMode="auto">
          <a:xfrm>
            <a:off x="1877170" y="555526"/>
            <a:ext cx="534590" cy="807361"/>
            <a:chOff x="851121" y="860090"/>
            <a:chExt cx="712314" cy="1079116"/>
          </a:xfrm>
        </p:grpSpPr>
        <p:sp>
          <p:nvSpPr>
            <p:cNvPr id="98" name="TextBox 8"/>
            <p:cNvSpPr txBox="1">
              <a:spLocks noChangeArrowheads="1"/>
            </p:cNvSpPr>
            <p:nvPr/>
          </p:nvSpPr>
          <p:spPr bwMode="auto">
            <a:xfrm>
              <a:off x="924098" y="860090"/>
              <a:ext cx="639337" cy="617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TextBox 8"/>
            <p:cNvSpPr txBox="1">
              <a:spLocks noChangeArrowheads="1"/>
            </p:cNvSpPr>
            <p:nvPr/>
          </p:nvSpPr>
          <p:spPr bwMode="auto">
            <a:xfrm>
              <a:off x="851121" y="1322146"/>
              <a:ext cx="686931" cy="617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20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 bwMode="auto">
            <a:xfrm>
              <a:off x="851121" y="1414447"/>
              <a:ext cx="48386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50000" r="34772" b="37934"/>
          <a:stretch>
            <a:fillRect/>
          </a:stretch>
        </p:blipFill>
        <p:spPr>
          <a:xfrm>
            <a:off x="5137380" y="1693082"/>
            <a:ext cx="3611084" cy="1670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453" y="339502"/>
            <a:ext cx="8304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服装厂加工一批校服，第一周完成了总任务的    ，第二周完成了总任务的    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7598370" y="195486"/>
            <a:ext cx="668919" cy="883259"/>
            <a:chOff x="851121" y="840919"/>
            <a:chExt cx="686931" cy="1180561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872368" y="840919"/>
              <a:ext cx="639337" cy="69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851121" y="1322146"/>
              <a:ext cx="686931" cy="69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851121" y="1414447"/>
              <a:ext cx="48386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3"/>
          <p:cNvGrpSpPr/>
          <p:nvPr/>
        </p:nvGrpSpPr>
        <p:grpSpPr bwMode="auto">
          <a:xfrm>
            <a:off x="4064403" y="608371"/>
            <a:ext cx="668919" cy="830415"/>
            <a:chOff x="851121" y="840919"/>
            <a:chExt cx="686931" cy="1109930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854757" y="840919"/>
              <a:ext cx="639337" cy="69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851121" y="1251515"/>
              <a:ext cx="686931" cy="69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851121" y="1414447"/>
              <a:ext cx="48386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67544" y="1203598"/>
            <a:ext cx="52625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）前两周完成总任务的</a:t>
            </a:r>
            <a:r>
              <a:rPr lang="zh-CN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几分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之几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9" t="55827" r="32454" b="23255"/>
          <a:stretch>
            <a:fillRect/>
          </a:stretch>
        </p:blipFill>
        <p:spPr>
          <a:xfrm>
            <a:off x="5580112" y="987574"/>
            <a:ext cx="3312368" cy="190581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929795" y="1437284"/>
            <a:ext cx="3611230" cy="948972"/>
            <a:chOff x="1551042" y="2413325"/>
            <a:chExt cx="3611230" cy="948972"/>
          </a:xfrm>
        </p:grpSpPr>
        <p:grpSp>
          <p:nvGrpSpPr>
            <p:cNvPr id="56" name="组合 55"/>
            <p:cNvGrpSpPr/>
            <p:nvPr/>
          </p:nvGrpSpPr>
          <p:grpSpPr>
            <a:xfrm>
              <a:off x="1551042" y="2413325"/>
              <a:ext cx="3611230" cy="860587"/>
              <a:chOff x="5379996" y="765173"/>
              <a:chExt cx="1100128" cy="626382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7" name="Freeform 6326"/>
              <p:cNvSpPr/>
              <p:nvPr/>
            </p:nvSpPr>
            <p:spPr bwMode="auto">
              <a:xfrm>
                <a:off x="6261052" y="1038222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" name="Freeform 6327"/>
              <p:cNvSpPr/>
              <p:nvPr/>
            </p:nvSpPr>
            <p:spPr bwMode="auto">
              <a:xfrm>
                <a:off x="6394401" y="1146172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3" name="Freeform 6328"/>
              <p:cNvSpPr/>
              <p:nvPr/>
            </p:nvSpPr>
            <p:spPr bwMode="auto">
              <a:xfrm>
                <a:off x="6426151" y="865185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8" name="Freeform 6329"/>
              <p:cNvSpPr>
                <a:spLocks noEditPoints="1"/>
              </p:cNvSpPr>
              <p:nvPr/>
            </p:nvSpPr>
            <p:spPr bwMode="auto">
              <a:xfrm>
                <a:off x="5404935" y="934357"/>
                <a:ext cx="1057267" cy="457198"/>
              </a:xfrm>
              <a:custGeom>
                <a:avLst/>
                <a:gdLst>
                  <a:gd name="T0" fmla="*/ 611 w 680"/>
                  <a:gd name="T1" fmla="*/ 20 h 295"/>
                  <a:gd name="T2" fmla="*/ 570 w 680"/>
                  <a:gd name="T3" fmla="*/ 9 h 295"/>
                  <a:gd name="T4" fmla="*/ 587 w 680"/>
                  <a:gd name="T5" fmla="*/ 24 h 295"/>
                  <a:gd name="T6" fmla="*/ 512 w 680"/>
                  <a:gd name="T7" fmla="*/ 36 h 295"/>
                  <a:gd name="T8" fmla="*/ 488 w 680"/>
                  <a:gd name="T9" fmla="*/ 24 h 295"/>
                  <a:gd name="T10" fmla="*/ 443 w 680"/>
                  <a:gd name="T11" fmla="*/ 6 h 295"/>
                  <a:gd name="T12" fmla="*/ 322 w 680"/>
                  <a:gd name="T13" fmla="*/ 5 h 295"/>
                  <a:gd name="T14" fmla="*/ 166 w 680"/>
                  <a:gd name="T15" fmla="*/ 15 h 295"/>
                  <a:gd name="T16" fmla="*/ 23 w 680"/>
                  <a:gd name="T17" fmla="*/ 40 h 295"/>
                  <a:gd name="T18" fmla="*/ 21 w 680"/>
                  <a:gd name="T19" fmla="*/ 76 h 295"/>
                  <a:gd name="T20" fmla="*/ 16 w 680"/>
                  <a:gd name="T21" fmla="*/ 113 h 295"/>
                  <a:gd name="T22" fmla="*/ 6 w 680"/>
                  <a:gd name="T23" fmla="*/ 159 h 295"/>
                  <a:gd name="T24" fmla="*/ 6 w 680"/>
                  <a:gd name="T25" fmla="*/ 183 h 295"/>
                  <a:gd name="T26" fmla="*/ 19 w 680"/>
                  <a:gd name="T27" fmla="*/ 267 h 295"/>
                  <a:gd name="T28" fmla="*/ 180 w 680"/>
                  <a:gd name="T29" fmla="*/ 284 h 295"/>
                  <a:gd name="T30" fmla="*/ 251 w 680"/>
                  <a:gd name="T31" fmla="*/ 272 h 295"/>
                  <a:gd name="T32" fmla="*/ 331 w 680"/>
                  <a:gd name="T33" fmla="*/ 266 h 295"/>
                  <a:gd name="T34" fmla="*/ 458 w 680"/>
                  <a:gd name="T35" fmla="*/ 269 h 295"/>
                  <a:gd name="T36" fmla="*/ 327 w 680"/>
                  <a:gd name="T37" fmla="*/ 266 h 295"/>
                  <a:gd name="T38" fmla="*/ 355 w 680"/>
                  <a:gd name="T39" fmla="*/ 252 h 295"/>
                  <a:gd name="T40" fmla="*/ 479 w 680"/>
                  <a:gd name="T41" fmla="*/ 245 h 295"/>
                  <a:gd name="T42" fmla="*/ 581 w 680"/>
                  <a:gd name="T43" fmla="*/ 249 h 295"/>
                  <a:gd name="T44" fmla="*/ 527 w 680"/>
                  <a:gd name="T45" fmla="*/ 237 h 295"/>
                  <a:gd name="T46" fmla="*/ 399 w 680"/>
                  <a:gd name="T47" fmla="*/ 230 h 295"/>
                  <a:gd name="T48" fmla="*/ 500 w 680"/>
                  <a:gd name="T49" fmla="*/ 217 h 295"/>
                  <a:gd name="T50" fmla="*/ 533 w 680"/>
                  <a:gd name="T51" fmla="*/ 208 h 295"/>
                  <a:gd name="T52" fmla="*/ 659 w 680"/>
                  <a:gd name="T53" fmla="*/ 221 h 295"/>
                  <a:gd name="T54" fmla="*/ 595 w 680"/>
                  <a:gd name="T55" fmla="*/ 175 h 295"/>
                  <a:gd name="T56" fmla="*/ 583 w 680"/>
                  <a:gd name="T57" fmla="*/ 198 h 295"/>
                  <a:gd name="T58" fmla="*/ 429 w 680"/>
                  <a:gd name="T59" fmla="*/ 190 h 295"/>
                  <a:gd name="T60" fmla="*/ 275 w 680"/>
                  <a:gd name="T61" fmla="*/ 184 h 295"/>
                  <a:gd name="T62" fmla="*/ 228 w 680"/>
                  <a:gd name="T63" fmla="*/ 163 h 295"/>
                  <a:gd name="T64" fmla="*/ 397 w 680"/>
                  <a:gd name="T65" fmla="*/ 154 h 295"/>
                  <a:gd name="T66" fmla="*/ 598 w 680"/>
                  <a:gd name="T67" fmla="*/ 157 h 295"/>
                  <a:gd name="T68" fmla="*/ 523 w 680"/>
                  <a:gd name="T69" fmla="*/ 133 h 295"/>
                  <a:gd name="T70" fmla="*/ 434 w 680"/>
                  <a:gd name="T71" fmla="*/ 132 h 295"/>
                  <a:gd name="T72" fmla="*/ 328 w 680"/>
                  <a:gd name="T73" fmla="*/ 114 h 295"/>
                  <a:gd name="T74" fmla="*/ 463 w 680"/>
                  <a:gd name="T75" fmla="*/ 99 h 295"/>
                  <a:gd name="T76" fmla="*/ 580 w 680"/>
                  <a:gd name="T77" fmla="*/ 94 h 295"/>
                  <a:gd name="T78" fmla="*/ 638 w 680"/>
                  <a:gd name="T79" fmla="*/ 85 h 295"/>
                  <a:gd name="T80" fmla="*/ 416 w 680"/>
                  <a:gd name="T81" fmla="*/ 84 h 295"/>
                  <a:gd name="T82" fmla="*/ 371 w 680"/>
                  <a:gd name="T83" fmla="*/ 72 h 295"/>
                  <a:gd name="T84" fmla="*/ 617 w 680"/>
                  <a:gd name="T85" fmla="*/ 64 h 295"/>
                  <a:gd name="T86" fmla="*/ 41 w 680"/>
                  <a:gd name="T87" fmla="*/ 72 h 295"/>
                  <a:gd name="T88" fmla="*/ 117 w 680"/>
                  <a:gd name="T89" fmla="*/ 33 h 295"/>
                  <a:gd name="T90" fmla="*/ 450 w 680"/>
                  <a:gd name="T91" fmla="*/ 236 h 295"/>
                  <a:gd name="T92" fmla="*/ 489 w 680"/>
                  <a:gd name="T93" fmla="*/ 201 h 295"/>
                  <a:gd name="T94" fmla="*/ 433 w 680"/>
                  <a:gd name="T95" fmla="*/ 204 h 295"/>
                  <a:gd name="T96" fmla="*/ 337 w 680"/>
                  <a:gd name="T97" fmla="*/ 242 h 295"/>
                  <a:gd name="T98" fmla="*/ 259 w 680"/>
                  <a:gd name="T99" fmla="*/ 258 h 295"/>
                  <a:gd name="T100" fmla="*/ 424 w 680"/>
                  <a:gd name="T101" fmla="*/ 124 h 295"/>
                  <a:gd name="T102" fmla="*/ 557 w 680"/>
                  <a:gd name="T103" fmla="*/ 44 h 295"/>
                  <a:gd name="T104" fmla="*/ 271 w 680"/>
                  <a:gd name="T105" fmla="*/ 23 h 295"/>
                  <a:gd name="T106" fmla="*/ 376 w 680"/>
                  <a:gd name="T107" fmla="*/ 25 h 295"/>
                  <a:gd name="T108" fmla="*/ 272 w 680"/>
                  <a:gd name="T109" fmla="*/ 38 h 295"/>
                  <a:gd name="T110" fmla="*/ 445 w 680"/>
                  <a:gd name="T111" fmla="*/ 20 h 295"/>
                  <a:gd name="T112" fmla="*/ 619 w 680"/>
                  <a:gd name="T113" fmla="*/ 49 h 295"/>
                  <a:gd name="T114" fmla="*/ 473 w 680"/>
                  <a:gd name="T115" fmla="*/ 64 h 295"/>
                  <a:gd name="T116" fmla="*/ 440 w 680"/>
                  <a:gd name="T117" fmla="*/ 51 h 295"/>
                  <a:gd name="T118" fmla="*/ 455 w 680"/>
                  <a:gd name="T119" fmla="*/ 42 h 295"/>
                  <a:gd name="T120" fmla="*/ 614 w 680"/>
                  <a:gd name="T121" fmla="*/ 4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0" h="295">
                    <a:moveTo>
                      <a:pt x="669" y="49"/>
                    </a:moveTo>
                    <a:cubicBezTo>
                      <a:pt x="672" y="44"/>
                      <a:pt x="676" y="52"/>
                      <a:pt x="680" y="47"/>
                    </a:cubicBezTo>
                    <a:cubicBezTo>
                      <a:pt x="676" y="44"/>
                      <a:pt x="676" y="44"/>
                      <a:pt x="676" y="44"/>
                    </a:cubicBezTo>
                    <a:cubicBezTo>
                      <a:pt x="671" y="40"/>
                      <a:pt x="660" y="46"/>
                      <a:pt x="659" y="40"/>
                    </a:cubicBezTo>
                    <a:cubicBezTo>
                      <a:pt x="656" y="40"/>
                      <a:pt x="654" y="41"/>
                      <a:pt x="653" y="40"/>
                    </a:cubicBezTo>
                    <a:cubicBezTo>
                      <a:pt x="654" y="39"/>
                      <a:pt x="651" y="38"/>
                      <a:pt x="653" y="37"/>
                    </a:cubicBezTo>
                    <a:cubicBezTo>
                      <a:pt x="652" y="36"/>
                      <a:pt x="651" y="35"/>
                      <a:pt x="651" y="33"/>
                    </a:cubicBezTo>
                    <a:cubicBezTo>
                      <a:pt x="658" y="30"/>
                      <a:pt x="666" y="34"/>
                      <a:pt x="672" y="30"/>
                    </a:cubicBezTo>
                    <a:cubicBezTo>
                      <a:pt x="671" y="27"/>
                      <a:pt x="667" y="31"/>
                      <a:pt x="665" y="28"/>
                    </a:cubicBezTo>
                    <a:cubicBezTo>
                      <a:pt x="665" y="28"/>
                      <a:pt x="665" y="27"/>
                      <a:pt x="666" y="26"/>
                    </a:cubicBezTo>
                    <a:cubicBezTo>
                      <a:pt x="662" y="24"/>
                      <a:pt x="657" y="26"/>
                      <a:pt x="656" y="23"/>
                    </a:cubicBezTo>
                    <a:cubicBezTo>
                      <a:pt x="655" y="22"/>
                      <a:pt x="651" y="21"/>
                      <a:pt x="649" y="22"/>
                    </a:cubicBezTo>
                    <a:cubicBezTo>
                      <a:pt x="651" y="23"/>
                      <a:pt x="652" y="25"/>
                      <a:pt x="650" y="26"/>
                    </a:cubicBezTo>
                    <a:cubicBezTo>
                      <a:pt x="643" y="26"/>
                      <a:pt x="637" y="25"/>
                      <a:pt x="632" y="26"/>
                    </a:cubicBezTo>
                    <a:cubicBezTo>
                      <a:pt x="631" y="24"/>
                      <a:pt x="628" y="27"/>
                      <a:pt x="626" y="25"/>
                    </a:cubicBezTo>
                    <a:cubicBezTo>
                      <a:pt x="623" y="25"/>
                      <a:pt x="621" y="25"/>
                      <a:pt x="619" y="27"/>
                    </a:cubicBezTo>
                    <a:cubicBezTo>
                      <a:pt x="615" y="24"/>
                      <a:pt x="615" y="24"/>
                      <a:pt x="615" y="24"/>
                    </a:cubicBezTo>
                    <a:cubicBezTo>
                      <a:pt x="615" y="25"/>
                      <a:pt x="615" y="25"/>
                      <a:pt x="615" y="25"/>
                    </a:cubicBezTo>
                    <a:cubicBezTo>
                      <a:pt x="612" y="28"/>
                      <a:pt x="605" y="26"/>
                      <a:pt x="601" y="26"/>
                    </a:cubicBezTo>
                    <a:cubicBezTo>
                      <a:pt x="596" y="26"/>
                      <a:pt x="595" y="24"/>
                      <a:pt x="593" y="21"/>
                    </a:cubicBezTo>
                    <a:cubicBezTo>
                      <a:pt x="594" y="20"/>
                      <a:pt x="594" y="20"/>
                      <a:pt x="596" y="20"/>
                    </a:cubicBezTo>
                    <a:cubicBezTo>
                      <a:pt x="598" y="19"/>
                      <a:pt x="600" y="21"/>
                      <a:pt x="599" y="22"/>
                    </a:cubicBezTo>
                    <a:cubicBezTo>
                      <a:pt x="600" y="22"/>
                      <a:pt x="602" y="22"/>
                      <a:pt x="603" y="21"/>
                    </a:cubicBezTo>
                    <a:cubicBezTo>
                      <a:pt x="604" y="22"/>
                      <a:pt x="604" y="22"/>
                      <a:pt x="604" y="22"/>
                    </a:cubicBezTo>
                    <a:cubicBezTo>
                      <a:pt x="607" y="22"/>
                      <a:pt x="611" y="22"/>
                      <a:pt x="611" y="20"/>
                    </a:cubicBezTo>
                    <a:cubicBezTo>
                      <a:pt x="628" y="18"/>
                      <a:pt x="645" y="19"/>
                      <a:pt x="663" y="20"/>
                    </a:cubicBezTo>
                    <a:cubicBezTo>
                      <a:pt x="666" y="21"/>
                      <a:pt x="671" y="21"/>
                      <a:pt x="673" y="19"/>
                    </a:cubicBezTo>
                    <a:cubicBezTo>
                      <a:pt x="670" y="17"/>
                      <a:pt x="666" y="15"/>
                      <a:pt x="667" y="12"/>
                    </a:cubicBezTo>
                    <a:cubicBezTo>
                      <a:pt x="672" y="12"/>
                      <a:pt x="672" y="12"/>
                      <a:pt x="672" y="12"/>
                    </a:cubicBezTo>
                    <a:cubicBezTo>
                      <a:pt x="668" y="11"/>
                      <a:pt x="668" y="8"/>
                      <a:pt x="664" y="7"/>
                    </a:cubicBezTo>
                    <a:cubicBezTo>
                      <a:pt x="660" y="9"/>
                      <a:pt x="660" y="9"/>
                      <a:pt x="660" y="9"/>
                    </a:cubicBezTo>
                    <a:cubicBezTo>
                      <a:pt x="658" y="9"/>
                      <a:pt x="659" y="8"/>
                      <a:pt x="658" y="8"/>
                    </a:cubicBezTo>
                    <a:cubicBezTo>
                      <a:pt x="658" y="10"/>
                      <a:pt x="658" y="10"/>
                      <a:pt x="658" y="10"/>
                    </a:cubicBezTo>
                    <a:cubicBezTo>
                      <a:pt x="656" y="13"/>
                      <a:pt x="652" y="11"/>
                      <a:pt x="650" y="12"/>
                    </a:cubicBezTo>
                    <a:cubicBezTo>
                      <a:pt x="649" y="13"/>
                      <a:pt x="651" y="16"/>
                      <a:pt x="653" y="17"/>
                    </a:cubicBezTo>
                    <a:cubicBezTo>
                      <a:pt x="644" y="17"/>
                      <a:pt x="634" y="18"/>
                      <a:pt x="629" y="13"/>
                    </a:cubicBezTo>
                    <a:cubicBezTo>
                      <a:pt x="626" y="12"/>
                      <a:pt x="629" y="9"/>
                      <a:pt x="625" y="10"/>
                    </a:cubicBezTo>
                    <a:cubicBezTo>
                      <a:pt x="623" y="12"/>
                      <a:pt x="627" y="14"/>
                      <a:pt x="629" y="15"/>
                    </a:cubicBezTo>
                    <a:cubicBezTo>
                      <a:pt x="627" y="15"/>
                      <a:pt x="627" y="15"/>
                      <a:pt x="627" y="15"/>
                    </a:cubicBezTo>
                    <a:cubicBezTo>
                      <a:pt x="620" y="13"/>
                      <a:pt x="611" y="15"/>
                      <a:pt x="604" y="12"/>
                    </a:cubicBezTo>
                    <a:cubicBezTo>
                      <a:pt x="598" y="14"/>
                      <a:pt x="599" y="8"/>
                      <a:pt x="592" y="11"/>
                    </a:cubicBezTo>
                    <a:cubicBezTo>
                      <a:pt x="586" y="10"/>
                      <a:pt x="593" y="7"/>
                      <a:pt x="593" y="6"/>
                    </a:cubicBezTo>
                    <a:cubicBezTo>
                      <a:pt x="585" y="4"/>
                      <a:pt x="585" y="4"/>
                      <a:pt x="585" y="4"/>
                    </a:cubicBezTo>
                    <a:cubicBezTo>
                      <a:pt x="585" y="5"/>
                      <a:pt x="584" y="7"/>
                      <a:pt x="582" y="6"/>
                    </a:cubicBezTo>
                    <a:cubicBezTo>
                      <a:pt x="581" y="6"/>
                      <a:pt x="583" y="6"/>
                      <a:pt x="583" y="5"/>
                    </a:cubicBezTo>
                    <a:cubicBezTo>
                      <a:pt x="583" y="4"/>
                      <a:pt x="579" y="4"/>
                      <a:pt x="577" y="4"/>
                    </a:cubicBezTo>
                    <a:cubicBezTo>
                      <a:pt x="579" y="7"/>
                      <a:pt x="583" y="7"/>
                      <a:pt x="584" y="10"/>
                    </a:cubicBezTo>
                    <a:cubicBezTo>
                      <a:pt x="583" y="11"/>
                      <a:pt x="583" y="11"/>
                      <a:pt x="582" y="11"/>
                    </a:cubicBezTo>
                    <a:cubicBezTo>
                      <a:pt x="578" y="8"/>
                      <a:pt x="578" y="13"/>
                      <a:pt x="574" y="13"/>
                    </a:cubicBezTo>
                    <a:cubicBezTo>
                      <a:pt x="571" y="12"/>
                      <a:pt x="574" y="9"/>
                      <a:pt x="570" y="9"/>
                    </a:cubicBezTo>
                    <a:cubicBezTo>
                      <a:pt x="569" y="10"/>
                      <a:pt x="571" y="11"/>
                      <a:pt x="571" y="12"/>
                    </a:cubicBezTo>
                    <a:cubicBezTo>
                      <a:pt x="569" y="13"/>
                      <a:pt x="567" y="11"/>
                      <a:pt x="565" y="10"/>
                    </a:cubicBezTo>
                    <a:cubicBezTo>
                      <a:pt x="565" y="11"/>
                      <a:pt x="565" y="13"/>
                      <a:pt x="562" y="12"/>
                    </a:cubicBezTo>
                    <a:cubicBezTo>
                      <a:pt x="557" y="10"/>
                      <a:pt x="557" y="7"/>
                      <a:pt x="557" y="4"/>
                    </a:cubicBezTo>
                    <a:cubicBezTo>
                      <a:pt x="557" y="4"/>
                      <a:pt x="557" y="4"/>
                      <a:pt x="557" y="4"/>
                    </a:cubicBezTo>
                    <a:cubicBezTo>
                      <a:pt x="553" y="7"/>
                      <a:pt x="547" y="5"/>
                      <a:pt x="544" y="3"/>
                    </a:cubicBezTo>
                    <a:cubicBezTo>
                      <a:pt x="542" y="4"/>
                      <a:pt x="540" y="4"/>
                      <a:pt x="539" y="3"/>
                    </a:cubicBezTo>
                    <a:cubicBezTo>
                      <a:pt x="539" y="4"/>
                      <a:pt x="539" y="4"/>
                      <a:pt x="539" y="4"/>
                    </a:cubicBezTo>
                    <a:cubicBezTo>
                      <a:pt x="536" y="5"/>
                      <a:pt x="530" y="6"/>
                      <a:pt x="525" y="4"/>
                    </a:cubicBezTo>
                    <a:cubicBezTo>
                      <a:pt x="526" y="2"/>
                      <a:pt x="522" y="3"/>
                      <a:pt x="520" y="2"/>
                    </a:cubicBezTo>
                    <a:cubicBezTo>
                      <a:pt x="515" y="5"/>
                      <a:pt x="508" y="0"/>
                      <a:pt x="501" y="2"/>
                    </a:cubicBezTo>
                    <a:cubicBezTo>
                      <a:pt x="497" y="2"/>
                      <a:pt x="492" y="7"/>
                      <a:pt x="490" y="3"/>
                    </a:cubicBezTo>
                    <a:cubicBezTo>
                      <a:pt x="484" y="5"/>
                      <a:pt x="484" y="5"/>
                      <a:pt x="484" y="5"/>
                    </a:cubicBezTo>
                    <a:cubicBezTo>
                      <a:pt x="494" y="8"/>
                      <a:pt x="483" y="17"/>
                      <a:pt x="496" y="19"/>
                    </a:cubicBezTo>
                    <a:cubicBezTo>
                      <a:pt x="497" y="17"/>
                      <a:pt x="501" y="17"/>
                      <a:pt x="504" y="17"/>
                    </a:cubicBezTo>
                    <a:cubicBezTo>
                      <a:pt x="510" y="20"/>
                      <a:pt x="518" y="17"/>
                      <a:pt x="525" y="18"/>
                    </a:cubicBezTo>
                    <a:cubicBezTo>
                      <a:pt x="529" y="22"/>
                      <a:pt x="539" y="18"/>
                      <a:pt x="546" y="19"/>
                    </a:cubicBezTo>
                    <a:cubicBezTo>
                      <a:pt x="550" y="16"/>
                      <a:pt x="557" y="19"/>
                      <a:pt x="563" y="18"/>
                    </a:cubicBezTo>
                    <a:cubicBezTo>
                      <a:pt x="566" y="19"/>
                      <a:pt x="573" y="18"/>
                      <a:pt x="575" y="20"/>
                    </a:cubicBezTo>
                    <a:cubicBezTo>
                      <a:pt x="581" y="17"/>
                      <a:pt x="587" y="20"/>
                      <a:pt x="593" y="20"/>
                    </a:cubicBezTo>
                    <a:cubicBezTo>
                      <a:pt x="592" y="21"/>
                      <a:pt x="592" y="21"/>
                      <a:pt x="592" y="21"/>
                    </a:cubicBezTo>
                    <a:cubicBezTo>
                      <a:pt x="589" y="23"/>
                      <a:pt x="594" y="24"/>
                      <a:pt x="594" y="25"/>
                    </a:cubicBezTo>
                    <a:cubicBezTo>
                      <a:pt x="594" y="27"/>
                      <a:pt x="590" y="27"/>
                      <a:pt x="589" y="27"/>
                    </a:cubicBezTo>
                    <a:cubicBezTo>
                      <a:pt x="590" y="25"/>
                      <a:pt x="590" y="25"/>
                      <a:pt x="590" y="25"/>
                    </a:cubicBezTo>
                    <a:cubicBezTo>
                      <a:pt x="587" y="24"/>
                      <a:pt x="587" y="24"/>
                      <a:pt x="587" y="24"/>
                    </a:cubicBezTo>
                    <a:cubicBezTo>
                      <a:pt x="589" y="23"/>
                      <a:pt x="587" y="22"/>
                      <a:pt x="587" y="21"/>
                    </a:cubicBezTo>
                    <a:cubicBezTo>
                      <a:pt x="587" y="22"/>
                      <a:pt x="585" y="23"/>
                      <a:pt x="587" y="24"/>
                    </a:cubicBezTo>
                    <a:cubicBezTo>
                      <a:pt x="582" y="27"/>
                      <a:pt x="579" y="22"/>
                      <a:pt x="575" y="21"/>
                    </a:cubicBezTo>
                    <a:cubicBezTo>
                      <a:pt x="574" y="22"/>
                      <a:pt x="574" y="23"/>
                      <a:pt x="574" y="23"/>
                    </a:cubicBezTo>
                    <a:cubicBezTo>
                      <a:pt x="580" y="25"/>
                      <a:pt x="573" y="26"/>
                      <a:pt x="573" y="28"/>
                    </a:cubicBezTo>
                    <a:cubicBezTo>
                      <a:pt x="576" y="30"/>
                      <a:pt x="581" y="30"/>
                      <a:pt x="585" y="30"/>
                    </a:cubicBezTo>
                    <a:cubicBezTo>
                      <a:pt x="591" y="32"/>
                      <a:pt x="600" y="30"/>
                      <a:pt x="603" y="34"/>
                    </a:cubicBezTo>
                    <a:cubicBezTo>
                      <a:pt x="601" y="35"/>
                      <a:pt x="602" y="37"/>
                      <a:pt x="598" y="36"/>
                    </a:cubicBezTo>
                    <a:cubicBezTo>
                      <a:pt x="595" y="34"/>
                      <a:pt x="590" y="36"/>
                      <a:pt x="586" y="34"/>
                    </a:cubicBezTo>
                    <a:cubicBezTo>
                      <a:pt x="584" y="36"/>
                      <a:pt x="580" y="35"/>
                      <a:pt x="577" y="34"/>
                    </a:cubicBezTo>
                    <a:cubicBezTo>
                      <a:pt x="578" y="39"/>
                      <a:pt x="572" y="33"/>
                      <a:pt x="570" y="37"/>
                    </a:cubicBezTo>
                    <a:cubicBezTo>
                      <a:pt x="568" y="37"/>
                      <a:pt x="567" y="36"/>
                      <a:pt x="567" y="35"/>
                    </a:cubicBezTo>
                    <a:cubicBezTo>
                      <a:pt x="568" y="39"/>
                      <a:pt x="561" y="36"/>
                      <a:pt x="559" y="37"/>
                    </a:cubicBezTo>
                    <a:cubicBezTo>
                      <a:pt x="554" y="35"/>
                      <a:pt x="562" y="35"/>
                      <a:pt x="557" y="32"/>
                    </a:cubicBezTo>
                    <a:cubicBezTo>
                      <a:pt x="553" y="32"/>
                      <a:pt x="556" y="35"/>
                      <a:pt x="552" y="35"/>
                    </a:cubicBezTo>
                    <a:cubicBezTo>
                      <a:pt x="550" y="35"/>
                      <a:pt x="551" y="34"/>
                      <a:pt x="551" y="33"/>
                    </a:cubicBezTo>
                    <a:cubicBezTo>
                      <a:pt x="548" y="32"/>
                      <a:pt x="550" y="35"/>
                      <a:pt x="548" y="35"/>
                    </a:cubicBezTo>
                    <a:cubicBezTo>
                      <a:pt x="535" y="31"/>
                      <a:pt x="548" y="39"/>
                      <a:pt x="539" y="40"/>
                    </a:cubicBezTo>
                    <a:cubicBezTo>
                      <a:pt x="538" y="40"/>
                      <a:pt x="538" y="40"/>
                      <a:pt x="538" y="40"/>
                    </a:cubicBezTo>
                    <a:cubicBezTo>
                      <a:pt x="538" y="39"/>
                      <a:pt x="539" y="38"/>
                      <a:pt x="540" y="38"/>
                    </a:cubicBezTo>
                    <a:cubicBezTo>
                      <a:pt x="537" y="36"/>
                      <a:pt x="538" y="34"/>
                      <a:pt x="535" y="32"/>
                    </a:cubicBezTo>
                    <a:cubicBezTo>
                      <a:pt x="533" y="33"/>
                      <a:pt x="533" y="33"/>
                      <a:pt x="533" y="33"/>
                    </a:cubicBezTo>
                    <a:cubicBezTo>
                      <a:pt x="528" y="33"/>
                      <a:pt x="534" y="37"/>
                      <a:pt x="530" y="38"/>
                    </a:cubicBezTo>
                    <a:cubicBezTo>
                      <a:pt x="529" y="40"/>
                      <a:pt x="526" y="38"/>
                      <a:pt x="524" y="38"/>
                    </a:cubicBezTo>
                    <a:cubicBezTo>
                      <a:pt x="521" y="34"/>
                      <a:pt x="516" y="37"/>
                      <a:pt x="512" y="36"/>
                    </a:cubicBezTo>
                    <a:cubicBezTo>
                      <a:pt x="509" y="34"/>
                      <a:pt x="506" y="36"/>
                      <a:pt x="503" y="35"/>
                    </a:cubicBezTo>
                    <a:cubicBezTo>
                      <a:pt x="497" y="32"/>
                      <a:pt x="489" y="37"/>
                      <a:pt x="484" y="33"/>
                    </a:cubicBezTo>
                    <a:cubicBezTo>
                      <a:pt x="481" y="36"/>
                      <a:pt x="478" y="31"/>
                      <a:pt x="475" y="34"/>
                    </a:cubicBezTo>
                    <a:cubicBezTo>
                      <a:pt x="468" y="35"/>
                      <a:pt x="473" y="31"/>
                      <a:pt x="471" y="29"/>
                    </a:cubicBezTo>
                    <a:cubicBezTo>
                      <a:pt x="477" y="27"/>
                      <a:pt x="483" y="27"/>
                      <a:pt x="489" y="27"/>
                    </a:cubicBezTo>
                    <a:cubicBezTo>
                      <a:pt x="490" y="27"/>
                      <a:pt x="490" y="28"/>
                      <a:pt x="489" y="28"/>
                    </a:cubicBezTo>
                    <a:cubicBezTo>
                      <a:pt x="493" y="28"/>
                      <a:pt x="495" y="32"/>
                      <a:pt x="499" y="32"/>
                    </a:cubicBezTo>
                    <a:cubicBezTo>
                      <a:pt x="503" y="31"/>
                      <a:pt x="499" y="28"/>
                      <a:pt x="502" y="28"/>
                    </a:cubicBezTo>
                    <a:cubicBezTo>
                      <a:pt x="512" y="31"/>
                      <a:pt x="523" y="29"/>
                      <a:pt x="533" y="28"/>
                    </a:cubicBezTo>
                    <a:cubicBezTo>
                      <a:pt x="536" y="30"/>
                      <a:pt x="539" y="29"/>
                      <a:pt x="541" y="30"/>
                    </a:cubicBezTo>
                    <a:cubicBezTo>
                      <a:pt x="545" y="30"/>
                      <a:pt x="543" y="28"/>
                      <a:pt x="546" y="28"/>
                    </a:cubicBezTo>
                    <a:cubicBezTo>
                      <a:pt x="547" y="28"/>
                      <a:pt x="548" y="28"/>
                      <a:pt x="548" y="29"/>
                    </a:cubicBezTo>
                    <a:cubicBezTo>
                      <a:pt x="555" y="29"/>
                      <a:pt x="555" y="29"/>
                      <a:pt x="555" y="29"/>
                    </a:cubicBezTo>
                    <a:cubicBezTo>
                      <a:pt x="559" y="27"/>
                      <a:pt x="562" y="31"/>
                      <a:pt x="564" y="27"/>
                    </a:cubicBezTo>
                    <a:cubicBezTo>
                      <a:pt x="560" y="25"/>
                      <a:pt x="553" y="29"/>
                      <a:pt x="550" y="25"/>
                    </a:cubicBezTo>
                    <a:cubicBezTo>
                      <a:pt x="544" y="27"/>
                      <a:pt x="545" y="22"/>
                      <a:pt x="541" y="22"/>
                    </a:cubicBezTo>
                    <a:cubicBezTo>
                      <a:pt x="539" y="26"/>
                      <a:pt x="534" y="24"/>
                      <a:pt x="531" y="24"/>
                    </a:cubicBezTo>
                    <a:cubicBezTo>
                      <a:pt x="527" y="23"/>
                      <a:pt x="521" y="27"/>
                      <a:pt x="518" y="23"/>
                    </a:cubicBezTo>
                    <a:cubicBezTo>
                      <a:pt x="517" y="21"/>
                      <a:pt x="510" y="23"/>
                      <a:pt x="508" y="21"/>
                    </a:cubicBezTo>
                    <a:cubicBezTo>
                      <a:pt x="508" y="23"/>
                      <a:pt x="508" y="24"/>
                      <a:pt x="509" y="25"/>
                    </a:cubicBezTo>
                    <a:cubicBezTo>
                      <a:pt x="505" y="29"/>
                      <a:pt x="503" y="23"/>
                      <a:pt x="499" y="25"/>
                    </a:cubicBezTo>
                    <a:cubicBezTo>
                      <a:pt x="498" y="24"/>
                      <a:pt x="500" y="24"/>
                      <a:pt x="501" y="23"/>
                    </a:cubicBezTo>
                    <a:cubicBezTo>
                      <a:pt x="498" y="23"/>
                      <a:pt x="495" y="22"/>
                      <a:pt x="494" y="21"/>
                    </a:cubicBezTo>
                    <a:cubicBezTo>
                      <a:pt x="491" y="20"/>
                      <a:pt x="488" y="22"/>
                      <a:pt x="486" y="23"/>
                    </a:cubicBezTo>
                    <a:cubicBezTo>
                      <a:pt x="488" y="24"/>
                      <a:pt x="488" y="24"/>
                      <a:pt x="488" y="24"/>
                    </a:cubicBezTo>
                    <a:cubicBezTo>
                      <a:pt x="483" y="25"/>
                      <a:pt x="479" y="25"/>
                      <a:pt x="475" y="25"/>
                    </a:cubicBezTo>
                    <a:cubicBezTo>
                      <a:pt x="477" y="24"/>
                      <a:pt x="477" y="24"/>
                      <a:pt x="477" y="24"/>
                    </a:cubicBezTo>
                    <a:cubicBezTo>
                      <a:pt x="474" y="25"/>
                      <a:pt x="468" y="19"/>
                      <a:pt x="468" y="24"/>
                    </a:cubicBezTo>
                    <a:cubicBezTo>
                      <a:pt x="467" y="25"/>
                      <a:pt x="465" y="22"/>
                      <a:pt x="463" y="24"/>
                    </a:cubicBezTo>
                    <a:cubicBezTo>
                      <a:pt x="463" y="27"/>
                      <a:pt x="467" y="28"/>
                      <a:pt x="468" y="29"/>
                    </a:cubicBezTo>
                    <a:cubicBezTo>
                      <a:pt x="465" y="30"/>
                      <a:pt x="467" y="33"/>
                      <a:pt x="464" y="34"/>
                    </a:cubicBezTo>
                    <a:cubicBezTo>
                      <a:pt x="455" y="37"/>
                      <a:pt x="450" y="32"/>
                      <a:pt x="444" y="30"/>
                    </a:cubicBezTo>
                    <a:cubicBezTo>
                      <a:pt x="441" y="31"/>
                      <a:pt x="439" y="32"/>
                      <a:pt x="438" y="34"/>
                    </a:cubicBezTo>
                    <a:cubicBezTo>
                      <a:pt x="433" y="36"/>
                      <a:pt x="427" y="35"/>
                      <a:pt x="421" y="34"/>
                    </a:cubicBezTo>
                    <a:cubicBezTo>
                      <a:pt x="421" y="32"/>
                      <a:pt x="418" y="31"/>
                      <a:pt x="420" y="30"/>
                    </a:cubicBezTo>
                    <a:cubicBezTo>
                      <a:pt x="424" y="31"/>
                      <a:pt x="426" y="28"/>
                      <a:pt x="430" y="28"/>
                    </a:cubicBezTo>
                    <a:cubicBezTo>
                      <a:pt x="434" y="32"/>
                      <a:pt x="438" y="25"/>
                      <a:pt x="442" y="29"/>
                    </a:cubicBezTo>
                    <a:cubicBezTo>
                      <a:pt x="444" y="28"/>
                      <a:pt x="444" y="26"/>
                      <a:pt x="447" y="27"/>
                    </a:cubicBezTo>
                    <a:cubicBezTo>
                      <a:pt x="451" y="25"/>
                      <a:pt x="447" y="23"/>
                      <a:pt x="447" y="20"/>
                    </a:cubicBezTo>
                    <a:cubicBezTo>
                      <a:pt x="447" y="18"/>
                      <a:pt x="449" y="20"/>
                      <a:pt x="451" y="19"/>
                    </a:cubicBezTo>
                    <a:cubicBezTo>
                      <a:pt x="454" y="16"/>
                      <a:pt x="461" y="19"/>
                      <a:pt x="465" y="17"/>
                    </a:cubicBezTo>
                    <a:cubicBezTo>
                      <a:pt x="467" y="17"/>
                      <a:pt x="467" y="19"/>
                      <a:pt x="467" y="19"/>
                    </a:cubicBezTo>
                    <a:cubicBezTo>
                      <a:pt x="467" y="17"/>
                      <a:pt x="472" y="16"/>
                      <a:pt x="471" y="14"/>
                    </a:cubicBezTo>
                    <a:cubicBezTo>
                      <a:pt x="468" y="14"/>
                      <a:pt x="465" y="11"/>
                      <a:pt x="464" y="14"/>
                    </a:cubicBezTo>
                    <a:cubicBezTo>
                      <a:pt x="461" y="14"/>
                      <a:pt x="457" y="13"/>
                      <a:pt x="455" y="12"/>
                    </a:cubicBezTo>
                    <a:cubicBezTo>
                      <a:pt x="457" y="11"/>
                      <a:pt x="462" y="12"/>
                      <a:pt x="463" y="11"/>
                    </a:cubicBezTo>
                    <a:cubicBezTo>
                      <a:pt x="461" y="9"/>
                      <a:pt x="460" y="6"/>
                      <a:pt x="456" y="7"/>
                    </a:cubicBezTo>
                    <a:cubicBezTo>
                      <a:pt x="454" y="4"/>
                      <a:pt x="447" y="7"/>
                      <a:pt x="449" y="3"/>
                    </a:cubicBezTo>
                    <a:cubicBezTo>
                      <a:pt x="444" y="1"/>
                      <a:pt x="448" y="5"/>
                      <a:pt x="443" y="4"/>
                    </a:cubicBezTo>
                    <a:cubicBezTo>
                      <a:pt x="443" y="5"/>
                      <a:pt x="444" y="5"/>
                      <a:pt x="443" y="6"/>
                    </a:cubicBezTo>
                    <a:cubicBezTo>
                      <a:pt x="442" y="6"/>
                      <a:pt x="441" y="5"/>
                      <a:pt x="440" y="5"/>
                    </a:cubicBezTo>
                    <a:cubicBezTo>
                      <a:pt x="439" y="7"/>
                      <a:pt x="439" y="7"/>
                      <a:pt x="439" y="7"/>
                    </a:cubicBezTo>
                    <a:cubicBezTo>
                      <a:pt x="435" y="8"/>
                      <a:pt x="441" y="10"/>
                      <a:pt x="442" y="11"/>
                    </a:cubicBezTo>
                    <a:cubicBezTo>
                      <a:pt x="439" y="13"/>
                      <a:pt x="435" y="13"/>
                      <a:pt x="431" y="12"/>
                    </a:cubicBezTo>
                    <a:cubicBezTo>
                      <a:pt x="426" y="14"/>
                      <a:pt x="419" y="10"/>
                      <a:pt x="413" y="13"/>
                    </a:cubicBezTo>
                    <a:cubicBezTo>
                      <a:pt x="410" y="13"/>
                      <a:pt x="410" y="10"/>
                      <a:pt x="407" y="9"/>
                    </a:cubicBezTo>
                    <a:cubicBezTo>
                      <a:pt x="409" y="7"/>
                      <a:pt x="413" y="7"/>
                      <a:pt x="414" y="6"/>
                    </a:cubicBezTo>
                    <a:cubicBezTo>
                      <a:pt x="406" y="5"/>
                      <a:pt x="406" y="5"/>
                      <a:pt x="406" y="5"/>
                    </a:cubicBezTo>
                    <a:cubicBezTo>
                      <a:pt x="405" y="5"/>
                      <a:pt x="405" y="3"/>
                      <a:pt x="403" y="3"/>
                    </a:cubicBezTo>
                    <a:cubicBezTo>
                      <a:pt x="401" y="4"/>
                      <a:pt x="403" y="5"/>
                      <a:pt x="403" y="5"/>
                    </a:cubicBezTo>
                    <a:cubicBezTo>
                      <a:pt x="401" y="8"/>
                      <a:pt x="399" y="5"/>
                      <a:pt x="396" y="5"/>
                    </a:cubicBezTo>
                    <a:cubicBezTo>
                      <a:pt x="394" y="9"/>
                      <a:pt x="389" y="5"/>
                      <a:pt x="386" y="8"/>
                    </a:cubicBezTo>
                    <a:cubicBezTo>
                      <a:pt x="391" y="7"/>
                      <a:pt x="394" y="12"/>
                      <a:pt x="398" y="8"/>
                    </a:cubicBezTo>
                    <a:cubicBezTo>
                      <a:pt x="401" y="8"/>
                      <a:pt x="402" y="11"/>
                      <a:pt x="399" y="12"/>
                    </a:cubicBezTo>
                    <a:cubicBezTo>
                      <a:pt x="395" y="13"/>
                      <a:pt x="392" y="11"/>
                      <a:pt x="387" y="11"/>
                    </a:cubicBezTo>
                    <a:cubicBezTo>
                      <a:pt x="384" y="8"/>
                      <a:pt x="379" y="13"/>
                      <a:pt x="376" y="10"/>
                    </a:cubicBezTo>
                    <a:cubicBezTo>
                      <a:pt x="377" y="9"/>
                      <a:pt x="378" y="9"/>
                      <a:pt x="379" y="9"/>
                    </a:cubicBezTo>
                    <a:cubicBezTo>
                      <a:pt x="383" y="8"/>
                      <a:pt x="381" y="6"/>
                      <a:pt x="381" y="5"/>
                    </a:cubicBezTo>
                    <a:cubicBezTo>
                      <a:pt x="372" y="4"/>
                      <a:pt x="378" y="9"/>
                      <a:pt x="373" y="11"/>
                    </a:cubicBezTo>
                    <a:cubicBezTo>
                      <a:pt x="369" y="11"/>
                      <a:pt x="366" y="14"/>
                      <a:pt x="362" y="12"/>
                    </a:cubicBezTo>
                    <a:cubicBezTo>
                      <a:pt x="358" y="12"/>
                      <a:pt x="360" y="8"/>
                      <a:pt x="362" y="8"/>
                    </a:cubicBezTo>
                    <a:cubicBezTo>
                      <a:pt x="361" y="7"/>
                      <a:pt x="363" y="5"/>
                      <a:pt x="361" y="5"/>
                    </a:cubicBezTo>
                    <a:cubicBezTo>
                      <a:pt x="361" y="8"/>
                      <a:pt x="352" y="6"/>
                      <a:pt x="357" y="10"/>
                    </a:cubicBezTo>
                    <a:cubicBezTo>
                      <a:pt x="347" y="16"/>
                      <a:pt x="340" y="4"/>
                      <a:pt x="331" y="6"/>
                    </a:cubicBezTo>
                    <a:cubicBezTo>
                      <a:pt x="328" y="5"/>
                      <a:pt x="324" y="9"/>
                      <a:pt x="322" y="5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19" y="13"/>
                      <a:pt x="314" y="13"/>
                      <a:pt x="310" y="14"/>
                    </a:cubicBezTo>
                    <a:cubicBezTo>
                      <a:pt x="306" y="14"/>
                      <a:pt x="301" y="14"/>
                      <a:pt x="299" y="12"/>
                    </a:cubicBezTo>
                    <a:cubicBezTo>
                      <a:pt x="299" y="10"/>
                      <a:pt x="301" y="11"/>
                      <a:pt x="303" y="11"/>
                    </a:cubicBezTo>
                    <a:cubicBezTo>
                      <a:pt x="303" y="10"/>
                      <a:pt x="303" y="10"/>
                      <a:pt x="302" y="9"/>
                    </a:cubicBezTo>
                    <a:cubicBezTo>
                      <a:pt x="301" y="9"/>
                      <a:pt x="301" y="10"/>
                      <a:pt x="300" y="10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7" y="8"/>
                      <a:pt x="297" y="8"/>
                      <a:pt x="297" y="8"/>
                    </a:cubicBezTo>
                    <a:cubicBezTo>
                      <a:pt x="298" y="8"/>
                      <a:pt x="299" y="8"/>
                      <a:pt x="301" y="8"/>
                    </a:cubicBezTo>
                    <a:cubicBezTo>
                      <a:pt x="301" y="7"/>
                      <a:pt x="298" y="8"/>
                      <a:pt x="297" y="7"/>
                    </a:cubicBezTo>
                    <a:cubicBezTo>
                      <a:pt x="292" y="9"/>
                      <a:pt x="294" y="12"/>
                      <a:pt x="292" y="15"/>
                    </a:cubicBezTo>
                    <a:cubicBezTo>
                      <a:pt x="291" y="14"/>
                      <a:pt x="287" y="15"/>
                      <a:pt x="285" y="14"/>
                    </a:cubicBezTo>
                    <a:cubicBezTo>
                      <a:pt x="285" y="14"/>
                      <a:pt x="286" y="13"/>
                      <a:pt x="287" y="13"/>
                    </a:cubicBezTo>
                    <a:cubicBezTo>
                      <a:pt x="291" y="8"/>
                      <a:pt x="281" y="11"/>
                      <a:pt x="279" y="8"/>
                    </a:cubicBezTo>
                    <a:cubicBezTo>
                      <a:pt x="277" y="11"/>
                      <a:pt x="277" y="11"/>
                      <a:pt x="277" y="11"/>
                    </a:cubicBezTo>
                    <a:cubicBezTo>
                      <a:pt x="274" y="10"/>
                      <a:pt x="268" y="12"/>
                      <a:pt x="267" y="9"/>
                    </a:cubicBezTo>
                    <a:cubicBezTo>
                      <a:pt x="267" y="10"/>
                      <a:pt x="264" y="11"/>
                      <a:pt x="263" y="10"/>
                    </a:cubicBezTo>
                    <a:cubicBezTo>
                      <a:pt x="257" y="13"/>
                      <a:pt x="247" y="10"/>
                      <a:pt x="245" y="16"/>
                    </a:cubicBezTo>
                    <a:cubicBezTo>
                      <a:pt x="244" y="14"/>
                      <a:pt x="243" y="12"/>
                      <a:pt x="240" y="12"/>
                    </a:cubicBezTo>
                    <a:cubicBezTo>
                      <a:pt x="236" y="16"/>
                      <a:pt x="235" y="10"/>
                      <a:pt x="230" y="12"/>
                    </a:cubicBezTo>
                    <a:cubicBezTo>
                      <a:pt x="227" y="13"/>
                      <a:pt x="223" y="12"/>
                      <a:pt x="219" y="12"/>
                    </a:cubicBezTo>
                    <a:cubicBezTo>
                      <a:pt x="209" y="13"/>
                      <a:pt x="199" y="10"/>
                      <a:pt x="190" y="14"/>
                    </a:cubicBezTo>
                    <a:cubicBezTo>
                      <a:pt x="185" y="15"/>
                      <a:pt x="179" y="12"/>
                      <a:pt x="176" y="15"/>
                    </a:cubicBezTo>
                    <a:cubicBezTo>
                      <a:pt x="173" y="13"/>
                      <a:pt x="170" y="15"/>
                      <a:pt x="167" y="14"/>
                    </a:cubicBezTo>
                    <a:cubicBezTo>
                      <a:pt x="167" y="14"/>
                      <a:pt x="167" y="15"/>
                      <a:pt x="166" y="15"/>
                    </a:cubicBezTo>
                    <a:cubicBezTo>
                      <a:pt x="160" y="14"/>
                      <a:pt x="155" y="17"/>
                      <a:pt x="148" y="14"/>
                    </a:cubicBezTo>
                    <a:cubicBezTo>
                      <a:pt x="146" y="18"/>
                      <a:pt x="141" y="15"/>
                      <a:pt x="138" y="17"/>
                    </a:cubicBezTo>
                    <a:cubicBezTo>
                      <a:pt x="135" y="16"/>
                      <a:pt x="132" y="18"/>
                      <a:pt x="131" y="15"/>
                    </a:cubicBezTo>
                    <a:cubicBezTo>
                      <a:pt x="126" y="15"/>
                      <a:pt x="122" y="16"/>
                      <a:pt x="117" y="17"/>
                    </a:cubicBezTo>
                    <a:cubicBezTo>
                      <a:pt x="112" y="14"/>
                      <a:pt x="106" y="19"/>
                      <a:pt x="101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4" y="18"/>
                      <a:pt x="80" y="16"/>
                      <a:pt x="79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7" y="18"/>
                      <a:pt x="76" y="18"/>
                      <a:pt x="75" y="18"/>
                    </a:cubicBezTo>
                    <a:cubicBezTo>
                      <a:pt x="77" y="20"/>
                      <a:pt x="78" y="18"/>
                      <a:pt x="80" y="19"/>
                    </a:cubicBezTo>
                    <a:cubicBezTo>
                      <a:pt x="80" y="19"/>
                      <a:pt x="80" y="20"/>
                      <a:pt x="79" y="20"/>
                    </a:cubicBezTo>
                    <a:cubicBezTo>
                      <a:pt x="77" y="23"/>
                      <a:pt x="73" y="21"/>
                      <a:pt x="72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5" y="21"/>
                      <a:pt x="60" y="20"/>
                      <a:pt x="55" y="22"/>
                    </a:cubicBezTo>
                    <a:cubicBezTo>
                      <a:pt x="60" y="24"/>
                      <a:pt x="55" y="27"/>
                      <a:pt x="52" y="28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5" y="27"/>
                      <a:pt x="36" y="28"/>
                      <a:pt x="33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8" y="31"/>
                      <a:pt x="25" y="33"/>
                      <a:pt x="23" y="35"/>
                    </a:cubicBezTo>
                    <a:cubicBezTo>
                      <a:pt x="26" y="34"/>
                      <a:pt x="32" y="37"/>
                      <a:pt x="33" y="33"/>
                    </a:cubicBezTo>
                    <a:cubicBezTo>
                      <a:pt x="34" y="32"/>
                      <a:pt x="34" y="34"/>
                      <a:pt x="34" y="35"/>
                    </a:cubicBezTo>
                    <a:cubicBezTo>
                      <a:pt x="37" y="35"/>
                      <a:pt x="39" y="34"/>
                      <a:pt x="42" y="34"/>
                    </a:cubicBezTo>
                    <a:cubicBezTo>
                      <a:pt x="46" y="34"/>
                      <a:pt x="52" y="32"/>
                      <a:pt x="57" y="34"/>
                    </a:cubicBezTo>
                    <a:cubicBezTo>
                      <a:pt x="51" y="37"/>
                      <a:pt x="43" y="35"/>
                      <a:pt x="37" y="37"/>
                    </a:cubicBezTo>
                    <a:cubicBezTo>
                      <a:pt x="32" y="39"/>
                      <a:pt x="26" y="36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18" y="38"/>
                      <a:pt x="13" y="38"/>
                      <a:pt x="12" y="40"/>
                    </a:cubicBezTo>
                    <a:cubicBezTo>
                      <a:pt x="16" y="39"/>
                      <a:pt x="19" y="42"/>
                      <a:pt x="24" y="40"/>
                    </a:cubicBezTo>
                    <a:cubicBezTo>
                      <a:pt x="28" y="41"/>
                      <a:pt x="23" y="43"/>
                      <a:pt x="25" y="44"/>
                    </a:cubicBezTo>
                    <a:cubicBezTo>
                      <a:pt x="34" y="44"/>
                      <a:pt x="44" y="43"/>
                      <a:pt x="52" y="4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8" y="45"/>
                      <a:pt x="46" y="50"/>
                      <a:pt x="39" y="48"/>
                    </a:cubicBezTo>
                    <a:cubicBezTo>
                      <a:pt x="39" y="49"/>
                      <a:pt x="40" y="50"/>
                      <a:pt x="39" y="50"/>
                    </a:cubicBezTo>
                    <a:cubicBezTo>
                      <a:pt x="32" y="50"/>
                      <a:pt x="23" y="53"/>
                      <a:pt x="17" y="5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9" y="54"/>
                      <a:pt x="22" y="55"/>
                      <a:pt x="25" y="54"/>
                    </a:cubicBezTo>
                    <a:cubicBezTo>
                      <a:pt x="27" y="55"/>
                      <a:pt x="34" y="55"/>
                      <a:pt x="30" y="58"/>
                    </a:cubicBezTo>
                    <a:cubicBezTo>
                      <a:pt x="34" y="58"/>
                      <a:pt x="43" y="57"/>
                      <a:pt x="45" y="61"/>
                    </a:cubicBezTo>
                    <a:cubicBezTo>
                      <a:pt x="41" y="61"/>
                      <a:pt x="34" y="59"/>
                      <a:pt x="30" y="61"/>
                    </a:cubicBezTo>
                    <a:cubicBezTo>
                      <a:pt x="31" y="64"/>
                      <a:pt x="26" y="63"/>
                      <a:pt x="25" y="6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4"/>
                      <a:pt x="17" y="64"/>
                      <a:pt x="15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8" y="66"/>
                      <a:pt x="27" y="65"/>
                      <a:pt x="28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9"/>
                      <a:pt x="23" y="71"/>
                      <a:pt x="24" y="71"/>
                    </a:cubicBezTo>
                    <a:cubicBezTo>
                      <a:pt x="27" y="73"/>
                      <a:pt x="32" y="72"/>
                      <a:pt x="35" y="74"/>
                    </a:cubicBezTo>
                    <a:cubicBezTo>
                      <a:pt x="34" y="75"/>
                      <a:pt x="32" y="74"/>
                      <a:pt x="31" y="74"/>
                    </a:cubicBezTo>
                    <a:cubicBezTo>
                      <a:pt x="28" y="77"/>
                      <a:pt x="24" y="71"/>
                      <a:pt x="21" y="75"/>
                    </a:cubicBezTo>
                    <a:cubicBezTo>
                      <a:pt x="19" y="75"/>
                      <a:pt x="21" y="75"/>
                      <a:pt x="21" y="76"/>
                    </a:cubicBezTo>
                    <a:cubicBezTo>
                      <a:pt x="24" y="76"/>
                      <a:pt x="27" y="78"/>
                      <a:pt x="31" y="79"/>
                    </a:cubicBezTo>
                    <a:cubicBezTo>
                      <a:pt x="42" y="81"/>
                      <a:pt x="54" y="80"/>
                      <a:pt x="65" y="81"/>
                    </a:cubicBezTo>
                    <a:cubicBezTo>
                      <a:pt x="67" y="81"/>
                      <a:pt x="70" y="81"/>
                      <a:pt x="69" y="82"/>
                    </a:cubicBezTo>
                    <a:cubicBezTo>
                      <a:pt x="57" y="85"/>
                      <a:pt x="45" y="80"/>
                      <a:pt x="33" y="82"/>
                    </a:cubicBezTo>
                    <a:cubicBezTo>
                      <a:pt x="34" y="84"/>
                      <a:pt x="30" y="83"/>
                      <a:pt x="29" y="84"/>
                    </a:cubicBezTo>
                    <a:cubicBezTo>
                      <a:pt x="28" y="83"/>
                      <a:pt x="23" y="83"/>
                      <a:pt x="26" y="81"/>
                    </a:cubicBezTo>
                    <a:cubicBezTo>
                      <a:pt x="23" y="81"/>
                      <a:pt x="23" y="87"/>
                      <a:pt x="18" y="84"/>
                    </a:cubicBezTo>
                    <a:cubicBezTo>
                      <a:pt x="19" y="86"/>
                      <a:pt x="25" y="86"/>
                      <a:pt x="26" y="87"/>
                    </a:cubicBezTo>
                    <a:cubicBezTo>
                      <a:pt x="32" y="89"/>
                      <a:pt x="43" y="87"/>
                      <a:pt x="50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7" y="89"/>
                      <a:pt x="42" y="90"/>
                      <a:pt x="45" y="92"/>
                    </a:cubicBezTo>
                    <a:cubicBezTo>
                      <a:pt x="40" y="93"/>
                      <a:pt x="34" y="92"/>
                      <a:pt x="28" y="91"/>
                    </a:cubicBezTo>
                    <a:cubicBezTo>
                      <a:pt x="25" y="94"/>
                      <a:pt x="20" y="91"/>
                      <a:pt x="16" y="93"/>
                    </a:cubicBezTo>
                    <a:cubicBezTo>
                      <a:pt x="20" y="95"/>
                      <a:pt x="27" y="93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5" y="97"/>
                      <a:pt x="22" y="98"/>
                      <a:pt x="20" y="96"/>
                    </a:cubicBezTo>
                    <a:cubicBezTo>
                      <a:pt x="17" y="99"/>
                      <a:pt x="15" y="95"/>
                      <a:pt x="12" y="96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5" y="99"/>
                      <a:pt x="16" y="97"/>
                      <a:pt x="18" y="98"/>
                    </a:cubicBezTo>
                    <a:cubicBezTo>
                      <a:pt x="19" y="99"/>
                      <a:pt x="16" y="100"/>
                      <a:pt x="16" y="100"/>
                    </a:cubicBezTo>
                    <a:cubicBezTo>
                      <a:pt x="15" y="100"/>
                      <a:pt x="15" y="98"/>
                      <a:pt x="13" y="99"/>
                    </a:cubicBezTo>
                    <a:cubicBezTo>
                      <a:pt x="8" y="102"/>
                      <a:pt x="18" y="101"/>
                      <a:pt x="18" y="104"/>
                    </a:cubicBezTo>
                    <a:cubicBezTo>
                      <a:pt x="17" y="107"/>
                      <a:pt x="12" y="106"/>
                      <a:pt x="10" y="10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25" y="113"/>
                      <a:pt x="29" y="114"/>
                      <a:pt x="28" y="112"/>
                    </a:cubicBezTo>
                    <a:cubicBezTo>
                      <a:pt x="26" y="112"/>
                      <a:pt x="23" y="112"/>
                      <a:pt x="2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8" y="109"/>
                      <a:pt x="32" y="111"/>
                      <a:pt x="34" y="113"/>
                    </a:cubicBezTo>
                    <a:cubicBezTo>
                      <a:pt x="37" y="117"/>
                      <a:pt x="26" y="116"/>
                      <a:pt x="25" y="118"/>
                    </a:cubicBezTo>
                    <a:cubicBezTo>
                      <a:pt x="28" y="119"/>
                      <a:pt x="33" y="118"/>
                      <a:pt x="34" y="120"/>
                    </a:cubicBezTo>
                    <a:cubicBezTo>
                      <a:pt x="33" y="122"/>
                      <a:pt x="29" y="122"/>
                      <a:pt x="27" y="121"/>
                    </a:cubicBezTo>
                    <a:cubicBezTo>
                      <a:pt x="25" y="121"/>
                      <a:pt x="21" y="122"/>
                      <a:pt x="21" y="124"/>
                    </a:cubicBezTo>
                    <a:cubicBezTo>
                      <a:pt x="25" y="125"/>
                      <a:pt x="31" y="126"/>
                      <a:pt x="34" y="127"/>
                    </a:cubicBezTo>
                    <a:cubicBezTo>
                      <a:pt x="32" y="131"/>
                      <a:pt x="30" y="127"/>
                      <a:pt x="26" y="127"/>
                    </a:cubicBezTo>
                    <a:cubicBezTo>
                      <a:pt x="24" y="128"/>
                      <a:pt x="21" y="128"/>
                      <a:pt x="21" y="130"/>
                    </a:cubicBezTo>
                    <a:cubicBezTo>
                      <a:pt x="23" y="134"/>
                      <a:pt x="30" y="132"/>
                      <a:pt x="35" y="133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28" y="132"/>
                      <a:pt x="23" y="137"/>
                      <a:pt x="17" y="138"/>
                    </a:cubicBezTo>
                    <a:cubicBezTo>
                      <a:pt x="16" y="139"/>
                      <a:pt x="19" y="140"/>
                      <a:pt x="19" y="142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5" y="144"/>
                      <a:pt x="17" y="145"/>
                      <a:pt x="18" y="147"/>
                    </a:cubicBezTo>
                    <a:cubicBezTo>
                      <a:pt x="17" y="149"/>
                      <a:pt x="13" y="148"/>
                      <a:pt x="11" y="148"/>
                    </a:cubicBezTo>
                    <a:cubicBezTo>
                      <a:pt x="12" y="149"/>
                      <a:pt x="15" y="149"/>
                      <a:pt x="15" y="150"/>
                    </a:cubicBezTo>
                    <a:cubicBezTo>
                      <a:pt x="14" y="151"/>
                      <a:pt x="13" y="151"/>
                      <a:pt x="12" y="151"/>
                    </a:cubicBezTo>
                    <a:cubicBezTo>
                      <a:pt x="13" y="154"/>
                      <a:pt x="19" y="152"/>
                      <a:pt x="19" y="155"/>
                    </a:cubicBezTo>
                    <a:cubicBezTo>
                      <a:pt x="15" y="155"/>
                      <a:pt x="9" y="158"/>
                      <a:pt x="5" y="157"/>
                    </a:cubicBezTo>
                    <a:cubicBezTo>
                      <a:pt x="3" y="157"/>
                      <a:pt x="1" y="158"/>
                      <a:pt x="3" y="159"/>
                    </a:cubicBezTo>
                    <a:cubicBezTo>
                      <a:pt x="6" y="159"/>
                      <a:pt x="6" y="159"/>
                      <a:pt x="6" y="159"/>
                    </a:cubicBezTo>
                    <a:cubicBezTo>
                      <a:pt x="8" y="161"/>
                      <a:pt x="13" y="158"/>
                      <a:pt x="13" y="161"/>
                    </a:cubicBezTo>
                    <a:cubicBezTo>
                      <a:pt x="14" y="161"/>
                      <a:pt x="15" y="161"/>
                      <a:pt x="16" y="161"/>
                    </a:cubicBezTo>
                    <a:cubicBezTo>
                      <a:pt x="16" y="161"/>
                      <a:pt x="17" y="161"/>
                      <a:pt x="17" y="162"/>
                    </a:cubicBezTo>
                    <a:cubicBezTo>
                      <a:pt x="12" y="163"/>
                      <a:pt x="5" y="163"/>
                      <a:pt x="0" y="165"/>
                    </a:cubicBezTo>
                    <a:cubicBezTo>
                      <a:pt x="4" y="166"/>
                      <a:pt x="8" y="169"/>
                      <a:pt x="12" y="167"/>
                    </a:cubicBezTo>
                    <a:cubicBezTo>
                      <a:pt x="21" y="167"/>
                      <a:pt x="11" y="171"/>
                      <a:pt x="16" y="173"/>
                    </a:cubicBezTo>
                    <a:cubicBezTo>
                      <a:pt x="13" y="176"/>
                      <a:pt x="13" y="171"/>
                      <a:pt x="10" y="172"/>
                    </a:cubicBezTo>
                    <a:cubicBezTo>
                      <a:pt x="8" y="173"/>
                      <a:pt x="7" y="174"/>
                      <a:pt x="8" y="17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1" y="176"/>
                      <a:pt x="11" y="176"/>
                      <a:pt x="11" y="176"/>
                    </a:cubicBezTo>
                    <a:cubicBezTo>
                      <a:pt x="18" y="178"/>
                      <a:pt x="18" y="178"/>
                      <a:pt x="18" y="178"/>
                    </a:cubicBezTo>
                    <a:cubicBezTo>
                      <a:pt x="19" y="176"/>
                      <a:pt x="19" y="176"/>
                      <a:pt x="19" y="176"/>
                    </a:cubicBezTo>
                    <a:cubicBezTo>
                      <a:pt x="28" y="177"/>
                      <a:pt x="40" y="174"/>
                      <a:pt x="51" y="176"/>
                    </a:cubicBezTo>
                    <a:cubicBezTo>
                      <a:pt x="59" y="175"/>
                      <a:pt x="68" y="176"/>
                      <a:pt x="75" y="173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6"/>
                      <a:pt x="80" y="177"/>
                      <a:pt x="81" y="176"/>
                    </a:cubicBezTo>
                    <a:cubicBezTo>
                      <a:pt x="83" y="179"/>
                      <a:pt x="85" y="175"/>
                      <a:pt x="89" y="175"/>
                    </a:cubicBezTo>
                    <a:cubicBezTo>
                      <a:pt x="89" y="174"/>
                      <a:pt x="84" y="177"/>
                      <a:pt x="83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9" y="174"/>
                      <a:pt x="96" y="173"/>
                      <a:pt x="99" y="175"/>
                    </a:cubicBezTo>
                    <a:cubicBezTo>
                      <a:pt x="98" y="175"/>
                      <a:pt x="97" y="175"/>
                      <a:pt x="96" y="176"/>
                    </a:cubicBezTo>
                    <a:cubicBezTo>
                      <a:pt x="95" y="177"/>
                      <a:pt x="98" y="177"/>
                      <a:pt x="99" y="178"/>
                    </a:cubicBezTo>
                    <a:cubicBezTo>
                      <a:pt x="90" y="179"/>
                      <a:pt x="81" y="180"/>
                      <a:pt x="73" y="178"/>
                    </a:cubicBezTo>
                    <a:cubicBezTo>
                      <a:pt x="59" y="181"/>
                      <a:pt x="40" y="182"/>
                      <a:pt x="25" y="180"/>
                    </a:cubicBezTo>
                    <a:cubicBezTo>
                      <a:pt x="19" y="182"/>
                      <a:pt x="12" y="182"/>
                      <a:pt x="6" y="183"/>
                    </a:cubicBezTo>
                    <a:cubicBezTo>
                      <a:pt x="5" y="186"/>
                      <a:pt x="10" y="187"/>
                      <a:pt x="11" y="189"/>
                    </a:cubicBezTo>
                    <a:cubicBezTo>
                      <a:pt x="14" y="191"/>
                      <a:pt x="18" y="192"/>
                      <a:pt x="22" y="192"/>
                    </a:cubicBezTo>
                    <a:cubicBezTo>
                      <a:pt x="19" y="196"/>
                      <a:pt x="11" y="198"/>
                      <a:pt x="5" y="199"/>
                    </a:cubicBezTo>
                    <a:cubicBezTo>
                      <a:pt x="2" y="204"/>
                      <a:pt x="12" y="198"/>
                      <a:pt x="14" y="202"/>
                    </a:cubicBezTo>
                    <a:cubicBezTo>
                      <a:pt x="13" y="202"/>
                      <a:pt x="12" y="203"/>
                      <a:pt x="10" y="204"/>
                    </a:cubicBezTo>
                    <a:cubicBezTo>
                      <a:pt x="8" y="205"/>
                      <a:pt x="8" y="209"/>
                      <a:pt x="12" y="209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9" y="210"/>
                      <a:pt x="6" y="211"/>
                      <a:pt x="8" y="212"/>
                    </a:cubicBezTo>
                    <a:cubicBezTo>
                      <a:pt x="6" y="213"/>
                      <a:pt x="5" y="214"/>
                      <a:pt x="4" y="214"/>
                    </a:cubicBezTo>
                    <a:cubicBezTo>
                      <a:pt x="7" y="216"/>
                      <a:pt x="9" y="218"/>
                      <a:pt x="13" y="217"/>
                    </a:cubicBezTo>
                    <a:cubicBezTo>
                      <a:pt x="15" y="219"/>
                      <a:pt x="11" y="218"/>
                      <a:pt x="10" y="219"/>
                    </a:cubicBezTo>
                    <a:cubicBezTo>
                      <a:pt x="13" y="221"/>
                      <a:pt x="6" y="222"/>
                      <a:pt x="6" y="223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4" y="229"/>
                      <a:pt x="6" y="228"/>
                      <a:pt x="6" y="231"/>
                    </a:cubicBezTo>
                    <a:cubicBezTo>
                      <a:pt x="10" y="232"/>
                      <a:pt x="10" y="237"/>
                      <a:pt x="14" y="235"/>
                    </a:cubicBezTo>
                    <a:cubicBezTo>
                      <a:pt x="19" y="240"/>
                      <a:pt x="8" y="237"/>
                      <a:pt x="6" y="240"/>
                    </a:cubicBezTo>
                    <a:cubicBezTo>
                      <a:pt x="7" y="241"/>
                      <a:pt x="9" y="241"/>
                      <a:pt x="10" y="242"/>
                    </a:cubicBezTo>
                    <a:cubicBezTo>
                      <a:pt x="6" y="245"/>
                      <a:pt x="6" y="245"/>
                      <a:pt x="6" y="24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1" y="249"/>
                      <a:pt x="14" y="250"/>
                      <a:pt x="14" y="251"/>
                    </a:cubicBezTo>
                    <a:cubicBezTo>
                      <a:pt x="12" y="253"/>
                      <a:pt x="8" y="250"/>
                      <a:pt x="6" y="252"/>
                    </a:cubicBezTo>
                    <a:cubicBezTo>
                      <a:pt x="4" y="255"/>
                      <a:pt x="12" y="254"/>
                      <a:pt x="14" y="256"/>
                    </a:cubicBezTo>
                    <a:cubicBezTo>
                      <a:pt x="11" y="259"/>
                      <a:pt x="18" y="259"/>
                      <a:pt x="21" y="259"/>
                    </a:cubicBezTo>
                    <a:cubicBezTo>
                      <a:pt x="16" y="261"/>
                      <a:pt x="10" y="259"/>
                      <a:pt x="7" y="262"/>
                    </a:cubicBezTo>
                    <a:cubicBezTo>
                      <a:pt x="19" y="267"/>
                      <a:pt x="19" y="267"/>
                      <a:pt x="19" y="267"/>
                    </a:cubicBezTo>
                    <a:cubicBezTo>
                      <a:pt x="18" y="268"/>
                      <a:pt x="16" y="266"/>
                      <a:pt x="14" y="267"/>
                    </a:cubicBezTo>
                    <a:cubicBezTo>
                      <a:pt x="14" y="267"/>
                      <a:pt x="14" y="267"/>
                      <a:pt x="14" y="267"/>
                    </a:cubicBezTo>
                    <a:cubicBezTo>
                      <a:pt x="19" y="267"/>
                      <a:pt x="20" y="269"/>
                      <a:pt x="23" y="270"/>
                    </a:cubicBezTo>
                    <a:cubicBezTo>
                      <a:pt x="19" y="272"/>
                      <a:pt x="19" y="272"/>
                      <a:pt x="19" y="272"/>
                    </a:cubicBezTo>
                    <a:cubicBezTo>
                      <a:pt x="17" y="272"/>
                      <a:pt x="16" y="270"/>
                      <a:pt x="14" y="271"/>
                    </a:cubicBezTo>
                    <a:cubicBezTo>
                      <a:pt x="15" y="273"/>
                      <a:pt x="21" y="275"/>
                      <a:pt x="20" y="278"/>
                    </a:cubicBezTo>
                    <a:cubicBezTo>
                      <a:pt x="27" y="280"/>
                      <a:pt x="31" y="282"/>
                      <a:pt x="38" y="285"/>
                    </a:cubicBezTo>
                    <a:cubicBezTo>
                      <a:pt x="41" y="282"/>
                      <a:pt x="42" y="286"/>
                      <a:pt x="46" y="285"/>
                    </a:cubicBezTo>
                    <a:cubicBezTo>
                      <a:pt x="48" y="289"/>
                      <a:pt x="52" y="285"/>
                      <a:pt x="55" y="287"/>
                    </a:cubicBezTo>
                    <a:cubicBezTo>
                      <a:pt x="59" y="287"/>
                      <a:pt x="59" y="287"/>
                      <a:pt x="59" y="287"/>
                    </a:cubicBezTo>
                    <a:cubicBezTo>
                      <a:pt x="66" y="292"/>
                      <a:pt x="76" y="292"/>
                      <a:pt x="85" y="291"/>
                    </a:cubicBezTo>
                    <a:cubicBezTo>
                      <a:pt x="87" y="291"/>
                      <a:pt x="87" y="291"/>
                      <a:pt x="87" y="291"/>
                    </a:cubicBezTo>
                    <a:cubicBezTo>
                      <a:pt x="88" y="293"/>
                      <a:pt x="93" y="293"/>
                      <a:pt x="96" y="293"/>
                    </a:cubicBezTo>
                    <a:cubicBezTo>
                      <a:pt x="101" y="290"/>
                      <a:pt x="108" y="294"/>
                      <a:pt x="113" y="292"/>
                    </a:cubicBezTo>
                    <a:cubicBezTo>
                      <a:pt x="119" y="295"/>
                      <a:pt x="126" y="292"/>
                      <a:pt x="134" y="293"/>
                    </a:cubicBezTo>
                    <a:cubicBezTo>
                      <a:pt x="135" y="291"/>
                      <a:pt x="135" y="291"/>
                      <a:pt x="135" y="291"/>
                    </a:cubicBezTo>
                    <a:cubicBezTo>
                      <a:pt x="139" y="292"/>
                      <a:pt x="139" y="292"/>
                      <a:pt x="139" y="292"/>
                    </a:cubicBezTo>
                    <a:cubicBezTo>
                      <a:pt x="145" y="292"/>
                      <a:pt x="144" y="287"/>
                      <a:pt x="145" y="285"/>
                    </a:cubicBezTo>
                    <a:cubicBezTo>
                      <a:pt x="148" y="284"/>
                      <a:pt x="151" y="285"/>
                      <a:pt x="153" y="283"/>
                    </a:cubicBezTo>
                    <a:cubicBezTo>
                      <a:pt x="154" y="285"/>
                      <a:pt x="157" y="286"/>
                      <a:pt x="157" y="288"/>
                    </a:cubicBezTo>
                    <a:cubicBezTo>
                      <a:pt x="155" y="288"/>
                      <a:pt x="155" y="289"/>
                      <a:pt x="155" y="290"/>
                    </a:cubicBezTo>
                    <a:cubicBezTo>
                      <a:pt x="157" y="293"/>
                      <a:pt x="164" y="291"/>
                      <a:pt x="168" y="291"/>
                    </a:cubicBezTo>
                    <a:cubicBezTo>
                      <a:pt x="162" y="285"/>
                      <a:pt x="178" y="289"/>
                      <a:pt x="175" y="284"/>
                    </a:cubicBezTo>
                    <a:cubicBezTo>
                      <a:pt x="178" y="282"/>
                      <a:pt x="178" y="285"/>
                      <a:pt x="179" y="285"/>
                    </a:cubicBezTo>
                    <a:cubicBezTo>
                      <a:pt x="180" y="284"/>
                      <a:pt x="180" y="284"/>
                      <a:pt x="180" y="284"/>
                    </a:cubicBezTo>
                    <a:cubicBezTo>
                      <a:pt x="177" y="281"/>
                      <a:pt x="186" y="282"/>
                      <a:pt x="183" y="280"/>
                    </a:cubicBezTo>
                    <a:cubicBezTo>
                      <a:pt x="186" y="278"/>
                      <a:pt x="182" y="274"/>
                      <a:pt x="187" y="273"/>
                    </a:cubicBezTo>
                    <a:cubicBezTo>
                      <a:pt x="192" y="275"/>
                      <a:pt x="198" y="271"/>
                      <a:pt x="202" y="273"/>
                    </a:cubicBezTo>
                    <a:cubicBezTo>
                      <a:pt x="199" y="275"/>
                      <a:pt x="194" y="275"/>
                      <a:pt x="189" y="276"/>
                    </a:cubicBezTo>
                    <a:cubicBezTo>
                      <a:pt x="189" y="280"/>
                      <a:pt x="190" y="283"/>
                      <a:pt x="191" y="286"/>
                    </a:cubicBezTo>
                    <a:cubicBezTo>
                      <a:pt x="190" y="287"/>
                      <a:pt x="187" y="286"/>
                      <a:pt x="187" y="287"/>
                    </a:cubicBezTo>
                    <a:cubicBezTo>
                      <a:pt x="189" y="287"/>
                      <a:pt x="190" y="287"/>
                      <a:pt x="191" y="288"/>
                    </a:cubicBezTo>
                    <a:cubicBezTo>
                      <a:pt x="192" y="289"/>
                      <a:pt x="189" y="289"/>
                      <a:pt x="189" y="289"/>
                    </a:cubicBezTo>
                    <a:cubicBezTo>
                      <a:pt x="190" y="290"/>
                      <a:pt x="191" y="290"/>
                      <a:pt x="192" y="290"/>
                    </a:cubicBezTo>
                    <a:cubicBezTo>
                      <a:pt x="195" y="289"/>
                      <a:pt x="200" y="291"/>
                      <a:pt x="199" y="287"/>
                    </a:cubicBezTo>
                    <a:cubicBezTo>
                      <a:pt x="198" y="287"/>
                      <a:pt x="196" y="287"/>
                      <a:pt x="196" y="287"/>
                    </a:cubicBezTo>
                    <a:cubicBezTo>
                      <a:pt x="194" y="286"/>
                      <a:pt x="196" y="285"/>
                      <a:pt x="197" y="285"/>
                    </a:cubicBezTo>
                    <a:cubicBezTo>
                      <a:pt x="198" y="285"/>
                      <a:pt x="199" y="286"/>
                      <a:pt x="200" y="286"/>
                    </a:cubicBezTo>
                    <a:cubicBezTo>
                      <a:pt x="200" y="281"/>
                      <a:pt x="200" y="281"/>
                      <a:pt x="200" y="281"/>
                    </a:cubicBezTo>
                    <a:cubicBezTo>
                      <a:pt x="202" y="278"/>
                      <a:pt x="208" y="278"/>
                      <a:pt x="212" y="277"/>
                    </a:cubicBezTo>
                    <a:cubicBezTo>
                      <a:pt x="216" y="282"/>
                      <a:pt x="221" y="276"/>
                      <a:pt x="226" y="279"/>
                    </a:cubicBezTo>
                    <a:cubicBezTo>
                      <a:pt x="226" y="278"/>
                      <a:pt x="228" y="278"/>
                      <a:pt x="227" y="277"/>
                    </a:cubicBezTo>
                    <a:cubicBezTo>
                      <a:pt x="225" y="276"/>
                      <a:pt x="224" y="276"/>
                      <a:pt x="221" y="277"/>
                    </a:cubicBezTo>
                    <a:cubicBezTo>
                      <a:pt x="220" y="276"/>
                      <a:pt x="219" y="275"/>
                      <a:pt x="220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3" y="276"/>
                      <a:pt x="226" y="274"/>
                      <a:pt x="226" y="273"/>
                    </a:cubicBezTo>
                    <a:cubicBezTo>
                      <a:pt x="224" y="274"/>
                      <a:pt x="220" y="274"/>
                      <a:pt x="218" y="273"/>
                    </a:cubicBezTo>
                    <a:cubicBezTo>
                      <a:pt x="218" y="272"/>
                      <a:pt x="218" y="272"/>
                      <a:pt x="219" y="271"/>
                    </a:cubicBezTo>
                    <a:cubicBezTo>
                      <a:pt x="227" y="273"/>
                      <a:pt x="235" y="269"/>
                      <a:pt x="243" y="269"/>
                    </a:cubicBezTo>
                    <a:cubicBezTo>
                      <a:pt x="246" y="271"/>
                      <a:pt x="252" y="269"/>
                      <a:pt x="251" y="272"/>
                    </a:cubicBezTo>
                    <a:cubicBezTo>
                      <a:pt x="255" y="270"/>
                      <a:pt x="255" y="270"/>
                      <a:pt x="255" y="270"/>
                    </a:cubicBezTo>
                    <a:cubicBezTo>
                      <a:pt x="256" y="271"/>
                      <a:pt x="255" y="272"/>
                      <a:pt x="255" y="273"/>
                    </a:cubicBezTo>
                    <a:cubicBezTo>
                      <a:pt x="258" y="272"/>
                      <a:pt x="261" y="271"/>
                      <a:pt x="262" y="271"/>
                    </a:cubicBezTo>
                    <a:cubicBezTo>
                      <a:pt x="261" y="271"/>
                      <a:pt x="261" y="271"/>
                      <a:pt x="261" y="271"/>
                    </a:cubicBezTo>
                    <a:cubicBezTo>
                      <a:pt x="260" y="270"/>
                      <a:pt x="261" y="269"/>
                      <a:pt x="262" y="269"/>
                    </a:cubicBezTo>
                    <a:cubicBezTo>
                      <a:pt x="268" y="272"/>
                      <a:pt x="273" y="264"/>
                      <a:pt x="276" y="270"/>
                    </a:cubicBezTo>
                    <a:cubicBezTo>
                      <a:pt x="279" y="269"/>
                      <a:pt x="283" y="269"/>
                      <a:pt x="285" y="267"/>
                    </a:cubicBezTo>
                    <a:cubicBezTo>
                      <a:pt x="288" y="269"/>
                      <a:pt x="293" y="266"/>
                      <a:pt x="295" y="269"/>
                    </a:cubicBezTo>
                    <a:cubicBezTo>
                      <a:pt x="291" y="271"/>
                      <a:pt x="297" y="272"/>
                      <a:pt x="297" y="274"/>
                    </a:cubicBezTo>
                    <a:cubicBezTo>
                      <a:pt x="296" y="274"/>
                      <a:pt x="295" y="274"/>
                      <a:pt x="294" y="273"/>
                    </a:cubicBezTo>
                    <a:cubicBezTo>
                      <a:pt x="291" y="274"/>
                      <a:pt x="292" y="276"/>
                      <a:pt x="288" y="277"/>
                    </a:cubicBezTo>
                    <a:cubicBezTo>
                      <a:pt x="289" y="276"/>
                      <a:pt x="291" y="277"/>
                      <a:pt x="291" y="278"/>
                    </a:cubicBezTo>
                    <a:cubicBezTo>
                      <a:pt x="293" y="281"/>
                      <a:pt x="298" y="277"/>
                      <a:pt x="301" y="277"/>
                    </a:cubicBezTo>
                    <a:cubicBezTo>
                      <a:pt x="304" y="280"/>
                      <a:pt x="307" y="277"/>
                      <a:pt x="311" y="279"/>
                    </a:cubicBezTo>
                    <a:cubicBezTo>
                      <a:pt x="311" y="279"/>
                      <a:pt x="312" y="279"/>
                      <a:pt x="312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cubicBezTo>
                      <a:pt x="315" y="277"/>
                      <a:pt x="314" y="274"/>
                      <a:pt x="317" y="273"/>
                    </a:cubicBezTo>
                    <a:cubicBezTo>
                      <a:pt x="311" y="273"/>
                      <a:pt x="311" y="273"/>
                      <a:pt x="311" y="273"/>
                    </a:cubicBezTo>
                    <a:cubicBezTo>
                      <a:pt x="308" y="276"/>
                      <a:pt x="304" y="272"/>
                      <a:pt x="300" y="274"/>
                    </a:cubicBezTo>
                    <a:cubicBezTo>
                      <a:pt x="299" y="274"/>
                      <a:pt x="297" y="273"/>
                      <a:pt x="298" y="272"/>
                    </a:cubicBezTo>
                    <a:cubicBezTo>
                      <a:pt x="299" y="272"/>
                      <a:pt x="299" y="271"/>
                      <a:pt x="300" y="271"/>
                    </a:cubicBezTo>
                    <a:cubicBezTo>
                      <a:pt x="297" y="266"/>
                      <a:pt x="308" y="270"/>
                      <a:pt x="310" y="267"/>
                    </a:cubicBezTo>
                    <a:cubicBezTo>
                      <a:pt x="314" y="270"/>
                      <a:pt x="319" y="266"/>
                      <a:pt x="324" y="267"/>
                    </a:cubicBezTo>
                    <a:cubicBezTo>
                      <a:pt x="326" y="266"/>
                      <a:pt x="329" y="265"/>
                      <a:pt x="331" y="266"/>
                    </a:cubicBezTo>
                    <a:cubicBezTo>
                      <a:pt x="331" y="267"/>
                      <a:pt x="330" y="267"/>
                      <a:pt x="330" y="267"/>
                    </a:cubicBezTo>
                    <a:cubicBezTo>
                      <a:pt x="331" y="269"/>
                      <a:pt x="327" y="271"/>
                      <a:pt x="330" y="271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4" y="270"/>
                      <a:pt x="336" y="271"/>
                      <a:pt x="338" y="270"/>
                    </a:cubicBezTo>
                    <a:cubicBezTo>
                      <a:pt x="338" y="269"/>
                      <a:pt x="336" y="269"/>
                      <a:pt x="336" y="268"/>
                    </a:cubicBezTo>
                    <a:cubicBezTo>
                      <a:pt x="337" y="267"/>
                      <a:pt x="339" y="267"/>
                      <a:pt x="341" y="267"/>
                    </a:cubicBezTo>
                    <a:cubicBezTo>
                      <a:pt x="345" y="264"/>
                      <a:pt x="352" y="268"/>
                      <a:pt x="356" y="265"/>
                    </a:cubicBezTo>
                    <a:cubicBezTo>
                      <a:pt x="367" y="267"/>
                      <a:pt x="380" y="264"/>
                      <a:pt x="390" y="267"/>
                    </a:cubicBezTo>
                    <a:cubicBezTo>
                      <a:pt x="395" y="264"/>
                      <a:pt x="401" y="267"/>
                      <a:pt x="405" y="265"/>
                    </a:cubicBezTo>
                    <a:cubicBezTo>
                      <a:pt x="407" y="266"/>
                      <a:pt x="411" y="267"/>
                      <a:pt x="409" y="269"/>
                    </a:cubicBezTo>
                    <a:cubicBezTo>
                      <a:pt x="410" y="270"/>
                      <a:pt x="413" y="269"/>
                      <a:pt x="415" y="269"/>
                    </a:cubicBezTo>
                    <a:cubicBezTo>
                      <a:pt x="413" y="268"/>
                      <a:pt x="410" y="268"/>
                      <a:pt x="410" y="267"/>
                    </a:cubicBezTo>
                    <a:cubicBezTo>
                      <a:pt x="413" y="265"/>
                      <a:pt x="417" y="265"/>
                      <a:pt x="421" y="266"/>
                    </a:cubicBezTo>
                    <a:cubicBezTo>
                      <a:pt x="421" y="267"/>
                      <a:pt x="418" y="268"/>
                      <a:pt x="419" y="269"/>
                    </a:cubicBezTo>
                    <a:cubicBezTo>
                      <a:pt x="421" y="269"/>
                      <a:pt x="421" y="269"/>
                      <a:pt x="421" y="269"/>
                    </a:cubicBezTo>
                    <a:cubicBezTo>
                      <a:pt x="425" y="268"/>
                      <a:pt x="422" y="267"/>
                      <a:pt x="422" y="266"/>
                    </a:cubicBezTo>
                    <a:cubicBezTo>
                      <a:pt x="425" y="266"/>
                      <a:pt x="425" y="266"/>
                      <a:pt x="425" y="266"/>
                    </a:cubicBezTo>
                    <a:cubicBezTo>
                      <a:pt x="423" y="269"/>
                      <a:pt x="428" y="269"/>
                      <a:pt x="432" y="269"/>
                    </a:cubicBezTo>
                    <a:cubicBezTo>
                      <a:pt x="433" y="268"/>
                      <a:pt x="441" y="270"/>
                      <a:pt x="443" y="268"/>
                    </a:cubicBezTo>
                    <a:cubicBezTo>
                      <a:pt x="441" y="268"/>
                      <a:pt x="439" y="268"/>
                      <a:pt x="439" y="266"/>
                    </a:cubicBezTo>
                    <a:cubicBezTo>
                      <a:pt x="441" y="265"/>
                      <a:pt x="442" y="265"/>
                      <a:pt x="444" y="265"/>
                    </a:cubicBezTo>
                    <a:cubicBezTo>
                      <a:pt x="451" y="269"/>
                      <a:pt x="453" y="262"/>
                      <a:pt x="460" y="265"/>
                    </a:cubicBezTo>
                    <a:cubicBezTo>
                      <a:pt x="455" y="267"/>
                      <a:pt x="455" y="267"/>
                      <a:pt x="455" y="267"/>
                    </a:cubicBezTo>
                    <a:cubicBezTo>
                      <a:pt x="458" y="270"/>
                      <a:pt x="458" y="270"/>
                      <a:pt x="458" y="270"/>
                    </a:cubicBezTo>
                    <a:cubicBezTo>
                      <a:pt x="458" y="269"/>
                      <a:pt x="458" y="269"/>
                      <a:pt x="458" y="269"/>
                    </a:cubicBezTo>
                    <a:cubicBezTo>
                      <a:pt x="459" y="268"/>
                      <a:pt x="459" y="268"/>
                      <a:pt x="460" y="268"/>
                    </a:cubicBezTo>
                    <a:cubicBezTo>
                      <a:pt x="460" y="269"/>
                      <a:pt x="462" y="269"/>
                      <a:pt x="460" y="270"/>
                    </a:cubicBezTo>
                    <a:cubicBezTo>
                      <a:pt x="459" y="270"/>
                      <a:pt x="454" y="270"/>
                      <a:pt x="455" y="272"/>
                    </a:cubicBezTo>
                    <a:cubicBezTo>
                      <a:pt x="456" y="272"/>
                      <a:pt x="457" y="272"/>
                      <a:pt x="458" y="272"/>
                    </a:cubicBezTo>
                    <a:cubicBezTo>
                      <a:pt x="457" y="273"/>
                      <a:pt x="460" y="274"/>
                      <a:pt x="461" y="275"/>
                    </a:cubicBezTo>
                    <a:cubicBezTo>
                      <a:pt x="464" y="275"/>
                      <a:pt x="467" y="273"/>
                      <a:pt x="469" y="271"/>
                    </a:cubicBezTo>
                    <a:cubicBezTo>
                      <a:pt x="467" y="270"/>
                      <a:pt x="463" y="272"/>
                      <a:pt x="461" y="270"/>
                    </a:cubicBezTo>
                    <a:cubicBezTo>
                      <a:pt x="467" y="268"/>
                      <a:pt x="468" y="262"/>
                      <a:pt x="477" y="264"/>
                    </a:cubicBezTo>
                    <a:cubicBezTo>
                      <a:pt x="481" y="268"/>
                      <a:pt x="485" y="262"/>
                      <a:pt x="489" y="264"/>
                    </a:cubicBezTo>
                    <a:cubicBezTo>
                      <a:pt x="493" y="265"/>
                      <a:pt x="497" y="265"/>
                      <a:pt x="500" y="263"/>
                    </a:cubicBezTo>
                    <a:cubicBezTo>
                      <a:pt x="495" y="264"/>
                      <a:pt x="490" y="261"/>
                      <a:pt x="485" y="262"/>
                    </a:cubicBezTo>
                    <a:cubicBezTo>
                      <a:pt x="448" y="264"/>
                      <a:pt x="410" y="263"/>
                      <a:pt x="372" y="263"/>
                    </a:cubicBezTo>
                    <a:cubicBezTo>
                      <a:pt x="369" y="266"/>
                      <a:pt x="366" y="262"/>
                      <a:pt x="365" y="261"/>
                    </a:cubicBezTo>
                    <a:cubicBezTo>
                      <a:pt x="365" y="260"/>
                      <a:pt x="367" y="262"/>
                      <a:pt x="368" y="261"/>
                    </a:cubicBezTo>
                    <a:cubicBezTo>
                      <a:pt x="368" y="260"/>
                      <a:pt x="367" y="259"/>
                      <a:pt x="367" y="258"/>
                    </a:cubicBezTo>
                    <a:cubicBezTo>
                      <a:pt x="368" y="257"/>
                      <a:pt x="369" y="256"/>
                      <a:pt x="371" y="256"/>
                    </a:cubicBezTo>
                    <a:cubicBezTo>
                      <a:pt x="370" y="256"/>
                      <a:pt x="366" y="253"/>
                      <a:pt x="370" y="252"/>
                    </a:cubicBezTo>
                    <a:cubicBezTo>
                      <a:pt x="366" y="252"/>
                      <a:pt x="366" y="252"/>
                      <a:pt x="366" y="252"/>
                    </a:cubicBezTo>
                    <a:cubicBezTo>
                      <a:pt x="364" y="256"/>
                      <a:pt x="364" y="256"/>
                      <a:pt x="364" y="256"/>
                    </a:cubicBezTo>
                    <a:cubicBezTo>
                      <a:pt x="364" y="257"/>
                      <a:pt x="367" y="258"/>
                      <a:pt x="364" y="259"/>
                    </a:cubicBezTo>
                    <a:cubicBezTo>
                      <a:pt x="364" y="259"/>
                      <a:pt x="362" y="259"/>
                      <a:pt x="361" y="259"/>
                    </a:cubicBezTo>
                    <a:cubicBezTo>
                      <a:pt x="360" y="259"/>
                      <a:pt x="358" y="259"/>
                      <a:pt x="358" y="260"/>
                    </a:cubicBezTo>
                    <a:cubicBezTo>
                      <a:pt x="361" y="261"/>
                      <a:pt x="362" y="259"/>
                      <a:pt x="364" y="261"/>
                    </a:cubicBezTo>
                    <a:cubicBezTo>
                      <a:pt x="362" y="267"/>
                      <a:pt x="352" y="260"/>
                      <a:pt x="347" y="264"/>
                    </a:cubicBezTo>
                    <a:cubicBezTo>
                      <a:pt x="340" y="265"/>
                      <a:pt x="331" y="262"/>
                      <a:pt x="327" y="266"/>
                    </a:cubicBezTo>
                    <a:cubicBezTo>
                      <a:pt x="323" y="265"/>
                      <a:pt x="318" y="266"/>
                      <a:pt x="315" y="264"/>
                    </a:cubicBezTo>
                    <a:cubicBezTo>
                      <a:pt x="317" y="262"/>
                      <a:pt x="317" y="262"/>
                      <a:pt x="317" y="262"/>
                    </a:cubicBezTo>
                    <a:cubicBezTo>
                      <a:pt x="313" y="261"/>
                      <a:pt x="310" y="261"/>
                      <a:pt x="307" y="261"/>
                    </a:cubicBezTo>
                    <a:cubicBezTo>
                      <a:pt x="306" y="260"/>
                      <a:pt x="305" y="261"/>
                      <a:pt x="304" y="261"/>
                    </a:cubicBezTo>
                    <a:cubicBezTo>
                      <a:pt x="300" y="260"/>
                      <a:pt x="292" y="262"/>
                      <a:pt x="288" y="260"/>
                    </a:cubicBezTo>
                    <a:cubicBezTo>
                      <a:pt x="290" y="257"/>
                      <a:pt x="295" y="261"/>
                      <a:pt x="296" y="258"/>
                    </a:cubicBezTo>
                    <a:cubicBezTo>
                      <a:pt x="293" y="257"/>
                      <a:pt x="289" y="258"/>
                      <a:pt x="286" y="258"/>
                    </a:cubicBezTo>
                    <a:cubicBezTo>
                      <a:pt x="288" y="261"/>
                      <a:pt x="288" y="261"/>
                      <a:pt x="288" y="261"/>
                    </a:cubicBezTo>
                    <a:cubicBezTo>
                      <a:pt x="280" y="262"/>
                      <a:pt x="286" y="258"/>
                      <a:pt x="283" y="256"/>
                    </a:cubicBezTo>
                    <a:cubicBezTo>
                      <a:pt x="287" y="255"/>
                      <a:pt x="291" y="254"/>
                      <a:pt x="296" y="255"/>
                    </a:cubicBezTo>
                    <a:cubicBezTo>
                      <a:pt x="296" y="257"/>
                      <a:pt x="300" y="255"/>
                      <a:pt x="301" y="256"/>
                    </a:cubicBezTo>
                    <a:cubicBezTo>
                      <a:pt x="299" y="258"/>
                      <a:pt x="299" y="258"/>
                      <a:pt x="299" y="258"/>
                    </a:cubicBezTo>
                    <a:cubicBezTo>
                      <a:pt x="307" y="262"/>
                      <a:pt x="306" y="252"/>
                      <a:pt x="314" y="257"/>
                    </a:cubicBezTo>
                    <a:cubicBezTo>
                      <a:pt x="314" y="256"/>
                      <a:pt x="314" y="256"/>
                      <a:pt x="314" y="256"/>
                    </a:cubicBezTo>
                    <a:cubicBezTo>
                      <a:pt x="320" y="256"/>
                      <a:pt x="324" y="253"/>
                      <a:pt x="328" y="254"/>
                    </a:cubicBezTo>
                    <a:cubicBezTo>
                      <a:pt x="326" y="259"/>
                      <a:pt x="336" y="257"/>
                      <a:pt x="334" y="261"/>
                    </a:cubicBezTo>
                    <a:cubicBezTo>
                      <a:pt x="336" y="260"/>
                      <a:pt x="337" y="257"/>
                      <a:pt x="342" y="258"/>
                    </a:cubicBezTo>
                    <a:cubicBezTo>
                      <a:pt x="346" y="258"/>
                      <a:pt x="346" y="260"/>
                      <a:pt x="349" y="261"/>
                    </a:cubicBezTo>
                    <a:cubicBezTo>
                      <a:pt x="351" y="261"/>
                      <a:pt x="355" y="262"/>
                      <a:pt x="356" y="260"/>
                    </a:cubicBezTo>
                    <a:cubicBezTo>
                      <a:pt x="352" y="261"/>
                      <a:pt x="350" y="258"/>
                      <a:pt x="347" y="259"/>
                    </a:cubicBezTo>
                    <a:cubicBezTo>
                      <a:pt x="347" y="257"/>
                      <a:pt x="351" y="257"/>
                      <a:pt x="348" y="254"/>
                    </a:cubicBezTo>
                    <a:cubicBezTo>
                      <a:pt x="348" y="254"/>
                      <a:pt x="350" y="252"/>
                      <a:pt x="351" y="253"/>
                    </a:cubicBezTo>
                    <a:cubicBezTo>
                      <a:pt x="353" y="254"/>
                      <a:pt x="351" y="255"/>
                      <a:pt x="351" y="256"/>
                    </a:cubicBezTo>
                    <a:cubicBezTo>
                      <a:pt x="352" y="256"/>
                      <a:pt x="353" y="257"/>
                      <a:pt x="354" y="257"/>
                    </a:cubicBezTo>
                    <a:cubicBezTo>
                      <a:pt x="356" y="256"/>
                      <a:pt x="355" y="253"/>
                      <a:pt x="355" y="252"/>
                    </a:cubicBezTo>
                    <a:cubicBezTo>
                      <a:pt x="341" y="252"/>
                      <a:pt x="327" y="253"/>
                      <a:pt x="313" y="252"/>
                    </a:cubicBezTo>
                    <a:cubicBezTo>
                      <a:pt x="314" y="247"/>
                      <a:pt x="324" y="251"/>
                      <a:pt x="329" y="248"/>
                    </a:cubicBezTo>
                    <a:cubicBezTo>
                      <a:pt x="330" y="250"/>
                      <a:pt x="330" y="250"/>
                      <a:pt x="330" y="250"/>
                    </a:cubicBezTo>
                    <a:cubicBezTo>
                      <a:pt x="331" y="250"/>
                      <a:pt x="333" y="249"/>
                      <a:pt x="333" y="248"/>
                    </a:cubicBezTo>
                    <a:cubicBezTo>
                      <a:pt x="330" y="248"/>
                      <a:pt x="330" y="248"/>
                      <a:pt x="330" y="248"/>
                    </a:cubicBezTo>
                    <a:cubicBezTo>
                      <a:pt x="330" y="243"/>
                      <a:pt x="336" y="249"/>
                      <a:pt x="338" y="245"/>
                    </a:cubicBezTo>
                    <a:cubicBezTo>
                      <a:pt x="342" y="246"/>
                      <a:pt x="345" y="246"/>
                      <a:pt x="348" y="247"/>
                    </a:cubicBezTo>
                    <a:cubicBezTo>
                      <a:pt x="352" y="245"/>
                      <a:pt x="360" y="244"/>
                      <a:pt x="366" y="246"/>
                    </a:cubicBezTo>
                    <a:cubicBezTo>
                      <a:pt x="366" y="247"/>
                      <a:pt x="364" y="248"/>
                      <a:pt x="365" y="249"/>
                    </a:cubicBezTo>
                    <a:cubicBezTo>
                      <a:pt x="369" y="249"/>
                      <a:pt x="372" y="249"/>
                      <a:pt x="373" y="247"/>
                    </a:cubicBezTo>
                    <a:cubicBezTo>
                      <a:pt x="371" y="247"/>
                      <a:pt x="368" y="247"/>
                      <a:pt x="369" y="246"/>
                    </a:cubicBezTo>
                    <a:cubicBezTo>
                      <a:pt x="375" y="245"/>
                      <a:pt x="375" y="245"/>
                      <a:pt x="375" y="245"/>
                    </a:cubicBezTo>
                    <a:cubicBezTo>
                      <a:pt x="382" y="246"/>
                      <a:pt x="388" y="245"/>
                      <a:pt x="395" y="245"/>
                    </a:cubicBezTo>
                    <a:cubicBezTo>
                      <a:pt x="401" y="254"/>
                      <a:pt x="407" y="241"/>
                      <a:pt x="413" y="246"/>
                    </a:cubicBezTo>
                    <a:cubicBezTo>
                      <a:pt x="416" y="243"/>
                      <a:pt x="422" y="246"/>
                      <a:pt x="426" y="245"/>
                    </a:cubicBezTo>
                    <a:cubicBezTo>
                      <a:pt x="427" y="243"/>
                      <a:pt x="428" y="244"/>
                      <a:pt x="430" y="245"/>
                    </a:cubicBezTo>
                    <a:cubicBezTo>
                      <a:pt x="430" y="244"/>
                      <a:pt x="432" y="243"/>
                      <a:pt x="434" y="243"/>
                    </a:cubicBezTo>
                    <a:cubicBezTo>
                      <a:pt x="435" y="244"/>
                      <a:pt x="438" y="245"/>
                      <a:pt x="438" y="246"/>
                    </a:cubicBezTo>
                    <a:cubicBezTo>
                      <a:pt x="439" y="245"/>
                      <a:pt x="439" y="245"/>
                      <a:pt x="439" y="245"/>
                    </a:cubicBezTo>
                    <a:cubicBezTo>
                      <a:pt x="443" y="245"/>
                      <a:pt x="439" y="247"/>
                      <a:pt x="442" y="248"/>
                    </a:cubicBezTo>
                    <a:cubicBezTo>
                      <a:pt x="446" y="249"/>
                      <a:pt x="448" y="243"/>
                      <a:pt x="452" y="246"/>
                    </a:cubicBezTo>
                    <a:cubicBezTo>
                      <a:pt x="457" y="244"/>
                      <a:pt x="460" y="250"/>
                      <a:pt x="466" y="247"/>
                    </a:cubicBezTo>
                    <a:cubicBezTo>
                      <a:pt x="463" y="246"/>
                      <a:pt x="463" y="246"/>
                      <a:pt x="463" y="246"/>
                    </a:cubicBezTo>
                    <a:cubicBezTo>
                      <a:pt x="463" y="246"/>
                      <a:pt x="463" y="246"/>
                      <a:pt x="463" y="246"/>
                    </a:cubicBezTo>
                    <a:cubicBezTo>
                      <a:pt x="466" y="242"/>
                      <a:pt x="474" y="244"/>
                      <a:pt x="479" y="245"/>
                    </a:cubicBezTo>
                    <a:cubicBezTo>
                      <a:pt x="488" y="244"/>
                      <a:pt x="497" y="245"/>
                      <a:pt x="506" y="244"/>
                    </a:cubicBezTo>
                    <a:cubicBezTo>
                      <a:pt x="509" y="247"/>
                      <a:pt x="515" y="245"/>
                      <a:pt x="516" y="248"/>
                    </a:cubicBezTo>
                    <a:cubicBezTo>
                      <a:pt x="518" y="245"/>
                      <a:pt x="519" y="249"/>
                      <a:pt x="521" y="248"/>
                    </a:cubicBezTo>
                    <a:cubicBezTo>
                      <a:pt x="522" y="243"/>
                      <a:pt x="534" y="247"/>
                      <a:pt x="536" y="243"/>
                    </a:cubicBezTo>
                    <a:cubicBezTo>
                      <a:pt x="534" y="244"/>
                      <a:pt x="533" y="242"/>
                      <a:pt x="531" y="241"/>
                    </a:cubicBezTo>
                    <a:cubicBezTo>
                      <a:pt x="534" y="239"/>
                      <a:pt x="538" y="238"/>
                      <a:pt x="542" y="238"/>
                    </a:cubicBezTo>
                    <a:cubicBezTo>
                      <a:pt x="542" y="237"/>
                      <a:pt x="542" y="237"/>
                      <a:pt x="542" y="237"/>
                    </a:cubicBezTo>
                    <a:cubicBezTo>
                      <a:pt x="539" y="236"/>
                      <a:pt x="536" y="238"/>
                      <a:pt x="533" y="236"/>
                    </a:cubicBezTo>
                    <a:cubicBezTo>
                      <a:pt x="536" y="233"/>
                      <a:pt x="536" y="233"/>
                      <a:pt x="536" y="233"/>
                    </a:cubicBezTo>
                    <a:cubicBezTo>
                      <a:pt x="539" y="233"/>
                      <a:pt x="541" y="234"/>
                      <a:pt x="544" y="234"/>
                    </a:cubicBezTo>
                    <a:cubicBezTo>
                      <a:pt x="545" y="236"/>
                      <a:pt x="551" y="235"/>
                      <a:pt x="555" y="235"/>
                    </a:cubicBezTo>
                    <a:cubicBezTo>
                      <a:pt x="560" y="234"/>
                      <a:pt x="568" y="237"/>
                      <a:pt x="574" y="235"/>
                    </a:cubicBezTo>
                    <a:cubicBezTo>
                      <a:pt x="580" y="238"/>
                      <a:pt x="587" y="234"/>
                      <a:pt x="592" y="238"/>
                    </a:cubicBezTo>
                    <a:cubicBezTo>
                      <a:pt x="590" y="239"/>
                      <a:pt x="591" y="239"/>
                      <a:pt x="590" y="241"/>
                    </a:cubicBezTo>
                    <a:cubicBezTo>
                      <a:pt x="590" y="242"/>
                      <a:pt x="593" y="242"/>
                      <a:pt x="594" y="244"/>
                    </a:cubicBezTo>
                    <a:cubicBezTo>
                      <a:pt x="592" y="245"/>
                      <a:pt x="592" y="245"/>
                      <a:pt x="592" y="245"/>
                    </a:cubicBezTo>
                    <a:cubicBezTo>
                      <a:pt x="592" y="244"/>
                      <a:pt x="592" y="244"/>
                      <a:pt x="592" y="244"/>
                    </a:cubicBezTo>
                    <a:cubicBezTo>
                      <a:pt x="581" y="246"/>
                      <a:pt x="572" y="242"/>
                      <a:pt x="561" y="243"/>
                    </a:cubicBezTo>
                    <a:cubicBezTo>
                      <a:pt x="558" y="245"/>
                      <a:pt x="554" y="242"/>
                      <a:pt x="551" y="242"/>
                    </a:cubicBezTo>
                    <a:cubicBezTo>
                      <a:pt x="548" y="244"/>
                      <a:pt x="543" y="243"/>
                      <a:pt x="539" y="242"/>
                    </a:cubicBezTo>
                    <a:cubicBezTo>
                      <a:pt x="539" y="245"/>
                      <a:pt x="539" y="249"/>
                      <a:pt x="542" y="250"/>
                    </a:cubicBezTo>
                    <a:cubicBezTo>
                      <a:pt x="545" y="247"/>
                      <a:pt x="553" y="248"/>
                      <a:pt x="558" y="247"/>
                    </a:cubicBezTo>
                    <a:cubicBezTo>
                      <a:pt x="559" y="244"/>
                      <a:pt x="564" y="248"/>
                      <a:pt x="566" y="245"/>
                    </a:cubicBezTo>
                    <a:cubicBezTo>
                      <a:pt x="570" y="246"/>
                      <a:pt x="568" y="248"/>
                      <a:pt x="568" y="249"/>
                    </a:cubicBezTo>
                    <a:cubicBezTo>
                      <a:pt x="572" y="251"/>
                      <a:pt x="575" y="247"/>
                      <a:pt x="581" y="249"/>
                    </a:cubicBezTo>
                    <a:cubicBezTo>
                      <a:pt x="585" y="246"/>
                      <a:pt x="589" y="252"/>
                      <a:pt x="592" y="248"/>
                    </a:cubicBezTo>
                    <a:cubicBezTo>
                      <a:pt x="593" y="248"/>
                      <a:pt x="594" y="249"/>
                      <a:pt x="594" y="250"/>
                    </a:cubicBezTo>
                    <a:cubicBezTo>
                      <a:pt x="595" y="250"/>
                      <a:pt x="595" y="250"/>
                      <a:pt x="595" y="250"/>
                    </a:cubicBezTo>
                    <a:cubicBezTo>
                      <a:pt x="597" y="250"/>
                      <a:pt x="600" y="250"/>
                      <a:pt x="599" y="252"/>
                    </a:cubicBezTo>
                    <a:cubicBezTo>
                      <a:pt x="599" y="249"/>
                      <a:pt x="605" y="250"/>
                      <a:pt x="606" y="251"/>
                    </a:cubicBezTo>
                    <a:cubicBezTo>
                      <a:pt x="615" y="245"/>
                      <a:pt x="622" y="254"/>
                      <a:pt x="631" y="251"/>
                    </a:cubicBezTo>
                    <a:cubicBezTo>
                      <a:pt x="636" y="249"/>
                      <a:pt x="640" y="249"/>
                      <a:pt x="645" y="247"/>
                    </a:cubicBezTo>
                    <a:cubicBezTo>
                      <a:pt x="648" y="248"/>
                      <a:pt x="650" y="245"/>
                      <a:pt x="653" y="245"/>
                    </a:cubicBezTo>
                    <a:cubicBezTo>
                      <a:pt x="653" y="246"/>
                      <a:pt x="653" y="246"/>
                      <a:pt x="653" y="246"/>
                    </a:cubicBezTo>
                    <a:cubicBezTo>
                      <a:pt x="652" y="247"/>
                      <a:pt x="650" y="248"/>
                      <a:pt x="649" y="248"/>
                    </a:cubicBezTo>
                    <a:cubicBezTo>
                      <a:pt x="651" y="248"/>
                      <a:pt x="653" y="249"/>
                      <a:pt x="655" y="248"/>
                    </a:cubicBezTo>
                    <a:cubicBezTo>
                      <a:pt x="653" y="245"/>
                      <a:pt x="657" y="243"/>
                      <a:pt x="653" y="241"/>
                    </a:cubicBezTo>
                    <a:cubicBezTo>
                      <a:pt x="651" y="240"/>
                      <a:pt x="651" y="242"/>
                      <a:pt x="649" y="242"/>
                    </a:cubicBezTo>
                    <a:cubicBezTo>
                      <a:pt x="647" y="241"/>
                      <a:pt x="647" y="241"/>
                      <a:pt x="647" y="241"/>
                    </a:cubicBezTo>
                    <a:cubicBezTo>
                      <a:pt x="651" y="236"/>
                      <a:pt x="641" y="240"/>
                      <a:pt x="639" y="238"/>
                    </a:cubicBezTo>
                    <a:cubicBezTo>
                      <a:pt x="640" y="237"/>
                      <a:pt x="640" y="237"/>
                      <a:pt x="640" y="237"/>
                    </a:cubicBezTo>
                    <a:cubicBezTo>
                      <a:pt x="642" y="236"/>
                      <a:pt x="646" y="237"/>
                      <a:pt x="647" y="237"/>
                    </a:cubicBezTo>
                    <a:cubicBezTo>
                      <a:pt x="649" y="236"/>
                      <a:pt x="654" y="237"/>
                      <a:pt x="654" y="234"/>
                    </a:cubicBezTo>
                    <a:cubicBezTo>
                      <a:pt x="629" y="236"/>
                      <a:pt x="629" y="236"/>
                      <a:pt x="629" y="236"/>
                    </a:cubicBezTo>
                    <a:cubicBezTo>
                      <a:pt x="624" y="233"/>
                      <a:pt x="622" y="236"/>
                      <a:pt x="617" y="234"/>
                    </a:cubicBezTo>
                    <a:cubicBezTo>
                      <a:pt x="616" y="235"/>
                      <a:pt x="615" y="235"/>
                      <a:pt x="615" y="236"/>
                    </a:cubicBezTo>
                    <a:cubicBezTo>
                      <a:pt x="594" y="235"/>
                      <a:pt x="594" y="235"/>
                      <a:pt x="594" y="235"/>
                    </a:cubicBezTo>
                    <a:cubicBezTo>
                      <a:pt x="579" y="236"/>
                      <a:pt x="565" y="230"/>
                      <a:pt x="552" y="234"/>
                    </a:cubicBezTo>
                    <a:cubicBezTo>
                      <a:pt x="544" y="232"/>
                      <a:pt x="533" y="232"/>
                      <a:pt x="525" y="233"/>
                    </a:cubicBezTo>
                    <a:cubicBezTo>
                      <a:pt x="527" y="237"/>
                      <a:pt x="527" y="237"/>
                      <a:pt x="527" y="237"/>
                    </a:cubicBezTo>
                    <a:cubicBezTo>
                      <a:pt x="527" y="238"/>
                      <a:pt x="524" y="242"/>
                      <a:pt x="529" y="241"/>
                    </a:cubicBezTo>
                    <a:cubicBezTo>
                      <a:pt x="524" y="243"/>
                      <a:pt x="524" y="243"/>
                      <a:pt x="524" y="243"/>
                    </a:cubicBezTo>
                    <a:cubicBezTo>
                      <a:pt x="518" y="245"/>
                      <a:pt x="513" y="240"/>
                      <a:pt x="509" y="244"/>
                    </a:cubicBezTo>
                    <a:cubicBezTo>
                      <a:pt x="507" y="244"/>
                      <a:pt x="503" y="244"/>
                      <a:pt x="502" y="243"/>
                    </a:cubicBezTo>
                    <a:cubicBezTo>
                      <a:pt x="497" y="243"/>
                      <a:pt x="493" y="241"/>
                      <a:pt x="489" y="241"/>
                    </a:cubicBezTo>
                    <a:cubicBezTo>
                      <a:pt x="482" y="240"/>
                      <a:pt x="475" y="243"/>
                      <a:pt x="468" y="243"/>
                    </a:cubicBezTo>
                    <a:cubicBezTo>
                      <a:pt x="466" y="243"/>
                      <a:pt x="466" y="241"/>
                      <a:pt x="466" y="241"/>
                    </a:cubicBezTo>
                    <a:cubicBezTo>
                      <a:pt x="467" y="239"/>
                      <a:pt x="469" y="239"/>
                      <a:pt x="471" y="238"/>
                    </a:cubicBezTo>
                    <a:cubicBezTo>
                      <a:pt x="476" y="239"/>
                      <a:pt x="476" y="234"/>
                      <a:pt x="481" y="236"/>
                    </a:cubicBezTo>
                    <a:cubicBezTo>
                      <a:pt x="483" y="241"/>
                      <a:pt x="493" y="236"/>
                      <a:pt x="492" y="240"/>
                    </a:cubicBezTo>
                    <a:cubicBezTo>
                      <a:pt x="493" y="240"/>
                      <a:pt x="493" y="240"/>
                      <a:pt x="493" y="240"/>
                    </a:cubicBezTo>
                    <a:cubicBezTo>
                      <a:pt x="493" y="240"/>
                      <a:pt x="494" y="239"/>
                      <a:pt x="493" y="239"/>
                    </a:cubicBezTo>
                    <a:cubicBezTo>
                      <a:pt x="489" y="237"/>
                      <a:pt x="491" y="234"/>
                      <a:pt x="494" y="233"/>
                    </a:cubicBezTo>
                    <a:cubicBezTo>
                      <a:pt x="489" y="230"/>
                      <a:pt x="483" y="233"/>
                      <a:pt x="479" y="232"/>
                    </a:cubicBezTo>
                    <a:cubicBezTo>
                      <a:pt x="473" y="233"/>
                      <a:pt x="466" y="230"/>
                      <a:pt x="463" y="233"/>
                    </a:cubicBezTo>
                    <a:cubicBezTo>
                      <a:pt x="458" y="231"/>
                      <a:pt x="458" y="231"/>
                      <a:pt x="458" y="231"/>
                    </a:cubicBezTo>
                    <a:cubicBezTo>
                      <a:pt x="442" y="232"/>
                      <a:pt x="425" y="233"/>
                      <a:pt x="411" y="232"/>
                    </a:cubicBezTo>
                    <a:cubicBezTo>
                      <a:pt x="404" y="234"/>
                      <a:pt x="400" y="229"/>
                      <a:pt x="393" y="232"/>
                    </a:cubicBezTo>
                    <a:cubicBezTo>
                      <a:pt x="388" y="229"/>
                      <a:pt x="383" y="234"/>
                      <a:pt x="379" y="235"/>
                    </a:cubicBezTo>
                    <a:cubicBezTo>
                      <a:pt x="378" y="233"/>
                      <a:pt x="380" y="233"/>
                      <a:pt x="381" y="233"/>
                    </a:cubicBezTo>
                    <a:cubicBezTo>
                      <a:pt x="379" y="231"/>
                      <a:pt x="370" y="234"/>
                      <a:pt x="372" y="229"/>
                    </a:cubicBezTo>
                    <a:cubicBezTo>
                      <a:pt x="376" y="226"/>
                      <a:pt x="382" y="228"/>
                      <a:pt x="387" y="227"/>
                    </a:cubicBezTo>
                    <a:cubicBezTo>
                      <a:pt x="389" y="228"/>
                      <a:pt x="389" y="228"/>
                      <a:pt x="390" y="229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7" y="228"/>
                      <a:pt x="396" y="230"/>
                      <a:pt x="399" y="230"/>
                    </a:cubicBezTo>
                    <a:cubicBezTo>
                      <a:pt x="399" y="229"/>
                      <a:pt x="399" y="229"/>
                      <a:pt x="399" y="229"/>
                    </a:cubicBezTo>
                    <a:cubicBezTo>
                      <a:pt x="401" y="227"/>
                      <a:pt x="406" y="229"/>
                      <a:pt x="408" y="230"/>
                    </a:cubicBezTo>
                    <a:cubicBezTo>
                      <a:pt x="413" y="230"/>
                      <a:pt x="413" y="226"/>
                      <a:pt x="418" y="226"/>
                    </a:cubicBezTo>
                    <a:cubicBezTo>
                      <a:pt x="418" y="228"/>
                      <a:pt x="418" y="228"/>
                      <a:pt x="418" y="228"/>
                    </a:cubicBezTo>
                    <a:cubicBezTo>
                      <a:pt x="422" y="229"/>
                      <a:pt x="422" y="229"/>
                      <a:pt x="422" y="229"/>
                    </a:cubicBezTo>
                    <a:cubicBezTo>
                      <a:pt x="424" y="231"/>
                      <a:pt x="428" y="229"/>
                      <a:pt x="430" y="231"/>
                    </a:cubicBezTo>
                    <a:cubicBezTo>
                      <a:pt x="432" y="231"/>
                      <a:pt x="435" y="231"/>
                      <a:pt x="435" y="229"/>
                    </a:cubicBezTo>
                    <a:cubicBezTo>
                      <a:pt x="439" y="227"/>
                      <a:pt x="445" y="227"/>
                      <a:pt x="448" y="226"/>
                    </a:cubicBezTo>
                    <a:cubicBezTo>
                      <a:pt x="448" y="226"/>
                      <a:pt x="446" y="227"/>
                      <a:pt x="446" y="228"/>
                    </a:cubicBezTo>
                    <a:cubicBezTo>
                      <a:pt x="450" y="228"/>
                      <a:pt x="452" y="224"/>
                      <a:pt x="456" y="225"/>
                    </a:cubicBezTo>
                    <a:cubicBezTo>
                      <a:pt x="456" y="226"/>
                      <a:pt x="456" y="226"/>
                      <a:pt x="456" y="226"/>
                    </a:cubicBezTo>
                    <a:cubicBezTo>
                      <a:pt x="454" y="227"/>
                      <a:pt x="456" y="229"/>
                      <a:pt x="457" y="230"/>
                    </a:cubicBezTo>
                    <a:cubicBezTo>
                      <a:pt x="459" y="229"/>
                      <a:pt x="458" y="226"/>
                      <a:pt x="462" y="226"/>
                    </a:cubicBezTo>
                    <a:cubicBezTo>
                      <a:pt x="463" y="228"/>
                      <a:pt x="463" y="228"/>
                      <a:pt x="463" y="228"/>
                    </a:cubicBezTo>
                    <a:cubicBezTo>
                      <a:pt x="468" y="231"/>
                      <a:pt x="468" y="225"/>
                      <a:pt x="473" y="227"/>
                    </a:cubicBezTo>
                    <a:cubicBezTo>
                      <a:pt x="473" y="226"/>
                      <a:pt x="473" y="226"/>
                      <a:pt x="473" y="226"/>
                    </a:cubicBezTo>
                    <a:cubicBezTo>
                      <a:pt x="469" y="226"/>
                      <a:pt x="465" y="227"/>
                      <a:pt x="462" y="226"/>
                    </a:cubicBezTo>
                    <a:cubicBezTo>
                      <a:pt x="462" y="225"/>
                      <a:pt x="464" y="225"/>
                      <a:pt x="464" y="225"/>
                    </a:cubicBezTo>
                    <a:cubicBezTo>
                      <a:pt x="468" y="225"/>
                      <a:pt x="472" y="221"/>
                      <a:pt x="475" y="224"/>
                    </a:cubicBezTo>
                    <a:cubicBezTo>
                      <a:pt x="476" y="224"/>
                      <a:pt x="475" y="222"/>
                      <a:pt x="477" y="222"/>
                    </a:cubicBezTo>
                    <a:cubicBezTo>
                      <a:pt x="477" y="223"/>
                      <a:pt x="479" y="223"/>
                      <a:pt x="478" y="224"/>
                    </a:cubicBezTo>
                    <a:cubicBezTo>
                      <a:pt x="482" y="225"/>
                      <a:pt x="488" y="225"/>
                      <a:pt x="494" y="224"/>
                    </a:cubicBezTo>
                    <a:cubicBezTo>
                      <a:pt x="495" y="223"/>
                      <a:pt x="498" y="222"/>
                      <a:pt x="496" y="220"/>
                    </a:cubicBezTo>
                    <a:cubicBezTo>
                      <a:pt x="492" y="217"/>
                      <a:pt x="497" y="216"/>
                      <a:pt x="499" y="215"/>
                    </a:cubicBezTo>
                    <a:cubicBezTo>
                      <a:pt x="500" y="216"/>
                      <a:pt x="500" y="216"/>
                      <a:pt x="500" y="217"/>
                    </a:cubicBezTo>
                    <a:cubicBezTo>
                      <a:pt x="498" y="225"/>
                      <a:pt x="515" y="220"/>
                      <a:pt x="521" y="223"/>
                    </a:cubicBezTo>
                    <a:cubicBezTo>
                      <a:pt x="515" y="224"/>
                      <a:pt x="518" y="228"/>
                      <a:pt x="511" y="228"/>
                    </a:cubicBezTo>
                    <a:cubicBezTo>
                      <a:pt x="515" y="229"/>
                      <a:pt x="516" y="230"/>
                      <a:pt x="520" y="229"/>
                    </a:cubicBezTo>
                    <a:cubicBezTo>
                      <a:pt x="523" y="228"/>
                      <a:pt x="532" y="226"/>
                      <a:pt x="528" y="222"/>
                    </a:cubicBezTo>
                    <a:cubicBezTo>
                      <a:pt x="529" y="219"/>
                      <a:pt x="536" y="220"/>
                      <a:pt x="538" y="220"/>
                    </a:cubicBezTo>
                    <a:cubicBezTo>
                      <a:pt x="538" y="219"/>
                      <a:pt x="536" y="219"/>
                      <a:pt x="535" y="218"/>
                    </a:cubicBezTo>
                    <a:cubicBezTo>
                      <a:pt x="535" y="216"/>
                      <a:pt x="540" y="217"/>
                      <a:pt x="542" y="216"/>
                    </a:cubicBezTo>
                    <a:cubicBezTo>
                      <a:pt x="543" y="216"/>
                      <a:pt x="546" y="216"/>
                      <a:pt x="545" y="218"/>
                    </a:cubicBezTo>
                    <a:cubicBezTo>
                      <a:pt x="541" y="220"/>
                      <a:pt x="547" y="223"/>
                      <a:pt x="544" y="226"/>
                    </a:cubicBezTo>
                    <a:cubicBezTo>
                      <a:pt x="549" y="226"/>
                      <a:pt x="549" y="226"/>
                      <a:pt x="549" y="226"/>
                    </a:cubicBezTo>
                    <a:cubicBezTo>
                      <a:pt x="548" y="229"/>
                      <a:pt x="541" y="225"/>
                      <a:pt x="539" y="228"/>
                    </a:cubicBezTo>
                    <a:cubicBezTo>
                      <a:pt x="542" y="229"/>
                      <a:pt x="547" y="227"/>
                      <a:pt x="550" y="228"/>
                    </a:cubicBezTo>
                    <a:cubicBezTo>
                      <a:pt x="557" y="233"/>
                      <a:pt x="568" y="231"/>
                      <a:pt x="577" y="229"/>
                    </a:cubicBezTo>
                    <a:cubicBezTo>
                      <a:pt x="579" y="231"/>
                      <a:pt x="582" y="231"/>
                      <a:pt x="584" y="231"/>
                    </a:cubicBezTo>
                    <a:cubicBezTo>
                      <a:pt x="592" y="231"/>
                      <a:pt x="585" y="227"/>
                      <a:pt x="587" y="225"/>
                    </a:cubicBezTo>
                    <a:cubicBezTo>
                      <a:pt x="582" y="224"/>
                      <a:pt x="591" y="223"/>
                      <a:pt x="587" y="221"/>
                    </a:cubicBezTo>
                    <a:cubicBezTo>
                      <a:pt x="578" y="221"/>
                      <a:pt x="569" y="218"/>
                      <a:pt x="560" y="219"/>
                    </a:cubicBezTo>
                    <a:cubicBezTo>
                      <a:pt x="557" y="218"/>
                      <a:pt x="557" y="218"/>
                      <a:pt x="557" y="218"/>
                    </a:cubicBezTo>
                    <a:cubicBezTo>
                      <a:pt x="556" y="214"/>
                      <a:pt x="548" y="215"/>
                      <a:pt x="544" y="213"/>
                    </a:cubicBezTo>
                    <a:cubicBezTo>
                      <a:pt x="539" y="208"/>
                      <a:pt x="551" y="213"/>
                      <a:pt x="550" y="208"/>
                    </a:cubicBezTo>
                    <a:cubicBezTo>
                      <a:pt x="543" y="208"/>
                      <a:pt x="543" y="208"/>
                      <a:pt x="543" y="208"/>
                    </a:cubicBezTo>
                    <a:cubicBezTo>
                      <a:pt x="541" y="210"/>
                      <a:pt x="536" y="208"/>
                      <a:pt x="536" y="211"/>
                    </a:cubicBezTo>
                    <a:cubicBezTo>
                      <a:pt x="535" y="208"/>
                      <a:pt x="531" y="211"/>
                      <a:pt x="529" y="210"/>
                    </a:cubicBezTo>
                    <a:cubicBezTo>
                      <a:pt x="527" y="210"/>
                      <a:pt x="527" y="208"/>
                      <a:pt x="526" y="207"/>
                    </a:cubicBezTo>
                    <a:cubicBezTo>
                      <a:pt x="529" y="205"/>
                      <a:pt x="531" y="208"/>
                      <a:pt x="533" y="208"/>
                    </a:cubicBezTo>
                    <a:cubicBezTo>
                      <a:pt x="534" y="206"/>
                      <a:pt x="539" y="206"/>
                      <a:pt x="536" y="205"/>
                    </a:cubicBezTo>
                    <a:cubicBezTo>
                      <a:pt x="538" y="203"/>
                      <a:pt x="540" y="202"/>
                      <a:pt x="542" y="202"/>
                    </a:cubicBezTo>
                    <a:cubicBezTo>
                      <a:pt x="548" y="202"/>
                      <a:pt x="556" y="200"/>
                      <a:pt x="558" y="205"/>
                    </a:cubicBezTo>
                    <a:cubicBezTo>
                      <a:pt x="558" y="205"/>
                      <a:pt x="558" y="205"/>
                      <a:pt x="557" y="205"/>
                    </a:cubicBezTo>
                    <a:cubicBezTo>
                      <a:pt x="560" y="206"/>
                      <a:pt x="560" y="206"/>
                      <a:pt x="560" y="206"/>
                    </a:cubicBezTo>
                    <a:cubicBezTo>
                      <a:pt x="563" y="208"/>
                      <a:pt x="565" y="203"/>
                      <a:pt x="569" y="203"/>
                    </a:cubicBezTo>
                    <a:cubicBezTo>
                      <a:pt x="575" y="202"/>
                      <a:pt x="572" y="206"/>
                      <a:pt x="575" y="208"/>
                    </a:cubicBezTo>
                    <a:cubicBezTo>
                      <a:pt x="571" y="208"/>
                      <a:pt x="570" y="210"/>
                      <a:pt x="568" y="212"/>
                    </a:cubicBezTo>
                    <a:cubicBezTo>
                      <a:pt x="566" y="217"/>
                      <a:pt x="577" y="213"/>
                      <a:pt x="577" y="218"/>
                    </a:cubicBezTo>
                    <a:cubicBezTo>
                      <a:pt x="580" y="219"/>
                      <a:pt x="582" y="216"/>
                      <a:pt x="584" y="215"/>
                    </a:cubicBezTo>
                    <a:cubicBezTo>
                      <a:pt x="590" y="218"/>
                      <a:pt x="590" y="218"/>
                      <a:pt x="590" y="218"/>
                    </a:cubicBezTo>
                    <a:cubicBezTo>
                      <a:pt x="591" y="215"/>
                      <a:pt x="594" y="216"/>
                      <a:pt x="597" y="216"/>
                    </a:cubicBezTo>
                    <a:cubicBezTo>
                      <a:pt x="599" y="218"/>
                      <a:pt x="602" y="214"/>
                      <a:pt x="605" y="216"/>
                    </a:cubicBezTo>
                    <a:cubicBezTo>
                      <a:pt x="610" y="215"/>
                      <a:pt x="612" y="219"/>
                      <a:pt x="617" y="221"/>
                    </a:cubicBezTo>
                    <a:cubicBezTo>
                      <a:pt x="609" y="222"/>
                      <a:pt x="601" y="220"/>
                      <a:pt x="593" y="221"/>
                    </a:cubicBezTo>
                    <a:cubicBezTo>
                      <a:pt x="605" y="224"/>
                      <a:pt x="605" y="224"/>
                      <a:pt x="605" y="224"/>
                    </a:cubicBezTo>
                    <a:cubicBezTo>
                      <a:pt x="610" y="222"/>
                      <a:pt x="614" y="227"/>
                      <a:pt x="618" y="224"/>
                    </a:cubicBezTo>
                    <a:cubicBezTo>
                      <a:pt x="618" y="219"/>
                      <a:pt x="623" y="217"/>
                      <a:pt x="625" y="213"/>
                    </a:cubicBezTo>
                    <a:cubicBezTo>
                      <a:pt x="625" y="215"/>
                      <a:pt x="627" y="216"/>
                      <a:pt x="628" y="216"/>
                    </a:cubicBezTo>
                    <a:cubicBezTo>
                      <a:pt x="629" y="218"/>
                      <a:pt x="629" y="220"/>
                      <a:pt x="628" y="221"/>
                    </a:cubicBezTo>
                    <a:cubicBezTo>
                      <a:pt x="623" y="221"/>
                      <a:pt x="623" y="221"/>
                      <a:pt x="623" y="221"/>
                    </a:cubicBezTo>
                    <a:cubicBezTo>
                      <a:pt x="623" y="222"/>
                      <a:pt x="622" y="223"/>
                      <a:pt x="624" y="224"/>
                    </a:cubicBezTo>
                    <a:cubicBezTo>
                      <a:pt x="631" y="224"/>
                      <a:pt x="638" y="224"/>
                      <a:pt x="645" y="224"/>
                    </a:cubicBezTo>
                    <a:cubicBezTo>
                      <a:pt x="652" y="225"/>
                      <a:pt x="659" y="224"/>
                      <a:pt x="666" y="224"/>
                    </a:cubicBezTo>
                    <a:cubicBezTo>
                      <a:pt x="668" y="221"/>
                      <a:pt x="661" y="223"/>
                      <a:pt x="659" y="221"/>
                    </a:cubicBezTo>
                    <a:cubicBezTo>
                      <a:pt x="659" y="215"/>
                      <a:pt x="650" y="221"/>
                      <a:pt x="645" y="219"/>
                    </a:cubicBezTo>
                    <a:cubicBezTo>
                      <a:pt x="648" y="217"/>
                      <a:pt x="648" y="217"/>
                      <a:pt x="648" y="217"/>
                    </a:cubicBezTo>
                    <a:cubicBezTo>
                      <a:pt x="645" y="216"/>
                      <a:pt x="641" y="217"/>
                      <a:pt x="639" y="219"/>
                    </a:cubicBezTo>
                    <a:cubicBezTo>
                      <a:pt x="634" y="222"/>
                      <a:pt x="636" y="216"/>
                      <a:pt x="632" y="216"/>
                    </a:cubicBezTo>
                    <a:cubicBezTo>
                      <a:pt x="635" y="215"/>
                      <a:pt x="638" y="215"/>
                      <a:pt x="641" y="216"/>
                    </a:cubicBezTo>
                    <a:cubicBezTo>
                      <a:pt x="645" y="214"/>
                      <a:pt x="652" y="215"/>
                      <a:pt x="654" y="212"/>
                    </a:cubicBezTo>
                    <a:cubicBezTo>
                      <a:pt x="651" y="211"/>
                      <a:pt x="651" y="211"/>
                      <a:pt x="651" y="211"/>
                    </a:cubicBezTo>
                    <a:cubicBezTo>
                      <a:pt x="654" y="209"/>
                      <a:pt x="657" y="207"/>
                      <a:pt x="661" y="204"/>
                    </a:cubicBezTo>
                    <a:cubicBezTo>
                      <a:pt x="659" y="203"/>
                      <a:pt x="658" y="205"/>
                      <a:pt x="657" y="205"/>
                    </a:cubicBezTo>
                    <a:cubicBezTo>
                      <a:pt x="653" y="205"/>
                      <a:pt x="651" y="202"/>
                      <a:pt x="653" y="200"/>
                    </a:cubicBezTo>
                    <a:cubicBezTo>
                      <a:pt x="643" y="200"/>
                      <a:pt x="643" y="200"/>
                      <a:pt x="643" y="200"/>
                    </a:cubicBezTo>
                    <a:cubicBezTo>
                      <a:pt x="641" y="196"/>
                      <a:pt x="641" y="196"/>
                      <a:pt x="641" y="196"/>
                    </a:cubicBezTo>
                    <a:cubicBezTo>
                      <a:pt x="639" y="196"/>
                      <a:pt x="641" y="198"/>
                      <a:pt x="638" y="198"/>
                    </a:cubicBezTo>
                    <a:cubicBezTo>
                      <a:pt x="637" y="197"/>
                      <a:pt x="636" y="196"/>
                      <a:pt x="636" y="195"/>
                    </a:cubicBezTo>
                    <a:cubicBezTo>
                      <a:pt x="635" y="193"/>
                      <a:pt x="640" y="193"/>
                      <a:pt x="643" y="193"/>
                    </a:cubicBezTo>
                    <a:cubicBezTo>
                      <a:pt x="639" y="192"/>
                      <a:pt x="639" y="192"/>
                      <a:pt x="639" y="192"/>
                    </a:cubicBezTo>
                    <a:cubicBezTo>
                      <a:pt x="639" y="189"/>
                      <a:pt x="644" y="190"/>
                      <a:pt x="647" y="188"/>
                    </a:cubicBezTo>
                    <a:cubicBezTo>
                      <a:pt x="652" y="190"/>
                      <a:pt x="655" y="186"/>
                      <a:pt x="661" y="186"/>
                    </a:cubicBezTo>
                    <a:cubicBezTo>
                      <a:pt x="663" y="185"/>
                      <a:pt x="657" y="182"/>
                      <a:pt x="662" y="181"/>
                    </a:cubicBezTo>
                    <a:cubicBezTo>
                      <a:pt x="660" y="180"/>
                      <a:pt x="655" y="179"/>
                      <a:pt x="654" y="177"/>
                    </a:cubicBezTo>
                    <a:cubicBezTo>
                      <a:pt x="646" y="182"/>
                      <a:pt x="639" y="177"/>
                      <a:pt x="630" y="179"/>
                    </a:cubicBezTo>
                    <a:cubicBezTo>
                      <a:pt x="620" y="177"/>
                      <a:pt x="608" y="178"/>
                      <a:pt x="596" y="178"/>
                    </a:cubicBezTo>
                    <a:cubicBezTo>
                      <a:pt x="596" y="174"/>
                      <a:pt x="590" y="178"/>
                      <a:pt x="589" y="176"/>
                    </a:cubicBezTo>
                    <a:cubicBezTo>
                      <a:pt x="588" y="176"/>
                      <a:pt x="588" y="175"/>
                      <a:pt x="589" y="174"/>
                    </a:cubicBezTo>
                    <a:cubicBezTo>
                      <a:pt x="591" y="171"/>
                      <a:pt x="592" y="175"/>
                      <a:pt x="595" y="175"/>
                    </a:cubicBezTo>
                    <a:cubicBezTo>
                      <a:pt x="597" y="175"/>
                      <a:pt x="597" y="173"/>
                      <a:pt x="596" y="172"/>
                    </a:cubicBezTo>
                    <a:cubicBezTo>
                      <a:pt x="583" y="171"/>
                      <a:pt x="583" y="171"/>
                      <a:pt x="583" y="171"/>
                    </a:cubicBezTo>
                    <a:cubicBezTo>
                      <a:pt x="582" y="172"/>
                      <a:pt x="579" y="174"/>
                      <a:pt x="579" y="172"/>
                    </a:cubicBezTo>
                    <a:cubicBezTo>
                      <a:pt x="579" y="173"/>
                      <a:pt x="578" y="173"/>
                      <a:pt x="579" y="174"/>
                    </a:cubicBezTo>
                    <a:cubicBezTo>
                      <a:pt x="592" y="168"/>
                      <a:pt x="582" y="178"/>
                      <a:pt x="589" y="180"/>
                    </a:cubicBezTo>
                    <a:cubicBezTo>
                      <a:pt x="587" y="181"/>
                      <a:pt x="587" y="181"/>
                      <a:pt x="586" y="182"/>
                    </a:cubicBezTo>
                    <a:cubicBezTo>
                      <a:pt x="579" y="182"/>
                      <a:pt x="572" y="181"/>
                      <a:pt x="567" y="178"/>
                    </a:cubicBezTo>
                    <a:cubicBezTo>
                      <a:pt x="568" y="176"/>
                      <a:pt x="572" y="176"/>
                      <a:pt x="572" y="175"/>
                    </a:cubicBezTo>
                    <a:cubicBezTo>
                      <a:pt x="569" y="174"/>
                      <a:pt x="566" y="175"/>
                      <a:pt x="562" y="175"/>
                    </a:cubicBezTo>
                    <a:cubicBezTo>
                      <a:pt x="561" y="176"/>
                      <a:pt x="564" y="177"/>
                      <a:pt x="563" y="178"/>
                    </a:cubicBezTo>
                    <a:cubicBezTo>
                      <a:pt x="564" y="178"/>
                      <a:pt x="564" y="178"/>
                      <a:pt x="565" y="178"/>
                    </a:cubicBezTo>
                    <a:cubicBezTo>
                      <a:pt x="566" y="179"/>
                      <a:pt x="566" y="180"/>
                      <a:pt x="566" y="181"/>
                    </a:cubicBezTo>
                    <a:cubicBezTo>
                      <a:pt x="565" y="181"/>
                      <a:pt x="565" y="182"/>
                      <a:pt x="564" y="181"/>
                    </a:cubicBezTo>
                    <a:cubicBezTo>
                      <a:pt x="560" y="180"/>
                      <a:pt x="559" y="183"/>
                      <a:pt x="559" y="185"/>
                    </a:cubicBezTo>
                    <a:cubicBezTo>
                      <a:pt x="563" y="185"/>
                      <a:pt x="568" y="186"/>
                      <a:pt x="568" y="189"/>
                    </a:cubicBezTo>
                    <a:cubicBezTo>
                      <a:pt x="573" y="189"/>
                      <a:pt x="577" y="190"/>
                      <a:pt x="581" y="190"/>
                    </a:cubicBezTo>
                    <a:cubicBezTo>
                      <a:pt x="582" y="188"/>
                      <a:pt x="577" y="187"/>
                      <a:pt x="576" y="187"/>
                    </a:cubicBezTo>
                    <a:cubicBezTo>
                      <a:pt x="580" y="187"/>
                      <a:pt x="587" y="185"/>
                      <a:pt x="591" y="188"/>
                    </a:cubicBezTo>
                    <a:cubicBezTo>
                      <a:pt x="598" y="186"/>
                      <a:pt x="601" y="190"/>
                      <a:pt x="606" y="192"/>
                    </a:cubicBezTo>
                    <a:cubicBezTo>
                      <a:pt x="603" y="195"/>
                      <a:pt x="599" y="192"/>
                      <a:pt x="596" y="194"/>
                    </a:cubicBezTo>
                    <a:cubicBezTo>
                      <a:pt x="591" y="192"/>
                      <a:pt x="583" y="192"/>
                      <a:pt x="578" y="192"/>
                    </a:cubicBezTo>
                    <a:cubicBezTo>
                      <a:pt x="579" y="193"/>
                      <a:pt x="579" y="193"/>
                      <a:pt x="580" y="193"/>
                    </a:cubicBezTo>
                    <a:cubicBezTo>
                      <a:pt x="582" y="193"/>
                      <a:pt x="588" y="194"/>
                      <a:pt x="586" y="196"/>
                    </a:cubicBezTo>
                    <a:cubicBezTo>
                      <a:pt x="588" y="196"/>
                      <a:pt x="591" y="196"/>
                      <a:pt x="592" y="197"/>
                    </a:cubicBezTo>
                    <a:cubicBezTo>
                      <a:pt x="590" y="200"/>
                      <a:pt x="586" y="196"/>
                      <a:pt x="583" y="198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1" y="195"/>
                      <a:pt x="577" y="196"/>
                      <a:pt x="575" y="194"/>
                    </a:cubicBezTo>
                    <a:cubicBezTo>
                      <a:pt x="571" y="193"/>
                      <a:pt x="572" y="196"/>
                      <a:pt x="570" y="197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67" y="197"/>
                      <a:pt x="567" y="197"/>
                      <a:pt x="567" y="197"/>
                    </a:cubicBezTo>
                    <a:cubicBezTo>
                      <a:pt x="557" y="198"/>
                      <a:pt x="546" y="199"/>
                      <a:pt x="539" y="197"/>
                    </a:cubicBezTo>
                    <a:cubicBezTo>
                      <a:pt x="535" y="196"/>
                      <a:pt x="533" y="199"/>
                      <a:pt x="530" y="198"/>
                    </a:cubicBezTo>
                    <a:cubicBezTo>
                      <a:pt x="525" y="199"/>
                      <a:pt x="518" y="198"/>
                      <a:pt x="516" y="195"/>
                    </a:cubicBezTo>
                    <a:cubicBezTo>
                      <a:pt x="518" y="192"/>
                      <a:pt x="523" y="193"/>
                      <a:pt x="526" y="192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2" y="191"/>
                      <a:pt x="518" y="191"/>
                      <a:pt x="513" y="192"/>
                    </a:cubicBezTo>
                    <a:cubicBezTo>
                      <a:pt x="515" y="193"/>
                      <a:pt x="515" y="193"/>
                      <a:pt x="515" y="193"/>
                    </a:cubicBezTo>
                    <a:cubicBezTo>
                      <a:pt x="515" y="194"/>
                      <a:pt x="515" y="194"/>
                      <a:pt x="515" y="194"/>
                    </a:cubicBezTo>
                    <a:cubicBezTo>
                      <a:pt x="514" y="193"/>
                      <a:pt x="513" y="193"/>
                      <a:pt x="513" y="193"/>
                    </a:cubicBezTo>
                    <a:cubicBezTo>
                      <a:pt x="515" y="196"/>
                      <a:pt x="515" y="196"/>
                      <a:pt x="515" y="196"/>
                    </a:cubicBezTo>
                    <a:cubicBezTo>
                      <a:pt x="513" y="199"/>
                      <a:pt x="508" y="194"/>
                      <a:pt x="505" y="197"/>
                    </a:cubicBezTo>
                    <a:cubicBezTo>
                      <a:pt x="498" y="195"/>
                      <a:pt x="491" y="199"/>
                      <a:pt x="483" y="196"/>
                    </a:cubicBezTo>
                    <a:cubicBezTo>
                      <a:pt x="476" y="199"/>
                      <a:pt x="471" y="196"/>
                      <a:pt x="464" y="198"/>
                    </a:cubicBezTo>
                    <a:cubicBezTo>
                      <a:pt x="463" y="197"/>
                      <a:pt x="462" y="197"/>
                      <a:pt x="463" y="197"/>
                    </a:cubicBezTo>
                    <a:cubicBezTo>
                      <a:pt x="457" y="197"/>
                      <a:pt x="450" y="197"/>
                      <a:pt x="445" y="197"/>
                    </a:cubicBezTo>
                    <a:cubicBezTo>
                      <a:pt x="445" y="195"/>
                      <a:pt x="445" y="195"/>
                      <a:pt x="445" y="195"/>
                    </a:cubicBezTo>
                    <a:cubicBezTo>
                      <a:pt x="446" y="193"/>
                      <a:pt x="442" y="193"/>
                      <a:pt x="439" y="194"/>
                    </a:cubicBezTo>
                    <a:cubicBezTo>
                      <a:pt x="437" y="193"/>
                      <a:pt x="435" y="192"/>
                      <a:pt x="437" y="191"/>
                    </a:cubicBezTo>
                    <a:cubicBezTo>
                      <a:pt x="433" y="190"/>
                      <a:pt x="433" y="193"/>
                      <a:pt x="429" y="192"/>
                    </a:cubicBezTo>
                    <a:cubicBezTo>
                      <a:pt x="429" y="190"/>
                      <a:pt x="429" y="190"/>
                      <a:pt x="429" y="190"/>
                    </a:cubicBezTo>
                    <a:cubicBezTo>
                      <a:pt x="415" y="189"/>
                      <a:pt x="399" y="190"/>
                      <a:pt x="385" y="190"/>
                    </a:cubicBezTo>
                    <a:cubicBezTo>
                      <a:pt x="385" y="192"/>
                      <a:pt x="383" y="194"/>
                      <a:pt x="386" y="196"/>
                    </a:cubicBezTo>
                    <a:cubicBezTo>
                      <a:pt x="384" y="196"/>
                      <a:pt x="382" y="198"/>
                      <a:pt x="380" y="197"/>
                    </a:cubicBezTo>
                    <a:cubicBezTo>
                      <a:pt x="379" y="198"/>
                      <a:pt x="375" y="197"/>
                      <a:pt x="374" y="199"/>
                    </a:cubicBezTo>
                    <a:cubicBezTo>
                      <a:pt x="372" y="199"/>
                      <a:pt x="370" y="198"/>
                      <a:pt x="371" y="197"/>
                    </a:cubicBezTo>
                    <a:cubicBezTo>
                      <a:pt x="362" y="197"/>
                      <a:pt x="353" y="199"/>
                      <a:pt x="346" y="196"/>
                    </a:cubicBezTo>
                    <a:cubicBezTo>
                      <a:pt x="348" y="193"/>
                      <a:pt x="345" y="192"/>
                      <a:pt x="346" y="190"/>
                    </a:cubicBezTo>
                    <a:cubicBezTo>
                      <a:pt x="341" y="190"/>
                      <a:pt x="341" y="190"/>
                      <a:pt x="341" y="190"/>
                    </a:cubicBezTo>
                    <a:cubicBezTo>
                      <a:pt x="336" y="187"/>
                      <a:pt x="331" y="192"/>
                      <a:pt x="325" y="190"/>
                    </a:cubicBezTo>
                    <a:cubicBezTo>
                      <a:pt x="324" y="189"/>
                      <a:pt x="323" y="188"/>
                      <a:pt x="323" y="187"/>
                    </a:cubicBezTo>
                    <a:cubicBezTo>
                      <a:pt x="327" y="188"/>
                      <a:pt x="331" y="184"/>
                      <a:pt x="335" y="186"/>
                    </a:cubicBezTo>
                    <a:cubicBezTo>
                      <a:pt x="341" y="183"/>
                      <a:pt x="351" y="186"/>
                      <a:pt x="359" y="184"/>
                    </a:cubicBezTo>
                    <a:cubicBezTo>
                      <a:pt x="370" y="183"/>
                      <a:pt x="379" y="186"/>
                      <a:pt x="390" y="184"/>
                    </a:cubicBezTo>
                    <a:cubicBezTo>
                      <a:pt x="389" y="182"/>
                      <a:pt x="389" y="181"/>
                      <a:pt x="387" y="179"/>
                    </a:cubicBezTo>
                    <a:cubicBezTo>
                      <a:pt x="377" y="177"/>
                      <a:pt x="376" y="186"/>
                      <a:pt x="366" y="183"/>
                    </a:cubicBezTo>
                    <a:cubicBezTo>
                      <a:pt x="366" y="180"/>
                      <a:pt x="363" y="181"/>
                      <a:pt x="361" y="181"/>
                    </a:cubicBezTo>
                    <a:cubicBezTo>
                      <a:pt x="358" y="179"/>
                      <a:pt x="356" y="183"/>
                      <a:pt x="354" y="180"/>
                    </a:cubicBezTo>
                    <a:cubicBezTo>
                      <a:pt x="345" y="181"/>
                      <a:pt x="334" y="181"/>
                      <a:pt x="326" y="183"/>
                    </a:cubicBezTo>
                    <a:cubicBezTo>
                      <a:pt x="325" y="180"/>
                      <a:pt x="322" y="182"/>
                      <a:pt x="319" y="182"/>
                    </a:cubicBezTo>
                    <a:cubicBezTo>
                      <a:pt x="318" y="181"/>
                      <a:pt x="317" y="180"/>
                      <a:pt x="317" y="179"/>
                    </a:cubicBezTo>
                    <a:cubicBezTo>
                      <a:pt x="314" y="179"/>
                      <a:pt x="314" y="179"/>
                      <a:pt x="314" y="179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07" y="184"/>
                      <a:pt x="303" y="181"/>
                      <a:pt x="298" y="181"/>
                    </a:cubicBezTo>
                    <a:cubicBezTo>
                      <a:pt x="297" y="184"/>
                      <a:pt x="291" y="181"/>
                      <a:pt x="287" y="182"/>
                    </a:cubicBezTo>
                    <a:cubicBezTo>
                      <a:pt x="284" y="186"/>
                      <a:pt x="279" y="180"/>
                      <a:pt x="275" y="184"/>
                    </a:cubicBezTo>
                    <a:cubicBezTo>
                      <a:pt x="266" y="182"/>
                      <a:pt x="257" y="182"/>
                      <a:pt x="249" y="185"/>
                    </a:cubicBezTo>
                    <a:cubicBezTo>
                      <a:pt x="242" y="181"/>
                      <a:pt x="229" y="186"/>
                      <a:pt x="220" y="185"/>
                    </a:cubicBezTo>
                    <a:cubicBezTo>
                      <a:pt x="218" y="184"/>
                      <a:pt x="215" y="183"/>
                      <a:pt x="214" y="185"/>
                    </a:cubicBezTo>
                    <a:cubicBezTo>
                      <a:pt x="208" y="183"/>
                      <a:pt x="204" y="185"/>
                      <a:pt x="199" y="184"/>
                    </a:cubicBezTo>
                    <a:cubicBezTo>
                      <a:pt x="200" y="183"/>
                      <a:pt x="196" y="181"/>
                      <a:pt x="200" y="180"/>
                    </a:cubicBezTo>
                    <a:cubicBezTo>
                      <a:pt x="202" y="181"/>
                      <a:pt x="205" y="180"/>
                      <a:pt x="206" y="179"/>
                    </a:cubicBezTo>
                    <a:cubicBezTo>
                      <a:pt x="208" y="178"/>
                      <a:pt x="212" y="179"/>
                      <a:pt x="214" y="181"/>
                    </a:cubicBezTo>
                    <a:cubicBezTo>
                      <a:pt x="217" y="181"/>
                      <a:pt x="223" y="181"/>
                      <a:pt x="225" y="179"/>
                    </a:cubicBezTo>
                    <a:cubicBezTo>
                      <a:pt x="224" y="177"/>
                      <a:pt x="229" y="178"/>
                      <a:pt x="230" y="176"/>
                    </a:cubicBezTo>
                    <a:cubicBezTo>
                      <a:pt x="238" y="176"/>
                      <a:pt x="239" y="179"/>
                      <a:pt x="245" y="180"/>
                    </a:cubicBezTo>
                    <a:cubicBezTo>
                      <a:pt x="247" y="179"/>
                      <a:pt x="247" y="178"/>
                      <a:pt x="247" y="177"/>
                    </a:cubicBezTo>
                    <a:cubicBezTo>
                      <a:pt x="250" y="176"/>
                      <a:pt x="249" y="179"/>
                      <a:pt x="251" y="178"/>
                    </a:cubicBezTo>
                    <a:cubicBezTo>
                      <a:pt x="251" y="177"/>
                      <a:pt x="251" y="177"/>
                      <a:pt x="251" y="177"/>
                    </a:cubicBezTo>
                    <a:cubicBezTo>
                      <a:pt x="257" y="176"/>
                      <a:pt x="249" y="172"/>
                      <a:pt x="255" y="172"/>
                    </a:cubicBezTo>
                    <a:cubicBezTo>
                      <a:pt x="247" y="172"/>
                      <a:pt x="239" y="171"/>
                      <a:pt x="230" y="172"/>
                    </a:cubicBezTo>
                    <a:cubicBezTo>
                      <a:pt x="227" y="172"/>
                      <a:pt x="227" y="168"/>
                      <a:pt x="223" y="170"/>
                    </a:cubicBezTo>
                    <a:cubicBezTo>
                      <a:pt x="221" y="169"/>
                      <a:pt x="222" y="167"/>
                      <a:pt x="224" y="166"/>
                    </a:cubicBezTo>
                    <a:cubicBezTo>
                      <a:pt x="218" y="166"/>
                      <a:pt x="216" y="162"/>
                      <a:pt x="212" y="160"/>
                    </a:cubicBezTo>
                    <a:cubicBezTo>
                      <a:pt x="211" y="160"/>
                      <a:pt x="211" y="158"/>
                      <a:pt x="212" y="158"/>
                    </a:cubicBezTo>
                    <a:cubicBezTo>
                      <a:pt x="218" y="158"/>
                      <a:pt x="216" y="155"/>
                      <a:pt x="220" y="154"/>
                    </a:cubicBezTo>
                    <a:cubicBezTo>
                      <a:pt x="227" y="154"/>
                      <a:pt x="231" y="152"/>
                      <a:pt x="236" y="153"/>
                    </a:cubicBezTo>
                    <a:cubicBezTo>
                      <a:pt x="238" y="155"/>
                      <a:pt x="245" y="154"/>
                      <a:pt x="245" y="156"/>
                    </a:cubicBezTo>
                    <a:cubicBezTo>
                      <a:pt x="240" y="159"/>
                      <a:pt x="240" y="159"/>
                      <a:pt x="240" y="159"/>
                    </a:cubicBezTo>
                    <a:cubicBezTo>
                      <a:pt x="238" y="158"/>
                      <a:pt x="238" y="158"/>
                      <a:pt x="238" y="158"/>
                    </a:cubicBezTo>
                    <a:cubicBezTo>
                      <a:pt x="236" y="161"/>
                      <a:pt x="229" y="159"/>
                      <a:pt x="228" y="163"/>
                    </a:cubicBezTo>
                    <a:cubicBezTo>
                      <a:pt x="232" y="163"/>
                      <a:pt x="232" y="163"/>
                      <a:pt x="232" y="163"/>
                    </a:cubicBezTo>
                    <a:cubicBezTo>
                      <a:pt x="233" y="165"/>
                      <a:pt x="230" y="164"/>
                      <a:pt x="229" y="165"/>
                    </a:cubicBezTo>
                    <a:cubicBezTo>
                      <a:pt x="235" y="167"/>
                      <a:pt x="242" y="164"/>
                      <a:pt x="247" y="166"/>
                    </a:cubicBezTo>
                    <a:cubicBezTo>
                      <a:pt x="254" y="165"/>
                      <a:pt x="261" y="164"/>
                      <a:pt x="269" y="165"/>
                    </a:cubicBezTo>
                    <a:cubicBezTo>
                      <a:pt x="274" y="165"/>
                      <a:pt x="268" y="162"/>
                      <a:pt x="272" y="160"/>
                    </a:cubicBezTo>
                    <a:cubicBezTo>
                      <a:pt x="279" y="160"/>
                      <a:pt x="271" y="163"/>
                      <a:pt x="274" y="164"/>
                    </a:cubicBezTo>
                    <a:cubicBezTo>
                      <a:pt x="275" y="164"/>
                      <a:pt x="276" y="164"/>
                      <a:pt x="276" y="163"/>
                    </a:cubicBezTo>
                    <a:cubicBezTo>
                      <a:pt x="281" y="166"/>
                      <a:pt x="286" y="162"/>
                      <a:pt x="291" y="164"/>
                    </a:cubicBezTo>
                    <a:cubicBezTo>
                      <a:pt x="291" y="162"/>
                      <a:pt x="294" y="162"/>
                      <a:pt x="296" y="162"/>
                    </a:cubicBezTo>
                    <a:cubicBezTo>
                      <a:pt x="297" y="163"/>
                      <a:pt x="298" y="163"/>
                      <a:pt x="298" y="164"/>
                    </a:cubicBezTo>
                    <a:cubicBezTo>
                      <a:pt x="302" y="161"/>
                      <a:pt x="302" y="161"/>
                      <a:pt x="302" y="161"/>
                    </a:cubicBezTo>
                    <a:cubicBezTo>
                      <a:pt x="303" y="160"/>
                      <a:pt x="304" y="161"/>
                      <a:pt x="305" y="162"/>
                    </a:cubicBezTo>
                    <a:cubicBezTo>
                      <a:pt x="325" y="160"/>
                      <a:pt x="325" y="160"/>
                      <a:pt x="325" y="160"/>
                    </a:cubicBezTo>
                    <a:cubicBezTo>
                      <a:pt x="325" y="155"/>
                      <a:pt x="314" y="161"/>
                      <a:pt x="310" y="157"/>
                    </a:cubicBezTo>
                    <a:cubicBezTo>
                      <a:pt x="314" y="155"/>
                      <a:pt x="321" y="157"/>
                      <a:pt x="325" y="155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24" y="149"/>
                      <a:pt x="331" y="152"/>
                      <a:pt x="334" y="151"/>
                    </a:cubicBezTo>
                    <a:cubicBezTo>
                      <a:pt x="338" y="151"/>
                      <a:pt x="344" y="152"/>
                      <a:pt x="342" y="155"/>
                    </a:cubicBezTo>
                    <a:cubicBezTo>
                      <a:pt x="343" y="153"/>
                      <a:pt x="343" y="153"/>
                      <a:pt x="343" y="153"/>
                    </a:cubicBezTo>
                    <a:cubicBezTo>
                      <a:pt x="344" y="152"/>
                      <a:pt x="346" y="153"/>
                      <a:pt x="346" y="154"/>
                    </a:cubicBezTo>
                    <a:cubicBezTo>
                      <a:pt x="348" y="153"/>
                      <a:pt x="349" y="150"/>
                      <a:pt x="353" y="150"/>
                    </a:cubicBezTo>
                    <a:cubicBezTo>
                      <a:pt x="357" y="148"/>
                      <a:pt x="363" y="154"/>
                      <a:pt x="369" y="149"/>
                    </a:cubicBezTo>
                    <a:cubicBezTo>
                      <a:pt x="374" y="150"/>
                      <a:pt x="381" y="147"/>
                      <a:pt x="387" y="151"/>
                    </a:cubicBezTo>
                    <a:cubicBezTo>
                      <a:pt x="385" y="152"/>
                      <a:pt x="383" y="153"/>
                      <a:pt x="384" y="154"/>
                    </a:cubicBezTo>
                    <a:cubicBezTo>
                      <a:pt x="397" y="154"/>
                      <a:pt x="397" y="154"/>
                      <a:pt x="397" y="154"/>
                    </a:cubicBezTo>
                    <a:cubicBezTo>
                      <a:pt x="397" y="153"/>
                      <a:pt x="397" y="153"/>
                      <a:pt x="397" y="153"/>
                    </a:cubicBezTo>
                    <a:cubicBezTo>
                      <a:pt x="395" y="153"/>
                      <a:pt x="393" y="153"/>
                      <a:pt x="392" y="152"/>
                    </a:cubicBezTo>
                    <a:cubicBezTo>
                      <a:pt x="394" y="146"/>
                      <a:pt x="402" y="152"/>
                      <a:pt x="405" y="150"/>
                    </a:cubicBezTo>
                    <a:cubicBezTo>
                      <a:pt x="409" y="151"/>
                      <a:pt x="413" y="146"/>
                      <a:pt x="418" y="149"/>
                    </a:cubicBezTo>
                    <a:cubicBezTo>
                      <a:pt x="417" y="145"/>
                      <a:pt x="425" y="147"/>
                      <a:pt x="429" y="145"/>
                    </a:cubicBezTo>
                    <a:cubicBezTo>
                      <a:pt x="433" y="145"/>
                      <a:pt x="436" y="146"/>
                      <a:pt x="434" y="149"/>
                    </a:cubicBezTo>
                    <a:cubicBezTo>
                      <a:pt x="436" y="149"/>
                      <a:pt x="436" y="149"/>
                      <a:pt x="436" y="149"/>
                    </a:cubicBezTo>
                    <a:cubicBezTo>
                      <a:pt x="437" y="150"/>
                      <a:pt x="442" y="151"/>
                      <a:pt x="440" y="153"/>
                    </a:cubicBezTo>
                    <a:cubicBezTo>
                      <a:pt x="442" y="153"/>
                      <a:pt x="443" y="153"/>
                      <a:pt x="444" y="152"/>
                    </a:cubicBezTo>
                    <a:cubicBezTo>
                      <a:pt x="444" y="146"/>
                      <a:pt x="448" y="153"/>
                      <a:pt x="451" y="152"/>
                    </a:cubicBezTo>
                    <a:cubicBezTo>
                      <a:pt x="449" y="149"/>
                      <a:pt x="455" y="149"/>
                      <a:pt x="455" y="147"/>
                    </a:cubicBezTo>
                    <a:cubicBezTo>
                      <a:pt x="460" y="146"/>
                      <a:pt x="462" y="149"/>
                      <a:pt x="467" y="148"/>
                    </a:cubicBezTo>
                    <a:cubicBezTo>
                      <a:pt x="469" y="150"/>
                      <a:pt x="475" y="149"/>
                      <a:pt x="479" y="150"/>
                    </a:cubicBezTo>
                    <a:cubicBezTo>
                      <a:pt x="482" y="150"/>
                      <a:pt x="486" y="149"/>
                      <a:pt x="488" y="149"/>
                    </a:cubicBezTo>
                    <a:cubicBezTo>
                      <a:pt x="490" y="151"/>
                      <a:pt x="492" y="152"/>
                      <a:pt x="496" y="152"/>
                    </a:cubicBezTo>
                    <a:cubicBezTo>
                      <a:pt x="498" y="149"/>
                      <a:pt x="501" y="153"/>
                      <a:pt x="503" y="150"/>
                    </a:cubicBezTo>
                    <a:cubicBezTo>
                      <a:pt x="505" y="150"/>
                      <a:pt x="508" y="150"/>
                      <a:pt x="510" y="151"/>
                    </a:cubicBezTo>
                    <a:cubicBezTo>
                      <a:pt x="511" y="147"/>
                      <a:pt x="517" y="153"/>
                      <a:pt x="520" y="149"/>
                    </a:cubicBezTo>
                    <a:cubicBezTo>
                      <a:pt x="524" y="152"/>
                      <a:pt x="528" y="150"/>
                      <a:pt x="534" y="150"/>
                    </a:cubicBezTo>
                    <a:cubicBezTo>
                      <a:pt x="540" y="147"/>
                      <a:pt x="547" y="151"/>
                      <a:pt x="554" y="150"/>
                    </a:cubicBezTo>
                    <a:cubicBezTo>
                      <a:pt x="560" y="156"/>
                      <a:pt x="570" y="153"/>
                      <a:pt x="580" y="154"/>
                    </a:cubicBezTo>
                    <a:cubicBezTo>
                      <a:pt x="581" y="153"/>
                      <a:pt x="581" y="152"/>
                      <a:pt x="584" y="153"/>
                    </a:cubicBezTo>
                    <a:cubicBezTo>
                      <a:pt x="584" y="154"/>
                      <a:pt x="584" y="154"/>
                      <a:pt x="584" y="154"/>
                    </a:cubicBezTo>
                    <a:cubicBezTo>
                      <a:pt x="588" y="154"/>
                      <a:pt x="592" y="158"/>
                      <a:pt x="595" y="155"/>
                    </a:cubicBezTo>
                    <a:cubicBezTo>
                      <a:pt x="596" y="156"/>
                      <a:pt x="598" y="156"/>
                      <a:pt x="598" y="157"/>
                    </a:cubicBezTo>
                    <a:cubicBezTo>
                      <a:pt x="602" y="156"/>
                      <a:pt x="609" y="156"/>
                      <a:pt x="612" y="157"/>
                    </a:cubicBezTo>
                    <a:cubicBezTo>
                      <a:pt x="613" y="155"/>
                      <a:pt x="613" y="154"/>
                      <a:pt x="610" y="153"/>
                    </a:cubicBezTo>
                    <a:cubicBezTo>
                      <a:pt x="612" y="152"/>
                      <a:pt x="612" y="152"/>
                      <a:pt x="612" y="152"/>
                    </a:cubicBezTo>
                    <a:cubicBezTo>
                      <a:pt x="613" y="153"/>
                      <a:pt x="614" y="153"/>
                      <a:pt x="616" y="153"/>
                    </a:cubicBezTo>
                    <a:cubicBezTo>
                      <a:pt x="619" y="150"/>
                      <a:pt x="626" y="153"/>
                      <a:pt x="630" y="154"/>
                    </a:cubicBezTo>
                    <a:cubicBezTo>
                      <a:pt x="622" y="155"/>
                      <a:pt x="622" y="155"/>
                      <a:pt x="622" y="155"/>
                    </a:cubicBezTo>
                    <a:cubicBezTo>
                      <a:pt x="621" y="156"/>
                      <a:pt x="623" y="156"/>
                      <a:pt x="625" y="157"/>
                    </a:cubicBezTo>
                    <a:cubicBezTo>
                      <a:pt x="629" y="158"/>
                      <a:pt x="636" y="157"/>
                      <a:pt x="638" y="153"/>
                    </a:cubicBezTo>
                    <a:cubicBezTo>
                      <a:pt x="641" y="153"/>
                      <a:pt x="646" y="152"/>
                      <a:pt x="649" y="151"/>
                    </a:cubicBezTo>
                    <a:cubicBezTo>
                      <a:pt x="649" y="151"/>
                      <a:pt x="650" y="152"/>
                      <a:pt x="652" y="152"/>
                    </a:cubicBezTo>
                    <a:cubicBezTo>
                      <a:pt x="653" y="152"/>
                      <a:pt x="652" y="151"/>
                      <a:pt x="653" y="150"/>
                    </a:cubicBezTo>
                    <a:cubicBezTo>
                      <a:pt x="648" y="151"/>
                      <a:pt x="648" y="151"/>
                      <a:pt x="648" y="151"/>
                    </a:cubicBezTo>
                    <a:cubicBezTo>
                      <a:pt x="646" y="150"/>
                      <a:pt x="645" y="149"/>
                      <a:pt x="646" y="148"/>
                    </a:cubicBezTo>
                    <a:cubicBezTo>
                      <a:pt x="637" y="147"/>
                      <a:pt x="628" y="146"/>
                      <a:pt x="620" y="148"/>
                    </a:cubicBezTo>
                    <a:cubicBezTo>
                      <a:pt x="615" y="144"/>
                      <a:pt x="606" y="146"/>
                      <a:pt x="599" y="145"/>
                    </a:cubicBezTo>
                    <a:cubicBezTo>
                      <a:pt x="596" y="146"/>
                      <a:pt x="595" y="145"/>
                      <a:pt x="591" y="145"/>
                    </a:cubicBezTo>
                    <a:cubicBezTo>
                      <a:pt x="587" y="142"/>
                      <a:pt x="585" y="149"/>
                      <a:pt x="581" y="145"/>
                    </a:cubicBezTo>
                    <a:cubicBezTo>
                      <a:pt x="575" y="142"/>
                      <a:pt x="567" y="146"/>
                      <a:pt x="561" y="144"/>
                    </a:cubicBezTo>
                    <a:cubicBezTo>
                      <a:pt x="547" y="145"/>
                      <a:pt x="535" y="144"/>
                      <a:pt x="523" y="144"/>
                    </a:cubicBezTo>
                    <a:cubicBezTo>
                      <a:pt x="517" y="143"/>
                      <a:pt x="511" y="144"/>
                      <a:pt x="505" y="144"/>
                    </a:cubicBezTo>
                    <a:cubicBezTo>
                      <a:pt x="503" y="142"/>
                      <a:pt x="497" y="145"/>
                      <a:pt x="496" y="142"/>
                    </a:cubicBezTo>
                    <a:cubicBezTo>
                      <a:pt x="503" y="139"/>
                      <a:pt x="509" y="142"/>
                      <a:pt x="516" y="142"/>
                    </a:cubicBezTo>
                    <a:cubicBezTo>
                      <a:pt x="521" y="140"/>
                      <a:pt x="528" y="144"/>
                      <a:pt x="532" y="140"/>
                    </a:cubicBezTo>
                    <a:cubicBezTo>
                      <a:pt x="532" y="139"/>
                      <a:pt x="529" y="138"/>
                      <a:pt x="530" y="137"/>
                    </a:cubicBezTo>
                    <a:cubicBezTo>
                      <a:pt x="526" y="137"/>
                      <a:pt x="526" y="134"/>
                      <a:pt x="523" y="133"/>
                    </a:cubicBezTo>
                    <a:cubicBezTo>
                      <a:pt x="523" y="133"/>
                      <a:pt x="524" y="134"/>
                      <a:pt x="523" y="134"/>
                    </a:cubicBezTo>
                    <a:cubicBezTo>
                      <a:pt x="522" y="134"/>
                      <a:pt x="521" y="134"/>
                      <a:pt x="520" y="134"/>
                    </a:cubicBezTo>
                    <a:cubicBezTo>
                      <a:pt x="519" y="136"/>
                      <a:pt x="513" y="134"/>
                      <a:pt x="513" y="137"/>
                    </a:cubicBezTo>
                    <a:cubicBezTo>
                      <a:pt x="513" y="138"/>
                      <a:pt x="512" y="137"/>
                      <a:pt x="510" y="137"/>
                    </a:cubicBezTo>
                    <a:cubicBezTo>
                      <a:pt x="508" y="132"/>
                      <a:pt x="503" y="139"/>
                      <a:pt x="499" y="136"/>
                    </a:cubicBezTo>
                    <a:cubicBezTo>
                      <a:pt x="494" y="136"/>
                      <a:pt x="490" y="135"/>
                      <a:pt x="486" y="136"/>
                    </a:cubicBezTo>
                    <a:cubicBezTo>
                      <a:pt x="487" y="138"/>
                      <a:pt x="487" y="138"/>
                      <a:pt x="487" y="138"/>
                    </a:cubicBezTo>
                    <a:cubicBezTo>
                      <a:pt x="486" y="142"/>
                      <a:pt x="495" y="138"/>
                      <a:pt x="495" y="142"/>
                    </a:cubicBezTo>
                    <a:cubicBezTo>
                      <a:pt x="489" y="144"/>
                      <a:pt x="483" y="142"/>
                      <a:pt x="476" y="142"/>
                    </a:cubicBezTo>
                    <a:cubicBezTo>
                      <a:pt x="476" y="143"/>
                      <a:pt x="470" y="143"/>
                      <a:pt x="472" y="145"/>
                    </a:cubicBezTo>
                    <a:cubicBezTo>
                      <a:pt x="470" y="146"/>
                      <a:pt x="466" y="146"/>
                      <a:pt x="464" y="146"/>
                    </a:cubicBezTo>
                    <a:cubicBezTo>
                      <a:pt x="464" y="145"/>
                      <a:pt x="464" y="144"/>
                      <a:pt x="465" y="144"/>
                    </a:cubicBezTo>
                    <a:cubicBezTo>
                      <a:pt x="464" y="143"/>
                      <a:pt x="460" y="144"/>
                      <a:pt x="461" y="142"/>
                    </a:cubicBezTo>
                    <a:cubicBezTo>
                      <a:pt x="458" y="136"/>
                      <a:pt x="469" y="139"/>
                      <a:pt x="472" y="137"/>
                    </a:cubicBezTo>
                    <a:cubicBezTo>
                      <a:pt x="473" y="138"/>
                      <a:pt x="472" y="139"/>
                      <a:pt x="471" y="140"/>
                    </a:cubicBezTo>
                    <a:cubicBezTo>
                      <a:pt x="475" y="141"/>
                      <a:pt x="475" y="141"/>
                      <a:pt x="475" y="141"/>
                    </a:cubicBezTo>
                    <a:cubicBezTo>
                      <a:pt x="477" y="138"/>
                      <a:pt x="482" y="142"/>
                      <a:pt x="484" y="139"/>
                    </a:cubicBezTo>
                    <a:cubicBezTo>
                      <a:pt x="482" y="138"/>
                      <a:pt x="482" y="138"/>
                      <a:pt x="482" y="138"/>
                    </a:cubicBezTo>
                    <a:cubicBezTo>
                      <a:pt x="481" y="137"/>
                      <a:pt x="482" y="137"/>
                      <a:pt x="483" y="136"/>
                    </a:cubicBezTo>
                    <a:cubicBezTo>
                      <a:pt x="479" y="132"/>
                      <a:pt x="476" y="138"/>
                      <a:pt x="471" y="136"/>
                    </a:cubicBezTo>
                    <a:cubicBezTo>
                      <a:pt x="468" y="132"/>
                      <a:pt x="462" y="135"/>
                      <a:pt x="458" y="135"/>
                    </a:cubicBezTo>
                    <a:cubicBezTo>
                      <a:pt x="456" y="134"/>
                      <a:pt x="455" y="133"/>
                      <a:pt x="455" y="132"/>
                    </a:cubicBezTo>
                    <a:cubicBezTo>
                      <a:pt x="448" y="136"/>
                      <a:pt x="448" y="136"/>
                      <a:pt x="448" y="136"/>
                    </a:cubicBezTo>
                    <a:cubicBezTo>
                      <a:pt x="444" y="137"/>
                      <a:pt x="442" y="134"/>
                      <a:pt x="442" y="133"/>
                    </a:cubicBezTo>
                    <a:cubicBezTo>
                      <a:pt x="440" y="135"/>
                      <a:pt x="434" y="135"/>
                      <a:pt x="434" y="132"/>
                    </a:cubicBezTo>
                    <a:cubicBezTo>
                      <a:pt x="433" y="136"/>
                      <a:pt x="427" y="134"/>
                      <a:pt x="423" y="134"/>
                    </a:cubicBezTo>
                    <a:cubicBezTo>
                      <a:pt x="419" y="137"/>
                      <a:pt x="411" y="131"/>
                      <a:pt x="410" y="136"/>
                    </a:cubicBezTo>
                    <a:cubicBezTo>
                      <a:pt x="406" y="135"/>
                      <a:pt x="406" y="135"/>
                      <a:pt x="406" y="135"/>
                    </a:cubicBezTo>
                    <a:cubicBezTo>
                      <a:pt x="405" y="133"/>
                      <a:pt x="399" y="132"/>
                      <a:pt x="396" y="132"/>
                    </a:cubicBezTo>
                    <a:cubicBezTo>
                      <a:pt x="391" y="133"/>
                      <a:pt x="392" y="137"/>
                      <a:pt x="387" y="137"/>
                    </a:cubicBezTo>
                    <a:cubicBezTo>
                      <a:pt x="379" y="137"/>
                      <a:pt x="385" y="133"/>
                      <a:pt x="383" y="131"/>
                    </a:cubicBezTo>
                    <a:cubicBezTo>
                      <a:pt x="389" y="128"/>
                      <a:pt x="393" y="130"/>
                      <a:pt x="400" y="131"/>
                    </a:cubicBezTo>
                    <a:cubicBezTo>
                      <a:pt x="403" y="129"/>
                      <a:pt x="405" y="127"/>
                      <a:pt x="410" y="128"/>
                    </a:cubicBezTo>
                    <a:cubicBezTo>
                      <a:pt x="411" y="129"/>
                      <a:pt x="418" y="127"/>
                      <a:pt x="418" y="130"/>
                    </a:cubicBezTo>
                    <a:cubicBezTo>
                      <a:pt x="421" y="130"/>
                      <a:pt x="421" y="130"/>
                      <a:pt x="421" y="130"/>
                    </a:cubicBezTo>
                    <a:cubicBezTo>
                      <a:pt x="421" y="127"/>
                      <a:pt x="429" y="127"/>
                      <a:pt x="426" y="124"/>
                    </a:cubicBezTo>
                    <a:cubicBezTo>
                      <a:pt x="428" y="124"/>
                      <a:pt x="428" y="124"/>
                      <a:pt x="428" y="124"/>
                    </a:cubicBezTo>
                    <a:cubicBezTo>
                      <a:pt x="428" y="125"/>
                      <a:pt x="426" y="126"/>
                      <a:pt x="428" y="127"/>
                    </a:cubicBezTo>
                    <a:cubicBezTo>
                      <a:pt x="431" y="128"/>
                      <a:pt x="430" y="126"/>
                      <a:pt x="431" y="126"/>
                    </a:cubicBezTo>
                    <a:cubicBezTo>
                      <a:pt x="438" y="129"/>
                      <a:pt x="434" y="122"/>
                      <a:pt x="440" y="122"/>
                    </a:cubicBezTo>
                    <a:cubicBezTo>
                      <a:pt x="439" y="121"/>
                      <a:pt x="437" y="120"/>
                      <a:pt x="437" y="120"/>
                    </a:cubicBezTo>
                    <a:cubicBezTo>
                      <a:pt x="442" y="118"/>
                      <a:pt x="437" y="116"/>
                      <a:pt x="438" y="114"/>
                    </a:cubicBezTo>
                    <a:cubicBezTo>
                      <a:pt x="432" y="114"/>
                      <a:pt x="432" y="114"/>
                      <a:pt x="432" y="114"/>
                    </a:cubicBezTo>
                    <a:cubicBezTo>
                      <a:pt x="430" y="113"/>
                      <a:pt x="431" y="112"/>
                      <a:pt x="430" y="111"/>
                    </a:cubicBezTo>
                    <a:cubicBezTo>
                      <a:pt x="429" y="110"/>
                      <a:pt x="427" y="111"/>
                      <a:pt x="426" y="111"/>
                    </a:cubicBezTo>
                    <a:cubicBezTo>
                      <a:pt x="420" y="106"/>
                      <a:pt x="412" y="115"/>
                      <a:pt x="405" y="109"/>
                    </a:cubicBezTo>
                    <a:cubicBezTo>
                      <a:pt x="396" y="113"/>
                      <a:pt x="384" y="109"/>
                      <a:pt x="376" y="112"/>
                    </a:cubicBezTo>
                    <a:cubicBezTo>
                      <a:pt x="374" y="107"/>
                      <a:pt x="367" y="112"/>
                      <a:pt x="363" y="113"/>
                    </a:cubicBezTo>
                    <a:cubicBezTo>
                      <a:pt x="357" y="111"/>
                      <a:pt x="350" y="112"/>
                      <a:pt x="345" y="113"/>
                    </a:cubicBezTo>
                    <a:cubicBezTo>
                      <a:pt x="342" y="109"/>
                      <a:pt x="333" y="112"/>
                      <a:pt x="328" y="114"/>
                    </a:cubicBezTo>
                    <a:cubicBezTo>
                      <a:pt x="323" y="113"/>
                      <a:pt x="316" y="115"/>
                      <a:pt x="314" y="111"/>
                    </a:cubicBezTo>
                    <a:cubicBezTo>
                      <a:pt x="316" y="109"/>
                      <a:pt x="320" y="107"/>
                      <a:pt x="321" y="105"/>
                    </a:cubicBezTo>
                    <a:cubicBezTo>
                      <a:pt x="322" y="108"/>
                      <a:pt x="322" y="108"/>
                      <a:pt x="322" y="108"/>
                    </a:cubicBezTo>
                    <a:cubicBezTo>
                      <a:pt x="325" y="109"/>
                      <a:pt x="327" y="108"/>
                      <a:pt x="328" y="106"/>
                    </a:cubicBezTo>
                    <a:cubicBezTo>
                      <a:pt x="329" y="107"/>
                      <a:pt x="329" y="107"/>
                      <a:pt x="329" y="107"/>
                    </a:cubicBezTo>
                    <a:cubicBezTo>
                      <a:pt x="335" y="109"/>
                      <a:pt x="341" y="109"/>
                      <a:pt x="346" y="107"/>
                    </a:cubicBezTo>
                    <a:cubicBezTo>
                      <a:pt x="346" y="106"/>
                      <a:pt x="347" y="103"/>
                      <a:pt x="348" y="101"/>
                    </a:cubicBezTo>
                    <a:cubicBezTo>
                      <a:pt x="358" y="99"/>
                      <a:pt x="349" y="105"/>
                      <a:pt x="353" y="107"/>
                    </a:cubicBezTo>
                    <a:cubicBezTo>
                      <a:pt x="354" y="107"/>
                      <a:pt x="355" y="106"/>
                      <a:pt x="355" y="106"/>
                    </a:cubicBezTo>
                    <a:cubicBezTo>
                      <a:pt x="363" y="107"/>
                      <a:pt x="355" y="102"/>
                      <a:pt x="358" y="101"/>
                    </a:cubicBezTo>
                    <a:cubicBezTo>
                      <a:pt x="371" y="100"/>
                      <a:pt x="381" y="98"/>
                      <a:pt x="392" y="101"/>
                    </a:cubicBezTo>
                    <a:cubicBezTo>
                      <a:pt x="390" y="103"/>
                      <a:pt x="386" y="101"/>
                      <a:pt x="383" y="102"/>
                    </a:cubicBezTo>
                    <a:cubicBezTo>
                      <a:pt x="380" y="99"/>
                      <a:pt x="379" y="104"/>
                      <a:pt x="373" y="102"/>
                    </a:cubicBezTo>
                    <a:cubicBezTo>
                      <a:pt x="369" y="102"/>
                      <a:pt x="371" y="105"/>
                      <a:pt x="369" y="106"/>
                    </a:cubicBezTo>
                    <a:cubicBezTo>
                      <a:pt x="376" y="108"/>
                      <a:pt x="383" y="104"/>
                      <a:pt x="389" y="105"/>
                    </a:cubicBezTo>
                    <a:cubicBezTo>
                      <a:pt x="397" y="110"/>
                      <a:pt x="406" y="99"/>
                      <a:pt x="411" y="106"/>
                    </a:cubicBezTo>
                    <a:cubicBezTo>
                      <a:pt x="414" y="106"/>
                      <a:pt x="415" y="105"/>
                      <a:pt x="416" y="104"/>
                    </a:cubicBezTo>
                    <a:cubicBezTo>
                      <a:pt x="418" y="106"/>
                      <a:pt x="418" y="106"/>
                      <a:pt x="418" y="106"/>
                    </a:cubicBezTo>
                    <a:cubicBezTo>
                      <a:pt x="421" y="105"/>
                      <a:pt x="421" y="105"/>
                      <a:pt x="421" y="105"/>
                    </a:cubicBezTo>
                    <a:cubicBezTo>
                      <a:pt x="420" y="103"/>
                      <a:pt x="417" y="102"/>
                      <a:pt x="413" y="102"/>
                    </a:cubicBezTo>
                    <a:cubicBezTo>
                      <a:pt x="409" y="104"/>
                      <a:pt x="403" y="101"/>
                      <a:pt x="400" y="103"/>
                    </a:cubicBezTo>
                    <a:cubicBezTo>
                      <a:pt x="398" y="101"/>
                      <a:pt x="394" y="102"/>
                      <a:pt x="393" y="100"/>
                    </a:cubicBezTo>
                    <a:cubicBezTo>
                      <a:pt x="394" y="99"/>
                      <a:pt x="396" y="100"/>
                      <a:pt x="398" y="99"/>
                    </a:cubicBezTo>
                    <a:cubicBezTo>
                      <a:pt x="403" y="104"/>
                      <a:pt x="402" y="97"/>
                      <a:pt x="407" y="99"/>
                    </a:cubicBezTo>
                    <a:cubicBezTo>
                      <a:pt x="427" y="101"/>
                      <a:pt x="443" y="98"/>
                      <a:pt x="463" y="99"/>
                    </a:cubicBezTo>
                    <a:cubicBezTo>
                      <a:pt x="473" y="97"/>
                      <a:pt x="481" y="97"/>
                      <a:pt x="491" y="98"/>
                    </a:cubicBezTo>
                    <a:cubicBezTo>
                      <a:pt x="494" y="97"/>
                      <a:pt x="497" y="98"/>
                      <a:pt x="500" y="98"/>
                    </a:cubicBezTo>
                    <a:cubicBezTo>
                      <a:pt x="509" y="97"/>
                      <a:pt x="518" y="100"/>
                      <a:pt x="528" y="98"/>
                    </a:cubicBezTo>
                    <a:cubicBezTo>
                      <a:pt x="528" y="97"/>
                      <a:pt x="528" y="97"/>
                      <a:pt x="527" y="96"/>
                    </a:cubicBezTo>
                    <a:cubicBezTo>
                      <a:pt x="525" y="97"/>
                      <a:pt x="521" y="95"/>
                      <a:pt x="518" y="97"/>
                    </a:cubicBezTo>
                    <a:cubicBezTo>
                      <a:pt x="513" y="96"/>
                      <a:pt x="508" y="96"/>
                      <a:pt x="502" y="95"/>
                    </a:cubicBezTo>
                    <a:cubicBezTo>
                      <a:pt x="495" y="96"/>
                      <a:pt x="500" y="91"/>
                      <a:pt x="493" y="91"/>
                    </a:cubicBezTo>
                    <a:cubicBezTo>
                      <a:pt x="494" y="89"/>
                      <a:pt x="500" y="90"/>
                      <a:pt x="502" y="89"/>
                    </a:cubicBezTo>
                    <a:cubicBezTo>
                      <a:pt x="504" y="90"/>
                      <a:pt x="507" y="91"/>
                      <a:pt x="505" y="92"/>
                    </a:cubicBezTo>
                    <a:cubicBezTo>
                      <a:pt x="507" y="92"/>
                      <a:pt x="510" y="92"/>
                      <a:pt x="511" y="91"/>
                    </a:cubicBezTo>
                    <a:cubicBezTo>
                      <a:pt x="515" y="91"/>
                      <a:pt x="515" y="93"/>
                      <a:pt x="515" y="95"/>
                    </a:cubicBezTo>
                    <a:cubicBezTo>
                      <a:pt x="518" y="93"/>
                      <a:pt x="518" y="93"/>
                      <a:pt x="518" y="93"/>
                    </a:cubicBezTo>
                    <a:cubicBezTo>
                      <a:pt x="516" y="92"/>
                      <a:pt x="516" y="92"/>
                      <a:pt x="516" y="92"/>
                    </a:cubicBezTo>
                    <a:cubicBezTo>
                      <a:pt x="523" y="91"/>
                      <a:pt x="528" y="91"/>
                      <a:pt x="535" y="90"/>
                    </a:cubicBezTo>
                    <a:cubicBezTo>
                      <a:pt x="536" y="91"/>
                      <a:pt x="537" y="90"/>
                      <a:pt x="538" y="90"/>
                    </a:cubicBezTo>
                    <a:cubicBezTo>
                      <a:pt x="543" y="90"/>
                      <a:pt x="549" y="88"/>
                      <a:pt x="551" y="92"/>
                    </a:cubicBezTo>
                    <a:cubicBezTo>
                      <a:pt x="556" y="95"/>
                      <a:pt x="556" y="90"/>
                      <a:pt x="561" y="90"/>
                    </a:cubicBezTo>
                    <a:cubicBezTo>
                      <a:pt x="564" y="91"/>
                      <a:pt x="573" y="88"/>
                      <a:pt x="573" y="92"/>
                    </a:cubicBezTo>
                    <a:cubicBezTo>
                      <a:pt x="566" y="94"/>
                      <a:pt x="576" y="95"/>
                      <a:pt x="576" y="98"/>
                    </a:cubicBezTo>
                    <a:cubicBezTo>
                      <a:pt x="575" y="98"/>
                      <a:pt x="573" y="97"/>
                      <a:pt x="572" y="96"/>
                    </a:cubicBezTo>
                    <a:cubicBezTo>
                      <a:pt x="572" y="97"/>
                      <a:pt x="568" y="98"/>
                      <a:pt x="570" y="99"/>
                    </a:cubicBezTo>
                    <a:cubicBezTo>
                      <a:pt x="576" y="96"/>
                      <a:pt x="582" y="101"/>
                      <a:pt x="588" y="98"/>
                    </a:cubicBezTo>
                    <a:cubicBezTo>
                      <a:pt x="589" y="97"/>
                      <a:pt x="586" y="95"/>
                      <a:pt x="585" y="94"/>
                    </a:cubicBezTo>
                    <a:cubicBezTo>
                      <a:pt x="585" y="97"/>
                      <a:pt x="585" y="97"/>
                      <a:pt x="585" y="97"/>
                    </a:cubicBezTo>
                    <a:cubicBezTo>
                      <a:pt x="581" y="97"/>
                      <a:pt x="582" y="95"/>
                      <a:pt x="580" y="94"/>
                    </a:cubicBezTo>
                    <a:cubicBezTo>
                      <a:pt x="579" y="93"/>
                      <a:pt x="577" y="94"/>
                      <a:pt x="576" y="94"/>
                    </a:cubicBezTo>
                    <a:cubicBezTo>
                      <a:pt x="576" y="94"/>
                      <a:pt x="574" y="93"/>
                      <a:pt x="574" y="93"/>
                    </a:cubicBezTo>
                    <a:cubicBezTo>
                      <a:pt x="577" y="91"/>
                      <a:pt x="580" y="95"/>
                      <a:pt x="583" y="92"/>
                    </a:cubicBezTo>
                    <a:cubicBezTo>
                      <a:pt x="585" y="95"/>
                      <a:pt x="587" y="91"/>
                      <a:pt x="590" y="92"/>
                    </a:cubicBezTo>
                    <a:cubicBezTo>
                      <a:pt x="592" y="89"/>
                      <a:pt x="596" y="92"/>
                      <a:pt x="599" y="93"/>
                    </a:cubicBezTo>
                    <a:cubicBezTo>
                      <a:pt x="599" y="95"/>
                      <a:pt x="603" y="94"/>
                      <a:pt x="603" y="96"/>
                    </a:cubicBezTo>
                    <a:cubicBezTo>
                      <a:pt x="601" y="98"/>
                      <a:pt x="599" y="95"/>
                      <a:pt x="598" y="95"/>
                    </a:cubicBezTo>
                    <a:cubicBezTo>
                      <a:pt x="589" y="97"/>
                      <a:pt x="597" y="103"/>
                      <a:pt x="589" y="104"/>
                    </a:cubicBezTo>
                    <a:cubicBezTo>
                      <a:pt x="586" y="104"/>
                      <a:pt x="584" y="104"/>
                      <a:pt x="582" y="103"/>
                    </a:cubicBezTo>
                    <a:cubicBezTo>
                      <a:pt x="580" y="101"/>
                      <a:pt x="576" y="103"/>
                      <a:pt x="573" y="103"/>
                    </a:cubicBezTo>
                    <a:cubicBezTo>
                      <a:pt x="573" y="104"/>
                      <a:pt x="573" y="104"/>
                      <a:pt x="573" y="104"/>
                    </a:cubicBezTo>
                    <a:cubicBezTo>
                      <a:pt x="576" y="109"/>
                      <a:pt x="587" y="105"/>
                      <a:pt x="593" y="108"/>
                    </a:cubicBezTo>
                    <a:cubicBezTo>
                      <a:pt x="594" y="107"/>
                      <a:pt x="594" y="106"/>
                      <a:pt x="596" y="105"/>
                    </a:cubicBezTo>
                    <a:cubicBezTo>
                      <a:pt x="594" y="105"/>
                      <a:pt x="591" y="104"/>
                      <a:pt x="593" y="103"/>
                    </a:cubicBezTo>
                    <a:cubicBezTo>
                      <a:pt x="597" y="102"/>
                      <a:pt x="597" y="102"/>
                      <a:pt x="597" y="102"/>
                    </a:cubicBezTo>
                    <a:cubicBezTo>
                      <a:pt x="603" y="99"/>
                      <a:pt x="612" y="104"/>
                      <a:pt x="620" y="101"/>
                    </a:cubicBezTo>
                    <a:cubicBezTo>
                      <a:pt x="622" y="103"/>
                      <a:pt x="624" y="101"/>
                      <a:pt x="627" y="102"/>
                    </a:cubicBezTo>
                    <a:cubicBezTo>
                      <a:pt x="634" y="103"/>
                      <a:pt x="643" y="100"/>
                      <a:pt x="651" y="100"/>
                    </a:cubicBezTo>
                    <a:cubicBezTo>
                      <a:pt x="649" y="98"/>
                      <a:pt x="643" y="99"/>
                      <a:pt x="641" y="98"/>
                    </a:cubicBezTo>
                    <a:cubicBezTo>
                      <a:pt x="642" y="97"/>
                      <a:pt x="640" y="95"/>
                      <a:pt x="643" y="94"/>
                    </a:cubicBezTo>
                    <a:cubicBezTo>
                      <a:pt x="649" y="93"/>
                      <a:pt x="655" y="92"/>
                      <a:pt x="661" y="90"/>
                    </a:cubicBezTo>
                    <a:cubicBezTo>
                      <a:pt x="665" y="88"/>
                      <a:pt x="658" y="88"/>
                      <a:pt x="658" y="86"/>
                    </a:cubicBezTo>
                    <a:cubicBezTo>
                      <a:pt x="654" y="87"/>
                      <a:pt x="649" y="85"/>
                      <a:pt x="648" y="88"/>
                    </a:cubicBezTo>
                    <a:cubicBezTo>
                      <a:pt x="644" y="91"/>
                      <a:pt x="638" y="88"/>
                      <a:pt x="633" y="88"/>
                    </a:cubicBezTo>
                    <a:cubicBezTo>
                      <a:pt x="638" y="85"/>
                      <a:pt x="638" y="85"/>
                      <a:pt x="638" y="85"/>
                    </a:cubicBezTo>
                    <a:cubicBezTo>
                      <a:pt x="641" y="85"/>
                      <a:pt x="644" y="84"/>
                      <a:pt x="647" y="86"/>
                    </a:cubicBezTo>
                    <a:cubicBezTo>
                      <a:pt x="648" y="86"/>
                      <a:pt x="650" y="85"/>
                      <a:pt x="649" y="84"/>
                    </a:cubicBezTo>
                    <a:cubicBezTo>
                      <a:pt x="646" y="84"/>
                      <a:pt x="644" y="83"/>
                      <a:pt x="640" y="84"/>
                    </a:cubicBezTo>
                    <a:cubicBezTo>
                      <a:pt x="633" y="82"/>
                      <a:pt x="627" y="87"/>
                      <a:pt x="620" y="84"/>
                    </a:cubicBezTo>
                    <a:cubicBezTo>
                      <a:pt x="617" y="85"/>
                      <a:pt x="610" y="85"/>
                      <a:pt x="611" y="89"/>
                    </a:cubicBezTo>
                    <a:cubicBezTo>
                      <a:pt x="604" y="90"/>
                      <a:pt x="604" y="85"/>
                      <a:pt x="599" y="85"/>
                    </a:cubicBezTo>
                    <a:cubicBezTo>
                      <a:pt x="596" y="86"/>
                      <a:pt x="593" y="83"/>
                      <a:pt x="589" y="85"/>
                    </a:cubicBezTo>
                    <a:cubicBezTo>
                      <a:pt x="589" y="85"/>
                      <a:pt x="589" y="87"/>
                      <a:pt x="586" y="87"/>
                    </a:cubicBezTo>
                    <a:cubicBezTo>
                      <a:pt x="586" y="86"/>
                      <a:pt x="585" y="84"/>
                      <a:pt x="582" y="85"/>
                    </a:cubicBezTo>
                    <a:cubicBezTo>
                      <a:pt x="578" y="82"/>
                      <a:pt x="572" y="84"/>
                      <a:pt x="568" y="83"/>
                    </a:cubicBezTo>
                    <a:cubicBezTo>
                      <a:pt x="557" y="86"/>
                      <a:pt x="548" y="80"/>
                      <a:pt x="535" y="83"/>
                    </a:cubicBezTo>
                    <a:cubicBezTo>
                      <a:pt x="536" y="84"/>
                      <a:pt x="535" y="86"/>
                      <a:pt x="536" y="86"/>
                    </a:cubicBezTo>
                    <a:cubicBezTo>
                      <a:pt x="530" y="87"/>
                      <a:pt x="524" y="87"/>
                      <a:pt x="518" y="86"/>
                    </a:cubicBezTo>
                    <a:cubicBezTo>
                      <a:pt x="519" y="85"/>
                      <a:pt x="512" y="85"/>
                      <a:pt x="516" y="83"/>
                    </a:cubicBezTo>
                    <a:cubicBezTo>
                      <a:pt x="511" y="82"/>
                      <a:pt x="510" y="85"/>
                      <a:pt x="507" y="86"/>
                    </a:cubicBezTo>
                    <a:cubicBezTo>
                      <a:pt x="501" y="86"/>
                      <a:pt x="497" y="87"/>
                      <a:pt x="491" y="86"/>
                    </a:cubicBezTo>
                    <a:cubicBezTo>
                      <a:pt x="489" y="86"/>
                      <a:pt x="485" y="86"/>
                      <a:pt x="486" y="84"/>
                    </a:cubicBezTo>
                    <a:cubicBezTo>
                      <a:pt x="486" y="84"/>
                      <a:pt x="485" y="84"/>
                      <a:pt x="484" y="83"/>
                    </a:cubicBezTo>
                    <a:cubicBezTo>
                      <a:pt x="480" y="86"/>
                      <a:pt x="473" y="80"/>
                      <a:pt x="471" y="86"/>
                    </a:cubicBezTo>
                    <a:cubicBezTo>
                      <a:pt x="466" y="84"/>
                      <a:pt x="460" y="89"/>
                      <a:pt x="457" y="84"/>
                    </a:cubicBezTo>
                    <a:cubicBezTo>
                      <a:pt x="460" y="82"/>
                      <a:pt x="460" y="82"/>
                      <a:pt x="460" y="82"/>
                    </a:cubicBezTo>
                    <a:cubicBezTo>
                      <a:pt x="456" y="81"/>
                      <a:pt x="454" y="85"/>
                      <a:pt x="450" y="85"/>
                    </a:cubicBezTo>
                    <a:cubicBezTo>
                      <a:pt x="447" y="85"/>
                      <a:pt x="441" y="83"/>
                      <a:pt x="440" y="86"/>
                    </a:cubicBezTo>
                    <a:cubicBezTo>
                      <a:pt x="431" y="87"/>
                      <a:pt x="422" y="86"/>
                      <a:pt x="414" y="86"/>
                    </a:cubicBezTo>
                    <a:cubicBezTo>
                      <a:pt x="413" y="85"/>
                      <a:pt x="416" y="85"/>
                      <a:pt x="416" y="84"/>
                    </a:cubicBezTo>
                    <a:cubicBezTo>
                      <a:pt x="414" y="84"/>
                      <a:pt x="412" y="85"/>
                      <a:pt x="412" y="86"/>
                    </a:cubicBezTo>
                    <a:cubicBezTo>
                      <a:pt x="411" y="86"/>
                      <a:pt x="410" y="85"/>
                      <a:pt x="410" y="85"/>
                    </a:cubicBezTo>
                    <a:cubicBezTo>
                      <a:pt x="409" y="85"/>
                      <a:pt x="409" y="86"/>
                      <a:pt x="409" y="86"/>
                    </a:cubicBezTo>
                    <a:cubicBezTo>
                      <a:pt x="406" y="85"/>
                      <a:pt x="403" y="87"/>
                      <a:pt x="400" y="86"/>
                    </a:cubicBezTo>
                    <a:cubicBezTo>
                      <a:pt x="399" y="84"/>
                      <a:pt x="404" y="84"/>
                      <a:pt x="404" y="83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398" y="81"/>
                      <a:pt x="397" y="84"/>
                      <a:pt x="397" y="86"/>
                    </a:cubicBezTo>
                    <a:cubicBezTo>
                      <a:pt x="394" y="87"/>
                      <a:pt x="389" y="86"/>
                      <a:pt x="387" y="85"/>
                    </a:cubicBezTo>
                    <a:cubicBezTo>
                      <a:pt x="387" y="84"/>
                      <a:pt x="390" y="85"/>
                      <a:pt x="388" y="84"/>
                    </a:cubicBezTo>
                    <a:cubicBezTo>
                      <a:pt x="385" y="83"/>
                      <a:pt x="385" y="83"/>
                      <a:pt x="385" y="83"/>
                    </a:cubicBezTo>
                    <a:cubicBezTo>
                      <a:pt x="385" y="84"/>
                      <a:pt x="385" y="85"/>
                      <a:pt x="384" y="86"/>
                    </a:cubicBezTo>
                    <a:cubicBezTo>
                      <a:pt x="382" y="85"/>
                      <a:pt x="380" y="86"/>
                      <a:pt x="379" y="85"/>
                    </a:cubicBezTo>
                    <a:cubicBezTo>
                      <a:pt x="381" y="84"/>
                      <a:pt x="382" y="84"/>
                      <a:pt x="383" y="83"/>
                    </a:cubicBezTo>
                    <a:cubicBezTo>
                      <a:pt x="380" y="83"/>
                      <a:pt x="380" y="83"/>
                      <a:pt x="380" y="83"/>
                    </a:cubicBezTo>
                    <a:cubicBezTo>
                      <a:pt x="375" y="79"/>
                      <a:pt x="370" y="86"/>
                      <a:pt x="365" y="82"/>
                    </a:cubicBezTo>
                    <a:cubicBezTo>
                      <a:pt x="333" y="84"/>
                      <a:pt x="333" y="84"/>
                      <a:pt x="333" y="84"/>
                    </a:cubicBezTo>
                    <a:cubicBezTo>
                      <a:pt x="327" y="83"/>
                      <a:pt x="327" y="83"/>
                      <a:pt x="327" y="83"/>
                    </a:cubicBezTo>
                    <a:cubicBezTo>
                      <a:pt x="327" y="84"/>
                      <a:pt x="325" y="85"/>
                      <a:pt x="324" y="83"/>
                    </a:cubicBezTo>
                    <a:cubicBezTo>
                      <a:pt x="330" y="82"/>
                      <a:pt x="330" y="75"/>
                      <a:pt x="338" y="77"/>
                    </a:cubicBezTo>
                    <a:cubicBezTo>
                      <a:pt x="338" y="78"/>
                      <a:pt x="338" y="78"/>
                      <a:pt x="338" y="78"/>
                    </a:cubicBezTo>
                    <a:cubicBezTo>
                      <a:pt x="341" y="82"/>
                      <a:pt x="348" y="79"/>
                      <a:pt x="353" y="79"/>
                    </a:cubicBezTo>
                    <a:cubicBezTo>
                      <a:pt x="353" y="77"/>
                      <a:pt x="357" y="75"/>
                      <a:pt x="360" y="76"/>
                    </a:cubicBezTo>
                    <a:cubicBezTo>
                      <a:pt x="358" y="73"/>
                      <a:pt x="358" y="73"/>
                      <a:pt x="358" y="73"/>
                    </a:cubicBezTo>
                    <a:cubicBezTo>
                      <a:pt x="363" y="71"/>
                      <a:pt x="361" y="76"/>
                      <a:pt x="365" y="76"/>
                    </a:cubicBezTo>
                    <a:cubicBezTo>
                      <a:pt x="368" y="75"/>
                      <a:pt x="369" y="74"/>
                      <a:pt x="371" y="72"/>
                    </a:cubicBezTo>
                    <a:cubicBezTo>
                      <a:pt x="371" y="73"/>
                      <a:pt x="372" y="73"/>
                      <a:pt x="372" y="73"/>
                    </a:cubicBezTo>
                    <a:cubicBezTo>
                      <a:pt x="372" y="76"/>
                      <a:pt x="377" y="77"/>
                      <a:pt x="381" y="77"/>
                    </a:cubicBezTo>
                    <a:cubicBezTo>
                      <a:pt x="381" y="78"/>
                      <a:pt x="378" y="78"/>
                      <a:pt x="377" y="78"/>
                    </a:cubicBezTo>
                    <a:cubicBezTo>
                      <a:pt x="379" y="79"/>
                      <a:pt x="382" y="79"/>
                      <a:pt x="384" y="78"/>
                    </a:cubicBezTo>
                    <a:cubicBezTo>
                      <a:pt x="383" y="77"/>
                      <a:pt x="381" y="76"/>
                      <a:pt x="384" y="75"/>
                    </a:cubicBezTo>
                    <a:cubicBezTo>
                      <a:pt x="384" y="76"/>
                      <a:pt x="385" y="76"/>
                      <a:pt x="385" y="76"/>
                    </a:cubicBezTo>
                    <a:cubicBezTo>
                      <a:pt x="388" y="76"/>
                      <a:pt x="392" y="76"/>
                      <a:pt x="395" y="75"/>
                    </a:cubicBezTo>
                    <a:cubicBezTo>
                      <a:pt x="395" y="72"/>
                      <a:pt x="388" y="74"/>
                      <a:pt x="385" y="72"/>
                    </a:cubicBezTo>
                    <a:cubicBezTo>
                      <a:pt x="388" y="70"/>
                      <a:pt x="395" y="72"/>
                      <a:pt x="396" y="69"/>
                    </a:cubicBezTo>
                    <a:cubicBezTo>
                      <a:pt x="423" y="68"/>
                      <a:pt x="452" y="70"/>
                      <a:pt x="478" y="69"/>
                    </a:cubicBezTo>
                    <a:cubicBezTo>
                      <a:pt x="483" y="68"/>
                      <a:pt x="488" y="67"/>
                      <a:pt x="493" y="69"/>
                    </a:cubicBezTo>
                    <a:cubicBezTo>
                      <a:pt x="514" y="67"/>
                      <a:pt x="534" y="69"/>
                      <a:pt x="558" y="69"/>
                    </a:cubicBezTo>
                    <a:cubicBezTo>
                      <a:pt x="565" y="74"/>
                      <a:pt x="573" y="66"/>
                      <a:pt x="581" y="70"/>
                    </a:cubicBezTo>
                    <a:cubicBezTo>
                      <a:pt x="588" y="66"/>
                      <a:pt x="592" y="73"/>
                      <a:pt x="599" y="70"/>
                    </a:cubicBezTo>
                    <a:cubicBezTo>
                      <a:pt x="613" y="71"/>
                      <a:pt x="632" y="71"/>
                      <a:pt x="646" y="72"/>
                    </a:cubicBezTo>
                    <a:cubicBezTo>
                      <a:pt x="651" y="69"/>
                      <a:pt x="657" y="75"/>
                      <a:pt x="660" y="71"/>
                    </a:cubicBezTo>
                    <a:cubicBezTo>
                      <a:pt x="663" y="72"/>
                      <a:pt x="663" y="72"/>
                      <a:pt x="663" y="72"/>
                    </a:cubicBezTo>
                    <a:cubicBezTo>
                      <a:pt x="664" y="72"/>
                      <a:pt x="666" y="72"/>
                      <a:pt x="666" y="71"/>
                    </a:cubicBezTo>
                    <a:cubicBezTo>
                      <a:pt x="664" y="70"/>
                      <a:pt x="666" y="68"/>
                      <a:pt x="668" y="68"/>
                    </a:cubicBezTo>
                    <a:cubicBezTo>
                      <a:pt x="667" y="68"/>
                      <a:pt x="667" y="68"/>
                      <a:pt x="667" y="68"/>
                    </a:cubicBezTo>
                    <a:cubicBezTo>
                      <a:pt x="666" y="65"/>
                      <a:pt x="665" y="63"/>
                      <a:pt x="666" y="61"/>
                    </a:cubicBezTo>
                    <a:cubicBezTo>
                      <a:pt x="664" y="61"/>
                      <a:pt x="664" y="61"/>
                      <a:pt x="664" y="61"/>
                    </a:cubicBezTo>
                    <a:cubicBezTo>
                      <a:pt x="663" y="63"/>
                      <a:pt x="661" y="65"/>
                      <a:pt x="661" y="67"/>
                    </a:cubicBezTo>
                    <a:cubicBezTo>
                      <a:pt x="650" y="68"/>
                      <a:pt x="641" y="65"/>
                      <a:pt x="629" y="66"/>
                    </a:cubicBezTo>
                    <a:cubicBezTo>
                      <a:pt x="625" y="65"/>
                      <a:pt x="618" y="67"/>
                      <a:pt x="617" y="64"/>
                    </a:cubicBezTo>
                    <a:cubicBezTo>
                      <a:pt x="619" y="64"/>
                      <a:pt x="621" y="63"/>
                      <a:pt x="621" y="62"/>
                    </a:cubicBezTo>
                    <a:cubicBezTo>
                      <a:pt x="623" y="63"/>
                      <a:pt x="623" y="63"/>
                      <a:pt x="623" y="63"/>
                    </a:cubicBezTo>
                    <a:cubicBezTo>
                      <a:pt x="623" y="60"/>
                      <a:pt x="629" y="61"/>
                      <a:pt x="631" y="59"/>
                    </a:cubicBezTo>
                    <a:cubicBezTo>
                      <a:pt x="633" y="63"/>
                      <a:pt x="637" y="59"/>
                      <a:pt x="640" y="61"/>
                    </a:cubicBezTo>
                    <a:cubicBezTo>
                      <a:pt x="646" y="58"/>
                      <a:pt x="653" y="57"/>
                      <a:pt x="659" y="59"/>
                    </a:cubicBezTo>
                    <a:cubicBezTo>
                      <a:pt x="662" y="57"/>
                      <a:pt x="668" y="59"/>
                      <a:pt x="668" y="56"/>
                    </a:cubicBezTo>
                    <a:cubicBezTo>
                      <a:pt x="667" y="53"/>
                      <a:pt x="666" y="52"/>
                      <a:pt x="662" y="51"/>
                    </a:cubicBezTo>
                    <a:cubicBezTo>
                      <a:pt x="657" y="50"/>
                      <a:pt x="659" y="54"/>
                      <a:pt x="655" y="54"/>
                    </a:cubicBezTo>
                    <a:cubicBezTo>
                      <a:pt x="652" y="52"/>
                      <a:pt x="648" y="54"/>
                      <a:pt x="648" y="51"/>
                    </a:cubicBezTo>
                    <a:cubicBezTo>
                      <a:pt x="643" y="51"/>
                      <a:pt x="643" y="51"/>
                      <a:pt x="643" y="51"/>
                    </a:cubicBezTo>
                    <a:cubicBezTo>
                      <a:pt x="640" y="51"/>
                      <a:pt x="637" y="51"/>
                      <a:pt x="635" y="50"/>
                    </a:cubicBezTo>
                    <a:cubicBezTo>
                      <a:pt x="636" y="49"/>
                      <a:pt x="636" y="49"/>
                      <a:pt x="636" y="49"/>
                    </a:cubicBezTo>
                    <a:cubicBezTo>
                      <a:pt x="647" y="49"/>
                      <a:pt x="658" y="46"/>
                      <a:pt x="669" y="49"/>
                    </a:cubicBezTo>
                    <a:close/>
                    <a:moveTo>
                      <a:pt x="644" y="34"/>
                    </a:moveTo>
                    <a:cubicBezTo>
                      <a:pt x="641" y="35"/>
                      <a:pt x="645" y="36"/>
                      <a:pt x="646" y="37"/>
                    </a:cubicBezTo>
                    <a:cubicBezTo>
                      <a:pt x="644" y="39"/>
                      <a:pt x="642" y="36"/>
                      <a:pt x="640" y="36"/>
                    </a:cubicBezTo>
                    <a:cubicBezTo>
                      <a:pt x="639" y="35"/>
                      <a:pt x="640" y="34"/>
                      <a:pt x="638" y="34"/>
                    </a:cubicBezTo>
                    <a:cubicBezTo>
                      <a:pt x="639" y="33"/>
                      <a:pt x="642" y="33"/>
                      <a:pt x="644" y="34"/>
                    </a:cubicBezTo>
                    <a:close/>
                    <a:moveTo>
                      <a:pt x="47" y="59"/>
                    </a:moveTo>
                    <a:cubicBezTo>
                      <a:pt x="49" y="59"/>
                      <a:pt x="50" y="62"/>
                      <a:pt x="52" y="60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48" y="61"/>
                      <a:pt x="48" y="61"/>
                      <a:pt x="48" y="61"/>
                    </a:cubicBezTo>
                    <a:lnTo>
                      <a:pt x="47" y="59"/>
                    </a:lnTo>
                    <a:close/>
                    <a:moveTo>
                      <a:pt x="41" y="74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5"/>
                      <a:pt x="51" y="69"/>
                      <a:pt x="55" y="73"/>
                    </a:cubicBezTo>
                    <a:cubicBezTo>
                      <a:pt x="60" y="72"/>
                      <a:pt x="64" y="74"/>
                      <a:pt x="68" y="74"/>
                    </a:cubicBezTo>
                    <a:cubicBezTo>
                      <a:pt x="58" y="75"/>
                      <a:pt x="49" y="72"/>
                      <a:pt x="41" y="74"/>
                    </a:cubicBezTo>
                    <a:close/>
                    <a:moveTo>
                      <a:pt x="21" y="162"/>
                    </a:moveTo>
                    <a:cubicBezTo>
                      <a:pt x="21" y="162"/>
                      <a:pt x="21" y="162"/>
                      <a:pt x="21" y="162"/>
                    </a:cubicBezTo>
                    <a:cubicBezTo>
                      <a:pt x="20" y="161"/>
                      <a:pt x="21" y="161"/>
                      <a:pt x="22" y="161"/>
                    </a:cubicBezTo>
                    <a:cubicBezTo>
                      <a:pt x="22" y="162"/>
                      <a:pt x="22" y="162"/>
                      <a:pt x="21" y="162"/>
                    </a:cubicBezTo>
                    <a:close/>
                    <a:moveTo>
                      <a:pt x="25" y="155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4"/>
                      <a:pt x="26" y="155"/>
                      <a:pt x="27" y="155"/>
                    </a:cubicBezTo>
                    <a:cubicBezTo>
                      <a:pt x="27" y="156"/>
                      <a:pt x="26" y="155"/>
                      <a:pt x="25" y="155"/>
                    </a:cubicBezTo>
                    <a:close/>
                    <a:moveTo>
                      <a:pt x="82" y="176"/>
                    </a:moveTo>
                    <a:cubicBezTo>
                      <a:pt x="81" y="174"/>
                      <a:pt x="81" y="174"/>
                      <a:pt x="81" y="174"/>
                    </a:cubicBezTo>
                    <a:cubicBezTo>
                      <a:pt x="83" y="174"/>
                      <a:pt x="83" y="174"/>
                      <a:pt x="83" y="174"/>
                    </a:cubicBezTo>
                    <a:lnTo>
                      <a:pt x="82" y="176"/>
                    </a:lnTo>
                    <a:close/>
                    <a:moveTo>
                      <a:pt x="116" y="178"/>
                    </a:move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3" y="178"/>
                      <a:pt x="113" y="178"/>
                      <a:pt x="112" y="178"/>
                    </a:cubicBez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6" y="178"/>
                      <a:pt x="115" y="176"/>
                      <a:pt x="115" y="175"/>
                    </a:cubicBezTo>
                    <a:cubicBezTo>
                      <a:pt x="112" y="173"/>
                      <a:pt x="108" y="175"/>
                      <a:pt x="105" y="175"/>
                    </a:cubicBezTo>
                    <a:cubicBezTo>
                      <a:pt x="106" y="173"/>
                      <a:pt x="112" y="172"/>
                      <a:pt x="115" y="172"/>
                    </a:cubicBezTo>
                    <a:cubicBezTo>
                      <a:pt x="120" y="173"/>
                      <a:pt x="120" y="173"/>
                      <a:pt x="120" y="173"/>
                    </a:cubicBezTo>
                    <a:cubicBezTo>
                      <a:pt x="120" y="175"/>
                      <a:pt x="116" y="176"/>
                      <a:pt x="116" y="178"/>
                    </a:cubicBezTo>
                    <a:close/>
                    <a:moveTo>
                      <a:pt x="117" y="33"/>
                    </a:moveTo>
                    <a:cubicBezTo>
                      <a:pt x="118" y="32"/>
                      <a:pt x="118" y="32"/>
                      <a:pt x="118" y="32"/>
                    </a:cubicBezTo>
                    <a:cubicBezTo>
                      <a:pt x="121" y="32"/>
                      <a:pt x="121" y="32"/>
                      <a:pt x="121" y="32"/>
                    </a:cubicBezTo>
                    <a:lnTo>
                      <a:pt x="117" y="33"/>
                    </a:lnTo>
                    <a:close/>
                    <a:moveTo>
                      <a:pt x="152" y="173"/>
                    </a:moveTo>
                    <a:cubicBezTo>
                      <a:pt x="131" y="173"/>
                      <a:pt x="131" y="173"/>
                      <a:pt x="131" y="173"/>
                    </a:cubicBezTo>
                    <a:cubicBezTo>
                      <a:pt x="136" y="171"/>
                      <a:pt x="146" y="171"/>
                      <a:pt x="152" y="172"/>
                    </a:cubicBezTo>
                    <a:lnTo>
                      <a:pt x="152" y="173"/>
                    </a:lnTo>
                    <a:close/>
                    <a:moveTo>
                      <a:pt x="155" y="82"/>
                    </a:moveTo>
                    <a:cubicBezTo>
                      <a:pt x="156" y="82"/>
                      <a:pt x="156" y="82"/>
                      <a:pt x="156" y="82"/>
                    </a:cubicBezTo>
                    <a:cubicBezTo>
                      <a:pt x="159" y="82"/>
                      <a:pt x="159" y="82"/>
                      <a:pt x="159" y="82"/>
                    </a:cubicBezTo>
                    <a:lnTo>
                      <a:pt x="155" y="82"/>
                    </a:lnTo>
                    <a:close/>
                    <a:moveTo>
                      <a:pt x="605" y="244"/>
                    </a:moveTo>
                    <a:cubicBezTo>
                      <a:pt x="603" y="243"/>
                      <a:pt x="602" y="246"/>
                      <a:pt x="600" y="244"/>
                    </a:cubicBezTo>
                    <a:cubicBezTo>
                      <a:pt x="599" y="243"/>
                      <a:pt x="599" y="243"/>
                      <a:pt x="599" y="243"/>
                    </a:cubicBezTo>
                    <a:cubicBezTo>
                      <a:pt x="601" y="243"/>
                      <a:pt x="604" y="242"/>
                      <a:pt x="605" y="244"/>
                    </a:cubicBezTo>
                    <a:close/>
                    <a:moveTo>
                      <a:pt x="596" y="248"/>
                    </a:moveTo>
                    <a:cubicBezTo>
                      <a:pt x="599" y="249"/>
                      <a:pt x="599" y="249"/>
                      <a:pt x="599" y="249"/>
                    </a:cubicBezTo>
                    <a:cubicBezTo>
                      <a:pt x="595" y="249"/>
                      <a:pt x="595" y="249"/>
                      <a:pt x="595" y="249"/>
                    </a:cubicBezTo>
                    <a:lnTo>
                      <a:pt x="596" y="248"/>
                    </a:lnTo>
                    <a:close/>
                    <a:moveTo>
                      <a:pt x="518" y="245"/>
                    </a:moveTo>
                    <a:cubicBezTo>
                      <a:pt x="518" y="245"/>
                      <a:pt x="518" y="245"/>
                      <a:pt x="518" y="245"/>
                    </a:cubicBezTo>
                    <a:cubicBezTo>
                      <a:pt x="518" y="245"/>
                      <a:pt x="519" y="246"/>
                      <a:pt x="518" y="246"/>
                    </a:cubicBezTo>
                    <a:lnTo>
                      <a:pt x="518" y="245"/>
                    </a:lnTo>
                    <a:close/>
                    <a:moveTo>
                      <a:pt x="440" y="234"/>
                    </a:moveTo>
                    <a:cubicBezTo>
                      <a:pt x="443" y="236"/>
                      <a:pt x="452" y="232"/>
                      <a:pt x="450" y="236"/>
                    </a:cubicBezTo>
                    <a:cubicBezTo>
                      <a:pt x="438" y="236"/>
                      <a:pt x="438" y="236"/>
                      <a:pt x="438" y="236"/>
                    </a:cubicBezTo>
                    <a:cubicBezTo>
                      <a:pt x="439" y="236"/>
                      <a:pt x="442" y="235"/>
                      <a:pt x="440" y="234"/>
                    </a:cubicBezTo>
                    <a:close/>
                    <a:moveTo>
                      <a:pt x="635" y="188"/>
                    </a:moveTo>
                    <a:cubicBezTo>
                      <a:pt x="637" y="188"/>
                      <a:pt x="637" y="189"/>
                      <a:pt x="638" y="189"/>
                    </a:cubicBezTo>
                    <a:cubicBezTo>
                      <a:pt x="638" y="190"/>
                      <a:pt x="636" y="190"/>
                      <a:pt x="635" y="190"/>
                    </a:cubicBezTo>
                    <a:lnTo>
                      <a:pt x="635" y="188"/>
                    </a:lnTo>
                    <a:close/>
                    <a:moveTo>
                      <a:pt x="633" y="194"/>
                    </a:moveTo>
                    <a:cubicBezTo>
                      <a:pt x="631" y="195"/>
                      <a:pt x="627" y="193"/>
                      <a:pt x="624" y="194"/>
                    </a:cubicBezTo>
                    <a:cubicBezTo>
                      <a:pt x="625" y="190"/>
                      <a:pt x="630" y="193"/>
                      <a:pt x="633" y="194"/>
                    </a:cubicBezTo>
                    <a:close/>
                    <a:moveTo>
                      <a:pt x="622" y="190"/>
                    </a:moveTo>
                    <a:cubicBezTo>
                      <a:pt x="619" y="191"/>
                      <a:pt x="622" y="192"/>
                      <a:pt x="623" y="193"/>
                    </a:cubicBezTo>
                    <a:cubicBezTo>
                      <a:pt x="620" y="193"/>
                      <a:pt x="617" y="192"/>
                      <a:pt x="613" y="192"/>
                    </a:cubicBezTo>
                    <a:cubicBezTo>
                      <a:pt x="614" y="192"/>
                      <a:pt x="619" y="191"/>
                      <a:pt x="622" y="190"/>
                    </a:cubicBezTo>
                    <a:close/>
                    <a:moveTo>
                      <a:pt x="578" y="208"/>
                    </a:moveTo>
                    <a:cubicBezTo>
                      <a:pt x="578" y="208"/>
                      <a:pt x="577" y="208"/>
                      <a:pt x="576" y="209"/>
                    </a:cubicBezTo>
                    <a:cubicBezTo>
                      <a:pt x="575" y="208"/>
                      <a:pt x="575" y="208"/>
                      <a:pt x="575" y="208"/>
                    </a:cubicBezTo>
                    <a:cubicBezTo>
                      <a:pt x="576" y="208"/>
                      <a:pt x="577" y="207"/>
                      <a:pt x="578" y="208"/>
                    </a:cubicBezTo>
                    <a:close/>
                    <a:moveTo>
                      <a:pt x="474" y="212"/>
                    </a:moveTo>
                    <a:cubicBezTo>
                      <a:pt x="476" y="212"/>
                      <a:pt x="481" y="213"/>
                      <a:pt x="479" y="210"/>
                    </a:cubicBezTo>
                    <a:cubicBezTo>
                      <a:pt x="480" y="209"/>
                      <a:pt x="479" y="209"/>
                      <a:pt x="478" y="209"/>
                    </a:cubicBezTo>
                    <a:cubicBezTo>
                      <a:pt x="477" y="209"/>
                      <a:pt x="477" y="209"/>
                      <a:pt x="477" y="209"/>
                    </a:cubicBezTo>
                    <a:cubicBezTo>
                      <a:pt x="477" y="208"/>
                      <a:pt x="478" y="209"/>
                      <a:pt x="478" y="209"/>
                    </a:cubicBezTo>
                    <a:cubicBezTo>
                      <a:pt x="478" y="209"/>
                      <a:pt x="478" y="209"/>
                      <a:pt x="478" y="209"/>
                    </a:cubicBezTo>
                    <a:cubicBezTo>
                      <a:pt x="477" y="206"/>
                      <a:pt x="477" y="203"/>
                      <a:pt x="483" y="203"/>
                    </a:cubicBezTo>
                    <a:cubicBezTo>
                      <a:pt x="485" y="202"/>
                      <a:pt x="487" y="201"/>
                      <a:pt x="489" y="201"/>
                    </a:cubicBezTo>
                    <a:cubicBezTo>
                      <a:pt x="493" y="202"/>
                      <a:pt x="496" y="201"/>
                      <a:pt x="500" y="202"/>
                    </a:cubicBezTo>
                    <a:cubicBezTo>
                      <a:pt x="499" y="205"/>
                      <a:pt x="499" y="205"/>
                      <a:pt x="499" y="205"/>
                    </a:cubicBezTo>
                    <a:cubicBezTo>
                      <a:pt x="498" y="204"/>
                      <a:pt x="498" y="205"/>
                      <a:pt x="498" y="205"/>
                    </a:cubicBezTo>
                    <a:cubicBezTo>
                      <a:pt x="502" y="206"/>
                      <a:pt x="502" y="203"/>
                      <a:pt x="506" y="204"/>
                    </a:cubicBezTo>
                    <a:cubicBezTo>
                      <a:pt x="505" y="202"/>
                      <a:pt x="505" y="202"/>
                      <a:pt x="505" y="202"/>
                    </a:cubicBezTo>
                    <a:cubicBezTo>
                      <a:pt x="510" y="202"/>
                      <a:pt x="510" y="202"/>
                      <a:pt x="510" y="202"/>
                    </a:cubicBezTo>
                    <a:cubicBezTo>
                      <a:pt x="511" y="202"/>
                      <a:pt x="511" y="203"/>
                      <a:pt x="512" y="203"/>
                    </a:cubicBezTo>
                    <a:cubicBezTo>
                      <a:pt x="515" y="199"/>
                      <a:pt x="522" y="203"/>
                      <a:pt x="526" y="201"/>
                    </a:cubicBezTo>
                    <a:cubicBezTo>
                      <a:pt x="526" y="202"/>
                      <a:pt x="527" y="204"/>
                      <a:pt x="523" y="204"/>
                    </a:cubicBezTo>
                    <a:cubicBezTo>
                      <a:pt x="522" y="204"/>
                      <a:pt x="522" y="205"/>
                      <a:pt x="521" y="205"/>
                    </a:cubicBezTo>
                    <a:cubicBezTo>
                      <a:pt x="524" y="207"/>
                      <a:pt x="524" y="207"/>
                      <a:pt x="524" y="207"/>
                    </a:cubicBezTo>
                    <a:cubicBezTo>
                      <a:pt x="522" y="209"/>
                      <a:pt x="518" y="208"/>
                      <a:pt x="517" y="211"/>
                    </a:cubicBezTo>
                    <a:cubicBezTo>
                      <a:pt x="512" y="210"/>
                      <a:pt x="509" y="206"/>
                      <a:pt x="502" y="207"/>
                    </a:cubicBezTo>
                    <a:cubicBezTo>
                      <a:pt x="500" y="208"/>
                      <a:pt x="498" y="208"/>
                      <a:pt x="496" y="207"/>
                    </a:cubicBezTo>
                    <a:cubicBezTo>
                      <a:pt x="492" y="213"/>
                      <a:pt x="485" y="206"/>
                      <a:pt x="480" y="211"/>
                    </a:cubicBezTo>
                    <a:cubicBezTo>
                      <a:pt x="482" y="213"/>
                      <a:pt x="485" y="213"/>
                      <a:pt x="488" y="212"/>
                    </a:cubicBezTo>
                    <a:cubicBezTo>
                      <a:pt x="488" y="211"/>
                      <a:pt x="488" y="211"/>
                      <a:pt x="488" y="211"/>
                    </a:cubicBezTo>
                    <a:cubicBezTo>
                      <a:pt x="490" y="214"/>
                      <a:pt x="490" y="214"/>
                      <a:pt x="490" y="214"/>
                    </a:cubicBezTo>
                    <a:cubicBezTo>
                      <a:pt x="487" y="214"/>
                      <a:pt x="483" y="214"/>
                      <a:pt x="481" y="216"/>
                    </a:cubicBezTo>
                    <a:cubicBezTo>
                      <a:pt x="479" y="215"/>
                      <a:pt x="479" y="215"/>
                      <a:pt x="479" y="215"/>
                    </a:cubicBezTo>
                    <a:cubicBezTo>
                      <a:pt x="477" y="218"/>
                      <a:pt x="477" y="218"/>
                      <a:pt x="477" y="218"/>
                    </a:cubicBezTo>
                    <a:cubicBezTo>
                      <a:pt x="474" y="215"/>
                      <a:pt x="469" y="218"/>
                      <a:pt x="466" y="215"/>
                    </a:cubicBezTo>
                    <a:cubicBezTo>
                      <a:pt x="464" y="214"/>
                      <a:pt x="459" y="218"/>
                      <a:pt x="459" y="214"/>
                    </a:cubicBezTo>
                    <a:cubicBezTo>
                      <a:pt x="463" y="215"/>
                      <a:pt x="470" y="215"/>
                      <a:pt x="474" y="212"/>
                    </a:cubicBezTo>
                    <a:close/>
                    <a:moveTo>
                      <a:pt x="433" y="204"/>
                    </a:moveTo>
                    <a:cubicBezTo>
                      <a:pt x="434" y="204"/>
                      <a:pt x="434" y="204"/>
                      <a:pt x="434" y="204"/>
                    </a:cubicBezTo>
                    <a:cubicBezTo>
                      <a:pt x="435" y="205"/>
                      <a:pt x="434" y="207"/>
                      <a:pt x="437" y="207"/>
                    </a:cubicBezTo>
                    <a:cubicBezTo>
                      <a:pt x="440" y="204"/>
                      <a:pt x="440" y="204"/>
                      <a:pt x="440" y="204"/>
                    </a:cubicBezTo>
                    <a:cubicBezTo>
                      <a:pt x="440" y="206"/>
                      <a:pt x="441" y="208"/>
                      <a:pt x="443" y="208"/>
                    </a:cubicBezTo>
                    <a:cubicBezTo>
                      <a:pt x="446" y="208"/>
                      <a:pt x="449" y="210"/>
                      <a:pt x="451" y="207"/>
                    </a:cubicBezTo>
                    <a:cubicBezTo>
                      <a:pt x="457" y="207"/>
                      <a:pt x="453" y="211"/>
                      <a:pt x="457" y="212"/>
                    </a:cubicBezTo>
                    <a:cubicBezTo>
                      <a:pt x="458" y="213"/>
                      <a:pt x="456" y="214"/>
                      <a:pt x="455" y="214"/>
                    </a:cubicBezTo>
                    <a:cubicBezTo>
                      <a:pt x="442" y="211"/>
                      <a:pt x="442" y="211"/>
                      <a:pt x="442" y="211"/>
                    </a:cubicBezTo>
                    <a:cubicBezTo>
                      <a:pt x="440" y="212"/>
                      <a:pt x="438" y="215"/>
                      <a:pt x="442" y="216"/>
                    </a:cubicBezTo>
                    <a:cubicBezTo>
                      <a:pt x="443" y="217"/>
                      <a:pt x="443" y="217"/>
                      <a:pt x="443" y="217"/>
                    </a:cubicBezTo>
                    <a:cubicBezTo>
                      <a:pt x="441" y="216"/>
                      <a:pt x="437" y="216"/>
                      <a:pt x="436" y="214"/>
                    </a:cubicBezTo>
                    <a:cubicBezTo>
                      <a:pt x="440" y="211"/>
                      <a:pt x="428" y="209"/>
                      <a:pt x="433" y="204"/>
                    </a:cubicBezTo>
                    <a:close/>
                    <a:moveTo>
                      <a:pt x="390" y="194"/>
                    </a:moveTo>
                    <a:cubicBezTo>
                      <a:pt x="395" y="193"/>
                      <a:pt x="401" y="198"/>
                      <a:pt x="404" y="193"/>
                    </a:cubicBezTo>
                    <a:cubicBezTo>
                      <a:pt x="412" y="192"/>
                      <a:pt x="413" y="197"/>
                      <a:pt x="421" y="194"/>
                    </a:cubicBezTo>
                    <a:cubicBezTo>
                      <a:pt x="423" y="193"/>
                      <a:pt x="426" y="194"/>
                      <a:pt x="428" y="194"/>
                    </a:cubicBezTo>
                    <a:cubicBezTo>
                      <a:pt x="429" y="195"/>
                      <a:pt x="428" y="196"/>
                      <a:pt x="427" y="197"/>
                    </a:cubicBezTo>
                    <a:cubicBezTo>
                      <a:pt x="425" y="193"/>
                      <a:pt x="421" y="197"/>
                      <a:pt x="417" y="196"/>
                    </a:cubicBezTo>
                    <a:cubicBezTo>
                      <a:pt x="413" y="197"/>
                      <a:pt x="410" y="197"/>
                      <a:pt x="405" y="198"/>
                    </a:cubicBezTo>
                    <a:cubicBezTo>
                      <a:pt x="403" y="198"/>
                      <a:pt x="403" y="196"/>
                      <a:pt x="401" y="196"/>
                    </a:cubicBezTo>
                    <a:cubicBezTo>
                      <a:pt x="397" y="199"/>
                      <a:pt x="395" y="196"/>
                      <a:pt x="390" y="196"/>
                    </a:cubicBezTo>
                    <a:cubicBezTo>
                      <a:pt x="389" y="196"/>
                      <a:pt x="389" y="195"/>
                      <a:pt x="390" y="194"/>
                    </a:cubicBezTo>
                    <a:close/>
                    <a:moveTo>
                      <a:pt x="338" y="241"/>
                    </a:moveTo>
                    <a:cubicBezTo>
                      <a:pt x="342" y="243"/>
                      <a:pt x="342" y="243"/>
                      <a:pt x="342" y="243"/>
                    </a:cubicBezTo>
                    <a:cubicBezTo>
                      <a:pt x="337" y="242"/>
                      <a:pt x="337" y="242"/>
                      <a:pt x="337" y="242"/>
                    </a:cubicBezTo>
                    <a:lnTo>
                      <a:pt x="338" y="241"/>
                    </a:lnTo>
                    <a:close/>
                    <a:moveTo>
                      <a:pt x="306" y="187"/>
                    </a:moveTo>
                    <a:cubicBezTo>
                      <a:pt x="311" y="188"/>
                      <a:pt x="318" y="186"/>
                      <a:pt x="319" y="190"/>
                    </a:cubicBezTo>
                    <a:cubicBezTo>
                      <a:pt x="316" y="192"/>
                      <a:pt x="310" y="190"/>
                      <a:pt x="307" y="191"/>
                    </a:cubicBezTo>
                    <a:cubicBezTo>
                      <a:pt x="308" y="190"/>
                      <a:pt x="307" y="189"/>
                      <a:pt x="308" y="188"/>
                    </a:cubicBezTo>
                    <a:cubicBezTo>
                      <a:pt x="307" y="188"/>
                      <a:pt x="305" y="188"/>
                      <a:pt x="306" y="187"/>
                    </a:cubicBezTo>
                    <a:close/>
                    <a:moveTo>
                      <a:pt x="304" y="256"/>
                    </a:moveTo>
                    <a:cubicBezTo>
                      <a:pt x="304" y="256"/>
                      <a:pt x="304" y="256"/>
                      <a:pt x="304" y="256"/>
                    </a:cubicBezTo>
                    <a:cubicBezTo>
                      <a:pt x="302" y="256"/>
                      <a:pt x="302" y="256"/>
                      <a:pt x="302" y="256"/>
                    </a:cubicBezTo>
                    <a:cubicBezTo>
                      <a:pt x="302" y="256"/>
                      <a:pt x="303" y="256"/>
                      <a:pt x="304" y="256"/>
                    </a:cubicBezTo>
                    <a:close/>
                    <a:moveTo>
                      <a:pt x="272" y="189"/>
                    </a:moveTo>
                    <a:cubicBezTo>
                      <a:pt x="277" y="190"/>
                      <a:pt x="285" y="189"/>
                      <a:pt x="290" y="187"/>
                    </a:cubicBezTo>
                    <a:cubicBezTo>
                      <a:pt x="293" y="192"/>
                      <a:pt x="297" y="185"/>
                      <a:pt x="301" y="188"/>
                    </a:cubicBezTo>
                    <a:cubicBezTo>
                      <a:pt x="301" y="190"/>
                      <a:pt x="296" y="189"/>
                      <a:pt x="298" y="191"/>
                    </a:cubicBezTo>
                    <a:cubicBezTo>
                      <a:pt x="287" y="192"/>
                      <a:pt x="287" y="192"/>
                      <a:pt x="287" y="192"/>
                    </a:cubicBezTo>
                    <a:cubicBezTo>
                      <a:pt x="287" y="195"/>
                      <a:pt x="291" y="192"/>
                      <a:pt x="293" y="194"/>
                    </a:cubicBezTo>
                    <a:cubicBezTo>
                      <a:pt x="291" y="195"/>
                      <a:pt x="287" y="195"/>
                      <a:pt x="284" y="194"/>
                    </a:cubicBezTo>
                    <a:cubicBezTo>
                      <a:pt x="283" y="193"/>
                      <a:pt x="283" y="191"/>
                      <a:pt x="280" y="191"/>
                    </a:cubicBezTo>
                    <a:cubicBezTo>
                      <a:pt x="276" y="191"/>
                      <a:pt x="270" y="190"/>
                      <a:pt x="265" y="190"/>
                    </a:cubicBezTo>
                    <a:cubicBezTo>
                      <a:pt x="267" y="188"/>
                      <a:pt x="270" y="192"/>
                      <a:pt x="272" y="189"/>
                    </a:cubicBezTo>
                    <a:close/>
                    <a:moveTo>
                      <a:pt x="229" y="266"/>
                    </a:move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3" y="263"/>
                      <a:pt x="238" y="262"/>
                      <a:pt x="242" y="260"/>
                    </a:cubicBezTo>
                    <a:cubicBezTo>
                      <a:pt x="245" y="259"/>
                      <a:pt x="246" y="260"/>
                      <a:pt x="249" y="259"/>
                    </a:cubicBezTo>
                    <a:cubicBezTo>
                      <a:pt x="252" y="261"/>
                      <a:pt x="255" y="258"/>
                      <a:pt x="259" y="258"/>
                    </a:cubicBezTo>
                    <a:cubicBezTo>
                      <a:pt x="261" y="256"/>
                      <a:pt x="266" y="257"/>
                      <a:pt x="269" y="258"/>
                    </a:cubicBezTo>
                    <a:cubicBezTo>
                      <a:pt x="272" y="259"/>
                      <a:pt x="275" y="255"/>
                      <a:pt x="279" y="257"/>
                    </a:cubicBezTo>
                    <a:cubicBezTo>
                      <a:pt x="282" y="260"/>
                      <a:pt x="282" y="260"/>
                      <a:pt x="282" y="260"/>
                    </a:cubicBezTo>
                    <a:cubicBezTo>
                      <a:pt x="281" y="262"/>
                      <a:pt x="272" y="261"/>
                      <a:pt x="276" y="264"/>
                    </a:cubicBezTo>
                    <a:cubicBezTo>
                      <a:pt x="273" y="268"/>
                      <a:pt x="265" y="264"/>
                      <a:pt x="259" y="265"/>
                    </a:cubicBezTo>
                    <a:cubicBezTo>
                      <a:pt x="258" y="264"/>
                      <a:pt x="260" y="263"/>
                      <a:pt x="258" y="262"/>
                    </a:cubicBezTo>
                    <a:cubicBezTo>
                      <a:pt x="252" y="264"/>
                      <a:pt x="245" y="261"/>
                      <a:pt x="241" y="264"/>
                    </a:cubicBezTo>
                    <a:cubicBezTo>
                      <a:pt x="241" y="266"/>
                      <a:pt x="244" y="266"/>
                      <a:pt x="246" y="266"/>
                    </a:cubicBezTo>
                    <a:cubicBezTo>
                      <a:pt x="239" y="268"/>
                      <a:pt x="236" y="269"/>
                      <a:pt x="229" y="266"/>
                    </a:cubicBezTo>
                    <a:cubicBezTo>
                      <a:pt x="227" y="267"/>
                      <a:pt x="225" y="269"/>
                      <a:pt x="223" y="268"/>
                    </a:cubicBezTo>
                    <a:cubicBezTo>
                      <a:pt x="223" y="266"/>
                      <a:pt x="228" y="267"/>
                      <a:pt x="229" y="266"/>
                    </a:cubicBezTo>
                    <a:close/>
                    <a:moveTo>
                      <a:pt x="214" y="191"/>
                    </a:moveTo>
                    <a:cubicBezTo>
                      <a:pt x="217" y="191"/>
                      <a:pt x="217" y="191"/>
                      <a:pt x="217" y="191"/>
                    </a:cubicBezTo>
                    <a:cubicBezTo>
                      <a:pt x="216" y="191"/>
                      <a:pt x="216" y="192"/>
                      <a:pt x="214" y="192"/>
                    </a:cubicBezTo>
                    <a:lnTo>
                      <a:pt x="214" y="191"/>
                    </a:lnTo>
                    <a:close/>
                    <a:moveTo>
                      <a:pt x="208" y="271"/>
                    </a:moveTo>
                    <a:cubicBezTo>
                      <a:pt x="207" y="272"/>
                      <a:pt x="209" y="272"/>
                      <a:pt x="208" y="272"/>
                    </a:cubicBezTo>
                    <a:cubicBezTo>
                      <a:pt x="207" y="273"/>
                      <a:pt x="205" y="272"/>
                      <a:pt x="204" y="273"/>
                    </a:cubicBezTo>
                    <a:cubicBezTo>
                      <a:pt x="204" y="272"/>
                      <a:pt x="204" y="272"/>
                      <a:pt x="204" y="272"/>
                    </a:cubicBezTo>
                    <a:cubicBezTo>
                      <a:pt x="205" y="272"/>
                      <a:pt x="205" y="271"/>
                      <a:pt x="208" y="271"/>
                    </a:cubicBezTo>
                    <a:close/>
                    <a:moveTo>
                      <a:pt x="623" y="149"/>
                    </a:moveTo>
                    <a:cubicBezTo>
                      <a:pt x="624" y="149"/>
                      <a:pt x="623" y="150"/>
                      <a:pt x="622" y="150"/>
                    </a:cubicBezTo>
                    <a:cubicBezTo>
                      <a:pt x="621" y="151"/>
                      <a:pt x="620" y="150"/>
                      <a:pt x="619" y="150"/>
                    </a:cubicBezTo>
                    <a:cubicBezTo>
                      <a:pt x="619" y="149"/>
                      <a:pt x="622" y="149"/>
                      <a:pt x="623" y="149"/>
                    </a:cubicBezTo>
                    <a:close/>
                    <a:moveTo>
                      <a:pt x="424" y="124"/>
                    </a:moveTo>
                    <a:cubicBezTo>
                      <a:pt x="423" y="126"/>
                      <a:pt x="420" y="125"/>
                      <a:pt x="418" y="125"/>
                    </a:cubicBezTo>
                    <a:cubicBezTo>
                      <a:pt x="419" y="124"/>
                      <a:pt x="422" y="123"/>
                      <a:pt x="424" y="124"/>
                    </a:cubicBezTo>
                    <a:close/>
                    <a:moveTo>
                      <a:pt x="366" y="131"/>
                    </a:moveTo>
                    <a:cubicBezTo>
                      <a:pt x="367" y="131"/>
                      <a:pt x="370" y="130"/>
                      <a:pt x="372" y="129"/>
                    </a:cubicBezTo>
                    <a:cubicBezTo>
                      <a:pt x="375" y="130"/>
                      <a:pt x="381" y="130"/>
                      <a:pt x="381" y="133"/>
                    </a:cubicBezTo>
                    <a:cubicBezTo>
                      <a:pt x="376" y="135"/>
                      <a:pt x="371" y="131"/>
                      <a:pt x="366" y="133"/>
                    </a:cubicBezTo>
                    <a:cubicBezTo>
                      <a:pt x="365" y="132"/>
                      <a:pt x="365" y="131"/>
                      <a:pt x="366" y="131"/>
                    </a:cubicBezTo>
                    <a:close/>
                    <a:moveTo>
                      <a:pt x="338" y="129"/>
                    </a:moveTo>
                    <a:cubicBezTo>
                      <a:pt x="341" y="130"/>
                      <a:pt x="345" y="129"/>
                      <a:pt x="345" y="132"/>
                    </a:cubicBezTo>
                    <a:cubicBezTo>
                      <a:pt x="347" y="135"/>
                      <a:pt x="343" y="135"/>
                      <a:pt x="341" y="136"/>
                    </a:cubicBezTo>
                    <a:cubicBezTo>
                      <a:pt x="338" y="134"/>
                      <a:pt x="332" y="132"/>
                      <a:pt x="338" y="129"/>
                    </a:cubicBezTo>
                    <a:close/>
                    <a:moveTo>
                      <a:pt x="626" y="88"/>
                    </a:moveTo>
                    <a:cubicBezTo>
                      <a:pt x="624" y="88"/>
                      <a:pt x="623" y="90"/>
                      <a:pt x="622" y="88"/>
                    </a:cubicBezTo>
                    <a:cubicBezTo>
                      <a:pt x="623" y="88"/>
                      <a:pt x="627" y="86"/>
                      <a:pt x="626" y="88"/>
                    </a:cubicBezTo>
                    <a:close/>
                    <a:moveTo>
                      <a:pt x="351" y="92"/>
                    </a:moveTo>
                    <a:cubicBezTo>
                      <a:pt x="354" y="88"/>
                      <a:pt x="366" y="92"/>
                      <a:pt x="361" y="96"/>
                    </a:cubicBezTo>
                    <a:cubicBezTo>
                      <a:pt x="359" y="95"/>
                      <a:pt x="358" y="94"/>
                      <a:pt x="355" y="96"/>
                    </a:cubicBezTo>
                    <a:cubicBezTo>
                      <a:pt x="355" y="94"/>
                      <a:pt x="350" y="94"/>
                      <a:pt x="351" y="92"/>
                    </a:cubicBezTo>
                    <a:close/>
                    <a:moveTo>
                      <a:pt x="583" y="37"/>
                    </a:moveTo>
                    <a:cubicBezTo>
                      <a:pt x="584" y="37"/>
                      <a:pt x="584" y="38"/>
                      <a:pt x="584" y="38"/>
                    </a:cubicBezTo>
                    <a:cubicBezTo>
                      <a:pt x="584" y="39"/>
                      <a:pt x="583" y="38"/>
                      <a:pt x="583" y="38"/>
                    </a:cubicBezTo>
                    <a:cubicBezTo>
                      <a:pt x="581" y="38"/>
                      <a:pt x="582" y="38"/>
                      <a:pt x="583" y="37"/>
                    </a:cubicBezTo>
                    <a:close/>
                    <a:moveTo>
                      <a:pt x="567" y="41"/>
                    </a:moveTo>
                    <a:cubicBezTo>
                      <a:pt x="569" y="41"/>
                      <a:pt x="572" y="42"/>
                      <a:pt x="571" y="43"/>
                    </a:cubicBezTo>
                    <a:cubicBezTo>
                      <a:pt x="566" y="44"/>
                      <a:pt x="563" y="44"/>
                      <a:pt x="557" y="44"/>
                    </a:cubicBezTo>
                    <a:cubicBezTo>
                      <a:pt x="557" y="39"/>
                      <a:pt x="564" y="44"/>
                      <a:pt x="567" y="41"/>
                    </a:cubicBezTo>
                    <a:close/>
                    <a:moveTo>
                      <a:pt x="300" y="22"/>
                    </a:moveTo>
                    <a:cubicBezTo>
                      <a:pt x="305" y="23"/>
                      <a:pt x="305" y="23"/>
                      <a:pt x="305" y="23"/>
                    </a:cubicBezTo>
                    <a:cubicBezTo>
                      <a:pt x="303" y="23"/>
                      <a:pt x="301" y="24"/>
                      <a:pt x="301" y="26"/>
                    </a:cubicBezTo>
                    <a:cubicBezTo>
                      <a:pt x="298" y="26"/>
                      <a:pt x="294" y="23"/>
                      <a:pt x="293" y="26"/>
                    </a:cubicBezTo>
                    <a:cubicBezTo>
                      <a:pt x="290" y="26"/>
                      <a:pt x="288" y="23"/>
                      <a:pt x="285" y="24"/>
                    </a:cubicBezTo>
                    <a:cubicBezTo>
                      <a:pt x="290" y="22"/>
                      <a:pt x="295" y="24"/>
                      <a:pt x="300" y="22"/>
                    </a:cubicBezTo>
                    <a:close/>
                    <a:moveTo>
                      <a:pt x="208" y="159"/>
                    </a:moveTo>
                    <a:cubicBezTo>
                      <a:pt x="206" y="159"/>
                      <a:pt x="204" y="160"/>
                      <a:pt x="201" y="161"/>
                    </a:cubicBezTo>
                    <a:cubicBezTo>
                      <a:pt x="198" y="159"/>
                      <a:pt x="193" y="162"/>
                      <a:pt x="191" y="159"/>
                    </a:cubicBezTo>
                    <a:cubicBezTo>
                      <a:pt x="188" y="161"/>
                      <a:pt x="188" y="158"/>
                      <a:pt x="187" y="158"/>
                    </a:cubicBezTo>
                    <a:cubicBezTo>
                      <a:pt x="188" y="157"/>
                      <a:pt x="188" y="157"/>
                      <a:pt x="188" y="157"/>
                    </a:cubicBezTo>
                    <a:cubicBezTo>
                      <a:pt x="191" y="159"/>
                      <a:pt x="193" y="156"/>
                      <a:pt x="196" y="157"/>
                    </a:cubicBezTo>
                    <a:cubicBezTo>
                      <a:pt x="208" y="158"/>
                      <a:pt x="208" y="158"/>
                      <a:pt x="208" y="158"/>
                    </a:cubicBezTo>
                    <a:lnTo>
                      <a:pt x="208" y="159"/>
                    </a:lnTo>
                    <a:close/>
                    <a:moveTo>
                      <a:pt x="212" y="39"/>
                    </a:moveTo>
                    <a:cubicBezTo>
                      <a:pt x="210" y="38"/>
                      <a:pt x="210" y="38"/>
                      <a:pt x="210" y="38"/>
                    </a:cubicBezTo>
                    <a:cubicBezTo>
                      <a:pt x="213" y="36"/>
                      <a:pt x="220" y="37"/>
                      <a:pt x="227" y="37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5" y="40"/>
                      <a:pt x="217" y="35"/>
                      <a:pt x="212" y="39"/>
                    </a:cubicBezTo>
                    <a:close/>
                    <a:moveTo>
                      <a:pt x="237" y="28"/>
                    </a:moveTo>
                    <a:cubicBezTo>
                      <a:pt x="232" y="25"/>
                      <a:pt x="229" y="32"/>
                      <a:pt x="223" y="28"/>
                    </a:cubicBezTo>
                    <a:cubicBezTo>
                      <a:pt x="217" y="27"/>
                      <a:pt x="210" y="32"/>
                      <a:pt x="206" y="28"/>
                    </a:cubicBezTo>
                    <a:cubicBezTo>
                      <a:pt x="209" y="28"/>
                      <a:pt x="212" y="25"/>
                      <a:pt x="214" y="27"/>
                    </a:cubicBezTo>
                    <a:cubicBezTo>
                      <a:pt x="233" y="26"/>
                      <a:pt x="252" y="25"/>
                      <a:pt x="271" y="23"/>
                    </a:cubicBezTo>
                    <a:cubicBezTo>
                      <a:pt x="271" y="21"/>
                      <a:pt x="275" y="22"/>
                      <a:pt x="277" y="23"/>
                    </a:cubicBezTo>
                    <a:cubicBezTo>
                      <a:pt x="279" y="24"/>
                      <a:pt x="281" y="24"/>
                      <a:pt x="284" y="23"/>
                    </a:cubicBezTo>
                    <a:cubicBezTo>
                      <a:pt x="283" y="27"/>
                      <a:pt x="274" y="24"/>
                      <a:pt x="276" y="28"/>
                    </a:cubicBezTo>
                    <a:cubicBezTo>
                      <a:pt x="267" y="23"/>
                      <a:pt x="255" y="28"/>
                      <a:pt x="245" y="27"/>
                    </a:cubicBezTo>
                    <a:cubicBezTo>
                      <a:pt x="243" y="29"/>
                      <a:pt x="239" y="25"/>
                      <a:pt x="237" y="28"/>
                    </a:cubicBezTo>
                    <a:close/>
                    <a:moveTo>
                      <a:pt x="277" y="161"/>
                    </a:moveTo>
                    <a:cubicBezTo>
                      <a:pt x="280" y="160"/>
                      <a:pt x="287" y="159"/>
                      <a:pt x="288" y="162"/>
                    </a:cubicBezTo>
                    <a:cubicBezTo>
                      <a:pt x="286" y="163"/>
                      <a:pt x="280" y="162"/>
                      <a:pt x="277" y="161"/>
                    </a:cubicBezTo>
                    <a:close/>
                    <a:moveTo>
                      <a:pt x="322" y="95"/>
                    </a:moveTo>
                    <a:cubicBezTo>
                      <a:pt x="322" y="95"/>
                      <a:pt x="319" y="96"/>
                      <a:pt x="319" y="94"/>
                    </a:cubicBezTo>
                    <a:cubicBezTo>
                      <a:pt x="322" y="93"/>
                      <a:pt x="322" y="93"/>
                      <a:pt x="322" y="93"/>
                    </a:cubicBezTo>
                    <a:cubicBezTo>
                      <a:pt x="324" y="93"/>
                      <a:pt x="323" y="95"/>
                      <a:pt x="322" y="95"/>
                    </a:cubicBezTo>
                    <a:close/>
                    <a:moveTo>
                      <a:pt x="329" y="35"/>
                    </a:moveTo>
                    <a:cubicBezTo>
                      <a:pt x="329" y="34"/>
                      <a:pt x="329" y="34"/>
                      <a:pt x="329" y="34"/>
                    </a:cubicBezTo>
                    <a:cubicBezTo>
                      <a:pt x="331" y="34"/>
                      <a:pt x="332" y="34"/>
                      <a:pt x="332" y="35"/>
                    </a:cubicBezTo>
                    <a:lnTo>
                      <a:pt x="329" y="35"/>
                    </a:lnTo>
                    <a:close/>
                    <a:moveTo>
                      <a:pt x="353" y="33"/>
                    </a:moveTo>
                    <a:cubicBezTo>
                      <a:pt x="350" y="31"/>
                      <a:pt x="347" y="34"/>
                      <a:pt x="344" y="33"/>
                    </a:cubicBezTo>
                    <a:cubicBezTo>
                      <a:pt x="344" y="30"/>
                      <a:pt x="344" y="30"/>
                      <a:pt x="344" y="30"/>
                    </a:cubicBezTo>
                    <a:cubicBezTo>
                      <a:pt x="353" y="30"/>
                      <a:pt x="362" y="29"/>
                      <a:pt x="370" y="29"/>
                    </a:cubicBezTo>
                    <a:cubicBezTo>
                      <a:pt x="373" y="28"/>
                      <a:pt x="373" y="28"/>
                      <a:pt x="373" y="28"/>
                    </a:cubicBezTo>
                    <a:cubicBezTo>
                      <a:pt x="376" y="31"/>
                      <a:pt x="383" y="29"/>
                      <a:pt x="389" y="29"/>
                    </a:cubicBezTo>
                    <a:cubicBezTo>
                      <a:pt x="397" y="27"/>
                      <a:pt x="383" y="26"/>
                      <a:pt x="390" y="24"/>
                    </a:cubicBezTo>
                    <a:cubicBezTo>
                      <a:pt x="386" y="23"/>
                      <a:pt x="385" y="20"/>
                      <a:pt x="381" y="21"/>
                    </a:cubicBezTo>
                    <a:cubicBezTo>
                      <a:pt x="379" y="22"/>
                      <a:pt x="379" y="25"/>
                      <a:pt x="376" y="25"/>
                    </a:cubicBezTo>
                    <a:cubicBezTo>
                      <a:pt x="378" y="23"/>
                      <a:pt x="373" y="24"/>
                      <a:pt x="371" y="22"/>
                    </a:cubicBezTo>
                    <a:cubicBezTo>
                      <a:pt x="369" y="24"/>
                      <a:pt x="369" y="24"/>
                      <a:pt x="369" y="24"/>
                    </a:cubicBezTo>
                    <a:cubicBezTo>
                      <a:pt x="369" y="23"/>
                      <a:pt x="369" y="23"/>
                      <a:pt x="369" y="23"/>
                    </a:cubicBezTo>
                    <a:cubicBezTo>
                      <a:pt x="364" y="22"/>
                      <a:pt x="365" y="30"/>
                      <a:pt x="358" y="26"/>
                    </a:cubicBezTo>
                    <a:cubicBezTo>
                      <a:pt x="356" y="25"/>
                      <a:pt x="353" y="25"/>
                      <a:pt x="351" y="24"/>
                    </a:cubicBezTo>
                    <a:cubicBezTo>
                      <a:pt x="351" y="24"/>
                      <a:pt x="353" y="23"/>
                      <a:pt x="352" y="23"/>
                    </a:cubicBezTo>
                    <a:cubicBezTo>
                      <a:pt x="350" y="22"/>
                      <a:pt x="348" y="24"/>
                      <a:pt x="345" y="24"/>
                    </a:cubicBezTo>
                    <a:cubicBezTo>
                      <a:pt x="346" y="27"/>
                      <a:pt x="349" y="25"/>
                      <a:pt x="350" y="27"/>
                    </a:cubicBezTo>
                    <a:cubicBezTo>
                      <a:pt x="345" y="27"/>
                      <a:pt x="345" y="27"/>
                      <a:pt x="345" y="27"/>
                    </a:cubicBezTo>
                    <a:cubicBezTo>
                      <a:pt x="348" y="24"/>
                      <a:pt x="341" y="25"/>
                      <a:pt x="342" y="23"/>
                    </a:cubicBezTo>
                    <a:cubicBezTo>
                      <a:pt x="336" y="23"/>
                      <a:pt x="341" y="30"/>
                      <a:pt x="332" y="28"/>
                    </a:cubicBezTo>
                    <a:cubicBezTo>
                      <a:pt x="332" y="28"/>
                      <a:pt x="332" y="29"/>
                      <a:pt x="332" y="30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2"/>
                      <a:pt x="332" y="32"/>
                      <a:pt x="332" y="32"/>
                    </a:cubicBezTo>
                    <a:cubicBezTo>
                      <a:pt x="327" y="31"/>
                      <a:pt x="335" y="26"/>
                      <a:pt x="327" y="27"/>
                    </a:cubicBezTo>
                    <a:cubicBezTo>
                      <a:pt x="325" y="26"/>
                      <a:pt x="325" y="23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1" y="23"/>
                      <a:pt x="321" y="26"/>
                      <a:pt x="318" y="25"/>
                    </a:cubicBezTo>
                    <a:cubicBezTo>
                      <a:pt x="317" y="28"/>
                      <a:pt x="323" y="27"/>
                      <a:pt x="321" y="30"/>
                    </a:cubicBezTo>
                    <a:cubicBezTo>
                      <a:pt x="326" y="32"/>
                      <a:pt x="319" y="33"/>
                      <a:pt x="324" y="35"/>
                    </a:cubicBezTo>
                    <a:cubicBezTo>
                      <a:pt x="322" y="37"/>
                      <a:pt x="317" y="37"/>
                      <a:pt x="313" y="38"/>
                    </a:cubicBezTo>
                    <a:cubicBezTo>
                      <a:pt x="310" y="37"/>
                      <a:pt x="307" y="37"/>
                      <a:pt x="305" y="35"/>
                    </a:cubicBezTo>
                    <a:cubicBezTo>
                      <a:pt x="300" y="36"/>
                      <a:pt x="292" y="36"/>
                      <a:pt x="287" y="33"/>
                    </a:cubicBezTo>
                    <a:cubicBezTo>
                      <a:pt x="285" y="33"/>
                      <a:pt x="283" y="36"/>
                      <a:pt x="281" y="34"/>
                    </a:cubicBezTo>
                    <a:cubicBezTo>
                      <a:pt x="278" y="35"/>
                      <a:pt x="276" y="38"/>
                      <a:pt x="272" y="38"/>
                    </a:cubicBezTo>
                    <a:cubicBezTo>
                      <a:pt x="272" y="36"/>
                      <a:pt x="266" y="33"/>
                      <a:pt x="263" y="36"/>
                    </a:cubicBezTo>
                    <a:cubicBezTo>
                      <a:pt x="262" y="38"/>
                      <a:pt x="259" y="37"/>
                      <a:pt x="258" y="36"/>
                    </a:cubicBezTo>
                    <a:cubicBezTo>
                      <a:pt x="254" y="37"/>
                      <a:pt x="248" y="37"/>
                      <a:pt x="245" y="36"/>
                    </a:cubicBezTo>
                    <a:cubicBezTo>
                      <a:pt x="242" y="35"/>
                      <a:pt x="248" y="33"/>
                      <a:pt x="247" y="32"/>
                    </a:cubicBezTo>
                    <a:cubicBezTo>
                      <a:pt x="250" y="32"/>
                      <a:pt x="249" y="35"/>
                      <a:pt x="253" y="34"/>
                    </a:cubicBezTo>
                    <a:cubicBezTo>
                      <a:pt x="253" y="33"/>
                      <a:pt x="251" y="30"/>
                      <a:pt x="255" y="29"/>
                    </a:cubicBezTo>
                    <a:cubicBezTo>
                      <a:pt x="257" y="29"/>
                      <a:pt x="257" y="30"/>
                      <a:pt x="258" y="31"/>
                    </a:cubicBezTo>
                    <a:cubicBezTo>
                      <a:pt x="260" y="31"/>
                      <a:pt x="260" y="31"/>
                      <a:pt x="260" y="31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60" y="33"/>
                      <a:pt x="262" y="33"/>
                      <a:pt x="264" y="32"/>
                    </a:cubicBezTo>
                    <a:cubicBezTo>
                      <a:pt x="270" y="32"/>
                      <a:pt x="278" y="33"/>
                      <a:pt x="284" y="31"/>
                    </a:cubicBezTo>
                    <a:cubicBezTo>
                      <a:pt x="290" y="34"/>
                      <a:pt x="297" y="31"/>
                      <a:pt x="305" y="31"/>
                    </a:cubicBezTo>
                    <a:cubicBezTo>
                      <a:pt x="305" y="28"/>
                      <a:pt x="310" y="31"/>
                      <a:pt x="313" y="31"/>
                    </a:cubicBezTo>
                    <a:cubicBezTo>
                      <a:pt x="318" y="28"/>
                      <a:pt x="311" y="27"/>
                      <a:pt x="311" y="24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13" y="22"/>
                      <a:pt x="318" y="22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5" y="22"/>
                      <a:pt x="326" y="22"/>
                      <a:pt x="328" y="22"/>
                    </a:cubicBezTo>
                    <a:cubicBezTo>
                      <a:pt x="330" y="19"/>
                      <a:pt x="334" y="22"/>
                      <a:pt x="337" y="22"/>
                    </a:cubicBezTo>
                    <a:cubicBezTo>
                      <a:pt x="348" y="20"/>
                      <a:pt x="359" y="22"/>
                      <a:pt x="369" y="19"/>
                    </a:cubicBezTo>
                    <a:cubicBezTo>
                      <a:pt x="382" y="22"/>
                      <a:pt x="398" y="18"/>
                      <a:pt x="412" y="19"/>
                    </a:cubicBezTo>
                    <a:cubicBezTo>
                      <a:pt x="417" y="17"/>
                      <a:pt x="422" y="23"/>
                      <a:pt x="427" y="18"/>
                    </a:cubicBezTo>
                    <a:cubicBezTo>
                      <a:pt x="432" y="21"/>
                      <a:pt x="440" y="17"/>
                      <a:pt x="442" y="21"/>
                    </a:cubicBezTo>
                    <a:cubicBezTo>
                      <a:pt x="444" y="21"/>
                      <a:pt x="443" y="20"/>
                      <a:pt x="445" y="20"/>
                    </a:cubicBezTo>
                    <a:cubicBezTo>
                      <a:pt x="446" y="20"/>
                      <a:pt x="445" y="21"/>
                      <a:pt x="446" y="21"/>
                    </a:cubicBezTo>
                    <a:cubicBezTo>
                      <a:pt x="443" y="22"/>
                      <a:pt x="437" y="20"/>
                      <a:pt x="437" y="24"/>
                    </a:cubicBezTo>
                    <a:cubicBezTo>
                      <a:pt x="434" y="23"/>
                      <a:pt x="434" y="25"/>
                      <a:pt x="431" y="25"/>
                    </a:cubicBezTo>
                    <a:cubicBezTo>
                      <a:pt x="429" y="23"/>
                      <a:pt x="429" y="23"/>
                      <a:pt x="429" y="23"/>
                    </a:cubicBezTo>
                    <a:cubicBezTo>
                      <a:pt x="428" y="24"/>
                      <a:pt x="428" y="24"/>
                      <a:pt x="428" y="24"/>
                    </a:cubicBezTo>
                    <a:cubicBezTo>
                      <a:pt x="422" y="20"/>
                      <a:pt x="422" y="20"/>
                      <a:pt x="422" y="20"/>
                    </a:cubicBezTo>
                    <a:cubicBezTo>
                      <a:pt x="421" y="21"/>
                      <a:pt x="421" y="21"/>
                      <a:pt x="420" y="21"/>
                    </a:cubicBezTo>
                    <a:cubicBezTo>
                      <a:pt x="420" y="20"/>
                      <a:pt x="420" y="20"/>
                      <a:pt x="420" y="20"/>
                    </a:cubicBezTo>
                    <a:cubicBezTo>
                      <a:pt x="419" y="23"/>
                      <a:pt x="416" y="23"/>
                      <a:pt x="414" y="24"/>
                    </a:cubicBezTo>
                    <a:cubicBezTo>
                      <a:pt x="414" y="25"/>
                      <a:pt x="414" y="25"/>
                      <a:pt x="414" y="26"/>
                    </a:cubicBezTo>
                    <a:cubicBezTo>
                      <a:pt x="414" y="25"/>
                      <a:pt x="414" y="25"/>
                      <a:pt x="414" y="24"/>
                    </a:cubicBezTo>
                    <a:cubicBezTo>
                      <a:pt x="414" y="23"/>
                      <a:pt x="411" y="22"/>
                      <a:pt x="410" y="22"/>
                    </a:cubicBezTo>
                    <a:cubicBezTo>
                      <a:pt x="407" y="23"/>
                      <a:pt x="408" y="25"/>
                      <a:pt x="411" y="26"/>
                    </a:cubicBezTo>
                    <a:cubicBezTo>
                      <a:pt x="406" y="26"/>
                      <a:pt x="397" y="25"/>
                      <a:pt x="394" y="29"/>
                    </a:cubicBezTo>
                    <a:cubicBezTo>
                      <a:pt x="393" y="29"/>
                      <a:pt x="394" y="29"/>
                      <a:pt x="395" y="29"/>
                    </a:cubicBezTo>
                    <a:cubicBezTo>
                      <a:pt x="400" y="30"/>
                      <a:pt x="407" y="28"/>
                      <a:pt x="410" y="30"/>
                    </a:cubicBezTo>
                    <a:cubicBezTo>
                      <a:pt x="410" y="31"/>
                      <a:pt x="414" y="33"/>
                      <a:pt x="416" y="33"/>
                    </a:cubicBezTo>
                    <a:cubicBezTo>
                      <a:pt x="406" y="33"/>
                      <a:pt x="394" y="37"/>
                      <a:pt x="388" y="31"/>
                    </a:cubicBezTo>
                    <a:cubicBezTo>
                      <a:pt x="377" y="31"/>
                      <a:pt x="364" y="32"/>
                      <a:pt x="353" y="33"/>
                    </a:cubicBezTo>
                    <a:close/>
                    <a:moveTo>
                      <a:pt x="449" y="53"/>
                    </a:moveTo>
                    <a:cubicBezTo>
                      <a:pt x="451" y="53"/>
                      <a:pt x="451" y="53"/>
                      <a:pt x="451" y="53"/>
                    </a:cubicBezTo>
                    <a:cubicBezTo>
                      <a:pt x="451" y="53"/>
                      <a:pt x="449" y="53"/>
                      <a:pt x="449" y="53"/>
                    </a:cubicBezTo>
                    <a:close/>
                    <a:moveTo>
                      <a:pt x="624" y="53"/>
                    </a:moveTo>
                    <a:cubicBezTo>
                      <a:pt x="624" y="52"/>
                      <a:pt x="621" y="51"/>
                      <a:pt x="619" y="50"/>
                    </a:cubicBezTo>
                    <a:cubicBezTo>
                      <a:pt x="619" y="49"/>
                      <a:pt x="619" y="49"/>
                      <a:pt x="619" y="49"/>
                    </a:cubicBezTo>
                    <a:cubicBezTo>
                      <a:pt x="618" y="49"/>
                      <a:pt x="617" y="49"/>
                      <a:pt x="616" y="49"/>
                    </a:cubicBezTo>
                    <a:cubicBezTo>
                      <a:pt x="615" y="49"/>
                      <a:pt x="616" y="50"/>
                      <a:pt x="616" y="50"/>
                    </a:cubicBezTo>
                    <a:cubicBezTo>
                      <a:pt x="612" y="50"/>
                      <a:pt x="608" y="50"/>
                      <a:pt x="605" y="52"/>
                    </a:cubicBezTo>
                    <a:cubicBezTo>
                      <a:pt x="588" y="51"/>
                      <a:pt x="588" y="51"/>
                      <a:pt x="588" y="51"/>
                    </a:cubicBezTo>
                    <a:cubicBezTo>
                      <a:pt x="588" y="49"/>
                      <a:pt x="584" y="49"/>
                      <a:pt x="581" y="49"/>
                    </a:cubicBezTo>
                    <a:cubicBezTo>
                      <a:pt x="577" y="50"/>
                      <a:pt x="576" y="53"/>
                      <a:pt x="577" y="56"/>
                    </a:cubicBezTo>
                    <a:cubicBezTo>
                      <a:pt x="581" y="57"/>
                      <a:pt x="575" y="58"/>
                      <a:pt x="578" y="60"/>
                    </a:cubicBezTo>
                    <a:cubicBezTo>
                      <a:pt x="585" y="61"/>
                      <a:pt x="591" y="60"/>
                      <a:pt x="597" y="61"/>
                    </a:cubicBezTo>
                    <a:cubicBezTo>
                      <a:pt x="602" y="60"/>
                      <a:pt x="609" y="54"/>
                      <a:pt x="614" y="60"/>
                    </a:cubicBezTo>
                    <a:cubicBezTo>
                      <a:pt x="612" y="64"/>
                      <a:pt x="601" y="59"/>
                      <a:pt x="604" y="65"/>
                    </a:cubicBezTo>
                    <a:cubicBezTo>
                      <a:pt x="602" y="65"/>
                      <a:pt x="601" y="66"/>
                      <a:pt x="599" y="66"/>
                    </a:cubicBezTo>
                    <a:cubicBezTo>
                      <a:pt x="598" y="63"/>
                      <a:pt x="590" y="65"/>
                      <a:pt x="588" y="62"/>
                    </a:cubicBezTo>
                    <a:cubicBezTo>
                      <a:pt x="585" y="61"/>
                      <a:pt x="582" y="63"/>
                      <a:pt x="583" y="65"/>
                    </a:cubicBezTo>
                    <a:cubicBezTo>
                      <a:pt x="575" y="69"/>
                      <a:pt x="568" y="61"/>
                      <a:pt x="562" y="66"/>
                    </a:cubicBezTo>
                    <a:cubicBezTo>
                      <a:pt x="559" y="63"/>
                      <a:pt x="554" y="67"/>
                      <a:pt x="553" y="64"/>
                    </a:cubicBezTo>
                    <a:cubicBezTo>
                      <a:pt x="547" y="66"/>
                      <a:pt x="543" y="64"/>
                      <a:pt x="537" y="64"/>
                    </a:cubicBezTo>
                    <a:cubicBezTo>
                      <a:pt x="536" y="64"/>
                      <a:pt x="536" y="64"/>
                      <a:pt x="535" y="64"/>
                    </a:cubicBezTo>
                    <a:cubicBezTo>
                      <a:pt x="536" y="64"/>
                      <a:pt x="536" y="64"/>
                      <a:pt x="537" y="64"/>
                    </a:cubicBezTo>
                    <a:cubicBezTo>
                      <a:pt x="538" y="64"/>
                      <a:pt x="540" y="62"/>
                      <a:pt x="544" y="63"/>
                    </a:cubicBezTo>
                    <a:cubicBezTo>
                      <a:pt x="544" y="60"/>
                      <a:pt x="540" y="62"/>
                      <a:pt x="538" y="61"/>
                    </a:cubicBezTo>
                    <a:cubicBezTo>
                      <a:pt x="528" y="62"/>
                      <a:pt x="528" y="62"/>
                      <a:pt x="528" y="62"/>
                    </a:cubicBezTo>
                    <a:cubicBezTo>
                      <a:pt x="526" y="59"/>
                      <a:pt x="520" y="62"/>
                      <a:pt x="517" y="61"/>
                    </a:cubicBezTo>
                    <a:cubicBezTo>
                      <a:pt x="514" y="62"/>
                      <a:pt x="509" y="66"/>
                      <a:pt x="507" y="62"/>
                    </a:cubicBezTo>
                    <a:cubicBezTo>
                      <a:pt x="501" y="61"/>
                      <a:pt x="493" y="61"/>
                      <a:pt x="489" y="64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3"/>
                      <a:pt x="475" y="62"/>
                      <a:pt x="475" y="61"/>
                    </a:cubicBezTo>
                    <a:cubicBezTo>
                      <a:pt x="473" y="60"/>
                      <a:pt x="473" y="60"/>
                      <a:pt x="473" y="60"/>
                    </a:cubicBezTo>
                    <a:cubicBezTo>
                      <a:pt x="471" y="62"/>
                      <a:pt x="470" y="64"/>
                      <a:pt x="465" y="64"/>
                    </a:cubicBezTo>
                    <a:cubicBezTo>
                      <a:pt x="467" y="64"/>
                      <a:pt x="468" y="62"/>
                      <a:pt x="467" y="61"/>
                    </a:cubicBezTo>
                    <a:cubicBezTo>
                      <a:pt x="465" y="60"/>
                      <a:pt x="463" y="62"/>
                      <a:pt x="460" y="61"/>
                    </a:cubicBezTo>
                    <a:cubicBezTo>
                      <a:pt x="459" y="62"/>
                      <a:pt x="463" y="64"/>
                      <a:pt x="458" y="64"/>
                    </a:cubicBezTo>
                    <a:cubicBezTo>
                      <a:pt x="454" y="65"/>
                      <a:pt x="458" y="61"/>
                      <a:pt x="454" y="61"/>
                    </a:cubicBezTo>
                    <a:cubicBezTo>
                      <a:pt x="456" y="58"/>
                      <a:pt x="462" y="59"/>
                      <a:pt x="467" y="57"/>
                    </a:cubicBezTo>
                    <a:cubicBezTo>
                      <a:pt x="468" y="58"/>
                      <a:pt x="470" y="59"/>
                      <a:pt x="473" y="58"/>
                    </a:cubicBezTo>
                    <a:cubicBezTo>
                      <a:pt x="474" y="56"/>
                      <a:pt x="479" y="58"/>
                      <a:pt x="483" y="58"/>
                    </a:cubicBezTo>
                    <a:cubicBezTo>
                      <a:pt x="480" y="57"/>
                      <a:pt x="486" y="56"/>
                      <a:pt x="485" y="54"/>
                    </a:cubicBezTo>
                    <a:cubicBezTo>
                      <a:pt x="487" y="60"/>
                      <a:pt x="499" y="54"/>
                      <a:pt x="500" y="60"/>
                    </a:cubicBezTo>
                    <a:cubicBezTo>
                      <a:pt x="508" y="61"/>
                      <a:pt x="517" y="54"/>
                      <a:pt x="524" y="60"/>
                    </a:cubicBezTo>
                    <a:cubicBezTo>
                      <a:pt x="528" y="59"/>
                      <a:pt x="533" y="60"/>
                      <a:pt x="536" y="58"/>
                    </a:cubicBezTo>
                    <a:cubicBezTo>
                      <a:pt x="534" y="55"/>
                      <a:pt x="540" y="55"/>
                      <a:pt x="538" y="53"/>
                    </a:cubicBezTo>
                    <a:cubicBezTo>
                      <a:pt x="532" y="51"/>
                      <a:pt x="527" y="49"/>
                      <a:pt x="520" y="50"/>
                    </a:cubicBezTo>
                    <a:cubicBezTo>
                      <a:pt x="516" y="53"/>
                      <a:pt x="510" y="48"/>
                      <a:pt x="506" y="50"/>
                    </a:cubicBezTo>
                    <a:cubicBezTo>
                      <a:pt x="502" y="47"/>
                      <a:pt x="499" y="53"/>
                      <a:pt x="496" y="50"/>
                    </a:cubicBezTo>
                    <a:cubicBezTo>
                      <a:pt x="488" y="52"/>
                      <a:pt x="482" y="49"/>
                      <a:pt x="473" y="50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65" y="50"/>
                      <a:pt x="465" y="50"/>
                      <a:pt x="465" y="50"/>
                    </a:cubicBezTo>
                    <a:cubicBezTo>
                      <a:pt x="465" y="50"/>
                      <a:pt x="466" y="49"/>
                      <a:pt x="467" y="49"/>
                    </a:cubicBezTo>
                    <a:cubicBezTo>
                      <a:pt x="463" y="48"/>
                      <a:pt x="459" y="47"/>
                      <a:pt x="454" y="48"/>
                    </a:cubicBezTo>
                    <a:cubicBezTo>
                      <a:pt x="455" y="50"/>
                      <a:pt x="451" y="51"/>
                      <a:pt x="448" y="52"/>
                    </a:cubicBezTo>
                    <a:cubicBezTo>
                      <a:pt x="446" y="48"/>
                      <a:pt x="443" y="53"/>
                      <a:pt x="440" y="51"/>
                    </a:cubicBezTo>
                    <a:cubicBezTo>
                      <a:pt x="438" y="52"/>
                      <a:pt x="440" y="54"/>
                      <a:pt x="436" y="54"/>
                    </a:cubicBezTo>
                    <a:cubicBezTo>
                      <a:pt x="435" y="54"/>
                      <a:pt x="435" y="54"/>
                      <a:pt x="435" y="54"/>
                    </a:cubicBezTo>
                    <a:cubicBezTo>
                      <a:pt x="435" y="53"/>
                      <a:pt x="435" y="52"/>
                      <a:pt x="435" y="52"/>
                    </a:cubicBezTo>
                    <a:cubicBezTo>
                      <a:pt x="431" y="52"/>
                      <a:pt x="427" y="48"/>
                      <a:pt x="422" y="50"/>
                    </a:cubicBezTo>
                    <a:cubicBezTo>
                      <a:pt x="418" y="54"/>
                      <a:pt x="418" y="54"/>
                      <a:pt x="418" y="54"/>
                    </a:cubicBezTo>
                    <a:cubicBezTo>
                      <a:pt x="415" y="51"/>
                      <a:pt x="410" y="53"/>
                      <a:pt x="408" y="51"/>
                    </a:cubicBezTo>
                    <a:cubicBezTo>
                      <a:pt x="404" y="50"/>
                      <a:pt x="402" y="53"/>
                      <a:pt x="399" y="51"/>
                    </a:cubicBezTo>
                    <a:cubicBezTo>
                      <a:pt x="398" y="54"/>
                      <a:pt x="394" y="53"/>
                      <a:pt x="391" y="54"/>
                    </a:cubicBezTo>
                    <a:cubicBezTo>
                      <a:pt x="391" y="49"/>
                      <a:pt x="384" y="52"/>
                      <a:pt x="380" y="51"/>
                    </a:cubicBezTo>
                    <a:cubicBezTo>
                      <a:pt x="378" y="51"/>
                      <a:pt x="380" y="52"/>
                      <a:pt x="380" y="53"/>
                    </a:cubicBezTo>
                    <a:cubicBezTo>
                      <a:pt x="378" y="54"/>
                      <a:pt x="377" y="53"/>
                      <a:pt x="376" y="52"/>
                    </a:cubicBezTo>
                    <a:cubicBezTo>
                      <a:pt x="375" y="50"/>
                      <a:pt x="375" y="50"/>
                      <a:pt x="375" y="50"/>
                    </a:cubicBezTo>
                    <a:cubicBezTo>
                      <a:pt x="377" y="52"/>
                      <a:pt x="379" y="49"/>
                      <a:pt x="381" y="49"/>
                    </a:cubicBezTo>
                    <a:cubicBezTo>
                      <a:pt x="381" y="46"/>
                      <a:pt x="374" y="47"/>
                      <a:pt x="375" y="44"/>
                    </a:cubicBezTo>
                    <a:cubicBezTo>
                      <a:pt x="378" y="42"/>
                      <a:pt x="382" y="44"/>
                      <a:pt x="387" y="43"/>
                    </a:cubicBezTo>
                    <a:cubicBezTo>
                      <a:pt x="384" y="47"/>
                      <a:pt x="384" y="47"/>
                      <a:pt x="384" y="47"/>
                    </a:cubicBezTo>
                    <a:cubicBezTo>
                      <a:pt x="385" y="47"/>
                      <a:pt x="387" y="47"/>
                      <a:pt x="387" y="47"/>
                    </a:cubicBezTo>
                    <a:cubicBezTo>
                      <a:pt x="388" y="49"/>
                      <a:pt x="388" y="49"/>
                      <a:pt x="388" y="49"/>
                    </a:cubicBezTo>
                    <a:cubicBezTo>
                      <a:pt x="393" y="47"/>
                      <a:pt x="399" y="47"/>
                      <a:pt x="402" y="43"/>
                    </a:cubicBezTo>
                    <a:cubicBezTo>
                      <a:pt x="406" y="45"/>
                      <a:pt x="412" y="41"/>
                      <a:pt x="414" y="45"/>
                    </a:cubicBezTo>
                    <a:cubicBezTo>
                      <a:pt x="419" y="41"/>
                      <a:pt x="424" y="50"/>
                      <a:pt x="431" y="46"/>
                    </a:cubicBezTo>
                    <a:cubicBezTo>
                      <a:pt x="433" y="44"/>
                      <a:pt x="437" y="46"/>
                      <a:pt x="440" y="45"/>
                    </a:cubicBezTo>
                    <a:cubicBezTo>
                      <a:pt x="448" y="41"/>
                      <a:pt x="454" y="51"/>
                      <a:pt x="459" y="45"/>
                    </a:cubicBezTo>
                    <a:cubicBezTo>
                      <a:pt x="460" y="44"/>
                      <a:pt x="461" y="45"/>
                      <a:pt x="462" y="44"/>
                    </a:cubicBezTo>
                    <a:cubicBezTo>
                      <a:pt x="455" y="42"/>
                      <a:pt x="455" y="42"/>
                      <a:pt x="455" y="42"/>
                    </a:cubicBezTo>
                    <a:cubicBezTo>
                      <a:pt x="458" y="41"/>
                      <a:pt x="462" y="42"/>
                      <a:pt x="463" y="40"/>
                    </a:cubicBezTo>
                    <a:cubicBezTo>
                      <a:pt x="466" y="42"/>
                      <a:pt x="474" y="37"/>
                      <a:pt x="475" y="42"/>
                    </a:cubicBezTo>
                    <a:cubicBezTo>
                      <a:pt x="473" y="43"/>
                      <a:pt x="474" y="44"/>
                      <a:pt x="475" y="45"/>
                    </a:cubicBezTo>
                    <a:cubicBezTo>
                      <a:pt x="477" y="47"/>
                      <a:pt x="482" y="46"/>
                      <a:pt x="485" y="45"/>
                    </a:cubicBezTo>
                    <a:cubicBezTo>
                      <a:pt x="487" y="44"/>
                      <a:pt x="484" y="43"/>
                      <a:pt x="484" y="42"/>
                    </a:cubicBezTo>
                    <a:cubicBezTo>
                      <a:pt x="487" y="39"/>
                      <a:pt x="490" y="44"/>
                      <a:pt x="492" y="40"/>
                    </a:cubicBezTo>
                    <a:cubicBezTo>
                      <a:pt x="495" y="40"/>
                      <a:pt x="496" y="41"/>
                      <a:pt x="498" y="42"/>
                    </a:cubicBezTo>
                    <a:cubicBezTo>
                      <a:pt x="496" y="43"/>
                      <a:pt x="495" y="44"/>
                      <a:pt x="496" y="45"/>
                    </a:cubicBezTo>
                    <a:cubicBezTo>
                      <a:pt x="497" y="46"/>
                      <a:pt x="499" y="46"/>
                      <a:pt x="501" y="45"/>
                    </a:cubicBezTo>
                    <a:cubicBezTo>
                      <a:pt x="503" y="44"/>
                      <a:pt x="499" y="44"/>
                      <a:pt x="499" y="43"/>
                    </a:cubicBezTo>
                    <a:cubicBezTo>
                      <a:pt x="503" y="43"/>
                      <a:pt x="509" y="37"/>
                      <a:pt x="512" y="42"/>
                    </a:cubicBezTo>
                    <a:cubicBezTo>
                      <a:pt x="513" y="42"/>
                      <a:pt x="514" y="42"/>
                      <a:pt x="515" y="43"/>
                    </a:cubicBezTo>
                    <a:cubicBezTo>
                      <a:pt x="511" y="45"/>
                      <a:pt x="511" y="45"/>
                      <a:pt x="511" y="45"/>
                    </a:cubicBezTo>
                    <a:cubicBezTo>
                      <a:pt x="511" y="45"/>
                      <a:pt x="512" y="45"/>
                      <a:pt x="513" y="45"/>
                    </a:cubicBezTo>
                    <a:cubicBezTo>
                      <a:pt x="516" y="45"/>
                      <a:pt x="522" y="46"/>
                      <a:pt x="527" y="45"/>
                    </a:cubicBezTo>
                    <a:cubicBezTo>
                      <a:pt x="530" y="46"/>
                      <a:pt x="534" y="42"/>
                      <a:pt x="538" y="44"/>
                    </a:cubicBezTo>
                    <a:cubicBezTo>
                      <a:pt x="539" y="42"/>
                      <a:pt x="544" y="45"/>
                      <a:pt x="547" y="43"/>
                    </a:cubicBezTo>
                    <a:cubicBezTo>
                      <a:pt x="554" y="43"/>
                      <a:pt x="554" y="43"/>
                      <a:pt x="554" y="43"/>
                    </a:cubicBezTo>
                    <a:cubicBezTo>
                      <a:pt x="552" y="45"/>
                      <a:pt x="555" y="47"/>
                      <a:pt x="559" y="47"/>
                    </a:cubicBezTo>
                    <a:cubicBezTo>
                      <a:pt x="564" y="45"/>
                      <a:pt x="571" y="48"/>
                      <a:pt x="574" y="45"/>
                    </a:cubicBezTo>
                    <a:cubicBezTo>
                      <a:pt x="577" y="47"/>
                      <a:pt x="582" y="48"/>
                      <a:pt x="586" y="47"/>
                    </a:cubicBezTo>
                    <a:cubicBezTo>
                      <a:pt x="588" y="45"/>
                      <a:pt x="588" y="44"/>
                      <a:pt x="591" y="45"/>
                    </a:cubicBezTo>
                    <a:cubicBezTo>
                      <a:pt x="591" y="45"/>
                      <a:pt x="591" y="46"/>
                      <a:pt x="591" y="46"/>
                    </a:cubicBezTo>
                    <a:cubicBezTo>
                      <a:pt x="594" y="46"/>
                      <a:pt x="597" y="49"/>
                      <a:pt x="600" y="46"/>
                    </a:cubicBezTo>
                    <a:cubicBezTo>
                      <a:pt x="603" y="48"/>
                      <a:pt x="610" y="50"/>
                      <a:pt x="614" y="47"/>
                    </a:cubicBezTo>
                    <a:cubicBezTo>
                      <a:pt x="621" y="44"/>
                      <a:pt x="627" y="48"/>
                      <a:pt x="632" y="50"/>
                    </a:cubicBezTo>
                    <a:cubicBezTo>
                      <a:pt x="631" y="52"/>
                      <a:pt x="627" y="53"/>
                      <a:pt x="624" y="53"/>
                    </a:cubicBezTo>
                    <a:close/>
                    <a:moveTo>
                      <a:pt x="608" y="39"/>
                    </a:moveTo>
                    <a:cubicBezTo>
                      <a:pt x="612" y="37"/>
                      <a:pt x="616" y="40"/>
                      <a:pt x="621" y="38"/>
                    </a:cubicBezTo>
                    <a:cubicBezTo>
                      <a:pt x="624" y="39"/>
                      <a:pt x="624" y="39"/>
                      <a:pt x="624" y="39"/>
                    </a:cubicBezTo>
                    <a:cubicBezTo>
                      <a:pt x="625" y="39"/>
                      <a:pt x="625" y="39"/>
                      <a:pt x="625" y="39"/>
                    </a:cubicBezTo>
                    <a:cubicBezTo>
                      <a:pt x="620" y="39"/>
                      <a:pt x="613" y="41"/>
                      <a:pt x="608" y="39"/>
                    </a:cubicBezTo>
                    <a:close/>
                    <a:moveTo>
                      <a:pt x="620" y="36"/>
                    </a:moveTo>
                    <a:cubicBezTo>
                      <a:pt x="614" y="34"/>
                      <a:pt x="608" y="39"/>
                      <a:pt x="604" y="33"/>
                    </a:cubicBezTo>
                    <a:cubicBezTo>
                      <a:pt x="604" y="32"/>
                      <a:pt x="606" y="32"/>
                      <a:pt x="606" y="32"/>
                    </a:cubicBezTo>
                    <a:cubicBezTo>
                      <a:pt x="612" y="34"/>
                      <a:pt x="617" y="31"/>
                      <a:pt x="623" y="33"/>
                    </a:cubicBezTo>
                    <a:cubicBezTo>
                      <a:pt x="627" y="30"/>
                      <a:pt x="632" y="32"/>
                      <a:pt x="637" y="33"/>
                    </a:cubicBezTo>
                    <a:cubicBezTo>
                      <a:pt x="635" y="39"/>
                      <a:pt x="625" y="35"/>
                      <a:pt x="62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9" name="Freeform 6330"/>
              <p:cNvSpPr/>
              <p:nvPr/>
            </p:nvSpPr>
            <p:spPr bwMode="auto">
              <a:xfrm>
                <a:off x="6034041" y="766761"/>
                <a:ext cx="14288" cy="11113"/>
              </a:xfrm>
              <a:custGeom>
                <a:avLst/>
                <a:gdLst>
                  <a:gd name="T0" fmla="*/ 9 w 9"/>
                  <a:gd name="T1" fmla="*/ 3 h 7"/>
                  <a:gd name="T2" fmla="*/ 5 w 9"/>
                  <a:gd name="T3" fmla="*/ 0 h 7"/>
                  <a:gd name="T4" fmla="*/ 7 w 9"/>
                  <a:gd name="T5" fmla="*/ 3 h 7"/>
                  <a:gd name="T6" fmla="*/ 1 w 9"/>
                  <a:gd name="T7" fmla="*/ 3 h 7"/>
                  <a:gd name="T8" fmla="*/ 3 w 9"/>
                  <a:gd name="T9" fmla="*/ 7 h 7"/>
                  <a:gd name="T10" fmla="*/ 9 w 9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8" y="2"/>
                      <a:pt x="8" y="0"/>
                      <a:pt x="5" y="0"/>
                    </a:cubicBezTo>
                    <a:cubicBezTo>
                      <a:pt x="2" y="1"/>
                      <a:pt x="8" y="1"/>
                      <a:pt x="7" y="3"/>
                    </a:cubicBezTo>
                    <a:cubicBezTo>
                      <a:pt x="6" y="5"/>
                      <a:pt x="3" y="3"/>
                      <a:pt x="1" y="3"/>
                    </a:cubicBezTo>
                    <a:cubicBezTo>
                      <a:pt x="0" y="5"/>
                      <a:pt x="2" y="6"/>
                      <a:pt x="3" y="7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" name="Freeform 6331"/>
              <p:cNvSpPr/>
              <p:nvPr/>
            </p:nvSpPr>
            <p:spPr bwMode="auto">
              <a:xfrm>
                <a:off x="6135640" y="76676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1" name="Freeform 6332"/>
              <p:cNvSpPr/>
              <p:nvPr/>
            </p:nvSpPr>
            <p:spPr bwMode="auto">
              <a:xfrm>
                <a:off x="6110240" y="76834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2" name="Freeform 6333"/>
              <p:cNvSpPr/>
              <p:nvPr/>
            </p:nvSpPr>
            <p:spPr bwMode="auto">
              <a:xfrm>
                <a:off x="6338838" y="765173"/>
                <a:ext cx="23813" cy="11113"/>
              </a:xfrm>
              <a:custGeom>
                <a:avLst/>
                <a:gdLst>
                  <a:gd name="T0" fmla="*/ 12 w 15"/>
                  <a:gd name="T1" fmla="*/ 6 h 7"/>
                  <a:gd name="T2" fmla="*/ 1 w 15"/>
                  <a:gd name="T3" fmla="*/ 2 h 7"/>
                  <a:gd name="T4" fmla="*/ 0 w 15"/>
                  <a:gd name="T5" fmla="*/ 5 h 7"/>
                  <a:gd name="T6" fmla="*/ 12 w 1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2" y="6"/>
                    </a:moveTo>
                    <a:cubicBezTo>
                      <a:pt x="15" y="0"/>
                      <a:pt x="5" y="4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8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3" name="Freeform 6334"/>
              <p:cNvSpPr/>
              <p:nvPr/>
            </p:nvSpPr>
            <p:spPr bwMode="auto">
              <a:xfrm>
                <a:off x="6267402" y="76834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4" name="Freeform 6335"/>
              <p:cNvSpPr/>
              <p:nvPr/>
            </p:nvSpPr>
            <p:spPr bwMode="auto">
              <a:xfrm>
                <a:off x="5953079" y="771524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5" name="Freeform 6336"/>
              <p:cNvSpPr/>
              <p:nvPr/>
            </p:nvSpPr>
            <p:spPr bwMode="auto">
              <a:xfrm>
                <a:off x="5859417" y="773112"/>
                <a:ext cx="9525" cy="6350"/>
              </a:xfrm>
              <a:custGeom>
                <a:avLst/>
                <a:gdLst>
                  <a:gd name="T0" fmla="*/ 3 w 6"/>
                  <a:gd name="T1" fmla="*/ 4 h 4"/>
                  <a:gd name="T2" fmla="*/ 6 w 6"/>
                  <a:gd name="T3" fmla="*/ 2 h 4"/>
                  <a:gd name="T4" fmla="*/ 1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2" y="1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6" name="Freeform 6337"/>
              <p:cNvSpPr/>
              <p:nvPr/>
            </p:nvSpPr>
            <p:spPr bwMode="auto">
              <a:xfrm>
                <a:off x="6445201" y="773112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7" name="Freeform 6338"/>
              <p:cNvSpPr/>
              <p:nvPr/>
            </p:nvSpPr>
            <p:spPr bwMode="auto">
              <a:xfrm>
                <a:off x="6326138" y="773112"/>
                <a:ext cx="0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8" name="Freeform 6339"/>
              <p:cNvSpPr/>
              <p:nvPr/>
            </p:nvSpPr>
            <p:spPr bwMode="auto">
              <a:xfrm>
                <a:off x="6389638" y="773112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9" name="Freeform 6340"/>
              <p:cNvSpPr/>
              <p:nvPr/>
            </p:nvSpPr>
            <p:spPr bwMode="auto">
              <a:xfrm>
                <a:off x="6472186" y="773112"/>
                <a:ext cx="7938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5 w 6"/>
                  <a:gd name="T5" fmla="*/ 2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1" y="4"/>
                      <a:pt x="3" y="3"/>
                    </a:cubicBezTo>
                    <a:cubicBezTo>
                      <a:pt x="4" y="3"/>
                      <a:pt x="6" y="3"/>
                      <a:pt x="5" y="2"/>
                    </a:cubicBezTo>
                    <a:cubicBezTo>
                      <a:pt x="5" y="1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0" name="Freeform 6341"/>
              <p:cNvSpPr/>
              <p:nvPr/>
            </p:nvSpPr>
            <p:spPr bwMode="auto">
              <a:xfrm>
                <a:off x="6342013" y="776287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Freeform 6342"/>
              <p:cNvSpPr/>
              <p:nvPr/>
            </p:nvSpPr>
            <p:spPr bwMode="auto">
              <a:xfrm>
                <a:off x="6370587" y="777874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2" name="Freeform 6343"/>
              <p:cNvSpPr/>
              <p:nvPr/>
            </p:nvSpPr>
            <p:spPr bwMode="auto">
              <a:xfrm>
                <a:off x="6124527" y="779462"/>
                <a:ext cx="20638" cy="11113"/>
              </a:xfrm>
              <a:custGeom>
                <a:avLst/>
                <a:gdLst>
                  <a:gd name="T0" fmla="*/ 11 w 13"/>
                  <a:gd name="T1" fmla="*/ 5 h 8"/>
                  <a:gd name="T2" fmla="*/ 2 w 13"/>
                  <a:gd name="T3" fmla="*/ 3 h 8"/>
                  <a:gd name="T4" fmla="*/ 0 w 13"/>
                  <a:gd name="T5" fmla="*/ 8 h 8"/>
                  <a:gd name="T6" fmla="*/ 1 w 13"/>
                  <a:gd name="T7" fmla="*/ 8 h 8"/>
                  <a:gd name="T8" fmla="*/ 11 w 1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1" y="5"/>
                    </a:moveTo>
                    <a:cubicBezTo>
                      <a:pt x="13" y="0"/>
                      <a:pt x="6" y="4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4"/>
                      <a:pt x="8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3" name="Freeform 6344"/>
              <p:cNvSpPr/>
              <p:nvPr/>
            </p:nvSpPr>
            <p:spPr bwMode="auto">
              <a:xfrm>
                <a:off x="6194377" y="790574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4" name="Freeform 6345"/>
              <p:cNvSpPr/>
              <p:nvPr/>
            </p:nvSpPr>
            <p:spPr bwMode="auto">
              <a:xfrm>
                <a:off x="6456312" y="788987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5" name="Freeform 6346"/>
              <p:cNvSpPr/>
              <p:nvPr/>
            </p:nvSpPr>
            <p:spPr bwMode="auto">
              <a:xfrm>
                <a:off x="6010229" y="793748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6" name="Freeform 6347"/>
              <p:cNvSpPr/>
              <p:nvPr/>
            </p:nvSpPr>
            <p:spPr bwMode="auto">
              <a:xfrm>
                <a:off x="6351538" y="790574"/>
                <a:ext cx="20638" cy="6350"/>
              </a:xfrm>
              <a:custGeom>
                <a:avLst/>
                <a:gdLst>
                  <a:gd name="T0" fmla="*/ 0 w 13"/>
                  <a:gd name="T1" fmla="*/ 3 h 4"/>
                  <a:gd name="T2" fmla="*/ 9 w 13"/>
                  <a:gd name="T3" fmla="*/ 4 h 4"/>
                  <a:gd name="T4" fmla="*/ 12 w 13"/>
                  <a:gd name="T5" fmla="*/ 3 h 4"/>
                  <a:gd name="T6" fmla="*/ 0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0" y="3"/>
                    </a:moveTo>
                    <a:cubicBezTo>
                      <a:pt x="3" y="4"/>
                      <a:pt x="7" y="3"/>
                      <a:pt x="9" y="4"/>
                    </a:cubicBezTo>
                    <a:cubicBezTo>
                      <a:pt x="11" y="4"/>
                      <a:pt x="13" y="4"/>
                      <a:pt x="12" y="3"/>
                    </a:cubicBezTo>
                    <a:cubicBezTo>
                      <a:pt x="10" y="0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7" name="Freeform 6348"/>
              <p:cNvSpPr/>
              <p:nvPr/>
            </p:nvSpPr>
            <p:spPr bwMode="auto">
              <a:xfrm>
                <a:off x="6211839" y="793749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1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8" name="Freeform 6349"/>
              <p:cNvSpPr/>
              <p:nvPr/>
            </p:nvSpPr>
            <p:spPr bwMode="auto">
              <a:xfrm>
                <a:off x="6378526" y="792162"/>
                <a:ext cx="14288" cy="4763"/>
              </a:xfrm>
              <a:custGeom>
                <a:avLst/>
                <a:gdLst>
                  <a:gd name="T0" fmla="*/ 0 w 9"/>
                  <a:gd name="T1" fmla="*/ 2 h 3"/>
                  <a:gd name="T2" fmla="*/ 0 w 9"/>
                  <a:gd name="T3" fmla="*/ 2 h 3"/>
                  <a:gd name="T4" fmla="*/ 9 w 9"/>
                  <a:gd name="T5" fmla="*/ 2 h 3"/>
                  <a:gd name="T6" fmla="*/ 0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9" name="Freeform 6350"/>
              <p:cNvSpPr/>
              <p:nvPr/>
            </p:nvSpPr>
            <p:spPr bwMode="auto">
              <a:xfrm>
                <a:off x="6091190" y="796924"/>
                <a:ext cx="6350" cy="7938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0 h 5"/>
                  <a:gd name="T4" fmla="*/ 0 w 5"/>
                  <a:gd name="T5" fmla="*/ 3 h 5"/>
                  <a:gd name="T6" fmla="*/ 3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cubicBezTo>
                      <a:pt x="4" y="3"/>
                      <a:pt x="5" y="2"/>
                      <a:pt x="5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0" name="Freeform 6351"/>
              <p:cNvSpPr/>
              <p:nvPr/>
            </p:nvSpPr>
            <p:spPr bwMode="auto">
              <a:xfrm>
                <a:off x="6141989" y="804862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1" name="Freeform 6352"/>
              <p:cNvSpPr/>
              <p:nvPr/>
            </p:nvSpPr>
            <p:spPr bwMode="auto">
              <a:xfrm>
                <a:off x="5784805" y="811212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2" name="Freeform 6353"/>
              <p:cNvSpPr/>
              <p:nvPr/>
            </p:nvSpPr>
            <p:spPr bwMode="auto">
              <a:xfrm>
                <a:off x="6229302" y="809624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3" name="Freeform 6354"/>
              <p:cNvSpPr/>
              <p:nvPr/>
            </p:nvSpPr>
            <p:spPr bwMode="auto">
              <a:xfrm>
                <a:off x="6299151" y="81121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4" name="Freeform 6355"/>
              <p:cNvSpPr/>
              <p:nvPr/>
            </p:nvSpPr>
            <p:spPr bwMode="auto">
              <a:xfrm>
                <a:off x="5414920" y="814386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5" name="Freeform 6356"/>
              <p:cNvSpPr/>
              <p:nvPr/>
            </p:nvSpPr>
            <p:spPr bwMode="auto">
              <a:xfrm>
                <a:off x="5868942" y="812799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6" name="Freeform 6357"/>
              <p:cNvSpPr/>
              <p:nvPr/>
            </p:nvSpPr>
            <p:spPr bwMode="auto">
              <a:xfrm>
                <a:off x="6195964" y="814386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7" name="Freeform 6358"/>
              <p:cNvSpPr/>
              <p:nvPr/>
            </p:nvSpPr>
            <p:spPr bwMode="auto">
              <a:xfrm>
                <a:off x="6345188" y="812799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8" name="Freeform 6359"/>
              <p:cNvSpPr/>
              <p:nvPr/>
            </p:nvSpPr>
            <p:spPr bwMode="auto">
              <a:xfrm>
                <a:off x="6453138" y="81279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9" name="Freeform 6360"/>
              <p:cNvSpPr/>
              <p:nvPr/>
            </p:nvSpPr>
            <p:spPr bwMode="auto">
              <a:xfrm>
                <a:off x="6199140" y="812798"/>
                <a:ext cx="9525" cy="7938"/>
              </a:xfrm>
              <a:custGeom>
                <a:avLst/>
                <a:gdLst>
                  <a:gd name="T0" fmla="*/ 1 w 6"/>
                  <a:gd name="T1" fmla="*/ 3 h 5"/>
                  <a:gd name="T2" fmla="*/ 6 w 6"/>
                  <a:gd name="T3" fmla="*/ 2 h 5"/>
                  <a:gd name="T4" fmla="*/ 1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5"/>
                      <a:pt x="4" y="2"/>
                      <a:pt x="6" y="2"/>
                    </a:cubicBezTo>
                    <a:cubicBezTo>
                      <a:pt x="4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0" name="Freeform 6361"/>
              <p:cNvSpPr/>
              <p:nvPr/>
            </p:nvSpPr>
            <p:spPr bwMode="auto">
              <a:xfrm>
                <a:off x="6415038" y="814385"/>
                <a:ext cx="38100" cy="12700"/>
              </a:xfrm>
              <a:custGeom>
                <a:avLst/>
                <a:gdLst>
                  <a:gd name="T0" fmla="*/ 10 w 24"/>
                  <a:gd name="T1" fmla="*/ 3 h 8"/>
                  <a:gd name="T2" fmla="*/ 8 w 24"/>
                  <a:gd name="T3" fmla="*/ 0 h 8"/>
                  <a:gd name="T4" fmla="*/ 3 w 24"/>
                  <a:gd name="T5" fmla="*/ 2 h 8"/>
                  <a:gd name="T6" fmla="*/ 5 w 24"/>
                  <a:gd name="T7" fmla="*/ 7 h 8"/>
                  <a:gd name="T8" fmla="*/ 11 w 24"/>
                  <a:gd name="T9" fmla="*/ 4 h 8"/>
                  <a:gd name="T10" fmla="*/ 13 w 24"/>
                  <a:gd name="T11" fmla="*/ 7 h 8"/>
                  <a:gd name="T12" fmla="*/ 24 w 24"/>
                  <a:gd name="T13" fmla="*/ 4 h 8"/>
                  <a:gd name="T14" fmla="*/ 17 w 24"/>
                  <a:gd name="T15" fmla="*/ 1 h 8"/>
                  <a:gd name="T16" fmla="*/ 15 w 24"/>
                  <a:gd name="T17" fmla="*/ 0 h 8"/>
                  <a:gd name="T18" fmla="*/ 10 w 2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3"/>
                    </a:moveTo>
                    <a:cubicBezTo>
                      <a:pt x="8" y="3"/>
                      <a:pt x="8" y="1"/>
                      <a:pt x="8" y="0"/>
                    </a:cubicBezTo>
                    <a:cubicBezTo>
                      <a:pt x="7" y="0"/>
                      <a:pt x="6" y="3"/>
                      <a:pt x="3" y="2"/>
                    </a:cubicBezTo>
                    <a:cubicBezTo>
                      <a:pt x="0" y="4"/>
                      <a:pt x="5" y="5"/>
                      <a:pt x="5" y="7"/>
                    </a:cubicBezTo>
                    <a:cubicBezTo>
                      <a:pt x="9" y="8"/>
                      <a:pt x="8" y="4"/>
                      <a:pt x="11" y="4"/>
                    </a:cubicBezTo>
                    <a:cubicBezTo>
                      <a:pt x="13" y="5"/>
                      <a:pt x="12" y="5"/>
                      <a:pt x="13" y="7"/>
                    </a:cubicBezTo>
                    <a:cubicBezTo>
                      <a:pt x="16" y="5"/>
                      <a:pt x="23" y="7"/>
                      <a:pt x="24" y="4"/>
                    </a:cubicBezTo>
                    <a:cubicBezTo>
                      <a:pt x="22" y="3"/>
                      <a:pt x="16" y="4"/>
                      <a:pt x="17" y="1"/>
                    </a:cubicBezTo>
                    <a:cubicBezTo>
                      <a:pt x="16" y="1"/>
                      <a:pt x="15" y="1"/>
                      <a:pt x="15" y="0"/>
                    </a:cubicBezTo>
                    <a:cubicBezTo>
                      <a:pt x="14" y="1"/>
                      <a:pt x="13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1" name="Freeform 6362"/>
              <p:cNvSpPr/>
              <p:nvPr/>
            </p:nvSpPr>
            <p:spPr bwMode="auto">
              <a:xfrm>
                <a:off x="6170565" y="830262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2" name="Freeform 6363"/>
              <p:cNvSpPr/>
              <p:nvPr/>
            </p:nvSpPr>
            <p:spPr bwMode="auto">
              <a:xfrm>
                <a:off x="5403809" y="835024"/>
                <a:ext cx="28575" cy="6350"/>
              </a:xfrm>
              <a:custGeom>
                <a:avLst/>
                <a:gdLst>
                  <a:gd name="T0" fmla="*/ 18 w 18"/>
                  <a:gd name="T1" fmla="*/ 2 h 4"/>
                  <a:gd name="T2" fmla="*/ 6 w 18"/>
                  <a:gd name="T3" fmla="*/ 0 h 4"/>
                  <a:gd name="T4" fmla="*/ 0 w 18"/>
                  <a:gd name="T5" fmla="*/ 3 h 4"/>
                  <a:gd name="T6" fmla="*/ 9 w 18"/>
                  <a:gd name="T7" fmla="*/ 3 h 4"/>
                  <a:gd name="T8" fmla="*/ 18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5" y="0"/>
                      <a:pt x="10" y="2"/>
                      <a:pt x="6" y="0"/>
                    </a:cubicBezTo>
                    <a:cubicBezTo>
                      <a:pt x="6" y="3"/>
                      <a:pt x="0" y="0"/>
                      <a:pt x="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1"/>
                      <a:pt x="16" y="4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3" name="Freeform 6364"/>
              <p:cNvSpPr/>
              <p:nvPr/>
            </p:nvSpPr>
            <p:spPr bwMode="auto">
              <a:xfrm>
                <a:off x="5443496" y="83661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4" name="Freeform 6365"/>
              <p:cNvSpPr/>
              <p:nvPr/>
            </p:nvSpPr>
            <p:spPr bwMode="auto">
              <a:xfrm>
                <a:off x="6159453" y="83502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5" name="Freeform 6366"/>
              <p:cNvSpPr/>
              <p:nvPr/>
            </p:nvSpPr>
            <p:spPr bwMode="auto">
              <a:xfrm>
                <a:off x="6313439" y="8366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6" name="Freeform 6367"/>
              <p:cNvSpPr/>
              <p:nvPr/>
            </p:nvSpPr>
            <p:spPr bwMode="auto">
              <a:xfrm>
                <a:off x="6226128" y="841375"/>
                <a:ext cx="49213" cy="17463"/>
              </a:xfrm>
              <a:custGeom>
                <a:avLst/>
                <a:gdLst>
                  <a:gd name="T0" fmla="*/ 23 w 32"/>
                  <a:gd name="T1" fmla="*/ 0 h 12"/>
                  <a:gd name="T2" fmla="*/ 5 w 32"/>
                  <a:gd name="T3" fmla="*/ 0 h 12"/>
                  <a:gd name="T4" fmla="*/ 3 w 32"/>
                  <a:gd name="T5" fmla="*/ 4 h 12"/>
                  <a:gd name="T6" fmla="*/ 7 w 32"/>
                  <a:gd name="T7" fmla="*/ 7 h 12"/>
                  <a:gd name="T8" fmla="*/ 27 w 32"/>
                  <a:gd name="T9" fmla="*/ 8 h 12"/>
                  <a:gd name="T10" fmla="*/ 30 w 32"/>
                  <a:gd name="T11" fmla="*/ 4 h 12"/>
                  <a:gd name="T12" fmla="*/ 23 w 3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3" y="0"/>
                    </a:moveTo>
                    <a:cubicBezTo>
                      <a:pt x="18" y="0"/>
                      <a:pt x="12" y="0"/>
                      <a:pt x="5" y="0"/>
                    </a:cubicBezTo>
                    <a:cubicBezTo>
                      <a:pt x="0" y="1"/>
                      <a:pt x="7" y="2"/>
                      <a:pt x="3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12"/>
                      <a:pt x="20" y="2"/>
                      <a:pt x="27" y="8"/>
                    </a:cubicBezTo>
                    <a:cubicBezTo>
                      <a:pt x="32" y="7"/>
                      <a:pt x="29" y="4"/>
                      <a:pt x="30" y="4"/>
                    </a:cubicBezTo>
                    <a:cubicBezTo>
                      <a:pt x="28" y="3"/>
                      <a:pt x="19" y="3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7" name="Freeform 6368"/>
              <p:cNvSpPr/>
              <p:nvPr/>
            </p:nvSpPr>
            <p:spPr bwMode="auto">
              <a:xfrm>
                <a:off x="6268989" y="842962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8" name="Freeform 6369"/>
              <p:cNvSpPr/>
              <p:nvPr/>
            </p:nvSpPr>
            <p:spPr bwMode="auto">
              <a:xfrm>
                <a:off x="6143578" y="849312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3 h 3"/>
                  <a:gd name="T4" fmla="*/ 6 w 6"/>
                  <a:gd name="T5" fmla="*/ 2 h 3"/>
                  <a:gd name="T6" fmla="*/ 0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9" name="Freeform 6370"/>
              <p:cNvSpPr/>
              <p:nvPr/>
            </p:nvSpPr>
            <p:spPr bwMode="auto">
              <a:xfrm>
                <a:off x="6188028" y="852487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0" name="Freeform 6371"/>
              <p:cNvSpPr/>
              <p:nvPr/>
            </p:nvSpPr>
            <p:spPr bwMode="auto">
              <a:xfrm>
                <a:off x="6130878" y="855662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1" name="Freeform 6372"/>
              <p:cNvSpPr/>
              <p:nvPr/>
            </p:nvSpPr>
            <p:spPr bwMode="auto">
              <a:xfrm>
                <a:off x="6126115" y="85724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2" name="Freeform 6373"/>
              <p:cNvSpPr/>
              <p:nvPr/>
            </p:nvSpPr>
            <p:spPr bwMode="auto">
              <a:xfrm>
                <a:off x="6438851" y="862012"/>
                <a:ext cx="7938" cy="3175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3" name="Freeform 6374"/>
              <p:cNvSpPr/>
              <p:nvPr/>
            </p:nvSpPr>
            <p:spPr bwMode="auto">
              <a:xfrm>
                <a:off x="6429326" y="868363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5 w 9"/>
                  <a:gd name="T3" fmla="*/ 0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9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4" name="Freeform 6375"/>
              <p:cNvSpPr/>
              <p:nvPr/>
            </p:nvSpPr>
            <p:spPr bwMode="auto">
              <a:xfrm>
                <a:off x="6022929" y="873125"/>
                <a:ext cx="106362" cy="11113"/>
              </a:xfrm>
              <a:custGeom>
                <a:avLst/>
                <a:gdLst>
                  <a:gd name="T0" fmla="*/ 55 w 68"/>
                  <a:gd name="T1" fmla="*/ 2 h 7"/>
                  <a:gd name="T2" fmla="*/ 58 w 68"/>
                  <a:gd name="T3" fmla="*/ 4 h 7"/>
                  <a:gd name="T4" fmla="*/ 68 w 68"/>
                  <a:gd name="T5" fmla="*/ 2 h 7"/>
                  <a:gd name="T6" fmla="*/ 61 w 68"/>
                  <a:gd name="T7" fmla="*/ 0 h 7"/>
                  <a:gd name="T8" fmla="*/ 51 w 68"/>
                  <a:gd name="T9" fmla="*/ 2 h 7"/>
                  <a:gd name="T10" fmla="*/ 31 w 68"/>
                  <a:gd name="T11" fmla="*/ 2 h 7"/>
                  <a:gd name="T12" fmla="*/ 20 w 68"/>
                  <a:gd name="T13" fmla="*/ 1 h 7"/>
                  <a:gd name="T14" fmla="*/ 10 w 68"/>
                  <a:gd name="T15" fmla="*/ 1 h 7"/>
                  <a:gd name="T16" fmla="*/ 0 w 68"/>
                  <a:gd name="T17" fmla="*/ 1 h 7"/>
                  <a:gd name="T18" fmla="*/ 2 w 68"/>
                  <a:gd name="T19" fmla="*/ 4 h 7"/>
                  <a:gd name="T20" fmla="*/ 30 w 68"/>
                  <a:gd name="T21" fmla="*/ 4 h 7"/>
                  <a:gd name="T22" fmla="*/ 55 w 68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">
                    <a:moveTo>
                      <a:pt x="55" y="2"/>
                    </a:moveTo>
                    <a:cubicBezTo>
                      <a:pt x="57" y="3"/>
                      <a:pt x="57" y="4"/>
                      <a:pt x="58" y="4"/>
                    </a:cubicBezTo>
                    <a:cubicBezTo>
                      <a:pt x="61" y="4"/>
                      <a:pt x="65" y="3"/>
                      <a:pt x="68" y="2"/>
                    </a:cubicBezTo>
                    <a:cubicBezTo>
                      <a:pt x="66" y="1"/>
                      <a:pt x="62" y="2"/>
                      <a:pt x="61" y="0"/>
                    </a:cubicBezTo>
                    <a:cubicBezTo>
                      <a:pt x="59" y="2"/>
                      <a:pt x="55" y="1"/>
                      <a:pt x="51" y="2"/>
                    </a:cubicBezTo>
                    <a:cubicBezTo>
                      <a:pt x="46" y="1"/>
                      <a:pt x="38" y="1"/>
                      <a:pt x="31" y="2"/>
                    </a:cubicBezTo>
                    <a:cubicBezTo>
                      <a:pt x="28" y="0"/>
                      <a:pt x="24" y="2"/>
                      <a:pt x="20" y="1"/>
                    </a:cubicBezTo>
                    <a:cubicBezTo>
                      <a:pt x="17" y="3"/>
                      <a:pt x="13" y="3"/>
                      <a:pt x="10" y="1"/>
                    </a:cubicBezTo>
                    <a:cubicBezTo>
                      <a:pt x="6" y="1"/>
                      <a:pt x="3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11" y="4"/>
                      <a:pt x="20" y="4"/>
                      <a:pt x="30" y="4"/>
                    </a:cubicBezTo>
                    <a:cubicBezTo>
                      <a:pt x="38" y="3"/>
                      <a:pt x="50" y="7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5" name="Freeform 6376"/>
              <p:cNvSpPr/>
              <p:nvPr/>
            </p:nvSpPr>
            <p:spPr bwMode="auto">
              <a:xfrm>
                <a:off x="6140403" y="871539"/>
                <a:ext cx="30163" cy="9525"/>
              </a:xfrm>
              <a:custGeom>
                <a:avLst/>
                <a:gdLst>
                  <a:gd name="T0" fmla="*/ 4 w 19"/>
                  <a:gd name="T1" fmla="*/ 2 h 6"/>
                  <a:gd name="T2" fmla="*/ 2 w 19"/>
                  <a:gd name="T3" fmla="*/ 4 h 6"/>
                  <a:gd name="T4" fmla="*/ 19 w 19"/>
                  <a:gd name="T5" fmla="*/ 4 h 6"/>
                  <a:gd name="T6" fmla="*/ 4 w 19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6">
                    <a:moveTo>
                      <a:pt x="4" y="2"/>
                    </a:moveTo>
                    <a:cubicBezTo>
                      <a:pt x="3" y="2"/>
                      <a:pt x="0" y="3"/>
                      <a:pt x="2" y="4"/>
                    </a:cubicBezTo>
                    <a:cubicBezTo>
                      <a:pt x="8" y="3"/>
                      <a:pt x="14" y="6"/>
                      <a:pt x="19" y="4"/>
                    </a:cubicBezTo>
                    <a:cubicBezTo>
                      <a:pt x="16" y="0"/>
                      <a:pt x="9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6" name="Freeform 6377"/>
              <p:cNvSpPr/>
              <p:nvPr/>
            </p:nvSpPr>
            <p:spPr bwMode="auto">
              <a:xfrm>
                <a:off x="6007054" y="874714"/>
                <a:ext cx="11113" cy="3175"/>
              </a:xfrm>
              <a:custGeom>
                <a:avLst/>
                <a:gdLst>
                  <a:gd name="T0" fmla="*/ 0 w 8"/>
                  <a:gd name="T1" fmla="*/ 2 h 2"/>
                  <a:gd name="T2" fmla="*/ 8 w 8"/>
                  <a:gd name="T3" fmla="*/ 2 h 2"/>
                  <a:gd name="T4" fmla="*/ 8 w 8"/>
                  <a:gd name="T5" fmla="*/ 1 h 2"/>
                  <a:gd name="T6" fmla="*/ 0 w 8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3" y="1"/>
                      <a:pt x="4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7" name="Freeform 6378"/>
              <p:cNvSpPr/>
              <p:nvPr/>
            </p:nvSpPr>
            <p:spPr bwMode="auto">
              <a:xfrm>
                <a:off x="6183265" y="876300"/>
                <a:ext cx="30163" cy="3175"/>
              </a:xfrm>
              <a:custGeom>
                <a:avLst/>
                <a:gdLst>
                  <a:gd name="T0" fmla="*/ 0 w 19"/>
                  <a:gd name="T1" fmla="*/ 1 h 2"/>
                  <a:gd name="T2" fmla="*/ 14 w 19"/>
                  <a:gd name="T3" fmla="*/ 2 h 2"/>
                  <a:gd name="T4" fmla="*/ 18 w 19"/>
                  <a:gd name="T5" fmla="*/ 0 h 2"/>
                  <a:gd name="T6" fmla="*/ 4 w 19"/>
                  <a:gd name="T7" fmla="*/ 0 h 2"/>
                  <a:gd name="T8" fmla="*/ 0 w 1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0" y="1"/>
                    </a:moveTo>
                    <a:cubicBezTo>
                      <a:pt x="4" y="2"/>
                      <a:pt x="10" y="0"/>
                      <a:pt x="14" y="2"/>
                    </a:cubicBezTo>
                    <a:cubicBezTo>
                      <a:pt x="16" y="2"/>
                      <a:pt x="19" y="1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8" name="Freeform 6379"/>
              <p:cNvSpPr/>
              <p:nvPr/>
            </p:nvSpPr>
            <p:spPr bwMode="auto">
              <a:xfrm>
                <a:off x="6254702" y="876300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3 w 5"/>
                  <a:gd name="T3" fmla="*/ 0 h 3"/>
                  <a:gd name="T4" fmla="*/ 0 w 5"/>
                  <a:gd name="T5" fmla="*/ 1 h 3"/>
                  <a:gd name="T6" fmla="*/ 4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9" name="Freeform 6380"/>
              <p:cNvSpPr/>
              <p:nvPr/>
            </p:nvSpPr>
            <p:spPr bwMode="auto">
              <a:xfrm>
                <a:off x="6359477" y="8747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0" name="Freeform 6381"/>
              <p:cNvSpPr/>
              <p:nvPr/>
            </p:nvSpPr>
            <p:spPr bwMode="auto">
              <a:xfrm>
                <a:off x="6213428" y="876300"/>
                <a:ext cx="38100" cy="6350"/>
              </a:xfrm>
              <a:custGeom>
                <a:avLst/>
                <a:gdLst>
                  <a:gd name="T0" fmla="*/ 25 w 25"/>
                  <a:gd name="T1" fmla="*/ 1 h 4"/>
                  <a:gd name="T2" fmla="*/ 0 w 25"/>
                  <a:gd name="T3" fmla="*/ 1 h 4"/>
                  <a:gd name="T4" fmla="*/ 25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25" y="1"/>
                    </a:moveTo>
                    <a:cubicBezTo>
                      <a:pt x="18" y="0"/>
                      <a:pt x="8" y="0"/>
                      <a:pt x="0" y="1"/>
                    </a:cubicBezTo>
                    <a:cubicBezTo>
                      <a:pt x="7" y="4"/>
                      <a:pt x="17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1" name="Freeform 6382"/>
              <p:cNvSpPr/>
              <p:nvPr/>
            </p:nvSpPr>
            <p:spPr bwMode="auto">
              <a:xfrm>
                <a:off x="6172153" y="876300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2" name="Freeform 6383"/>
              <p:cNvSpPr/>
              <p:nvPr/>
            </p:nvSpPr>
            <p:spPr bwMode="auto">
              <a:xfrm>
                <a:off x="6272164" y="874713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2"/>
                      <a:pt x="4" y="3"/>
                      <a:pt x="6" y="2"/>
                    </a:cubicBezTo>
                    <a:cubicBezTo>
                      <a:pt x="5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3" name="Freeform 6384"/>
              <p:cNvSpPr/>
              <p:nvPr/>
            </p:nvSpPr>
            <p:spPr bwMode="auto">
              <a:xfrm>
                <a:off x="6265814" y="877888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4" name="Freeform 6385"/>
              <p:cNvSpPr/>
              <p:nvPr/>
            </p:nvSpPr>
            <p:spPr bwMode="auto">
              <a:xfrm>
                <a:off x="6299152" y="879475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5" name="Freeform 6386"/>
              <p:cNvSpPr/>
              <p:nvPr/>
            </p:nvSpPr>
            <p:spPr bwMode="auto">
              <a:xfrm>
                <a:off x="6300739" y="874714"/>
                <a:ext cx="82549" cy="12700"/>
              </a:xfrm>
              <a:custGeom>
                <a:avLst/>
                <a:gdLst>
                  <a:gd name="T0" fmla="*/ 25 w 53"/>
                  <a:gd name="T1" fmla="*/ 2 h 8"/>
                  <a:gd name="T2" fmla="*/ 14 w 53"/>
                  <a:gd name="T3" fmla="*/ 3 h 8"/>
                  <a:gd name="T4" fmla="*/ 6 w 53"/>
                  <a:gd name="T5" fmla="*/ 2 h 8"/>
                  <a:gd name="T6" fmla="*/ 0 w 53"/>
                  <a:gd name="T7" fmla="*/ 3 h 8"/>
                  <a:gd name="T8" fmla="*/ 23 w 53"/>
                  <a:gd name="T9" fmla="*/ 6 h 8"/>
                  <a:gd name="T10" fmla="*/ 53 w 53"/>
                  <a:gd name="T11" fmla="*/ 4 h 8"/>
                  <a:gd name="T12" fmla="*/ 43 w 53"/>
                  <a:gd name="T13" fmla="*/ 3 h 8"/>
                  <a:gd name="T14" fmla="*/ 25 w 53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">
                    <a:moveTo>
                      <a:pt x="25" y="2"/>
                    </a:moveTo>
                    <a:cubicBezTo>
                      <a:pt x="21" y="2"/>
                      <a:pt x="18" y="3"/>
                      <a:pt x="14" y="3"/>
                    </a:cubicBezTo>
                    <a:cubicBezTo>
                      <a:pt x="11" y="0"/>
                      <a:pt x="8" y="4"/>
                      <a:pt x="6" y="2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6" y="6"/>
                      <a:pt x="16" y="3"/>
                      <a:pt x="23" y="6"/>
                    </a:cubicBezTo>
                    <a:cubicBezTo>
                      <a:pt x="34" y="3"/>
                      <a:pt x="43" y="8"/>
                      <a:pt x="53" y="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7" y="3"/>
                      <a:pt x="29" y="6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6" name="Freeform 6387"/>
              <p:cNvSpPr/>
              <p:nvPr/>
            </p:nvSpPr>
            <p:spPr bwMode="auto">
              <a:xfrm>
                <a:off x="6289627" y="877889"/>
                <a:ext cx="9525" cy="4763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1 h 3"/>
                  <a:gd name="T4" fmla="*/ 0 w 6"/>
                  <a:gd name="T5" fmla="*/ 0 h 3"/>
                  <a:gd name="T6" fmla="*/ 0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1"/>
                      <a:pt x="5" y="3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7" name="Freeform 6388"/>
              <p:cNvSpPr/>
              <p:nvPr/>
            </p:nvSpPr>
            <p:spPr bwMode="auto">
              <a:xfrm>
                <a:off x="6388051" y="877888"/>
                <a:ext cx="25400" cy="9525"/>
              </a:xfrm>
              <a:custGeom>
                <a:avLst/>
                <a:gdLst>
                  <a:gd name="T0" fmla="*/ 17 w 17"/>
                  <a:gd name="T1" fmla="*/ 4 h 6"/>
                  <a:gd name="T2" fmla="*/ 16 w 17"/>
                  <a:gd name="T3" fmla="*/ 0 h 6"/>
                  <a:gd name="T4" fmla="*/ 7 w 17"/>
                  <a:gd name="T5" fmla="*/ 2 h 6"/>
                  <a:gd name="T6" fmla="*/ 0 w 17"/>
                  <a:gd name="T7" fmla="*/ 2 h 6"/>
                  <a:gd name="T8" fmla="*/ 3 w 17"/>
                  <a:gd name="T9" fmla="*/ 4 h 6"/>
                  <a:gd name="T10" fmla="*/ 17 w 1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4"/>
                    </a:moveTo>
                    <a:cubicBezTo>
                      <a:pt x="15" y="4"/>
                      <a:pt x="14" y="2"/>
                      <a:pt x="16" y="0"/>
                    </a:cubicBezTo>
                    <a:cubicBezTo>
                      <a:pt x="13" y="1"/>
                      <a:pt x="10" y="1"/>
                      <a:pt x="7" y="2"/>
                    </a:cubicBezTo>
                    <a:cubicBezTo>
                      <a:pt x="4" y="3"/>
                      <a:pt x="1" y="0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1"/>
                      <a:pt x="11" y="6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8" name="Freeform 6389"/>
              <p:cNvSpPr/>
              <p:nvPr/>
            </p:nvSpPr>
            <p:spPr bwMode="auto">
              <a:xfrm>
                <a:off x="5953080" y="882649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9" name="Freeform 6390"/>
              <p:cNvSpPr/>
              <p:nvPr/>
            </p:nvSpPr>
            <p:spPr bwMode="auto">
              <a:xfrm>
                <a:off x="6021341" y="890587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0" name="Freeform 6391"/>
              <p:cNvSpPr/>
              <p:nvPr/>
            </p:nvSpPr>
            <p:spPr bwMode="auto">
              <a:xfrm>
                <a:off x="6057854" y="888999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1" name="Freeform 6392"/>
              <p:cNvSpPr/>
              <p:nvPr/>
            </p:nvSpPr>
            <p:spPr bwMode="auto">
              <a:xfrm>
                <a:off x="6400751" y="890586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2" name="Freeform 6393"/>
              <p:cNvSpPr/>
              <p:nvPr/>
            </p:nvSpPr>
            <p:spPr bwMode="auto">
              <a:xfrm>
                <a:off x="6448375" y="898522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4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" name="Freeform 6394"/>
              <p:cNvSpPr/>
              <p:nvPr/>
            </p:nvSpPr>
            <p:spPr bwMode="auto">
              <a:xfrm>
                <a:off x="6245177" y="90646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4" name="Freeform 6395"/>
              <p:cNvSpPr/>
              <p:nvPr/>
            </p:nvSpPr>
            <p:spPr bwMode="auto">
              <a:xfrm>
                <a:off x="6248352" y="909637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5" name="Freeform 6396"/>
              <p:cNvSpPr/>
              <p:nvPr/>
            </p:nvSpPr>
            <p:spPr bwMode="auto">
              <a:xfrm>
                <a:off x="6242002" y="912811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6" name="Freeform 6397"/>
              <p:cNvSpPr/>
              <p:nvPr/>
            </p:nvSpPr>
            <p:spPr bwMode="auto">
              <a:xfrm>
                <a:off x="6083253" y="915985"/>
                <a:ext cx="31750" cy="12700"/>
              </a:xfrm>
              <a:custGeom>
                <a:avLst/>
                <a:gdLst>
                  <a:gd name="T0" fmla="*/ 0 w 21"/>
                  <a:gd name="T1" fmla="*/ 5 h 9"/>
                  <a:gd name="T2" fmla="*/ 1 w 21"/>
                  <a:gd name="T3" fmla="*/ 6 h 9"/>
                  <a:gd name="T4" fmla="*/ 11 w 21"/>
                  <a:gd name="T5" fmla="*/ 6 h 9"/>
                  <a:gd name="T6" fmla="*/ 20 w 21"/>
                  <a:gd name="T7" fmla="*/ 6 h 9"/>
                  <a:gd name="T8" fmla="*/ 18 w 21"/>
                  <a:gd name="T9" fmla="*/ 3 h 9"/>
                  <a:gd name="T10" fmla="*/ 5 w 21"/>
                  <a:gd name="T11" fmla="*/ 3 h 9"/>
                  <a:gd name="T12" fmla="*/ 0 w 21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0" y="5"/>
                    </a:moveTo>
                    <a:cubicBezTo>
                      <a:pt x="1" y="6"/>
                      <a:pt x="0" y="6"/>
                      <a:pt x="1" y="6"/>
                    </a:cubicBezTo>
                    <a:cubicBezTo>
                      <a:pt x="6" y="9"/>
                      <a:pt x="7" y="5"/>
                      <a:pt x="11" y="6"/>
                    </a:cubicBezTo>
                    <a:cubicBezTo>
                      <a:pt x="15" y="4"/>
                      <a:pt x="16" y="8"/>
                      <a:pt x="20" y="6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6" y="0"/>
                      <a:pt x="9" y="3"/>
                      <a:pt x="5" y="3"/>
                    </a:cubicBezTo>
                    <a:cubicBezTo>
                      <a:pt x="5" y="4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7" name="Freeform 6398"/>
              <p:cNvSpPr/>
              <p:nvPr/>
            </p:nvSpPr>
            <p:spPr bwMode="auto">
              <a:xfrm>
                <a:off x="6041978" y="915984"/>
                <a:ext cx="25400" cy="12700"/>
              </a:xfrm>
              <a:custGeom>
                <a:avLst/>
                <a:gdLst>
                  <a:gd name="T0" fmla="*/ 12 w 16"/>
                  <a:gd name="T1" fmla="*/ 6 h 9"/>
                  <a:gd name="T2" fmla="*/ 3 w 16"/>
                  <a:gd name="T3" fmla="*/ 2 h 9"/>
                  <a:gd name="T4" fmla="*/ 1 w 16"/>
                  <a:gd name="T5" fmla="*/ 5 h 9"/>
                  <a:gd name="T6" fmla="*/ 3 w 16"/>
                  <a:gd name="T7" fmla="*/ 6 h 9"/>
                  <a:gd name="T8" fmla="*/ 12 w 1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6"/>
                    </a:moveTo>
                    <a:cubicBezTo>
                      <a:pt x="16" y="0"/>
                      <a:pt x="6" y="5"/>
                      <a:pt x="3" y="2"/>
                    </a:cubicBezTo>
                    <a:cubicBezTo>
                      <a:pt x="2" y="3"/>
                      <a:pt x="0" y="3"/>
                      <a:pt x="1" y="5"/>
                    </a:cubicBezTo>
                    <a:cubicBezTo>
                      <a:pt x="2" y="5"/>
                      <a:pt x="4" y="5"/>
                      <a:pt x="3" y="6"/>
                    </a:cubicBezTo>
                    <a:cubicBezTo>
                      <a:pt x="6" y="6"/>
                      <a:pt x="10" y="9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8" name="Freeform 6399"/>
              <p:cNvSpPr/>
              <p:nvPr/>
            </p:nvSpPr>
            <p:spPr bwMode="auto">
              <a:xfrm>
                <a:off x="6140403" y="919159"/>
                <a:ext cx="12700" cy="6350"/>
              </a:xfrm>
              <a:custGeom>
                <a:avLst/>
                <a:gdLst>
                  <a:gd name="T0" fmla="*/ 7 w 8"/>
                  <a:gd name="T1" fmla="*/ 1 h 5"/>
                  <a:gd name="T2" fmla="*/ 0 w 8"/>
                  <a:gd name="T3" fmla="*/ 0 h 5"/>
                  <a:gd name="T4" fmla="*/ 4 w 8"/>
                  <a:gd name="T5" fmla="*/ 5 h 5"/>
                  <a:gd name="T6" fmla="*/ 7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4"/>
                      <a:pt x="4" y="5"/>
                    </a:cubicBezTo>
                    <a:cubicBezTo>
                      <a:pt x="7" y="5"/>
                      <a:pt x="8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9" name="Freeform 6400"/>
              <p:cNvSpPr/>
              <p:nvPr/>
            </p:nvSpPr>
            <p:spPr bwMode="auto">
              <a:xfrm>
                <a:off x="6067378" y="920747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0" name="Freeform 6401"/>
              <p:cNvSpPr/>
              <p:nvPr/>
            </p:nvSpPr>
            <p:spPr bwMode="auto">
              <a:xfrm>
                <a:off x="6178502" y="919159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2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1"/>
                      <a:pt x="1" y="0"/>
                      <a:pt x="0" y="2"/>
                    </a:cubicBezTo>
                    <a:cubicBezTo>
                      <a:pt x="1" y="3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1" name="Freeform 6402"/>
              <p:cNvSpPr/>
              <p:nvPr/>
            </p:nvSpPr>
            <p:spPr bwMode="auto">
              <a:xfrm>
                <a:off x="6192789" y="917571"/>
                <a:ext cx="15875" cy="7938"/>
              </a:xfrm>
              <a:custGeom>
                <a:avLst/>
                <a:gdLst>
                  <a:gd name="T0" fmla="*/ 0 w 10"/>
                  <a:gd name="T1" fmla="*/ 2 h 6"/>
                  <a:gd name="T2" fmla="*/ 10 w 10"/>
                  <a:gd name="T3" fmla="*/ 3 h 6"/>
                  <a:gd name="T4" fmla="*/ 10 w 10"/>
                  <a:gd name="T5" fmla="*/ 3 h 6"/>
                  <a:gd name="T6" fmla="*/ 0 w 1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0" y="6"/>
                      <a:pt x="7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2" name="Freeform 6403"/>
              <p:cNvSpPr/>
              <p:nvPr/>
            </p:nvSpPr>
            <p:spPr bwMode="auto">
              <a:xfrm>
                <a:off x="6232477" y="92074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3" name="Freeform 6404"/>
              <p:cNvSpPr/>
              <p:nvPr/>
            </p:nvSpPr>
            <p:spPr bwMode="auto">
              <a:xfrm>
                <a:off x="6383287" y="920746"/>
                <a:ext cx="25400" cy="7938"/>
              </a:xfrm>
              <a:custGeom>
                <a:avLst/>
                <a:gdLst>
                  <a:gd name="T0" fmla="*/ 6 w 17"/>
                  <a:gd name="T1" fmla="*/ 6 h 6"/>
                  <a:gd name="T2" fmla="*/ 17 w 17"/>
                  <a:gd name="T3" fmla="*/ 1 h 6"/>
                  <a:gd name="T4" fmla="*/ 6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6" y="6"/>
                    </a:moveTo>
                    <a:cubicBezTo>
                      <a:pt x="11" y="5"/>
                      <a:pt x="15" y="2"/>
                      <a:pt x="17" y="1"/>
                    </a:cubicBezTo>
                    <a:cubicBezTo>
                      <a:pt x="14" y="3"/>
                      <a:pt x="0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4" name="Freeform 6405"/>
              <p:cNvSpPr/>
              <p:nvPr/>
            </p:nvSpPr>
            <p:spPr bwMode="auto">
              <a:xfrm>
                <a:off x="6232477" y="923921"/>
                <a:ext cx="4763" cy="3175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3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5" name="Freeform 6406"/>
              <p:cNvSpPr/>
              <p:nvPr/>
            </p:nvSpPr>
            <p:spPr bwMode="auto">
              <a:xfrm>
                <a:off x="6375351" y="92392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6" name="Freeform 6407"/>
              <p:cNvSpPr/>
              <p:nvPr/>
            </p:nvSpPr>
            <p:spPr bwMode="auto">
              <a:xfrm>
                <a:off x="6338838" y="922332"/>
                <a:ext cx="36513" cy="11113"/>
              </a:xfrm>
              <a:custGeom>
                <a:avLst/>
                <a:gdLst>
                  <a:gd name="T0" fmla="*/ 9 w 23"/>
                  <a:gd name="T1" fmla="*/ 5 h 8"/>
                  <a:gd name="T2" fmla="*/ 23 w 23"/>
                  <a:gd name="T3" fmla="*/ 2 h 8"/>
                  <a:gd name="T4" fmla="*/ 13 w 23"/>
                  <a:gd name="T5" fmla="*/ 1 h 8"/>
                  <a:gd name="T6" fmla="*/ 8 w 23"/>
                  <a:gd name="T7" fmla="*/ 1 h 8"/>
                  <a:gd name="T8" fmla="*/ 0 w 23"/>
                  <a:gd name="T9" fmla="*/ 3 h 8"/>
                  <a:gd name="T10" fmla="*/ 3 w 23"/>
                  <a:gd name="T11" fmla="*/ 6 h 8"/>
                  <a:gd name="T12" fmla="*/ 9 w 23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9" y="5"/>
                    </a:moveTo>
                    <a:cubicBezTo>
                      <a:pt x="17" y="8"/>
                      <a:pt x="17" y="2"/>
                      <a:pt x="2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9" y="3"/>
                      <a:pt x="8" y="1"/>
                    </a:cubicBezTo>
                    <a:cubicBezTo>
                      <a:pt x="4" y="0"/>
                      <a:pt x="1" y="2"/>
                      <a:pt x="0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7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7" name="Freeform 6408"/>
              <p:cNvSpPr/>
              <p:nvPr/>
            </p:nvSpPr>
            <p:spPr bwMode="auto">
              <a:xfrm>
                <a:off x="6384876" y="92391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8" name="Freeform 6409"/>
              <p:cNvSpPr/>
              <p:nvPr/>
            </p:nvSpPr>
            <p:spPr bwMode="auto">
              <a:xfrm>
                <a:off x="6173739" y="925506"/>
                <a:ext cx="4763" cy="0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9" name="Freeform 6410"/>
              <p:cNvSpPr/>
              <p:nvPr/>
            </p:nvSpPr>
            <p:spPr bwMode="auto">
              <a:xfrm>
                <a:off x="5405395" y="931855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0" name="Freeform 6411"/>
              <p:cNvSpPr/>
              <p:nvPr/>
            </p:nvSpPr>
            <p:spPr bwMode="auto">
              <a:xfrm>
                <a:off x="6073728" y="928679"/>
                <a:ext cx="153987" cy="36513"/>
              </a:xfrm>
              <a:custGeom>
                <a:avLst/>
                <a:gdLst>
                  <a:gd name="T0" fmla="*/ 99 w 99"/>
                  <a:gd name="T1" fmla="*/ 17 h 23"/>
                  <a:gd name="T2" fmla="*/ 92 w 99"/>
                  <a:gd name="T3" fmla="*/ 14 h 23"/>
                  <a:gd name="T4" fmla="*/ 70 w 99"/>
                  <a:gd name="T5" fmla="*/ 17 h 23"/>
                  <a:gd name="T6" fmla="*/ 61 w 99"/>
                  <a:gd name="T7" fmla="*/ 16 h 23"/>
                  <a:gd name="T8" fmla="*/ 55 w 99"/>
                  <a:gd name="T9" fmla="*/ 18 h 23"/>
                  <a:gd name="T10" fmla="*/ 53 w 99"/>
                  <a:gd name="T11" fmla="*/ 17 h 23"/>
                  <a:gd name="T12" fmla="*/ 40 w 99"/>
                  <a:gd name="T13" fmla="*/ 14 h 23"/>
                  <a:gd name="T14" fmla="*/ 40 w 99"/>
                  <a:gd name="T15" fmla="*/ 17 h 23"/>
                  <a:gd name="T16" fmla="*/ 36 w 99"/>
                  <a:gd name="T17" fmla="*/ 14 h 23"/>
                  <a:gd name="T18" fmla="*/ 28 w 99"/>
                  <a:gd name="T19" fmla="*/ 16 h 23"/>
                  <a:gd name="T20" fmla="*/ 19 w 99"/>
                  <a:gd name="T21" fmla="*/ 15 h 23"/>
                  <a:gd name="T22" fmla="*/ 16 w 99"/>
                  <a:gd name="T23" fmla="*/ 12 h 23"/>
                  <a:gd name="T24" fmla="*/ 27 w 99"/>
                  <a:gd name="T25" fmla="*/ 11 h 23"/>
                  <a:gd name="T26" fmla="*/ 35 w 99"/>
                  <a:gd name="T27" fmla="*/ 12 h 23"/>
                  <a:gd name="T28" fmla="*/ 49 w 99"/>
                  <a:gd name="T29" fmla="*/ 11 h 23"/>
                  <a:gd name="T30" fmla="*/ 81 w 99"/>
                  <a:gd name="T31" fmla="*/ 10 h 23"/>
                  <a:gd name="T32" fmla="*/ 81 w 99"/>
                  <a:gd name="T33" fmla="*/ 5 h 23"/>
                  <a:gd name="T34" fmla="*/ 67 w 99"/>
                  <a:gd name="T35" fmla="*/ 5 h 23"/>
                  <a:gd name="T36" fmla="*/ 65 w 99"/>
                  <a:gd name="T37" fmla="*/ 3 h 23"/>
                  <a:gd name="T38" fmla="*/ 61 w 99"/>
                  <a:gd name="T39" fmla="*/ 4 h 23"/>
                  <a:gd name="T40" fmla="*/ 52 w 99"/>
                  <a:gd name="T41" fmla="*/ 3 h 23"/>
                  <a:gd name="T42" fmla="*/ 53 w 99"/>
                  <a:gd name="T43" fmla="*/ 5 h 23"/>
                  <a:gd name="T44" fmla="*/ 44 w 99"/>
                  <a:gd name="T45" fmla="*/ 4 h 23"/>
                  <a:gd name="T46" fmla="*/ 45 w 99"/>
                  <a:gd name="T47" fmla="*/ 3 h 23"/>
                  <a:gd name="T48" fmla="*/ 42 w 99"/>
                  <a:gd name="T49" fmla="*/ 3 h 23"/>
                  <a:gd name="T50" fmla="*/ 41 w 99"/>
                  <a:gd name="T51" fmla="*/ 4 h 23"/>
                  <a:gd name="T52" fmla="*/ 35 w 99"/>
                  <a:gd name="T53" fmla="*/ 3 h 23"/>
                  <a:gd name="T54" fmla="*/ 23 w 99"/>
                  <a:gd name="T55" fmla="*/ 5 h 23"/>
                  <a:gd name="T56" fmla="*/ 18 w 99"/>
                  <a:gd name="T57" fmla="*/ 2 h 23"/>
                  <a:gd name="T58" fmla="*/ 5 w 99"/>
                  <a:gd name="T59" fmla="*/ 4 h 23"/>
                  <a:gd name="T60" fmla="*/ 6 w 99"/>
                  <a:gd name="T61" fmla="*/ 6 h 23"/>
                  <a:gd name="T62" fmla="*/ 0 w 99"/>
                  <a:gd name="T63" fmla="*/ 10 h 23"/>
                  <a:gd name="T64" fmla="*/ 3 w 99"/>
                  <a:gd name="T65" fmla="*/ 11 h 23"/>
                  <a:gd name="T66" fmla="*/ 10 w 99"/>
                  <a:gd name="T67" fmla="*/ 15 h 23"/>
                  <a:gd name="T68" fmla="*/ 5 w 99"/>
                  <a:gd name="T69" fmla="*/ 18 h 23"/>
                  <a:gd name="T70" fmla="*/ 11 w 99"/>
                  <a:gd name="T71" fmla="*/ 20 h 23"/>
                  <a:gd name="T72" fmla="*/ 7 w 99"/>
                  <a:gd name="T73" fmla="*/ 21 h 23"/>
                  <a:gd name="T74" fmla="*/ 7 w 99"/>
                  <a:gd name="T75" fmla="*/ 22 h 23"/>
                  <a:gd name="T76" fmla="*/ 11 w 99"/>
                  <a:gd name="T77" fmla="*/ 22 h 23"/>
                  <a:gd name="T78" fmla="*/ 27 w 99"/>
                  <a:gd name="T79" fmla="*/ 19 h 23"/>
                  <a:gd name="T80" fmla="*/ 29 w 99"/>
                  <a:gd name="T81" fmla="*/ 20 h 23"/>
                  <a:gd name="T82" fmla="*/ 43 w 99"/>
                  <a:gd name="T83" fmla="*/ 16 h 23"/>
                  <a:gd name="T84" fmla="*/ 42 w 99"/>
                  <a:gd name="T85" fmla="*/ 18 h 23"/>
                  <a:gd name="T86" fmla="*/ 46 w 99"/>
                  <a:gd name="T87" fmla="*/ 18 h 23"/>
                  <a:gd name="T88" fmla="*/ 61 w 99"/>
                  <a:gd name="T89" fmla="*/ 20 h 23"/>
                  <a:gd name="T90" fmla="*/ 73 w 99"/>
                  <a:gd name="T91" fmla="*/ 18 h 23"/>
                  <a:gd name="T92" fmla="*/ 76 w 99"/>
                  <a:gd name="T93" fmla="*/ 22 h 23"/>
                  <a:gd name="T94" fmla="*/ 80 w 99"/>
                  <a:gd name="T95" fmla="*/ 22 h 23"/>
                  <a:gd name="T96" fmla="*/ 78 w 99"/>
                  <a:gd name="T97" fmla="*/ 21 h 23"/>
                  <a:gd name="T98" fmla="*/ 99 w 99"/>
                  <a:gd name="T9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9" h="23">
                    <a:moveTo>
                      <a:pt x="99" y="17"/>
                    </a:moveTo>
                    <a:cubicBezTo>
                      <a:pt x="99" y="14"/>
                      <a:pt x="93" y="16"/>
                      <a:pt x="92" y="14"/>
                    </a:cubicBezTo>
                    <a:cubicBezTo>
                      <a:pt x="87" y="20"/>
                      <a:pt x="77" y="12"/>
                      <a:pt x="70" y="17"/>
                    </a:cubicBezTo>
                    <a:cubicBezTo>
                      <a:pt x="67" y="15"/>
                      <a:pt x="64" y="19"/>
                      <a:pt x="61" y="16"/>
                    </a:cubicBezTo>
                    <a:cubicBezTo>
                      <a:pt x="59" y="17"/>
                      <a:pt x="57" y="15"/>
                      <a:pt x="55" y="18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49" y="9"/>
                      <a:pt x="45" y="20"/>
                      <a:pt x="40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5" y="17"/>
                      <a:pt x="38" y="15"/>
                      <a:pt x="36" y="14"/>
                    </a:cubicBezTo>
                    <a:cubicBezTo>
                      <a:pt x="32" y="12"/>
                      <a:pt x="32" y="17"/>
                      <a:pt x="28" y="16"/>
                    </a:cubicBezTo>
                    <a:cubicBezTo>
                      <a:pt x="27" y="13"/>
                      <a:pt x="22" y="14"/>
                      <a:pt x="19" y="15"/>
                    </a:cubicBezTo>
                    <a:cubicBezTo>
                      <a:pt x="17" y="14"/>
                      <a:pt x="15" y="13"/>
                      <a:pt x="1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1" y="14"/>
                      <a:pt x="32" y="8"/>
                      <a:pt x="35" y="12"/>
                    </a:cubicBezTo>
                    <a:cubicBezTo>
                      <a:pt x="40" y="10"/>
                      <a:pt x="44" y="11"/>
                      <a:pt x="49" y="11"/>
                    </a:cubicBezTo>
                    <a:cubicBezTo>
                      <a:pt x="60" y="10"/>
                      <a:pt x="72" y="15"/>
                      <a:pt x="81" y="10"/>
                    </a:cubicBezTo>
                    <a:cubicBezTo>
                      <a:pt x="75" y="9"/>
                      <a:pt x="81" y="7"/>
                      <a:pt x="81" y="5"/>
                    </a:cubicBezTo>
                    <a:cubicBezTo>
                      <a:pt x="78" y="4"/>
                      <a:pt x="71" y="4"/>
                      <a:pt x="67" y="5"/>
                    </a:cubicBezTo>
                    <a:cubicBezTo>
                      <a:pt x="65" y="5"/>
                      <a:pt x="65" y="4"/>
                      <a:pt x="65" y="3"/>
                    </a:cubicBezTo>
                    <a:cubicBezTo>
                      <a:pt x="64" y="3"/>
                      <a:pt x="62" y="3"/>
                      <a:pt x="61" y="4"/>
                    </a:cubicBezTo>
                    <a:cubicBezTo>
                      <a:pt x="60" y="1"/>
                      <a:pt x="55" y="5"/>
                      <a:pt x="52" y="3"/>
                    </a:cubicBezTo>
                    <a:cubicBezTo>
                      <a:pt x="52" y="4"/>
                      <a:pt x="52" y="4"/>
                      <a:pt x="53" y="5"/>
                    </a:cubicBezTo>
                    <a:cubicBezTo>
                      <a:pt x="49" y="5"/>
                      <a:pt x="47" y="6"/>
                      <a:pt x="44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2" y="4"/>
                      <a:pt x="41" y="4"/>
                    </a:cubicBezTo>
                    <a:cubicBezTo>
                      <a:pt x="40" y="2"/>
                      <a:pt x="36" y="6"/>
                      <a:pt x="35" y="3"/>
                    </a:cubicBezTo>
                    <a:cubicBezTo>
                      <a:pt x="31" y="2"/>
                      <a:pt x="29" y="7"/>
                      <a:pt x="23" y="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3" y="6"/>
                      <a:pt x="9" y="0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1" y="8"/>
                      <a:pt x="0" y="10"/>
                    </a:cubicBezTo>
                    <a:cubicBezTo>
                      <a:pt x="1" y="11"/>
                      <a:pt x="3" y="11"/>
                      <a:pt x="3" y="11"/>
                    </a:cubicBezTo>
                    <a:cubicBezTo>
                      <a:pt x="6" y="13"/>
                      <a:pt x="9" y="13"/>
                      <a:pt x="10" y="15"/>
                    </a:cubicBezTo>
                    <a:cubicBezTo>
                      <a:pt x="9" y="16"/>
                      <a:pt x="7" y="18"/>
                      <a:pt x="5" y="18"/>
                    </a:cubicBezTo>
                    <a:cubicBezTo>
                      <a:pt x="6" y="19"/>
                      <a:pt x="10" y="19"/>
                      <a:pt x="11" y="20"/>
                    </a:cubicBezTo>
                    <a:cubicBezTo>
                      <a:pt x="10" y="22"/>
                      <a:pt x="8" y="20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10" y="20"/>
                      <a:pt x="11" y="22"/>
                    </a:cubicBezTo>
                    <a:cubicBezTo>
                      <a:pt x="17" y="21"/>
                      <a:pt x="24" y="22"/>
                      <a:pt x="27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5" y="22"/>
                      <a:pt x="38" y="17"/>
                      <a:pt x="43" y="1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9"/>
                      <a:pt x="44" y="20"/>
                      <a:pt x="46" y="18"/>
                    </a:cubicBezTo>
                    <a:cubicBezTo>
                      <a:pt x="50" y="21"/>
                      <a:pt x="57" y="18"/>
                      <a:pt x="61" y="20"/>
                    </a:cubicBezTo>
                    <a:cubicBezTo>
                      <a:pt x="65" y="17"/>
                      <a:pt x="69" y="21"/>
                      <a:pt x="73" y="18"/>
                    </a:cubicBezTo>
                    <a:cubicBezTo>
                      <a:pt x="75" y="19"/>
                      <a:pt x="78" y="21"/>
                      <a:pt x="76" y="22"/>
                    </a:cubicBezTo>
                    <a:cubicBezTo>
                      <a:pt x="78" y="22"/>
                      <a:pt x="79" y="23"/>
                      <a:pt x="80" y="22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85" y="18"/>
                      <a:pt x="95" y="23"/>
                      <a:pt x="9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1" name="Freeform 6412"/>
              <p:cNvSpPr/>
              <p:nvPr/>
            </p:nvSpPr>
            <p:spPr bwMode="auto">
              <a:xfrm>
                <a:off x="6246764" y="930266"/>
                <a:ext cx="165099" cy="41275"/>
              </a:xfrm>
              <a:custGeom>
                <a:avLst/>
                <a:gdLst>
                  <a:gd name="T0" fmla="*/ 104 w 107"/>
                  <a:gd name="T1" fmla="*/ 10 h 26"/>
                  <a:gd name="T2" fmla="*/ 94 w 107"/>
                  <a:gd name="T3" fmla="*/ 10 h 26"/>
                  <a:gd name="T4" fmla="*/ 101 w 107"/>
                  <a:gd name="T5" fmla="*/ 8 h 26"/>
                  <a:gd name="T6" fmla="*/ 98 w 107"/>
                  <a:gd name="T7" fmla="*/ 7 h 26"/>
                  <a:gd name="T8" fmla="*/ 96 w 107"/>
                  <a:gd name="T9" fmla="*/ 4 h 26"/>
                  <a:gd name="T10" fmla="*/ 90 w 107"/>
                  <a:gd name="T11" fmla="*/ 6 h 26"/>
                  <a:gd name="T12" fmla="*/ 92 w 107"/>
                  <a:gd name="T13" fmla="*/ 9 h 26"/>
                  <a:gd name="T14" fmla="*/ 67 w 107"/>
                  <a:gd name="T15" fmla="*/ 9 h 26"/>
                  <a:gd name="T16" fmla="*/ 67 w 107"/>
                  <a:gd name="T17" fmla="*/ 8 h 26"/>
                  <a:gd name="T18" fmla="*/ 84 w 107"/>
                  <a:gd name="T19" fmla="*/ 7 h 26"/>
                  <a:gd name="T20" fmla="*/ 84 w 107"/>
                  <a:gd name="T21" fmla="*/ 6 h 26"/>
                  <a:gd name="T22" fmla="*/ 81 w 107"/>
                  <a:gd name="T23" fmla="*/ 6 h 26"/>
                  <a:gd name="T24" fmla="*/ 59 w 107"/>
                  <a:gd name="T25" fmla="*/ 2 h 26"/>
                  <a:gd name="T26" fmla="*/ 59 w 107"/>
                  <a:gd name="T27" fmla="*/ 7 h 26"/>
                  <a:gd name="T28" fmla="*/ 44 w 107"/>
                  <a:gd name="T29" fmla="*/ 12 h 26"/>
                  <a:gd name="T30" fmla="*/ 42 w 107"/>
                  <a:gd name="T31" fmla="*/ 9 h 26"/>
                  <a:gd name="T32" fmla="*/ 38 w 107"/>
                  <a:gd name="T33" fmla="*/ 10 h 26"/>
                  <a:gd name="T34" fmla="*/ 32 w 107"/>
                  <a:gd name="T35" fmla="*/ 5 h 26"/>
                  <a:gd name="T36" fmla="*/ 27 w 107"/>
                  <a:gd name="T37" fmla="*/ 3 h 26"/>
                  <a:gd name="T38" fmla="*/ 19 w 107"/>
                  <a:gd name="T39" fmla="*/ 4 h 26"/>
                  <a:gd name="T40" fmla="*/ 31 w 107"/>
                  <a:gd name="T41" fmla="*/ 7 h 26"/>
                  <a:gd name="T42" fmla="*/ 21 w 107"/>
                  <a:gd name="T43" fmla="*/ 7 h 26"/>
                  <a:gd name="T44" fmla="*/ 21 w 107"/>
                  <a:gd name="T45" fmla="*/ 9 h 26"/>
                  <a:gd name="T46" fmla="*/ 13 w 107"/>
                  <a:gd name="T47" fmla="*/ 9 h 26"/>
                  <a:gd name="T48" fmla="*/ 15 w 107"/>
                  <a:gd name="T49" fmla="*/ 8 h 26"/>
                  <a:gd name="T50" fmla="*/ 15 w 107"/>
                  <a:gd name="T51" fmla="*/ 7 h 26"/>
                  <a:gd name="T52" fmla="*/ 8 w 107"/>
                  <a:gd name="T53" fmla="*/ 6 h 26"/>
                  <a:gd name="T54" fmla="*/ 8 w 107"/>
                  <a:gd name="T55" fmla="*/ 8 h 26"/>
                  <a:gd name="T56" fmla="*/ 0 w 107"/>
                  <a:gd name="T57" fmla="*/ 10 h 26"/>
                  <a:gd name="T58" fmla="*/ 24 w 107"/>
                  <a:gd name="T59" fmla="*/ 12 h 26"/>
                  <a:gd name="T60" fmla="*/ 33 w 107"/>
                  <a:gd name="T61" fmla="*/ 12 h 26"/>
                  <a:gd name="T62" fmla="*/ 36 w 107"/>
                  <a:gd name="T63" fmla="*/ 20 h 26"/>
                  <a:gd name="T64" fmla="*/ 59 w 107"/>
                  <a:gd name="T65" fmla="*/ 22 h 26"/>
                  <a:gd name="T66" fmla="*/ 52 w 107"/>
                  <a:gd name="T67" fmla="*/ 24 h 26"/>
                  <a:gd name="T68" fmla="*/ 53 w 107"/>
                  <a:gd name="T69" fmla="*/ 26 h 26"/>
                  <a:gd name="T70" fmla="*/ 63 w 107"/>
                  <a:gd name="T71" fmla="*/ 24 h 26"/>
                  <a:gd name="T72" fmla="*/ 61 w 107"/>
                  <a:gd name="T73" fmla="*/ 23 h 26"/>
                  <a:gd name="T74" fmla="*/ 67 w 107"/>
                  <a:gd name="T75" fmla="*/ 20 h 26"/>
                  <a:gd name="T76" fmla="*/ 74 w 107"/>
                  <a:gd name="T77" fmla="*/ 24 h 26"/>
                  <a:gd name="T78" fmla="*/ 76 w 107"/>
                  <a:gd name="T79" fmla="*/ 23 h 26"/>
                  <a:gd name="T80" fmla="*/ 77 w 107"/>
                  <a:gd name="T81" fmla="*/ 20 h 26"/>
                  <a:gd name="T82" fmla="*/ 85 w 107"/>
                  <a:gd name="T83" fmla="*/ 20 h 26"/>
                  <a:gd name="T84" fmla="*/ 76 w 107"/>
                  <a:gd name="T85" fmla="*/ 16 h 26"/>
                  <a:gd name="T86" fmla="*/ 61 w 107"/>
                  <a:gd name="T87" fmla="*/ 16 h 26"/>
                  <a:gd name="T88" fmla="*/ 54 w 107"/>
                  <a:gd name="T89" fmla="*/ 18 h 26"/>
                  <a:gd name="T90" fmla="*/ 44 w 107"/>
                  <a:gd name="T91" fmla="*/ 17 h 26"/>
                  <a:gd name="T92" fmla="*/ 41 w 107"/>
                  <a:gd name="T93" fmla="*/ 13 h 26"/>
                  <a:gd name="T94" fmla="*/ 49 w 107"/>
                  <a:gd name="T95" fmla="*/ 12 h 26"/>
                  <a:gd name="T96" fmla="*/ 73 w 107"/>
                  <a:gd name="T97" fmla="*/ 14 h 26"/>
                  <a:gd name="T98" fmla="*/ 89 w 107"/>
                  <a:gd name="T99" fmla="*/ 14 h 26"/>
                  <a:gd name="T100" fmla="*/ 104 w 107"/>
                  <a:gd name="T10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26">
                    <a:moveTo>
                      <a:pt x="104" y="10"/>
                    </a:moveTo>
                    <a:cubicBezTo>
                      <a:pt x="100" y="9"/>
                      <a:pt x="95" y="13"/>
                      <a:pt x="94" y="10"/>
                    </a:cubicBezTo>
                    <a:cubicBezTo>
                      <a:pt x="96" y="8"/>
                      <a:pt x="102" y="11"/>
                      <a:pt x="101" y="8"/>
                    </a:cubicBezTo>
                    <a:cubicBezTo>
                      <a:pt x="100" y="7"/>
                      <a:pt x="97" y="8"/>
                      <a:pt x="98" y="7"/>
                    </a:cubicBezTo>
                    <a:cubicBezTo>
                      <a:pt x="107" y="6"/>
                      <a:pt x="94" y="7"/>
                      <a:pt x="96" y="4"/>
                    </a:cubicBezTo>
                    <a:cubicBezTo>
                      <a:pt x="93" y="2"/>
                      <a:pt x="92" y="6"/>
                      <a:pt x="90" y="6"/>
                    </a:cubicBezTo>
                    <a:cubicBezTo>
                      <a:pt x="90" y="7"/>
                      <a:pt x="90" y="9"/>
                      <a:pt x="92" y="9"/>
                    </a:cubicBezTo>
                    <a:cubicBezTo>
                      <a:pt x="83" y="11"/>
                      <a:pt x="76" y="10"/>
                      <a:pt x="67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6"/>
                    </a:cubicBezTo>
                    <a:cubicBezTo>
                      <a:pt x="76" y="2"/>
                      <a:pt x="67" y="3"/>
                      <a:pt x="59" y="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9"/>
                      <a:pt x="51" y="12"/>
                      <a:pt x="44" y="12"/>
                    </a:cubicBezTo>
                    <a:cubicBezTo>
                      <a:pt x="42" y="11"/>
                      <a:pt x="40" y="10"/>
                      <a:pt x="42" y="9"/>
                    </a:cubicBezTo>
                    <a:cubicBezTo>
                      <a:pt x="40" y="8"/>
                      <a:pt x="40" y="10"/>
                      <a:pt x="38" y="10"/>
                    </a:cubicBezTo>
                    <a:cubicBezTo>
                      <a:pt x="39" y="7"/>
                      <a:pt x="33" y="7"/>
                      <a:pt x="32" y="5"/>
                    </a:cubicBezTo>
                    <a:cubicBezTo>
                      <a:pt x="33" y="3"/>
                      <a:pt x="29" y="4"/>
                      <a:pt x="27" y="3"/>
                    </a:cubicBezTo>
                    <a:cubicBezTo>
                      <a:pt x="23" y="7"/>
                      <a:pt x="21" y="0"/>
                      <a:pt x="19" y="4"/>
                    </a:cubicBezTo>
                    <a:cubicBezTo>
                      <a:pt x="23" y="6"/>
                      <a:pt x="30" y="3"/>
                      <a:pt x="31" y="7"/>
                    </a:cubicBezTo>
                    <a:cubicBezTo>
                      <a:pt x="28" y="7"/>
                      <a:pt x="24" y="6"/>
                      <a:pt x="21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4" y="11"/>
                      <a:pt x="13" y="9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3" y="6"/>
                      <a:pt x="11" y="6"/>
                      <a:pt x="8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9"/>
                      <a:pt x="2" y="10"/>
                      <a:pt x="0" y="10"/>
                    </a:cubicBezTo>
                    <a:cubicBezTo>
                      <a:pt x="7" y="13"/>
                      <a:pt x="15" y="12"/>
                      <a:pt x="24" y="12"/>
                    </a:cubicBezTo>
                    <a:cubicBezTo>
                      <a:pt x="26" y="13"/>
                      <a:pt x="30" y="13"/>
                      <a:pt x="33" y="12"/>
                    </a:cubicBezTo>
                    <a:cubicBezTo>
                      <a:pt x="44" y="13"/>
                      <a:pt x="33" y="18"/>
                      <a:pt x="36" y="20"/>
                    </a:cubicBezTo>
                    <a:cubicBezTo>
                      <a:pt x="44" y="20"/>
                      <a:pt x="51" y="20"/>
                      <a:pt x="59" y="22"/>
                    </a:cubicBezTo>
                    <a:cubicBezTo>
                      <a:pt x="58" y="23"/>
                      <a:pt x="54" y="24"/>
                      <a:pt x="52" y="24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6" y="26"/>
                      <a:pt x="61" y="26"/>
                      <a:pt x="63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0" y="21"/>
                      <a:pt x="75" y="22"/>
                      <a:pt x="74" y="24"/>
                    </a:cubicBezTo>
                    <a:cubicBezTo>
                      <a:pt x="75" y="25"/>
                      <a:pt x="76" y="24"/>
                      <a:pt x="76" y="23"/>
                    </a:cubicBezTo>
                    <a:cubicBezTo>
                      <a:pt x="75" y="23"/>
                      <a:pt x="77" y="21"/>
                      <a:pt x="77" y="20"/>
                    </a:cubicBezTo>
                    <a:cubicBezTo>
                      <a:pt x="80" y="21"/>
                      <a:pt x="83" y="21"/>
                      <a:pt x="85" y="20"/>
                    </a:cubicBezTo>
                    <a:cubicBezTo>
                      <a:pt x="85" y="16"/>
                      <a:pt x="78" y="20"/>
                      <a:pt x="76" y="16"/>
                    </a:cubicBezTo>
                    <a:cubicBezTo>
                      <a:pt x="71" y="17"/>
                      <a:pt x="66" y="16"/>
                      <a:pt x="61" y="16"/>
                    </a:cubicBezTo>
                    <a:cubicBezTo>
                      <a:pt x="59" y="17"/>
                      <a:pt x="53" y="15"/>
                      <a:pt x="54" y="18"/>
                    </a:cubicBezTo>
                    <a:cubicBezTo>
                      <a:pt x="51" y="19"/>
                      <a:pt x="46" y="18"/>
                      <a:pt x="44" y="17"/>
                    </a:cubicBezTo>
                    <a:cubicBezTo>
                      <a:pt x="46" y="14"/>
                      <a:pt x="39" y="16"/>
                      <a:pt x="41" y="13"/>
                    </a:cubicBezTo>
                    <a:cubicBezTo>
                      <a:pt x="42" y="11"/>
                      <a:pt x="46" y="13"/>
                      <a:pt x="49" y="12"/>
                    </a:cubicBezTo>
                    <a:cubicBezTo>
                      <a:pt x="56" y="15"/>
                      <a:pt x="66" y="14"/>
                      <a:pt x="73" y="14"/>
                    </a:cubicBezTo>
                    <a:cubicBezTo>
                      <a:pt x="77" y="15"/>
                      <a:pt x="83" y="13"/>
                      <a:pt x="89" y="14"/>
                    </a:cubicBezTo>
                    <a:cubicBezTo>
                      <a:pt x="94" y="14"/>
                      <a:pt x="102" y="14"/>
                      <a:pt x="10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2" name="Freeform 6413"/>
              <p:cNvSpPr/>
              <p:nvPr/>
            </p:nvSpPr>
            <p:spPr bwMode="auto">
              <a:xfrm>
                <a:off x="6237239" y="935031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3" name="Freeform 6414"/>
              <p:cNvSpPr/>
              <p:nvPr/>
            </p:nvSpPr>
            <p:spPr bwMode="auto">
              <a:xfrm>
                <a:off x="6257877" y="93661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4" name="Freeform 6415"/>
              <p:cNvSpPr/>
              <p:nvPr/>
            </p:nvSpPr>
            <p:spPr bwMode="auto">
              <a:xfrm>
                <a:off x="6308676" y="936617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1" y="2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5" name="Freeform 6416"/>
              <p:cNvSpPr/>
              <p:nvPr/>
            </p:nvSpPr>
            <p:spPr bwMode="auto">
              <a:xfrm>
                <a:off x="5414920" y="941380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1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2"/>
                    </a:cubicBezTo>
                    <a:cubicBezTo>
                      <a:pt x="4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6" name="Freeform 6417"/>
              <p:cNvSpPr/>
              <p:nvPr/>
            </p:nvSpPr>
            <p:spPr bwMode="auto">
              <a:xfrm>
                <a:off x="6205489" y="938205"/>
                <a:ext cx="38100" cy="14288"/>
              </a:xfrm>
              <a:custGeom>
                <a:avLst/>
                <a:gdLst>
                  <a:gd name="T0" fmla="*/ 4 w 24"/>
                  <a:gd name="T1" fmla="*/ 1 h 9"/>
                  <a:gd name="T2" fmla="*/ 0 w 24"/>
                  <a:gd name="T3" fmla="*/ 5 h 9"/>
                  <a:gd name="T4" fmla="*/ 23 w 24"/>
                  <a:gd name="T5" fmla="*/ 6 h 9"/>
                  <a:gd name="T6" fmla="*/ 23 w 24"/>
                  <a:gd name="T7" fmla="*/ 4 h 9"/>
                  <a:gd name="T8" fmla="*/ 12 w 24"/>
                  <a:gd name="T9" fmla="*/ 3 h 9"/>
                  <a:gd name="T10" fmla="*/ 4 w 24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9">
                    <a:moveTo>
                      <a:pt x="4" y="1"/>
                    </a:moveTo>
                    <a:cubicBezTo>
                      <a:pt x="3" y="3"/>
                      <a:pt x="4" y="5"/>
                      <a:pt x="0" y="5"/>
                    </a:cubicBezTo>
                    <a:cubicBezTo>
                      <a:pt x="6" y="9"/>
                      <a:pt x="15" y="5"/>
                      <a:pt x="23" y="6"/>
                    </a:cubicBezTo>
                    <a:cubicBezTo>
                      <a:pt x="24" y="5"/>
                      <a:pt x="23" y="4"/>
                      <a:pt x="23" y="4"/>
                    </a:cubicBezTo>
                    <a:cubicBezTo>
                      <a:pt x="20" y="3"/>
                      <a:pt x="15" y="2"/>
                      <a:pt x="12" y="3"/>
                    </a:cubicBezTo>
                    <a:cubicBezTo>
                      <a:pt x="13" y="0"/>
                      <a:pt x="7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7" name="Freeform 6418"/>
              <p:cNvSpPr/>
              <p:nvPr/>
            </p:nvSpPr>
            <p:spPr bwMode="auto">
              <a:xfrm>
                <a:off x="6318201" y="938205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8" name="Freeform 6419"/>
              <p:cNvSpPr/>
              <p:nvPr/>
            </p:nvSpPr>
            <p:spPr bwMode="auto">
              <a:xfrm>
                <a:off x="6429325" y="944555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9" name="Freeform 6420"/>
              <p:cNvSpPr/>
              <p:nvPr/>
            </p:nvSpPr>
            <p:spPr bwMode="auto">
              <a:xfrm>
                <a:off x="6422975" y="946143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0" name="Freeform 6421"/>
              <p:cNvSpPr/>
              <p:nvPr/>
            </p:nvSpPr>
            <p:spPr bwMode="auto">
              <a:xfrm>
                <a:off x="5402220" y="949318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7 w 7"/>
                  <a:gd name="T3" fmla="*/ 2 h 4"/>
                  <a:gd name="T4" fmla="*/ 0 w 7"/>
                  <a:gd name="T5" fmla="*/ 2 h 4"/>
                  <a:gd name="T6" fmla="*/ 7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2" y="1"/>
                      <a:pt x="0" y="2"/>
                    </a:cubicBezTo>
                    <a:cubicBezTo>
                      <a:pt x="1" y="4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1" name="Freeform 6422"/>
              <p:cNvSpPr/>
              <p:nvPr/>
            </p:nvSpPr>
            <p:spPr bwMode="auto">
              <a:xfrm>
                <a:off x="6165802" y="949317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1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5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2" name="Freeform 6423"/>
              <p:cNvSpPr/>
              <p:nvPr/>
            </p:nvSpPr>
            <p:spPr bwMode="auto">
              <a:xfrm>
                <a:off x="6248352" y="950904"/>
                <a:ext cx="41275" cy="11113"/>
              </a:xfrm>
              <a:custGeom>
                <a:avLst/>
                <a:gdLst>
                  <a:gd name="T0" fmla="*/ 2 w 27"/>
                  <a:gd name="T1" fmla="*/ 5 h 7"/>
                  <a:gd name="T2" fmla="*/ 27 w 27"/>
                  <a:gd name="T3" fmla="*/ 5 h 7"/>
                  <a:gd name="T4" fmla="*/ 24 w 27"/>
                  <a:gd name="T5" fmla="*/ 3 h 7"/>
                  <a:gd name="T6" fmla="*/ 26 w 27"/>
                  <a:gd name="T7" fmla="*/ 2 h 7"/>
                  <a:gd name="T8" fmla="*/ 25 w 27"/>
                  <a:gd name="T9" fmla="*/ 1 h 7"/>
                  <a:gd name="T10" fmla="*/ 22 w 27"/>
                  <a:gd name="T11" fmla="*/ 4 h 7"/>
                  <a:gd name="T12" fmla="*/ 13 w 27"/>
                  <a:gd name="T13" fmla="*/ 1 h 7"/>
                  <a:gd name="T14" fmla="*/ 6 w 27"/>
                  <a:gd name="T15" fmla="*/ 1 h 7"/>
                  <a:gd name="T16" fmla="*/ 2 w 2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">
                    <a:moveTo>
                      <a:pt x="2" y="5"/>
                    </a:moveTo>
                    <a:cubicBezTo>
                      <a:pt x="10" y="6"/>
                      <a:pt x="19" y="7"/>
                      <a:pt x="27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5"/>
                      <a:pt x="16" y="2"/>
                      <a:pt x="13" y="1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7" y="4"/>
                      <a:pt x="0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3" name="Freeform 6424"/>
              <p:cNvSpPr/>
              <p:nvPr/>
            </p:nvSpPr>
            <p:spPr bwMode="auto">
              <a:xfrm>
                <a:off x="5394283" y="958841"/>
                <a:ext cx="14288" cy="7938"/>
              </a:xfrm>
              <a:custGeom>
                <a:avLst/>
                <a:gdLst>
                  <a:gd name="T0" fmla="*/ 4 w 9"/>
                  <a:gd name="T1" fmla="*/ 4 h 5"/>
                  <a:gd name="T2" fmla="*/ 9 w 9"/>
                  <a:gd name="T3" fmla="*/ 3 h 5"/>
                  <a:gd name="T4" fmla="*/ 0 w 9"/>
                  <a:gd name="T5" fmla="*/ 3 h 5"/>
                  <a:gd name="T6" fmla="*/ 1 w 9"/>
                  <a:gd name="T7" fmla="*/ 2 h 5"/>
                  <a:gd name="T8" fmla="*/ 4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4" y="4"/>
                    </a:moveTo>
                    <a:cubicBezTo>
                      <a:pt x="6" y="4"/>
                      <a:pt x="8" y="5"/>
                      <a:pt x="9" y="3"/>
                    </a:cubicBezTo>
                    <a:cubicBezTo>
                      <a:pt x="8" y="0"/>
                      <a:pt x="1" y="1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4" name="Freeform 6425"/>
              <p:cNvSpPr/>
              <p:nvPr/>
            </p:nvSpPr>
            <p:spPr bwMode="auto">
              <a:xfrm>
                <a:off x="6395988" y="957253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5" name="Freeform 6426"/>
              <p:cNvSpPr/>
              <p:nvPr/>
            </p:nvSpPr>
            <p:spPr bwMode="auto">
              <a:xfrm>
                <a:off x="6380113" y="957254"/>
                <a:ext cx="11113" cy="476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1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4" y="3"/>
                      <a:pt x="7" y="2"/>
                      <a:pt x="7" y="1"/>
                    </a:cubicBezTo>
                    <a:cubicBezTo>
                      <a:pt x="5" y="0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6" name="Freeform 6427"/>
              <p:cNvSpPr/>
              <p:nvPr/>
            </p:nvSpPr>
            <p:spPr bwMode="auto">
              <a:xfrm>
                <a:off x="6369001" y="966778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7" name="Freeform 6428"/>
              <p:cNvSpPr/>
              <p:nvPr/>
            </p:nvSpPr>
            <p:spPr bwMode="auto">
              <a:xfrm>
                <a:off x="6302326" y="96836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8" name="Freeform 6429"/>
              <p:cNvSpPr/>
              <p:nvPr/>
            </p:nvSpPr>
            <p:spPr bwMode="auto">
              <a:xfrm>
                <a:off x="6248352" y="9747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9" name="Freeform 6430"/>
              <p:cNvSpPr/>
              <p:nvPr/>
            </p:nvSpPr>
            <p:spPr bwMode="auto">
              <a:xfrm>
                <a:off x="6248352" y="965191"/>
                <a:ext cx="66675" cy="22225"/>
              </a:xfrm>
              <a:custGeom>
                <a:avLst/>
                <a:gdLst>
                  <a:gd name="T0" fmla="*/ 41 w 43"/>
                  <a:gd name="T1" fmla="*/ 8 h 14"/>
                  <a:gd name="T2" fmla="*/ 31 w 43"/>
                  <a:gd name="T3" fmla="*/ 5 h 14"/>
                  <a:gd name="T4" fmla="*/ 15 w 43"/>
                  <a:gd name="T5" fmla="*/ 5 h 14"/>
                  <a:gd name="T6" fmla="*/ 15 w 43"/>
                  <a:gd name="T7" fmla="*/ 3 h 14"/>
                  <a:gd name="T8" fmla="*/ 0 w 43"/>
                  <a:gd name="T9" fmla="*/ 6 h 14"/>
                  <a:gd name="T10" fmla="*/ 4 w 43"/>
                  <a:gd name="T11" fmla="*/ 6 h 14"/>
                  <a:gd name="T12" fmla="*/ 14 w 43"/>
                  <a:gd name="T13" fmla="*/ 8 h 14"/>
                  <a:gd name="T14" fmla="*/ 25 w 43"/>
                  <a:gd name="T15" fmla="*/ 11 h 14"/>
                  <a:gd name="T16" fmla="*/ 35 w 43"/>
                  <a:gd name="T17" fmla="*/ 10 h 14"/>
                  <a:gd name="T18" fmla="*/ 33 w 43"/>
                  <a:gd name="T19" fmla="*/ 8 h 14"/>
                  <a:gd name="T20" fmla="*/ 41 w 43"/>
                  <a:gd name="T2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4">
                    <a:moveTo>
                      <a:pt x="41" y="8"/>
                    </a:moveTo>
                    <a:cubicBezTo>
                      <a:pt x="43" y="3"/>
                      <a:pt x="34" y="7"/>
                      <a:pt x="31" y="5"/>
                    </a:cubicBezTo>
                    <a:cubicBezTo>
                      <a:pt x="27" y="0"/>
                      <a:pt x="19" y="7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9" y="4"/>
                      <a:pt x="4" y="3"/>
                      <a:pt x="0" y="6"/>
                    </a:cubicBezTo>
                    <a:cubicBezTo>
                      <a:pt x="1" y="6"/>
                      <a:pt x="2" y="8"/>
                      <a:pt x="4" y="6"/>
                    </a:cubicBezTo>
                    <a:cubicBezTo>
                      <a:pt x="6" y="7"/>
                      <a:pt x="12" y="5"/>
                      <a:pt x="14" y="8"/>
                    </a:cubicBezTo>
                    <a:cubicBezTo>
                      <a:pt x="11" y="14"/>
                      <a:pt x="23" y="8"/>
                      <a:pt x="25" y="11"/>
                    </a:cubicBezTo>
                    <a:cubicBezTo>
                      <a:pt x="28" y="11"/>
                      <a:pt x="33" y="12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7"/>
                      <a:pt x="38" y="8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0" name="Freeform 6431"/>
              <p:cNvSpPr/>
              <p:nvPr/>
            </p:nvSpPr>
            <p:spPr bwMode="auto">
              <a:xfrm>
                <a:off x="6218189" y="971542"/>
                <a:ext cx="28575" cy="9525"/>
              </a:xfrm>
              <a:custGeom>
                <a:avLst/>
                <a:gdLst>
                  <a:gd name="T0" fmla="*/ 16 w 18"/>
                  <a:gd name="T1" fmla="*/ 4 h 6"/>
                  <a:gd name="T2" fmla="*/ 8 w 18"/>
                  <a:gd name="T3" fmla="*/ 0 h 6"/>
                  <a:gd name="T4" fmla="*/ 2 w 18"/>
                  <a:gd name="T5" fmla="*/ 2 h 6"/>
                  <a:gd name="T6" fmla="*/ 3 w 18"/>
                  <a:gd name="T7" fmla="*/ 6 h 6"/>
                  <a:gd name="T8" fmla="*/ 13 w 18"/>
                  <a:gd name="T9" fmla="*/ 3 h 6"/>
                  <a:gd name="T10" fmla="*/ 16 w 18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16" y="4"/>
                    </a:moveTo>
                    <a:cubicBezTo>
                      <a:pt x="18" y="1"/>
                      <a:pt x="11" y="0"/>
                      <a:pt x="8" y="0"/>
                    </a:cubicBezTo>
                    <a:cubicBezTo>
                      <a:pt x="6" y="1"/>
                      <a:pt x="3" y="1"/>
                      <a:pt x="2" y="2"/>
                    </a:cubicBezTo>
                    <a:cubicBezTo>
                      <a:pt x="5" y="3"/>
                      <a:pt x="0" y="5"/>
                      <a:pt x="3" y="6"/>
                    </a:cubicBezTo>
                    <a:cubicBezTo>
                      <a:pt x="8" y="6"/>
                      <a:pt x="10" y="5"/>
                      <a:pt x="13" y="3"/>
                    </a:cubicBez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1" name="Freeform 6432"/>
              <p:cNvSpPr/>
              <p:nvPr/>
            </p:nvSpPr>
            <p:spPr bwMode="auto">
              <a:xfrm>
                <a:off x="6321376" y="969956"/>
                <a:ext cx="71437" cy="20637"/>
              </a:xfrm>
              <a:custGeom>
                <a:avLst/>
                <a:gdLst>
                  <a:gd name="T0" fmla="*/ 41 w 46"/>
                  <a:gd name="T1" fmla="*/ 2 h 13"/>
                  <a:gd name="T2" fmla="*/ 35 w 46"/>
                  <a:gd name="T3" fmla="*/ 2 h 13"/>
                  <a:gd name="T4" fmla="*/ 27 w 46"/>
                  <a:gd name="T5" fmla="*/ 1 h 13"/>
                  <a:gd name="T6" fmla="*/ 19 w 46"/>
                  <a:gd name="T7" fmla="*/ 3 h 13"/>
                  <a:gd name="T8" fmla="*/ 17 w 46"/>
                  <a:gd name="T9" fmla="*/ 1 h 13"/>
                  <a:gd name="T10" fmla="*/ 1 w 46"/>
                  <a:gd name="T11" fmla="*/ 4 h 13"/>
                  <a:gd name="T12" fmla="*/ 0 w 46"/>
                  <a:gd name="T13" fmla="*/ 9 h 13"/>
                  <a:gd name="T14" fmla="*/ 12 w 46"/>
                  <a:gd name="T15" fmla="*/ 7 h 13"/>
                  <a:gd name="T16" fmla="*/ 22 w 46"/>
                  <a:gd name="T17" fmla="*/ 11 h 13"/>
                  <a:gd name="T18" fmla="*/ 30 w 46"/>
                  <a:gd name="T19" fmla="*/ 7 h 13"/>
                  <a:gd name="T20" fmla="*/ 41 w 46"/>
                  <a:gd name="T21" fmla="*/ 7 h 13"/>
                  <a:gd name="T22" fmla="*/ 46 w 46"/>
                  <a:gd name="T23" fmla="*/ 5 h 13"/>
                  <a:gd name="T24" fmla="*/ 41 w 46"/>
                  <a:gd name="T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3">
                    <a:moveTo>
                      <a:pt x="41" y="2"/>
                    </a:moveTo>
                    <a:cubicBezTo>
                      <a:pt x="39" y="3"/>
                      <a:pt x="36" y="0"/>
                      <a:pt x="35" y="2"/>
                    </a:cubicBezTo>
                    <a:cubicBezTo>
                      <a:pt x="32" y="2"/>
                      <a:pt x="28" y="2"/>
                      <a:pt x="27" y="1"/>
                    </a:cubicBezTo>
                    <a:cubicBezTo>
                      <a:pt x="25" y="2"/>
                      <a:pt x="19" y="0"/>
                      <a:pt x="19" y="3"/>
                    </a:cubicBezTo>
                    <a:cubicBezTo>
                      <a:pt x="16" y="3"/>
                      <a:pt x="19" y="1"/>
                      <a:pt x="17" y="1"/>
                    </a:cubicBezTo>
                    <a:cubicBezTo>
                      <a:pt x="13" y="5"/>
                      <a:pt x="5" y="0"/>
                      <a:pt x="1" y="4"/>
                    </a:cubicBezTo>
                    <a:cubicBezTo>
                      <a:pt x="0" y="6"/>
                      <a:pt x="2" y="8"/>
                      <a:pt x="0" y="9"/>
                    </a:cubicBezTo>
                    <a:cubicBezTo>
                      <a:pt x="4" y="10"/>
                      <a:pt x="11" y="10"/>
                      <a:pt x="12" y="7"/>
                    </a:cubicBezTo>
                    <a:cubicBezTo>
                      <a:pt x="16" y="7"/>
                      <a:pt x="25" y="6"/>
                      <a:pt x="22" y="11"/>
                    </a:cubicBezTo>
                    <a:cubicBezTo>
                      <a:pt x="27" y="13"/>
                      <a:pt x="27" y="8"/>
                      <a:pt x="30" y="7"/>
                    </a:cubicBezTo>
                    <a:cubicBezTo>
                      <a:pt x="35" y="10"/>
                      <a:pt x="35" y="3"/>
                      <a:pt x="41" y="7"/>
                    </a:cubicBezTo>
                    <a:cubicBezTo>
                      <a:pt x="41" y="5"/>
                      <a:pt x="43" y="5"/>
                      <a:pt x="46" y="5"/>
                    </a:cubicBezTo>
                    <a:lnTo>
                      <a:pt x="4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2" name="Freeform 6433"/>
              <p:cNvSpPr/>
              <p:nvPr/>
            </p:nvSpPr>
            <p:spPr bwMode="auto">
              <a:xfrm>
                <a:off x="5379996" y="977893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3" name="Freeform 6434"/>
              <p:cNvSpPr/>
              <p:nvPr/>
            </p:nvSpPr>
            <p:spPr bwMode="auto">
              <a:xfrm>
                <a:off x="6400751" y="976307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4" name="Freeform 6435"/>
              <p:cNvSpPr/>
              <p:nvPr/>
            </p:nvSpPr>
            <p:spPr bwMode="auto">
              <a:xfrm>
                <a:off x="6235652" y="981069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5" name="Freeform 6436"/>
              <p:cNvSpPr/>
              <p:nvPr/>
            </p:nvSpPr>
            <p:spPr bwMode="auto">
              <a:xfrm>
                <a:off x="6397576" y="979483"/>
                <a:ext cx="11113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3 h 3"/>
                  <a:gd name="T4" fmla="*/ 5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5" y="0"/>
                      <a:pt x="1" y="2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8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6" name="Freeform 6437"/>
              <p:cNvSpPr/>
              <p:nvPr/>
            </p:nvSpPr>
            <p:spPr bwMode="auto">
              <a:xfrm>
                <a:off x="6384876" y="984243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7" name="Freeform 6438"/>
              <p:cNvSpPr/>
              <p:nvPr/>
            </p:nvSpPr>
            <p:spPr bwMode="auto">
              <a:xfrm>
                <a:off x="5394284" y="99059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8" name="Freeform 6439"/>
              <p:cNvSpPr/>
              <p:nvPr/>
            </p:nvSpPr>
            <p:spPr bwMode="auto">
              <a:xfrm>
                <a:off x="5387934" y="993768"/>
                <a:ext cx="6350" cy="3175"/>
              </a:xfrm>
              <a:custGeom>
                <a:avLst/>
                <a:gdLst>
                  <a:gd name="T0" fmla="*/ 2 w 4"/>
                  <a:gd name="T1" fmla="*/ 3 h 3"/>
                  <a:gd name="T2" fmla="*/ 1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9" name="Freeform 6440"/>
              <p:cNvSpPr/>
              <p:nvPr/>
            </p:nvSpPr>
            <p:spPr bwMode="auto">
              <a:xfrm>
                <a:off x="6392813" y="989007"/>
                <a:ext cx="9525" cy="4763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2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2"/>
                      <a:pt x="0" y="2"/>
                    </a:cubicBezTo>
                    <a:cubicBezTo>
                      <a:pt x="3" y="1"/>
                      <a:pt x="6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0" name="Freeform 6441"/>
              <p:cNvSpPr/>
              <p:nvPr/>
            </p:nvSpPr>
            <p:spPr bwMode="auto">
              <a:xfrm>
                <a:off x="5951491" y="996944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1" name="Freeform 6442"/>
              <p:cNvSpPr/>
              <p:nvPr/>
            </p:nvSpPr>
            <p:spPr bwMode="auto">
              <a:xfrm>
                <a:off x="6200727" y="99694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2" name="Freeform 6443"/>
              <p:cNvSpPr/>
              <p:nvPr/>
            </p:nvSpPr>
            <p:spPr bwMode="auto">
              <a:xfrm>
                <a:off x="6041979" y="996944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1 w 6"/>
                  <a:gd name="T3" fmla="*/ 2 h 2"/>
                  <a:gd name="T4" fmla="*/ 6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6" y="2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3" name="Freeform 6445"/>
              <p:cNvSpPr/>
              <p:nvPr/>
            </p:nvSpPr>
            <p:spPr bwMode="auto">
              <a:xfrm>
                <a:off x="5911805" y="1003293"/>
                <a:ext cx="25400" cy="6350"/>
              </a:xfrm>
              <a:custGeom>
                <a:avLst/>
                <a:gdLst>
                  <a:gd name="T0" fmla="*/ 6 w 16"/>
                  <a:gd name="T1" fmla="*/ 3 h 4"/>
                  <a:gd name="T2" fmla="*/ 5 w 16"/>
                  <a:gd name="T3" fmla="*/ 1 h 4"/>
                  <a:gd name="T4" fmla="*/ 0 w 16"/>
                  <a:gd name="T5" fmla="*/ 3 h 4"/>
                  <a:gd name="T6" fmla="*/ 8 w 16"/>
                  <a:gd name="T7" fmla="*/ 4 h 4"/>
                  <a:gd name="T8" fmla="*/ 16 w 16"/>
                  <a:gd name="T9" fmla="*/ 2 h 4"/>
                  <a:gd name="T10" fmla="*/ 6 w 1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6" y="3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1"/>
                      <a:pt x="13" y="4"/>
                      <a:pt x="16" y="2"/>
                    </a:cubicBezTo>
                    <a:cubicBezTo>
                      <a:pt x="13" y="3"/>
                      <a:pt x="8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" name="Freeform 6446"/>
              <p:cNvSpPr/>
              <p:nvPr/>
            </p:nvSpPr>
            <p:spPr bwMode="auto">
              <a:xfrm>
                <a:off x="6045154" y="1004881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0 h 3"/>
                  <a:gd name="T4" fmla="*/ 8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2" y="3"/>
                      <a:pt x="6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5" name="Freeform 6447"/>
              <p:cNvSpPr/>
              <p:nvPr/>
            </p:nvSpPr>
            <p:spPr bwMode="auto">
              <a:xfrm>
                <a:off x="6080078" y="100488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6" name="Freeform 6448"/>
              <p:cNvSpPr/>
              <p:nvPr/>
            </p:nvSpPr>
            <p:spPr bwMode="auto">
              <a:xfrm>
                <a:off x="6105478" y="1004881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3" y="2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7" name="Freeform 6449"/>
              <p:cNvSpPr/>
              <p:nvPr/>
            </p:nvSpPr>
            <p:spPr bwMode="auto">
              <a:xfrm>
                <a:off x="6100715" y="100488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8" name="Rectangle 6450"/>
              <p:cNvSpPr>
                <a:spLocks noChangeArrowheads="1"/>
              </p:cNvSpPr>
              <p:nvPr/>
            </p:nvSpPr>
            <p:spPr bwMode="auto">
              <a:xfrm>
                <a:off x="5984829" y="100646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9" name="Freeform 6451"/>
              <p:cNvSpPr/>
              <p:nvPr/>
            </p:nvSpPr>
            <p:spPr bwMode="auto">
              <a:xfrm>
                <a:off x="6183265" y="1004880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0 w 5"/>
                  <a:gd name="T3" fmla="*/ 1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1" y="3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0" name="Freeform 6452"/>
              <p:cNvSpPr/>
              <p:nvPr/>
            </p:nvSpPr>
            <p:spPr bwMode="auto">
              <a:xfrm>
                <a:off x="6286452" y="1006469"/>
                <a:ext cx="7938" cy="9525"/>
              </a:xfrm>
              <a:custGeom>
                <a:avLst/>
                <a:gdLst>
                  <a:gd name="T0" fmla="*/ 0 w 5"/>
                  <a:gd name="T1" fmla="*/ 5 h 6"/>
                  <a:gd name="T2" fmla="*/ 4 w 5"/>
                  <a:gd name="T3" fmla="*/ 6 h 6"/>
                  <a:gd name="T4" fmla="*/ 3 w 5"/>
                  <a:gd name="T5" fmla="*/ 0 h 6"/>
                  <a:gd name="T6" fmla="*/ 0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5"/>
                      <a:pt x="2" y="6"/>
                      <a:pt x="4" y="6"/>
                    </a:cubicBezTo>
                    <a:cubicBezTo>
                      <a:pt x="4" y="4"/>
                      <a:pt x="5" y="2"/>
                      <a:pt x="3" y="0"/>
                    </a:cubicBezTo>
                    <a:cubicBezTo>
                      <a:pt x="0" y="1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1" name="Freeform 6453"/>
              <p:cNvSpPr/>
              <p:nvPr/>
            </p:nvSpPr>
            <p:spPr bwMode="auto">
              <a:xfrm>
                <a:off x="5934029" y="1008059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1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2" name="Freeform 6454"/>
              <p:cNvSpPr/>
              <p:nvPr/>
            </p:nvSpPr>
            <p:spPr bwMode="auto">
              <a:xfrm>
                <a:off x="6068966" y="1009644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3" name="Freeform 6455"/>
              <p:cNvSpPr/>
              <p:nvPr/>
            </p:nvSpPr>
            <p:spPr bwMode="auto">
              <a:xfrm>
                <a:off x="6100715" y="1009645"/>
                <a:ext cx="17463" cy="3175"/>
              </a:xfrm>
              <a:custGeom>
                <a:avLst/>
                <a:gdLst>
                  <a:gd name="T0" fmla="*/ 11 w 11"/>
                  <a:gd name="T1" fmla="*/ 1 h 2"/>
                  <a:gd name="T2" fmla="*/ 0 w 11"/>
                  <a:gd name="T3" fmla="*/ 0 h 2"/>
                  <a:gd name="T4" fmla="*/ 11 w 1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">
                    <a:moveTo>
                      <a:pt x="11" y="1"/>
                    </a:moveTo>
                    <a:cubicBezTo>
                      <a:pt x="7" y="1"/>
                      <a:pt x="4" y="0"/>
                      <a:pt x="0" y="0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4" name="Freeform 6456"/>
              <p:cNvSpPr/>
              <p:nvPr/>
            </p:nvSpPr>
            <p:spPr bwMode="auto">
              <a:xfrm>
                <a:off x="6002291" y="101123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5" name="Freeform 6457"/>
              <p:cNvSpPr/>
              <p:nvPr/>
            </p:nvSpPr>
            <p:spPr bwMode="auto">
              <a:xfrm>
                <a:off x="6043565" y="1011233"/>
                <a:ext cx="11113" cy="1588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0 h 1"/>
                  <a:gd name="T4" fmla="*/ 0 w 7"/>
                  <a:gd name="T5" fmla="*/ 1 h 1"/>
                  <a:gd name="T6" fmla="*/ 7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6" name="Freeform 6458"/>
              <p:cNvSpPr/>
              <p:nvPr/>
            </p:nvSpPr>
            <p:spPr bwMode="auto">
              <a:xfrm>
                <a:off x="6080078" y="101123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7" name="Freeform 6459"/>
              <p:cNvSpPr/>
              <p:nvPr/>
            </p:nvSpPr>
            <p:spPr bwMode="auto">
              <a:xfrm>
                <a:off x="6168978" y="101123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8" name="Freeform 6460"/>
              <p:cNvSpPr/>
              <p:nvPr/>
            </p:nvSpPr>
            <p:spPr bwMode="auto">
              <a:xfrm>
                <a:off x="6175327" y="101123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9" name="Freeform 6461"/>
              <p:cNvSpPr/>
              <p:nvPr/>
            </p:nvSpPr>
            <p:spPr bwMode="auto">
              <a:xfrm>
                <a:off x="6242002" y="1011233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0" name="Freeform 6462"/>
              <p:cNvSpPr/>
              <p:nvPr/>
            </p:nvSpPr>
            <p:spPr bwMode="auto">
              <a:xfrm>
                <a:off x="6191202" y="1011233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1" name="Freeform 6463"/>
              <p:cNvSpPr/>
              <p:nvPr/>
            </p:nvSpPr>
            <p:spPr bwMode="auto">
              <a:xfrm>
                <a:off x="6324552" y="1011233"/>
                <a:ext cx="23813" cy="7938"/>
              </a:xfrm>
              <a:custGeom>
                <a:avLst/>
                <a:gdLst>
                  <a:gd name="T0" fmla="*/ 16 w 16"/>
                  <a:gd name="T1" fmla="*/ 4 h 5"/>
                  <a:gd name="T2" fmla="*/ 14 w 16"/>
                  <a:gd name="T3" fmla="*/ 0 h 5"/>
                  <a:gd name="T4" fmla="*/ 0 w 16"/>
                  <a:gd name="T5" fmla="*/ 3 h 5"/>
                  <a:gd name="T6" fmla="*/ 16 w 1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6" y="4"/>
                    </a:moveTo>
                    <a:cubicBezTo>
                      <a:pt x="15" y="3"/>
                      <a:pt x="16" y="1"/>
                      <a:pt x="14" y="0"/>
                    </a:cubicBezTo>
                    <a:cubicBezTo>
                      <a:pt x="12" y="5"/>
                      <a:pt x="5" y="1"/>
                      <a:pt x="0" y="3"/>
                    </a:cubicBezTo>
                    <a:cubicBezTo>
                      <a:pt x="4" y="5"/>
                      <a:pt x="11" y="1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2" name="Freeform 6464"/>
              <p:cNvSpPr/>
              <p:nvPr/>
            </p:nvSpPr>
            <p:spPr bwMode="auto">
              <a:xfrm>
                <a:off x="5859417" y="1012820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3" name="Freeform 6465"/>
              <p:cNvSpPr/>
              <p:nvPr/>
            </p:nvSpPr>
            <p:spPr bwMode="auto">
              <a:xfrm>
                <a:off x="6303914" y="1012820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4" name="Freeform 6466"/>
              <p:cNvSpPr/>
              <p:nvPr/>
            </p:nvSpPr>
            <p:spPr bwMode="auto">
              <a:xfrm>
                <a:off x="6326138" y="1012820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5" name="Freeform 6467"/>
              <p:cNvSpPr/>
              <p:nvPr/>
            </p:nvSpPr>
            <p:spPr bwMode="auto">
              <a:xfrm>
                <a:off x="6354713" y="101281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6" name="Freeform 6468"/>
              <p:cNvSpPr/>
              <p:nvPr/>
            </p:nvSpPr>
            <p:spPr bwMode="auto">
              <a:xfrm>
                <a:off x="6310264" y="101440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7" name="Freeform 6469"/>
              <p:cNvSpPr>
                <a:spLocks noEditPoints="1"/>
              </p:cNvSpPr>
              <p:nvPr/>
            </p:nvSpPr>
            <p:spPr bwMode="auto">
              <a:xfrm>
                <a:off x="5856242" y="1019168"/>
                <a:ext cx="39688" cy="17463"/>
              </a:xfrm>
              <a:custGeom>
                <a:avLst/>
                <a:gdLst>
                  <a:gd name="T0" fmla="*/ 3 w 26"/>
                  <a:gd name="T1" fmla="*/ 11 h 11"/>
                  <a:gd name="T2" fmla="*/ 26 w 26"/>
                  <a:gd name="T3" fmla="*/ 7 h 11"/>
                  <a:gd name="T4" fmla="*/ 19 w 26"/>
                  <a:gd name="T5" fmla="*/ 6 h 11"/>
                  <a:gd name="T6" fmla="*/ 16 w 26"/>
                  <a:gd name="T7" fmla="*/ 9 h 11"/>
                  <a:gd name="T8" fmla="*/ 10 w 26"/>
                  <a:gd name="T9" fmla="*/ 8 h 11"/>
                  <a:gd name="T10" fmla="*/ 11 w 26"/>
                  <a:gd name="T11" fmla="*/ 6 h 11"/>
                  <a:gd name="T12" fmla="*/ 14 w 26"/>
                  <a:gd name="T13" fmla="*/ 6 h 11"/>
                  <a:gd name="T14" fmla="*/ 12 w 26"/>
                  <a:gd name="T15" fmla="*/ 4 h 11"/>
                  <a:gd name="T16" fmla="*/ 11 w 26"/>
                  <a:gd name="T17" fmla="*/ 6 h 11"/>
                  <a:gd name="T18" fmla="*/ 10 w 26"/>
                  <a:gd name="T19" fmla="*/ 3 h 11"/>
                  <a:gd name="T20" fmla="*/ 5 w 26"/>
                  <a:gd name="T21" fmla="*/ 3 h 11"/>
                  <a:gd name="T22" fmla="*/ 8 w 26"/>
                  <a:gd name="T23" fmla="*/ 5 h 11"/>
                  <a:gd name="T24" fmla="*/ 0 w 26"/>
                  <a:gd name="T25" fmla="*/ 6 h 11"/>
                  <a:gd name="T26" fmla="*/ 2 w 26"/>
                  <a:gd name="T27" fmla="*/ 9 h 11"/>
                  <a:gd name="T28" fmla="*/ 3 w 26"/>
                  <a:gd name="T29" fmla="*/ 11 h 11"/>
                  <a:gd name="T30" fmla="*/ 7 w 26"/>
                  <a:gd name="T31" fmla="*/ 8 h 11"/>
                  <a:gd name="T32" fmla="*/ 8 w 26"/>
                  <a:gd name="T33" fmla="*/ 8 h 11"/>
                  <a:gd name="T34" fmla="*/ 7 w 26"/>
                  <a:gd name="T35" fmla="*/ 9 h 11"/>
                  <a:gd name="T36" fmla="*/ 7 w 26"/>
                  <a:gd name="T3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1">
                    <a:moveTo>
                      <a:pt x="3" y="11"/>
                    </a:moveTo>
                    <a:cubicBezTo>
                      <a:pt x="11" y="10"/>
                      <a:pt x="19" y="10"/>
                      <a:pt x="26" y="7"/>
                    </a:cubicBezTo>
                    <a:cubicBezTo>
                      <a:pt x="26" y="3"/>
                      <a:pt x="22" y="9"/>
                      <a:pt x="19" y="6"/>
                    </a:cubicBezTo>
                    <a:cubicBezTo>
                      <a:pt x="18" y="7"/>
                      <a:pt x="14" y="6"/>
                      <a:pt x="16" y="9"/>
                    </a:cubicBezTo>
                    <a:cubicBezTo>
                      <a:pt x="14" y="10"/>
                      <a:pt x="12" y="8"/>
                      <a:pt x="10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2" y="5"/>
                      <a:pt x="13" y="7"/>
                      <a:pt x="14" y="6"/>
                    </a:cubicBezTo>
                    <a:cubicBezTo>
                      <a:pt x="13" y="6"/>
                      <a:pt x="14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5"/>
                      <a:pt x="12" y="5"/>
                      <a:pt x="10" y="3"/>
                    </a:cubicBezTo>
                    <a:cubicBezTo>
                      <a:pt x="11" y="0"/>
                      <a:pt x="4" y="1"/>
                      <a:pt x="5" y="3"/>
                    </a:cubicBezTo>
                    <a:cubicBezTo>
                      <a:pt x="6" y="4"/>
                      <a:pt x="6" y="5"/>
                      <a:pt x="8" y="5"/>
                    </a:cubicBezTo>
                    <a:cubicBezTo>
                      <a:pt x="6" y="8"/>
                      <a:pt x="3" y="5"/>
                      <a:pt x="0" y="6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0" y="10"/>
                      <a:pt x="2" y="11"/>
                      <a:pt x="3" y="11"/>
                    </a:cubicBez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8" name="Freeform 6470"/>
              <p:cNvSpPr>
                <a:spLocks noEditPoints="1"/>
              </p:cNvSpPr>
              <p:nvPr/>
            </p:nvSpPr>
            <p:spPr bwMode="auto">
              <a:xfrm>
                <a:off x="5892755" y="1019167"/>
                <a:ext cx="115887" cy="20637"/>
              </a:xfrm>
              <a:custGeom>
                <a:avLst/>
                <a:gdLst>
                  <a:gd name="T0" fmla="*/ 33 w 74"/>
                  <a:gd name="T1" fmla="*/ 4 h 13"/>
                  <a:gd name="T2" fmla="*/ 16 w 74"/>
                  <a:gd name="T3" fmla="*/ 9 h 13"/>
                  <a:gd name="T4" fmla="*/ 16 w 74"/>
                  <a:gd name="T5" fmla="*/ 4 h 13"/>
                  <a:gd name="T6" fmla="*/ 4 w 74"/>
                  <a:gd name="T7" fmla="*/ 6 h 13"/>
                  <a:gd name="T8" fmla="*/ 2 w 74"/>
                  <a:gd name="T9" fmla="*/ 11 h 13"/>
                  <a:gd name="T10" fmla="*/ 24 w 74"/>
                  <a:gd name="T11" fmla="*/ 10 h 13"/>
                  <a:gd name="T12" fmla="*/ 31 w 74"/>
                  <a:gd name="T13" fmla="*/ 11 h 13"/>
                  <a:gd name="T14" fmla="*/ 32 w 74"/>
                  <a:gd name="T15" fmla="*/ 9 h 13"/>
                  <a:gd name="T16" fmla="*/ 40 w 74"/>
                  <a:gd name="T17" fmla="*/ 7 h 13"/>
                  <a:gd name="T18" fmla="*/ 40 w 74"/>
                  <a:gd name="T19" fmla="*/ 8 h 13"/>
                  <a:gd name="T20" fmla="*/ 40 w 74"/>
                  <a:gd name="T21" fmla="*/ 8 h 13"/>
                  <a:gd name="T22" fmla="*/ 40 w 74"/>
                  <a:gd name="T23" fmla="*/ 7 h 13"/>
                  <a:gd name="T24" fmla="*/ 56 w 74"/>
                  <a:gd name="T25" fmla="*/ 5 h 13"/>
                  <a:gd name="T26" fmla="*/ 68 w 74"/>
                  <a:gd name="T27" fmla="*/ 7 h 13"/>
                  <a:gd name="T28" fmla="*/ 57 w 74"/>
                  <a:gd name="T29" fmla="*/ 8 h 13"/>
                  <a:gd name="T30" fmla="*/ 57 w 74"/>
                  <a:gd name="T31" fmla="*/ 9 h 13"/>
                  <a:gd name="T32" fmla="*/ 73 w 74"/>
                  <a:gd name="T33" fmla="*/ 8 h 13"/>
                  <a:gd name="T34" fmla="*/ 70 w 74"/>
                  <a:gd name="T35" fmla="*/ 7 h 13"/>
                  <a:gd name="T36" fmla="*/ 74 w 74"/>
                  <a:gd name="T37" fmla="*/ 4 h 13"/>
                  <a:gd name="T38" fmla="*/ 33 w 74"/>
                  <a:gd name="T39" fmla="*/ 4 h 13"/>
                  <a:gd name="T40" fmla="*/ 29 w 74"/>
                  <a:gd name="T41" fmla="*/ 9 h 13"/>
                  <a:gd name="T42" fmla="*/ 28 w 74"/>
                  <a:gd name="T43" fmla="*/ 8 h 13"/>
                  <a:gd name="T44" fmla="*/ 29 w 74"/>
                  <a:gd name="T45" fmla="*/ 8 h 13"/>
                  <a:gd name="T46" fmla="*/ 29 w 74"/>
                  <a:gd name="T4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13">
                    <a:moveTo>
                      <a:pt x="33" y="4"/>
                    </a:moveTo>
                    <a:cubicBezTo>
                      <a:pt x="20" y="0"/>
                      <a:pt x="28" y="11"/>
                      <a:pt x="16" y="9"/>
                    </a:cubicBezTo>
                    <a:cubicBezTo>
                      <a:pt x="11" y="8"/>
                      <a:pt x="16" y="6"/>
                      <a:pt x="16" y="4"/>
                    </a:cubicBezTo>
                    <a:cubicBezTo>
                      <a:pt x="11" y="4"/>
                      <a:pt x="8" y="4"/>
                      <a:pt x="4" y="6"/>
                    </a:cubicBezTo>
                    <a:cubicBezTo>
                      <a:pt x="5" y="8"/>
                      <a:pt x="0" y="9"/>
                      <a:pt x="2" y="11"/>
                    </a:cubicBezTo>
                    <a:cubicBezTo>
                      <a:pt x="9" y="12"/>
                      <a:pt x="17" y="9"/>
                      <a:pt x="24" y="10"/>
                    </a:cubicBezTo>
                    <a:cubicBezTo>
                      <a:pt x="26" y="13"/>
                      <a:pt x="29" y="9"/>
                      <a:pt x="31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5"/>
                      <a:pt x="36" y="7"/>
                      <a:pt x="40" y="7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52" y="6"/>
                      <a:pt x="56" y="5"/>
                    </a:cubicBezTo>
                    <a:cubicBezTo>
                      <a:pt x="60" y="5"/>
                      <a:pt x="67" y="6"/>
                      <a:pt x="68" y="7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64" y="11"/>
                      <a:pt x="67" y="9"/>
                      <a:pt x="73" y="8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6"/>
                      <a:pt x="73" y="5"/>
                      <a:pt x="74" y="4"/>
                    </a:cubicBezTo>
                    <a:cubicBezTo>
                      <a:pt x="60" y="5"/>
                      <a:pt x="46" y="3"/>
                      <a:pt x="33" y="4"/>
                    </a:cubicBezTo>
                    <a:close/>
                    <a:moveTo>
                      <a:pt x="29" y="9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9" y="9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9" name="Freeform 6471"/>
              <p:cNvSpPr/>
              <p:nvPr/>
            </p:nvSpPr>
            <p:spPr bwMode="auto">
              <a:xfrm>
                <a:off x="6167390" y="1023928"/>
                <a:ext cx="36513" cy="7938"/>
              </a:xfrm>
              <a:custGeom>
                <a:avLst/>
                <a:gdLst>
                  <a:gd name="T0" fmla="*/ 0 w 24"/>
                  <a:gd name="T1" fmla="*/ 2 h 5"/>
                  <a:gd name="T2" fmla="*/ 2 w 24"/>
                  <a:gd name="T3" fmla="*/ 4 h 5"/>
                  <a:gd name="T4" fmla="*/ 10 w 24"/>
                  <a:gd name="T5" fmla="*/ 2 h 5"/>
                  <a:gd name="T6" fmla="*/ 11 w 24"/>
                  <a:gd name="T7" fmla="*/ 4 h 5"/>
                  <a:gd name="T8" fmla="*/ 17 w 24"/>
                  <a:gd name="T9" fmla="*/ 2 h 5"/>
                  <a:gd name="T10" fmla="*/ 22 w 24"/>
                  <a:gd name="T11" fmla="*/ 4 h 5"/>
                  <a:gd name="T12" fmla="*/ 24 w 24"/>
                  <a:gd name="T13" fmla="*/ 2 h 5"/>
                  <a:gd name="T14" fmla="*/ 19 w 24"/>
                  <a:gd name="T15" fmla="*/ 0 h 5"/>
                  <a:gd name="T16" fmla="*/ 4 w 24"/>
                  <a:gd name="T17" fmla="*/ 2 h 5"/>
                  <a:gd name="T18" fmla="*/ 0 w 2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6" y="5"/>
                      <a:pt x="6" y="3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3" y="5"/>
                      <a:pt x="17" y="4"/>
                      <a:pt x="17" y="2"/>
                    </a:cubicBezTo>
                    <a:cubicBezTo>
                      <a:pt x="21" y="2"/>
                      <a:pt x="19" y="5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4" y="2"/>
                      <a:pt x="9" y="1"/>
                      <a:pt x="4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0" name="Freeform 6472"/>
              <p:cNvSpPr/>
              <p:nvPr/>
            </p:nvSpPr>
            <p:spPr bwMode="auto">
              <a:xfrm>
                <a:off x="5787981" y="1025516"/>
                <a:ext cx="41275" cy="15875"/>
              </a:xfrm>
              <a:custGeom>
                <a:avLst/>
                <a:gdLst>
                  <a:gd name="T0" fmla="*/ 25 w 26"/>
                  <a:gd name="T1" fmla="*/ 4 h 10"/>
                  <a:gd name="T2" fmla="*/ 24 w 26"/>
                  <a:gd name="T3" fmla="*/ 2 h 10"/>
                  <a:gd name="T4" fmla="*/ 6 w 26"/>
                  <a:gd name="T5" fmla="*/ 0 h 10"/>
                  <a:gd name="T6" fmla="*/ 3 w 26"/>
                  <a:gd name="T7" fmla="*/ 6 h 10"/>
                  <a:gd name="T8" fmla="*/ 1 w 26"/>
                  <a:gd name="T9" fmla="*/ 6 h 10"/>
                  <a:gd name="T10" fmla="*/ 0 w 26"/>
                  <a:gd name="T11" fmla="*/ 8 h 10"/>
                  <a:gd name="T12" fmla="*/ 4 w 26"/>
                  <a:gd name="T13" fmla="*/ 9 h 10"/>
                  <a:gd name="T14" fmla="*/ 13 w 26"/>
                  <a:gd name="T15" fmla="*/ 8 h 10"/>
                  <a:gd name="T16" fmla="*/ 14 w 26"/>
                  <a:gd name="T17" fmla="*/ 4 h 10"/>
                  <a:gd name="T18" fmla="*/ 25 w 26"/>
                  <a:gd name="T1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25" y="4"/>
                    </a:moveTo>
                    <a:cubicBezTo>
                      <a:pt x="26" y="3"/>
                      <a:pt x="24" y="2"/>
                      <a:pt x="24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7" y="4"/>
                      <a:pt x="3" y="6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2" y="7"/>
                      <a:pt x="0" y="8"/>
                    </a:cubicBezTo>
                    <a:cubicBezTo>
                      <a:pt x="2" y="8"/>
                      <a:pt x="2" y="10"/>
                      <a:pt x="4" y="9"/>
                    </a:cubicBezTo>
                    <a:cubicBezTo>
                      <a:pt x="7" y="6"/>
                      <a:pt x="10" y="10"/>
                      <a:pt x="13" y="8"/>
                    </a:cubicBezTo>
                    <a:cubicBezTo>
                      <a:pt x="15" y="7"/>
                      <a:pt x="14" y="6"/>
                      <a:pt x="14" y="4"/>
                    </a:cubicBezTo>
                    <a:cubicBezTo>
                      <a:pt x="18" y="6"/>
                      <a:pt x="21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1" name="Freeform 6473"/>
              <p:cNvSpPr/>
              <p:nvPr/>
            </p:nvSpPr>
            <p:spPr bwMode="auto">
              <a:xfrm>
                <a:off x="5789568" y="103345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2" name="Freeform 6474"/>
              <p:cNvSpPr/>
              <p:nvPr/>
            </p:nvSpPr>
            <p:spPr bwMode="auto">
              <a:xfrm>
                <a:off x="5838780" y="1027103"/>
                <a:ext cx="11113" cy="6350"/>
              </a:xfrm>
              <a:custGeom>
                <a:avLst/>
                <a:gdLst>
                  <a:gd name="T0" fmla="*/ 0 w 7"/>
                  <a:gd name="T1" fmla="*/ 3 h 4"/>
                  <a:gd name="T2" fmla="*/ 3 w 7"/>
                  <a:gd name="T3" fmla="*/ 4 h 4"/>
                  <a:gd name="T4" fmla="*/ 6 w 7"/>
                  <a:gd name="T5" fmla="*/ 1 h 4"/>
                  <a:gd name="T6" fmla="*/ 0 w 7"/>
                  <a:gd name="T7" fmla="*/ 0 h 4"/>
                  <a:gd name="T8" fmla="*/ 0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3"/>
                    </a:moveTo>
                    <a:cubicBezTo>
                      <a:pt x="1" y="4"/>
                      <a:pt x="3" y="4"/>
                      <a:pt x="3" y="4"/>
                    </a:cubicBezTo>
                    <a:cubicBezTo>
                      <a:pt x="5" y="4"/>
                      <a:pt x="7" y="2"/>
                      <a:pt x="6" y="1"/>
                    </a:cubicBezTo>
                    <a:cubicBezTo>
                      <a:pt x="4" y="0"/>
                      <a:pt x="3" y="1"/>
                      <a:pt x="0" y="0"/>
                    </a:cubicBezTo>
                    <a:cubicBezTo>
                      <a:pt x="1" y="1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3" name="Freeform 6475"/>
              <p:cNvSpPr/>
              <p:nvPr/>
            </p:nvSpPr>
            <p:spPr bwMode="auto">
              <a:xfrm>
                <a:off x="6016579" y="1025516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4" name="Freeform 6476"/>
              <p:cNvSpPr/>
              <p:nvPr/>
            </p:nvSpPr>
            <p:spPr bwMode="auto">
              <a:xfrm>
                <a:off x="6037216" y="102551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5" name="Freeform 6477"/>
              <p:cNvSpPr/>
              <p:nvPr/>
            </p:nvSpPr>
            <p:spPr bwMode="auto">
              <a:xfrm>
                <a:off x="6018166" y="1025516"/>
                <a:ext cx="87312" cy="30163"/>
              </a:xfrm>
              <a:custGeom>
                <a:avLst/>
                <a:gdLst>
                  <a:gd name="T0" fmla="*/ 49 w 56"/>
                  <a:gd name="T1" fmla="*/ 11 h 19"/>
                  <a:gd name="T2" fmla="*/ 49 w 56"/>
                  <a:gd name="T3" fmla="*/ 5 h 19"/>
                  <a:gd name="T4" fmla="*/ 46 w 56"/>
                  <a:gd name="T5" fmla="*/ 5 h 19"/>
                  <a:gd name="T6" fmla="*/ 46 w 56"/>
                  <a:gd name="T7" fmla="*/ 6 h 19"/>
                  <a:gd name="T8" fmla="*/ 39 w 56"/>
                  <a:gd name="T9" fmla="*/ 13 h 19"/>
                  <a:gd name="T10" fmla="*/ 38 w 56"/>
                  <a:gd name="T11" fmla="*/ 11 h 19"/>
                  <a:gd name="T12" fmla="*/ 34 w 56"/>
                  <a:gd name="T13" fmla="*/ 13 h 19"/>
                  <a:gd name="T14" fmla="*/ 33 w 56"/>
                  <a:gd name="T15" fmla="*/ 11 h 19"/>
                  <a:gd name="T16" fmla="*/ 28 w 56"/>
                  <a:gd name="T17" fmla="*/ 11 h 19"/>
                  <a:gd name="T18" fmla="*/ 27 w 56"/>
                  <a:gd name="T19" fmla="*/ 8 h 19"/>
                  <a:gd name="T20" fmla="*/ 31 w 56"/>
                  <a:gd name="T21" fmla="*/ 6 h 19"/>
                  <a:gd name="T22" fmla="*/ 27 w 56"/>
                  <a:gd name="T23" fmla="*/ 6 h 19"/>
                  <a:gd name="T24" fmla="*/ 27 w 56"/>
                  <a:gd name="T25" fmla="*/ 2 h 19"/>
                  <a:gd name="T26" fmla="*/ 23 w 56"/>
                  <a:gd name="T27" fmla="*/ 0 h 19"/>
                  <a:gd name="T28" fmla="*/ 22 w 56"/>
                  <a:gd name="T29" fmla="*/ 1 h 19"/>
                  <a:gd name="T30" fmla="*/ 24 w 56"/>
                  <a:gd name="T31" fmla="*/ 7 h 19"/>
                  <a:gd name="T32" fmla="*/ 25 w 56"/>
                  <a:gd name="T33" fmla="*/ 13 h 19"/>
                  <a:gd name="T34" fmla="*/ 20 w 56"/>
                  <a:gd name="T35" fmla="*/ 13 h 19"/>
                  <a:gd name="T36" fmla="*/ 15 w 56"/>
                  <a:gd name="T37" fmla="*/ 8 h 19"/>
                  <a:gd name="T38" fmla="*/ 13 w 56"/>
                  <a:gd name="T39" fmla="*/ 8 h 19"/>
                  <a:gd name="T40" fmla="*/ 13 w 56"/>
                  <a:gd name="T41" fmla="*/ 9 h 19"/>
                  <a:gd name="T42" fmla="*/ 7 w 56"/>
                  <a:gd name="T43" fmla="*/ 11 h 19"/>
                  <a:gd name="T44" fmla="*/ 0 w 56"/>
                  <a:gd name="T45" fmla="*/ 14 h 19"/>
                  <a:gd name="T46" fmla="*/ 10 w 56"/>
                  <a:gd name="T47" fmla="*/ 16 h 19"/>
                  <a:gd name="T48" fmla="*/ 16 w 56"/>
                  <a:gd name="T49" fmla="*/ 18 h 19"/>
                  <a:gd name="T50" fmla="*/ 16 w 56"/>
                  <a:gd name="T51" fmla="*/ 17 h 19"/>
                  <a:gd name="T52" fmla="*/ 14 w 56"/>
                  <a:gd name="T53" fmla="*/ 17 h 19"/>
                  <a:gd name="T54" fmla="*/ 13 w 56"/>
                  <a:gd name="T55" fmla="*/ 16 h 19"/>
                  <a:gd name="T56" fmla="*/ 22 w 56"/>
                  <a:gd name="T57" fmla="*/ 14 h 19"/>
                  <a:gd name="T58" fmla="*/ 24 w 56"/>
                  <a:gd name="T59" fmla="*/ 16 h 19"/>
                  <a:gd name="T60" fmla="*/ 25 w 56"/>
                  <a:gd name="T61" fmla="*/ 15 h 19"/>
                  <a:gd name="T62" fmla="*/ 56 w 56"/>
                  <a:gd name="T63" fmla="*/ 13 h 19"/>
                  <a:gd name="T64" fmla="*/ 49 w 56"/>
                  <a:gd name="T6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" h="19">
                    <a:moveTo>
                      <a:pt x="49" y="11"/>
                    </a:moveTo>
                    <a:cubicBezTo>
                      <a:pt x="51" y="9"/>
                      <a:pt x="47" y="7"/>
                      <a:pt x="4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54" y="10"/>
                      <a:pt x="41" y="9"/>
                      <a:pt x="39" y="13"/>
                    </a:cubicBezTo>
                    <a:cubicBezTo>
                      <a:pt x="39" y="12"/>
                      <a:pt x="38" y="12"/>
                      <a:pt x="38" y="11"/>
                    </a:cubicBezTo>
                    <a:cubicBezTo>
                      <a:pt x="35" y="11"/>
                      <a:pt x="39" y="14"/>
                      <a:pt x="34" y="13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1" y="11"/>
                      <a:pt x="30" y="11"/>
                      <a:pt x="28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32" y="8"/>
                      <a:pt x="31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5"/>
                      <a:pt x="27" y="3"/>
                      <a:pt x="27" y="2"/>
                    </a:cubicBezTo>
                    <a:cubicBezTo>
                      <a:pt x="25" y="3"/>
                      <a:pt x="23" y="1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3"/>
                      <a:pt x="23" y="5"/>
                      <a:pt x="24" y="7"/>
                    </a:cubicBezTo>
                    <a:cubicBezTo>
                      <a:pt x="29" y="9"/>
                      <a:pt x="20" y="12"/>
                      <a:pt x="25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3" y="11"/>
                      <a:pt x="15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0"/>
                      <a:pt x="10" y="13"/>
                      <a:pt x="7" y="11"/>
                    </a:cubicBezTo>
                    <a:cubicBezTo>
                      <a:pt x="4" y="12"/>
                      <a:pt x="0" y="12"/>
                      <a:pt x="0" y="14"/>
                    </a:cubicBezTo>
                    <a:cubicBezTo>
                      <a:pt x="3" y="14"/>
                      <a:pt x="6" y="17"/>
                      <a:pt x="10" y="16"/>
                    </a:cubicBezTo>
                    <a:cubicBezTo>
                      <a:pt x="11" y="17"/>
                      <a:pt x="11" y="19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5" y="14"/>
                      <a:pt x="19" y="14"/>
                      <a:pt x="22" y="14"/>
                    </a:cubicBezTo>
                    <a:cubicBezTo>
                      <a:pt x="23" y="14"/>
                      <a:pt x="24" y="15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35" y="14"/>
                      <a:pt x="46" y="14"/>
                      <a:pt x="56" y="13"/>
                    </a:cubicBezTo>
                    <a:cubicBezTo>
                      <a:pt x="56" y="11"/>
                      <a:pt x="52" y="11"/>
                      <a:pt x="4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6" name="Freeform 6478"/>
              <p:cNvSpPr/>
              <p:nvPr/>
            </p:nvSpPr>
            <p:spPr bwMode="auto">
              <a:xfrm>
                <a:off x="5786393" y="102710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7" name="Freeform 6479"/>
              <p:cNvSpPr/>
              <p:nvPr/>
            </p:nvSpPr>
            <p:spPr bwMode="auto">
              <a:xfrm>
                <a:off x="6226127" y="1025515"/>
                <a:ext cx="12700" cy="6350"/>
              </a:xfrm>
              <a:custGeom>
                <a:avLst/>
                <a:gdLst>
                  <a:gd name="T0" fmla="*/ 7 w 8"/>
                  <a:gd name="T1" fmla="*/ 3 h 4"/>
                  <a:gd name="T2" fmla="*/ 8 w 8"/>
                  <a:gd name="T3" fmla="*/ 1 h 4"/>
                  <a:gd name="T4" fmla="*/ 0 w 8"/>
                  <a:gd name="T5" fmla="*/ 2 h 4"/>
                  <a:gd name="T6" fmla="*/ 7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3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2" y="3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8" name="Freeform 6480"/>
              <p:cNvSpPr/>
              <p:nvPr/>
            </p:nvSpPr>
            <p:spPr bwMode="auto">
              <a:xfrm>
                <a:off x="5830842" y="102868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19" name="Freeform 6481"/>
              <p:cNvSpPr/>
              <p:nvPr/>
            </p:nvSpPr>
            <p:spPr bwMode="auto">
              <a:xfrm>
                <a:off x="6268989" y="1025516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3" y="3"/>
                      <a:pt x="6" y="3"/>
                      <a:pt x="8" y="2"/>
                    </a:cubicBezTo>
                    <a:cubicBezTo>
                      <a:pt x="7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0" name="Freeform 6482"/>
              <p:cNvSpPr/>
              <p:nvPr/>
            </p:nvSpPr>
            <p:spPr bwMode="auto">
              <a:xfrm>
                <a:off x="5387934" y="103027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1" name="Freeform 6483"/>
              <p:cNvSpPr/>
              <p:nvPr/>
            </p:nvSpPr>
            <p:spPr bwMode="auto">
              <a:xfrm>
                <a:off x="6016579" y="103027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2" name="Freeform 6484"/>
              <p:cNvSpPr/>
              <p:nvPr/>
            </p:nvSpPr>
            <p:spPr bwMode="auto">
              <a:xfrm>
                <a:off x="6168978" y="1031865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3" name="Freeform 6485"/>
              <p:cNvSpPr/>
              <p:nvPr/>
            </p:nvSpPr>
            <p:spPr bwMode="auto">
              <a:xfrm>
                <a:off x="6365827" y="103027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4" name="Freeform 6486"/>
              <p:cNvSpPr/>
              <p:nvPr/>
            </p:nvSpPr>
            <p:spPr bwMode="auto">
              <a:xfrm>
                <a:off x="6156278" y="103186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5" name="Freeform 6487"/>
              <p:cNvSpPr/>
              <p:nvPr/>
            </p:nvSpPr>
            <p:spPr bwMode="auto">
              <a:xfrm>
                <a:off x="6176915" y="1031864"/>
                <a:ext cx="31750" cy="7938"/>
              </a:xfrm>
              <a:custGeom>
                <a:avLst/>
                <a:gdLst>
                  <a:gd name="T0" fmla="*/ 18 w 20"/>
                  <a:gd name="T1" fmla="*/ 4 h 5"/>
                  <a:gd name="T2" fmla="*/ 20 w 20"/>
                  <a:gd name="T3" fmla="*/ 1 h 5"/>
                  <a:gd name="T4" fmla="*/ 0 w 20"/>
                  <a:gd name="T5" fmla="*/ 0 h 5"/>
                  <a:gd name="T6" fmla="*/ 1 w 20"/>
                  <a:gd name="T7" fmla="*/ 4 h 5"/>
                  <a:gd name="T8" fmla="*/ 2 w 20"/>
                  <a:gd name="T9" fmla="*/ 4 h 5"/>
                  <a:gd name="T10" fmla="*/ 10 w 20"/>
                  <a:gd name="T11" fmla="*/ 5 h 5"/>
                  <a:gd name="T12" fmla="*/ 11 w 20"/>
                  <a:gd name="T13" fmla="*/ 4 h 5"/>
                  <a:gd name="T14" fmla="*/ 18 w 20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">
                    <a:moveTo>
                      <a:pt x="18" y="4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5" y="0"/>
                      <a:pt x="6" y="1"/>
                      <a:pt x="0" y="0"/>
                    </a:cubicBezTo>
                    <a:cubicBezTo>
                      <a:pt x="2" y="1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8" y="3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4" y="3"/>
                      <a:pt x="17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6" name="Freeform 6488"/>
              <p:cNvSpPr/>
              <p:nvPr/>
            </p:nvSpPr>
            <p:spPr bwMode="auto">
              <a:xfrm>
                <a:off x="5851481" y="1033452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7" name="Freeform 6489"/>
              <p:cNvSpPr/>
              <p:nvPr/>
            </p:nvSpPr>
            <p:spPr bwMode="auto">
              <a:xfrm>
                <a:off x="5845131" y="1033452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3" y="2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8" name="Freeform 6490"/>
              <p:cNvSpPr/>
              <p:nvPr/>
            </p:nvSpPr>
            <p:spPr bwMode="auto">
              <a:xfrm>
                <a:off x="6280102" y="1033451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1 h 4"/>
                  <a:gd name="T4" fmla="*/ 2 w 9"/>
                  <a:gd name="T5" fmla="*/ 2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1"/>
                      <a:pt x="8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9" name="Freeform 6491"/>
              <p:cNvSpPr/>
              <p:nvPr/>
            </p:nvSpPr>
            <p:spPr bwMode="auto">
              <a:xfrm>
                <a:off x="6215015" y="1035038"/>
                <a:ext cx="9525" cy="3175"/>
              </a:xfrm>
              <a:custGeom>
                <a:avLst/>
                <a:gdLst>
                  <a:gd name="T0" fmla="*/ 5 w 6"/>
                  <a:gd name="T1" fmla="*/ 0 h 2"/>
                  <a:gd name="T2" fmla="*/ 0 w 6"/>
                  <a:gd name="T3" fmla="*/ 0 h 2"/>
                  <a:gd name="T4" fmla="*/ 0 w 6"/>
                  <a:gd name="T5" fmla="*/ 2 h 2"/>
                  <a:gd name="T6" fmla="*/ 2 w 6"/>
                  <a:gd name="T7" fmla="*/ 2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0" name="Freeform 6492"/>
              <p:cNvSpPr/>
              <p:nvPr/>
            </p:nvSpPr>
            <p:spPr bwMode="auto">
              <a:xfrm>
                <a:off x="5851481" y="10382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1" name="Freeform 6493"/>
              <p:cNvSpPr/>
              <p:nvPr/>
            </p:nvSpPr>
            <p:spPr bwMode="auto">
              <a:xfrm>
                <a:off x="6140403" y="1039801"/>
                <a:ext cx="44450" cy="12700"/>
              </a:xfrm>
              <a:custGeom>
                <a:avLst/>
                <a:gdLst>
                  <a:gd name="T0" fmla="*/ 29 w 29"/>
                  <a:gd name="T1" fmla="*/ 3 h 8"/>
                  <a:gd name="T2" fmla="*/ 23 w 29"/>
                  <a:gd name="T3" fmla="*/ 0 h 8"/>
                  <a:gd name="T4" fmla="*/ 21 w 29"/>
                  <a:gd name="T5" fmla="*/ 4 h 8"/>
                  <a:gd name="T6" fmla="*/ 11 w 29"/>
                  <a:gd name="T7" fmla="*/ 3 h 8"/>
                  <a:gd name="T8" fmla="*/ 0 w 29"/>
                  <a:gd name="T9" fmla="*/ 5 h 8"/>
                  <a:gd name="T10" fmla="*/ 21 w 29"/>
                  <a:gd name="T11" fmla="*/ 7 h 8"/>
                  <a:gd name="T12" fmla="*/ 29 w 29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9" y="3"/>
                    </a:moveTo>
                    <a:cubicBezTo>
                      <a:pt x="27" y="2"/>
                      <a:pt x="26" y="0"/>
                      <a:pt x="2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4"/>
                      <a:pt x="14" y="4"/>
                      <a:pt x="11" y="3"/>
                    </a:cubicBezTo>
                    <a:cubicBezTo>
                      <a:pt x="11" y="8"/>
                      <a:pt x="3" y="2"/>
                      <a:pt x="0" y="5"/>
                    </a:cubicBezTo>
                    <a:cubicBezTo>
                      <a:pt x="6" y="6"/>
                      <a:pt x="14" y="5"/>
                      <a:pt x="21" y="7"/>
                    </a:cubicBezTo>
                    <a:cubicBezTo>
                      <a:pt x="24" y="6"/>
                      <a:pt x="28" y="5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2" name="Freeform 6494"/>
              <p:cNvSpPr/>
              <p:nvPr/>
            </p:nvSpPr>
            <p:spPr bwMode="auto">
              <a:xfrm>
                <a:off x="6145165" y="1041388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3 h 3"/>
                  <a:gd name="T4" fmla="*/ 3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1"/>
                      <a:pt x="3" y="2"/>
                      <a:pt x="4" y="3"/>
                    </a:cubicBezTo>
                    <a:cubicBezTo>
                      <a:pt x="5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3" name="Freeform 6495"/>
              <p:cNvSpPr/>
              <p:nvPr/>
            </p:nvSpPr>
            <p:spPr bwMode="auto">
              <a:xfrm>
                <a:off x="6194378" y="1038212"/>
                <a:ext cx="53974" cy="17463"/>
              </a:xfrm>
              <a:custGeom>
                <a:avLst/>
                <a:gdLst>
                  <a:gd name="T0" fmla="*/ 31 w 35"/>
                  <a:gd name="T1" fmla="*/ 4 h 11"/>
                  <a:gd name="T2" fmla="*/ 30 w 35"/>
                  <a:gd name="T3" fmla="*/ 4 h 11"/>
                  <a:gd name="T4" fmla="*/ 22 w 35"/>
                  <a:gd name="T5" fmla="*/ 6 h 11"/>
                  <a:gd name="T6" fmla="*/ 19 w 35"/>
                  <a:gd name="T7" fmla="*/ 3 h 11"/>
                  <a:gd name="T8" fmla="*/ 14 w 35"/>
                  <a:gd name="T9" fmla="*/ 2 h 11"/>
                  <a:gd name="T10" fmla="*/ 1 w 35"/>
                  <a:gd name="T11" fmla="*/ 3 h 11"/>
                  <a:gd name="T12" fmla="*/ 2 w 35"/>
                  <a:gd name="T13" fmla="*/ 3 h 11"/>
                  <a:gd name="T14" fmla="*/ 12 w 35"/>
                  <a:gd name="T15" fmla="*/ 7 h 11"/>
                  <a:gd name="T16" fmla="*/ 15 w 35"/>
                  <a:gd name="T17" fmla="*/ 11 h 11"/>
                  <a:gd name="T18" fmla="*/ 20 w 35"/>
                  <a:gd name="T19" fmla="*/ 11 h 11"/>
                  <a:gd name="T20" fmla="*/ 19 w 35"/>
                  <a:gd name="T21" fmla="*/ 10 h 11"/>
                  <a:gd name="T22" fmla="*/ 19 w 35"/>
                  <a:gd name="T23" fmla="*/ 7 h 11"/>
                  <a:gd name="T24" fmla="*/ 35 w 35"/>
                  <a:gd name="T25" fmla="*/ 6 h 11"/>
                  <a:gd name="T26" fmla="*/ 31 w 35"/>
                  <a:gd name="T2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">
                    <a:moveTo>
                      <a:pt x="31" y="4"/>
                    </a:moveTo>
                    <a:cubicBezTo>
                      <a:pt x="30" y="4"/>
                      <a:pt x="31" y="4"/>
                      <a:pt x="30" y="4"/>
                    </a:cubicBezTo>
                    <a:cubicBezTo>
                      <a:pt x="27" y="3"/>
                      <a:pt x="23" y="4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5"/>
                      <a:pt x="6" y="0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8" y="8"/>
                      <a:pt x="12" y="7"/>
                    </a:cubicBezTo>
                    <a:cubicBezTo>
                      <a:pt x="13" y="8"/>
                      <a:pt x="16" y="9"/>
                      <a:pt x="15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6" y="8"/>
                      <a:pt x="19" y="7"/>
                    </a:cubicBezTo>
                    <a:cubicBezTo>
                      <a:pt x="25" y="7"/>
                      <a:pt x="31" y="8"/>
                      <a:pt x="35" y="6"/>
                    </a:cubicBezTo>
                    <a:cubicBezTo>
                      <a:pt x="33" y="5"/>
                      <a:pt x="33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4" name="Freeform 6496"/>
              <p:cNvSpPr/>
              <p:nvPr/>
            </p:nvSpPr>
            <p:spPr bwMode="auto">
              <a:xfrm>
                <a:off x="6107066" y="1042973"/>
                <a:ext cx="28575" cy="6350"/>
              </a:xfrm>
              <a:custGeom>
                <a:avLst/>
                <a:gdLst>
                  <a:gd name="T0" fmla="*/ 14 w 18"/>
                  <a:gd name="T1" fmla="*/ 0 h 4"/>
                  <a:gd name="T2" fmla="*/ 0 w 18"/>
                  <a:gd name="T3" fmla="*/ 2 h 4"/>
                  <a:gd name="T4" fmla="*/ 18 w 18"/>
                  <a:gd name="T5" fmla="*/ 2 h 4"/>
                  <a:gd name="T6" fmla="*/ 14 w 1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">
                    <a:moveTo>
                      <a:pt x="14" y="0"/>
                    </a:moveTo>
                    <a:cubicBezTo>
                      <a:pt x="10" y="1"/>
                      <a:pt x="4" y="1"/>
                      <a:pt x="0" y="2"/>
                    </a:cubicBezTo>
                    <a:cubicBezTo>
                      <a:pt x="6" y="2"/>
                      <a:pt x="12" y="4"/>
                      <a:pt x="18" y="2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5" name="Freeform 6497"/>
              <p:cNvSpPr/>
              <p:nvPr/>
            </p:nvSpPr>
            <p:spPr bwMode="auto">
              <a:xfrm>
                <a:off x="6188028" y="1044560"/>
                <a:ext cx="6350" cy="6350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3 h 4"/>
                  <a:gd name="T4" fmla="*/ 0 w 4"/>
                  <a:gd name="T5" fmla="*/ 0 h 4"/>
                  <a:gd name="T6" fmla="*/ 1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2" y="2"/>
                      <a:pt x="4" y="0"/>
                      <a:pt x="0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6" name="Freeform 6498"/>
              <p:cNvSpPr/>
              <p:nvPr/>
            </p:nvSpPr>
            <p:spPr bwMode="auto">
              <a:xfrm>
                <a:off x="5999117" y="1046148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7" name="Freeform 6499"/>
              <p:cNvSpPr/>
              <p:nvPr/>
            </p:nvSpPr>
            <p:spPr bwMode="auto">
              <a:xfrm>
                <a:off x="6007055" y="1046146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8" name="Freeform 6500"/>
              <p:cNvSpPr/>
              <p:nvPr/>
            </p:nvSpPr>
            <p:spPr bwMode="auto">
              <a:xfrm>
                <a:off x="5986417" y="104931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9" name="Freeform 6501"/>
              <p:cNvSpPr/>
              <p:nvPr/>
            </p:nvSpPr>
            <p:spPr bwMode="auto">
              <a:xfrm>
                <a:off x="6049916" y="1050906"/>
                <a:ext cx="7938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0" name="Freeform 6502"/>
              <p:cNvSpPr/>
              <p:nvPr/>
            </p:nvSpPr>
            <p:spPr bwMode="auto">
              <a:xfrm>
                <a:off x="6168978" y="1052494"/>
                <a:ext cx="7938" cy="4763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2 h 3"/>
                  <a:gd name="T4" fmla="*/ 5 w 6"/>
                  <a:gd name="T5" fmla="*/ 2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0" y="0"/>
                      <a:pt x="1" y="2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5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1" name="Freeform 6503"/>
              <p:cNvSpPr/>
              <p:nvPr/>
            </p:nvSpPr>
            <p:spPr bwMode="auto">
              <a:xfrm>
                <a:off x="6124529" y="1052494"/>
                <a:ext cx="6350" cy="1588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1 h 1"/>
                  <a:gd name="T4" fmla="*/ 2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2" name="Freeform 6504"/>
              <p:cNvSpPr/>
              <p:nvPr/>
            </p:nvSpPr>
            <p:spPr bwMode="auto">
              <a:xfrm>
                <a:off x="6156278" y="1050906"/>
                <a:ext cx="9525" cy="4763"/>
              </a:xfrm>
              <a:custGeom>
                <a:avLst/>
                <a:gdLst>
                  <a:gd name="T0" fmla="*/ 5 w 6"/>
                  <a:gd name="T1" fmla="*/ 2 h 3"/>
                  <a:gd name="T2" fmla="*/ 0 w 6"/>
                  <a:gd name="T3" fmla="*/ 2 h 3"/>
                  <a:gd name="T4" fmla="*/ 1 w 6"/>
                  <a:gd name="T5" fmla="*/ 2 h 3"/>
                  <a:gd name="T6" fmla="*/ 5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6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3" name="Freeform 6505"/>
              <p:cNvSpPr/>
              <p:nvPr/>
            </p:nvSpPr>
            <p:spPr bwMode="auto">
              <a:xfrm>
                <a:off x="6081666" y="1054083"/>
                <a:ext cx="15875" cy="6350"/>
              </a:xfrm>
              <a:custGeom>
                <a:avLst/>
                <a:gdLst>
                  <a:gd name="T0" fmla="*/ 0 w 11"/>
                  <a:gd name="T1" fmla="*/ 3 h 4"/>
                  <a:gd name="T2" fmla="*/ 11 w 11"/>
                  <a:gd name="T3" fmla="*/ 2 h 4"/>
                  <a:gd name="T4" fmla="*/ 4 w 11"/>
                  <a:gd name="T5" fmla="*/ 0 h 4"/>
                  <a:gd name="T6" fmla="*/ 3 w 11"/>
                  <a:gd name="T7" fmla="*/ 0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3" y="2"/>
                      <a:pt x="8" y="4"/>
                      <a:pt x="11" y="2"/>
                    </a:cubicBezTo>
                    <a:cubicBezTo>
                      <a:pt x="9" y="1"/>
                      <a:pt x="4" y="3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4" name="Freeform 6506"/>
              <p:cNvSpPr/>
              <p:nvPr/>
            </p:nvSpPr>
            <p:spPr bwMode="auto">
              <a:xfrm>
                <a:off x="6246765" y="1054085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5" name="Freeform 6507"/>
              <p:cNvSpPr/>
              <p:nvPr/>
            </p:nvSpPr>
            <p:spPr bwMode="auto">
              <a:xfrm>
                <a:off x="5934030" y="1055672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6" name="Freeform 6508"/>
              <p:cNvSpPr/>
              <p:nvPr/>
            </p:nvSpPr>
            <p:spPr bwMode="auto">
              <a:xfrm>
                <a:off x="5945142" y="1055672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2 h 2"/>
                  <a:gd name="T4" fmla="*/ 1 w 5"/>
                  <a:gd name="T5" fmla="*/ 2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7" name="Freeform 6509"/>
              <p:cNvSpPr/>
              <p:nvPr/>
            </p:nvSpPr>
            <p:spPr bwMode="auto">
              <a:xfrm>
                <a:off x="5972130" y="1057260"/>
                <a:ext cx="11113" cy="317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1 w 7"/>
                  <a:gd name="T5" fmla="*/ 1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8" name="Freeform 6510"/>
              <p:cNvSpPr/>
              <p:nvPr/>
            </p:nvSpPr>
            <p:spPr bwMode="auto">
              <a:xfrm>
                <a:off x="6108654" y="1055672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9" name="Freeform 6511"/>
              <p:cNvSpPr/>
              <p:nvPr/>
            </p:nvSpPr>
            <p:spPr bwMode="auto">
              <a:xfrm>
                <a:off x="6122941" y="1055672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0" name="Freeform 6512"/>
              <p:cNvSpPr/>
              <p:nvPr/>
            </p:nvSpPr>
            <p:spPr bwMode="auto">
              <a:xfrm>
                <a:off x="6156278" y="1057260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1" name="Freeform 6513"/>
              <p:cNvSpPr/>
              <p:nvPr/>
            </p:nvSpPr>
            <p:spPr bwMode="auto">
              <a:xfrm>
                <a:off x="6151515" y="1057260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2" name="Freeform 6514"/>
              <p:cNvSpPr/>
              <p:nvPr/>
            </p:nvSpPr>
            <p:spPr bwMode="auto">
              <a:xfrm>
                <a:off x="6157865" y="1055670"/>
                <a:ext cx="17463" cy="9525"/>
              </a:xfrm>
              <a:custGeom>
                <a:avLst/>
                <a:gdLst>
                  <a:gd name="T0" fmla="*/ 1 w 12"/>
                  <a:gd name="T1" fmla="*/ 5 h 7"/>
                  <a:gd name="T2" fmla="*/ 12 w 12"/>
                  <a:gd name="T3" fmla="*/ 5 h 7"/>
                  <a:gd name="T4" fmla="*/ 1 w 12"/>
                  <a:gd name="T5" fmla="*/ 2 h 7"/>
                  <a:gd name="T6" fmla="*/ 1 w 1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1" y="5"/>
                    </a:moveTo>
                    <a:cubicBezTo>
                      <a:pt x="5" y="2"/>
                      <a:pt x="7" y="7"/>
                      <a:pt x="12" y="5"/>
                    </a:cubicBezTo>
                    <a:cubicBezTo>
                      <a:pt x="12" y="0"/>
                      <a:pt x="6" y="2"/>
                      <a:pt x="1" y="2"/>
                    </a:cubicBezTo>
                    <a:cubicBezTo>
                      <a:pt x="2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3" name="Freeform 6515"/>
              <p:cNvSpPr/>
              <p:nvPr/>
            </p:nvSpPr>
            <p:spPr bwMode="auto">
              <a:xfrm>
                <a:off x="6215015" y="1057258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4" name="Freeform 6516"/>
              <p:cNvSpPr/>
              <p:nvPr/>
            </p:nvSpPr>
            <p:spPr bwMode="auto">
              <a:xfrm>
                <a:off x="6222953" y="1057258"/>
                <a:ext cx="14288" cy="6350"/>
              </a:xfrm>
              <a:custGeom>
                <a:avLst/>
                <a:gdLst>
                  <a:gd name="T0" fmla="*/ 8 w 9"/>
                  <a:gd name="T1" fmla="*/ 2 h 5"/>
                  <a:gd name="T2" fmla="*/ 2 w 9"/>
                  <a:gd name="T3" fmla="*/ 1 h 5"/>
                  <a:gd name="T4" fmla="*/ 4 w 9"/>
                  <a:gd name="T5" fmla="*/ 4 h 5"/>
                  <a:gd name="T6" fmla="*/ 5 w 9"/>
                  <a:gd name="T7" fmla="*/ 5 h 5"/>
                  <a:gd name="T8" fmla="*/ 8 w 9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8" y="2"/>
                    </a:moveTo>
                    <a:cubicBezTo>
                      <a:pt x="8" y="1"/>
                      <a:pt x="5" y="0"/>
                      <a:pt x="2" y="1"/>
                    </a:cubicBezTo>
                    <a:cubicBezTo>
                      <a:pt x="3" y="2"/>
                      <a:pt x="0" y="4"/>
                      <a:pt x="4" y="4"/>
                    </a:cubicBezTo>
                    <a:cubicBezTo>
                      <a:pt x="5" y="4"/>
                      <a:pt x="7" y="5"/>
                      <a:pt x="5" y="5"/>
                    </a:cubicBezTo>
                    <a:cubicBezTo>
                      <a:pt x="6" y="5"/>
                      <a:pt x="9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5" name="Freeform 6517"/>
              <p:cNvSpPr/>
              <p:nvPr/>
            </p:nvSpPr>
            <p:spPr bwMode="auto">
              <a:xfrm>
                <a:off x="6265814" y="1057257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2 h 3"/>
                  <a:gd name="T4" fmla="*/ 1 w 8"/>
                  <a:gd name="T5" fmla="*/ 2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0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6" name="Freeform 6518"/>
              <p:cNvSpPr/>
              <p:nvPr/>
            </p:nvSpPr>
            <p:spPr bwMode="auto">
              <a:xfrm>
                <a:off x="6400751" y="1058846"/>
                <a:ext cx="4763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7" name="Freeform 6519"/>
              <p:cNvSpPr/>
              <p:nvPr/>
            </p:nvSpPr>
            <p:spPr bwMode="auto">
              <a:xfrm>
                <a:off x="6405513" y="105884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8" name="Freeform 6520"/>
              <p:cNvSpPr/>
              <p:nvPr/>
            </p:nvSpPr>
            <p:spPr bwMode="auto">
              <a:xfrm>
                <a:off x="5938792" y="1060435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2"/>
                      <a:pt x="4" y="2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9" name="Freeform 6521"/>
              <p:cNvSpPr/>
              <p:nvPr/>
            </p:nvSpPr>
            <p:spPr bwMode="auto">
              <a:xfrm>
                <a:off x="5948317" y="1062023"/>
                <a:ext cx="6350" cy="1588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0" name="Freeform 6522"/>
              <p:cNvSpPr/>
              <p:nvPr/>
            </p:nvSpPr>
            <p:spPr bwMode="auto">
              <a:xfrm>
                <a:off x="6122941" y="1060435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1" name="Freeform 6523"/>
              <p:cNvSpPr/>
              <p:nvPr/>
            </p:nvSpPr>
            <p:spPr bwMode="auto">
              <a:xfrm>
                <a:off x="5975305" y="1060435"/>
                <a:ext cx="6350" cy="3175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4" y="3"/>
                      <a:pt x="4" y="1"/>
                    </a:cubicBezTo>
                    <a:cubicBezTo>
                      <a:pt x="4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2" name="Freeform 6524"/>
              <p:cNvSpPr/>
              <p:nvPr/>
            </p:nvSpPr>
            <p:spPr bwMode="auto">
              <a:xfrm>
                <a:off x="6246765" y="1060433"/>
                <a:ext cx="6350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3" name="Freeform 6525"/>
              <p:cNvSpPr/>
              <p:nvPr/>
            </p:nvSpPr>
            <p:spPr bwMode="auto">
              <a:xfrm>
                <a:off x="6242003" y="1074718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3"/>
                      <a:pt x="3" y="2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4" name="Freeform 6526"/>
              <p:cNvSpPr/>
              <p:nvPr/>
            </p:nvSpPr>
            <p:spPr bwMode="auto">
              <a:xfrm>
                <a:off x="6176915" y="107789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5" name="Freeform 6527"/>
              <p:cNvSpPr/>
              <p:nvPr/>
            </p:nvSpPr>
            <p:spPr bwMode="auto">
              <a:xfrm>
                <a:off x="6140403" y="1079486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3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6" name="Freeform 6528"/>
              <p:cNvSpPr/>
              <p:nvPr/>
            </p:nvSpPr>
            <p:spPr bwMode="auto">
              <a:xfrm>
                <a:off x="6246765" y="1082662"/>
                <a:ext cx="19050" cy="7938"/>
              </a:xfrm>
              <a:custGeom>
                <a:avLst/>
                <a:gdLst>
                  <a:gd name="T0" fmla="*/ 6 w 13"/>
                  <a:gd name="T1" fmla="*/ 1 h 5"/>
                  <a:gd name="T2" fmla="*/ 0 w 13"/>
                  <a:gd name="T3" fmla="*/ 3 h 5"/>
                  <a:gd name="T4" fmla="*/ 2 w 13"/>
                  <a:gd name="T5" fmla="*/ 4 h 5"/>
                  <a:gd name="T6" fmla="*/ 3 w 13"/>
                  <a:gd name="T7" fmla="*/ 3 h 5"/>
                  <a:gd name="T8" fmla="*/ 10 w 13"/>
                  <a:gd name="T9" fmla="*/ 5 h 5"/>
                  <a:gd name="T10" fmla="*/ 13 w 13"/>
                  <a:gd name="T11" fmla="*/ 2 h 5"/>
                  <a:gd name="T12" fmla="*/ 6 w 1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6" y="1"/>
                    </a:moveTo>
                    <a:cubicBezTo>
                      <a:pt x="4" y="1"/>
                      <a:pt x="1" y="1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3"/>
                      <a:pt x="10" y="3"/>
                      <a:pt x="10" y="5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1" y="0"/>
                      <a:pt x="9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7" name="Freeform 6529"/>
              <p:cNvSpPr/>
              <p:nvPr/>
            </p:nvSpPr>
            <p:spPr bwMode="auto">
              <a:xfrm>
                <a:off x="6084841" y="1087422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8" name="Freeform 6530"/>
              <p:cNvSpPr/>
              <p:nvPr/>
            </p:nvSpPr>
            <p:spPr bwMode="auto">
              <a:xfrm>
                <a:off x="6270577" y="1096944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9" name="Freeform 6531"/>
              <p:cNvSpPr/>
              <p:nvPr/>
            </p:nvSpPr>
            <p:spPr bwMode="auto">
              <a:xfrm>
                <a:off x="6165803" y="1106466"/>
                <a:ext cx="11113" cy="9525"/>
              </a:xfrm>
              <a:custGeom>
                <a:avLst/>
                <a:gdLst>
                  <a:gd name="T0" fmla="*/ 8 w 8"/>
                  <a:gd name="T1" fmla="*/ 3 h 6"/>
                  <a:gd name="T2" fmla="*/ 3 w 8"/>
                  <a:gd name="T3" fmla="*/ 1 h 6"/>
                  <a:gd name="T4" fmla="*/ 3 w 8"/>
                  <a:gd name="T5" fmla="*/ 4 h 6"/>
                  <a:gd name="T6" fmla="*/ 8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6" y="3"/>
                      <a:pt x="7" y="0"/>
                      <a:pt x="3" y="1"/>
                    </a:cubicBezTo>
                    <a:cubicBezTo>
                      <a:pt x="2" y="2"/>
                      <a:pt x="0" y="4"/>
                      <a:pt x="3" y="4"/>
                    </a:cubicBezTo>
                    <a:cubicBezTo>
                      <a:pt x="5" y="6"/>
                      <a:pt x="7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0" name="Freeform 6532"/>
              <p:cNvSpPr/>
              <p:nvPr/>
            </p:nvSpPr>
            <p:spPr bwMode="auto">
              <a:xfrm>
                <a:off x="6311852" y="1112816"/>
                <a:ext cx="77787" cy="12699"/>
              </a:xfrm>
              <a:custGeom>
                <a:avLst/>
                <a:gdLst>
                  <a:gd name="T0" fmla="*/ 23 w 50"/>
                  <a:gd name="T1" fmla="*/ 0 h 8"/>
                  <a:gd name="T2" fmla="*/ 13 w 50"/>
                  <a:gd name="T3" fmla="*/ 3 h 8"/>
                  <a:gd name="T4" fmla="*/ 7 w 50"/>
                  <a:gd name="T5" fmla="*/ 2 h 8"/>
                  <a:gd name="T6" fmla="*/ 0 w 50"/>
                  <a:gd name="T7" fmla="*/ 4 h 8"/>
                  <a:gd name="T8" fmla="*/ 11 w 50"/>
                  <a:gd name="T9" fmla="*/ 6 h 8"/>
                  <a:gd name="T10" fmla="*/ 26 w 50"/>
                  <a:gd name="T11" fmla="*/ 4 h 8"/>
                  <a:gd name="T12" fmla="*/ 40 w 50"/>
                  <a:gd name="T13" fmla="*/ 7 h 8"/>
                  <a:gd name="T14" fmla="*/ 50 w 50"/>
                  <a:gd name="T15" fmla="*/ 4 h 8"/>
                  <a:gd name="T16" fmla="*/ 41 w 50"/>
                  <a:gd name="T17" fmla="*/ 0 h 8"/>
                  <a:gd name="T18" fmla="*/ 36 w 50"/>
                  <a:gd name="T19" fmla="*/ 3 h 8"/>
                  <a:gd name="T20" fmla="*/ 31 w 50"/>
                  <a:gd name="T21" fmla="*/ 0 h 8"/>
                  <a:gd name="T22" fmla="*/ 30 w 50"/>
                  <a:gd name="T23" fmla="*/ 0 h 8"/>
                  <a:gd name="T24" fmla="*/ 31 w 50"/>
                  <a:gd name="T25" fmla="*/ 1 h 8"/>
                  <a:gd name="T26" fmla="*/ 25 w 50"/>
                  <a:gd name="T27" fmla="*/ 3 h 8"/>
                  <a:gd name="T28" fmla="*/ 23 w 50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8">
                    <a:moveTo>
                      <a:pt x="23" y="0"/>
                    </a:moveTo>
                    <a:cubicBezTo>
                      <a:pt x="20" y="1"/>
                      <a:pt x="14" y="0"/>
                      <a:pt x="13" y="3"/>
                    </a:cubicBezTo>
                    <a:cubicBezTo>
                      <a:pt x="11" y="3"/>
                      <a:pt x="8" y="4"/>
                      <a:pt x="7" y="2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6" y="4"/>
                      <a:pt x="23" y="7"/>
                      <a:pt x="26" y="4"/>
                    </a:cubicBezTo>
                    <a:cubicBezTo>
                      <a:pt x="29" y="8"/>
                      <a:pt x="36" y="4"/>
                      <a:pt x="40" y="7"/>
                    </a:cubicBezTo>
                    <a:cubicBezTo>
                      <a:pt x="42" y="4"/>
                      <a:pt x="46" y="6"/>
                      <a:pt x="50" y="4"/>
                    </a:cubicBezTo>
                    <a:cubicBezTo>
                      <a:pt x="47" y="4"/>
                      <a:pt x="44" y="1"/>
                      <a:pt x="41" y="0"/>
                    </a:cubicBezTo>
                    <a:cubicBezTo>
                      <a:pt x="38" y="0"/>
                      <a:pt x="40" y="3"/>
                      <a:pt x="36" y="3"/>
                    </a:cubicBezTo>
                    <a:cubicBezTo>
                      <a:pt x="34" y="1"/>
                      <a:pt x="28" y="2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1" y="3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1" name="Freeform 6533"/>
              <p:cNvSpPr/>
              <p:nvPr/>
            </p:nvSpPr>
            <p:spPr bwMode="auto">
              <a:xfrm>
                <a:off x="6146753" y="1111227"/>
                <a:ext cx="23813" cy="7938"/>
              </a:xfrm>
              <a:custGeom>
                <a:avLst/>
                <a:gdLst>
                  <a:gd name="T0" fmla="*/ 15 w 15"/>
                  <a:gd name="T1" fmla="*/ 3 h 5"/>
                  <a:gd name="T2" fmla="*/ 0 w 15"/>
                  <a:gd name="T3" fmla="*/ 3 h 5"/>
                  <a:gd name="T4" fmla="*/ 1 w 15"/>
                  <a:gd name="T5" fmla="*/ 3 h 5"/>
                  <a:gd name="T6" fmla="*/ 3 w 15"/>
                  <a:gd name="T7" fmla="*/ 5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9" y="3"/>
                      <a:pt x="4" y="0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4" y="4"/>
                      <a:pt x="3" y="5"/>
                    </a:cubicBezTo>
                    <a:cubicBezTo>
                      <a:pt x="6" y="2"/>
                      <a:pt x="11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2" name="Freeform 6534"/>
              <p:cNvSpPr/>
              <p:nvPr/>
            </p:nvSpPr>
            <p:spPr bwMode="auto">
              <a:xfrm>
                <a:off x="6129290" y="1114402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3" name="Freeform 6535"/>
              <p:cNvSpPr/>
              <p:nvPr/>
            </p:nvSpPr>
            <p:spPr bwMode="auto">
              <a:xfrm>
                <a:off x="6135640" y="111281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4" name="Freeform 6536"/>
              <p:cNvSpPr/>
              <p:nvPr/>
            </p:nvSpPr>
            <p:spPr bwMode="auto">
              <a:xfrm>
                <a:off x="6089604" y="111599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5" name="Freeform 6537"/>
              <p:cNvSpPr/>
              <p:nvPr/>
            </p:nvSpPr>
            <p:spPr bwMode="auto">
              <a:xfrm>
                <a:off x="6391226" y="1115990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6" name="Freeform 6538"/>
              <p:cNvSpPr/>
              <p:nvPr/>
            </p:nvSpPr>
            <p:spPr bwMode="auto">
              <a:xfrm>
                <a:off x="6165803" y="1122342"/>
                <a:ext cx="34925" cy="9525"/>
              </a:xfrm>
              <a:custGeom>
                <a:avLst/>
                <a:gdLst>
                  <a:gd name="T0" fmla="*/ 23 w 23"/>
                  <a:gd name="T1" fmla="*/ 1 h 6"/>
                  <a:gd name="T2" fmla="*/ 17 w 23"/>
                  <a:gd name="T3" fmla="*/ 0 h 6"/>
                  <a:gd name="T4" fmla="*/ 0 w 23"/>
                  <a:gd name="T5" fmla="*/ 1 h 6"/>
                  <a:gd name="T6" fmla="*/ 3 w 23"/>
                  <a:gd name="T7" fmla="*/ 3 h 6"/>
                  <a:gd name="T8" fmla="*/ 23 w 2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1"/>
                    </a:moveTo>
                    <a:cubicBezTo>
                      <a:pt x="21" y="0"/>
                      <a:pt x="18" y="1"/>
                      <a:pt x="17" y="0"/>
                    </a:cubicBezTo>
                    <a:cubicBezTo>
                      <a:pt x="13" y="2"/>
                      <a:pt x="5" y="0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0" y="0"/>
                      <a:pt x="17" y="6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7" name="Freeform 6539"/>
              <p:cNvSpPr/>
              <p:nvPr/>
            </p:nvSpPr>
            <p:spPr bwMode="auto">
              <a:xfrm>
                <a:off x="6162628" y="1128693"/>
                <a:ext cx="20638" cy="4763"/>
              </a:xfrm>
              <a:custGeom>
                <a:avLst/>
                <a:gdLst>
                  <a:gd name="T0" fmla="*/ 14 w 14"/>
                  <a:gd name="T1" fmla="*/ 1 h 4"/>
                  <a:gd name="T2" fmla="*/ 0 w 14"/>
                  <a:gd name="T3" fmla="*/ 1 h 4"/>
                  <a:gd name="T4" fmla="*/ 0 w 14"/>
                  <a:gd name="T5" fmla="*/ 2 h 4"/>
                  <a:gd name="T6" fmla="*/ 2 w 14"/>
                  <a:gd name="T7" fmla="*/ 2 h 4"/>
                  <a:gd name="T8" fmla="*/ 14 w 1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1"/>
                    </a:moveTo>
                    <a:cubicBezTo>
                      <a:pt x="10" y="1"/>
                      <a:pt x="5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2"/>
                      <a:pt x="10" y="4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8" name="Freeform 6540"/>
              <p:cNvSpPr/>
              <p:nvPr/>
            </p:nvSpPr>
            <p:spPr bwMode="auto">
              <a:xfrm>
                <a:off x="6240415" y="1130280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9" name="Freeform 6541"/>
              <p:cNvSpPr/>
              <p:nvPr/>
            </p:nvSpPr>
            <p:spPr bwMode="auto">
              <a:xfrm>
                <a:off x="6256289" y="1128698"/>
                <a:ext cx="9525" cy="476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3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3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0" name="Freeform 6542"/>
              <p:cNvSpPr/>
              <p:nvPr/>
            </p:nvSpPr>
            <p:spPr bwMode="auto">
              <a:xfrm>
                <a:off x="6249939" y="11302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1" name="Freeform 6543"/>
              <p:cNvSpPr/>
              <p:nvPr/>
            </p:nvSpPr>
            <p:spPr bwMode="auto">
              <a:xfrm>
                <a:off x="6275340" y="1131873"/>
                <a:ext cx="19050" cy="3175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0 h 3"/>
                  <a:gd name="T4" fmla="*/ 2 w 12"/>
                  <a:gd name="T5" fmla="*/ 1 h 3"/>
                  <a:gd name="T6" fmla="*/ 3 w 12"/>
                  <a:gd name="T7" fmla="*/ 1 h 3"/>
                  <a:gd name="T8" fmla="*/ 12 w 1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9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2" name="Freeform 6544"/>
              <p:cNvSpPr/>
              <p:nvPr/>
            </p:nvSpPr>
            <p:spPr bwMode="auto">
              <a:xfrm>
                <a:off x="5916567" y="1144573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1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3" name="Freeform 6545"/>
              <p:cNvSpPr/>
              <p:nvPr/>
            </p:nvSpPr>
            <p:spPr bwMode="auto">
              <a:xfrm>
                <a:off x="5997530" y="1144573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4" name="Freeform 6546"/>
              <p:cNvSpPr/>
              <p:nvPr/>
            </p:nvSpPr>
            <p:spPr bwMode="auto">
              <a:xfrm>
                <a:off x="6034041" y="1142986"/>
                <a:ext cx="9525" cy="6350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1 w 6"/>
                  <a:gd name="T5" fmla="*/ 3 h 4"/>
                  <a:gd name="T6" fmla="*/ 6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6" y="0"/>
                      <a:pt x="1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5" name="Freeform 6547"/>
              <p:cNvSpPr/>
              <p:nvPr/>
            </p:nvSpPr>
            <p:spPr bwMode="auto">
              <a:xfrm>
                <a:off x="6053091" y="114456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6" name="Freeform 6548"/>
              <p:cNvSpPr/>
              <p:nvPr/>
            </p:nvSpPr>
            <p:spPr bwMode="auto">
              <a:xfrm>
                <a:off x="6064204" y="1150918"/>
                <a:ext cx="38100" cy="15875"/>
              </a:xfrm>
              <a:custGeom>
                <a:avLst/>
                <a:gdLst>
                  <a:gd name="T0" fmla="*/ 25 w 25"/>
                  <a:gd name="T1" fmla="*/ 1 h 10"/>
                  <a:gd name="T2" fmla="*/ 25 w 25"/>
                  <a:gd name="T3" fmla="*/ 0 h 10"/>
                  <a:gd name="T4" fmla="*/ 6 w 25"/>
                  <a:gd name="T5" fmla="*/ 0 h 10"/>
                  <a:gd name="T6" fmla="*/ 1 w 25"/>
                  <a:gd name="T7" fmla="*/ 3 h 10"/>
                  <a:gd name="T8" fmla="*/ 2 w 25"/>
                  <a:gd name="T9" fmla="*/ 4 h 10"/>
                  <a:gd name="T10" fmla="*/ 3 w 25"/>
                  <a:gd name="T11" fmla="*/ 4 h 10"/>
                  <a:gd name="T12" fmla="*/ 5 w 25"/>
                  <a:gd name="T13" fmla="*/ 5 h 10"/>
                  <a:gd name="T14" fmla="*/ 4 w 25"/>
                  <a:gd name="T15" fmla="*/ 6 h 10"/>
                  <a:gd name="T16" fmla="*/ 0 w 25"/>
                  <a:gd name="T17" fmla="*/ 9 h 10"/>
                  <a:gd name="T18" fmla="*/ 9 w 25"/>
                  <a:gd name="T19" fmla="*/ 9 h 10"/>
                  <a:gd name="T20" fmla="*/ 18 w 25"/>
                  <a:gd name="T21" fmla="*/ 9 h 10"/>
                  <a:gd name="T22" fmla="*/ 21 w 25"/>
                  <a:gd name="T23" fmla="*/ 4 h 10"/>
                  <a:gd name="T24" fmla="*/ 15 w 25"/>
                  <a:gd name="T25" fmla="*/ 3 h 10"/>
                  <a:gd name="T26" fmla="*/ 25 w 25"/>
                  <a:gd name="T2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25" y="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2" y="0"/>
                      <a:pt x="6" y="0"/>
                    </a:cubicBezTo>
                    <a:cubicBezTo>
                      <a:pt x="7" y="2"/>
                      <a:pt x="3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2" y="5"/>
                      <a:pt x="2" y="8"/>
                      <a:pt x="0" y="9"/>
                    </a:cubicBezTo>
                    <a:cubicBezTo>
                      <a:pt x="3" y="9"/>
                      <a:pt x="7" y="10"/>
                      <a:pt x="9" y="9"/>
                    </a:cubicBezTo>
                    <a:cubicBezTo>
                      <a:pt x="11" y="8"/>
                      <a:pt x="16" y="8"/>
                      <a:pt x="18" y="9"/>
                    </a:cubicBezTo>
                    <a:cubicBezTo>
                      <a:pt x="20" y="8"/>
                      <a:pt x="22" y="6"/>
                      <a:pt x="21" y="4"/>
                    </a:cubicBezTo>
                    <a:cubicBezTo>
                      <a:pt x="20" y="3"/>
                      <a:pt x="15" y="6"/>
                      <a:pt x="15" y="3"/>
                    </a:cubicBezTo>
                    <a:cubicBezTo>
                      <a:pt x="17" y="1"/>
                      <a:pt x="21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7" name="Freeform 6549"/>
              <p:cNvSpPr/>
              <p:nvPr/>
            </p:nvSpPr>
            <p:spPr bwMode="auto">
              <a:xfrm>
                <a:off x="6059441" y="1165205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8" name="Freeform 6550"/>
              <p:cNvSpPr/>
              <p:nvPr/>
            </p:nvSpPr>
            <p:spPr bwMode="auto">
              <a:xfrm>
                <a:off x="6113416" y="1149330"/>
                <a:ext cx="41275" cy="17462"/>
              </a:xfrm>
              <a:custGeom>
                <a:avLst/>
                <a:gdLst>
                  <a:gd name="T0" fmla="*/ 22 w 26"/>
                  <a:gd name="T1" fmla="*/ 9 h 11"/>
                  <a:gd name="T2" fmla="*/ 24 w 26"/>
                  <a:gd name="T3" fmla="*/ 4 h 11"/>
                  <a:gd name="T4" fmla="*/ 22 w 26"/>
                  <a:gd name="T5" fmla="*/ 6 h 11"/>
                  <a:gd name="T6" fmla="*/ 15 w 26"/>
                  <a:gd name="T7" fmla="*/ 3 h 11"/>
                  <a:gd name="T8" fmla="*/ 17 w 26"/>
                  <a:gd name="T9" fmla="*/ 2 h 11"/>
                  <a:gd name="T10" fmla="*/ 16 w 26"/>
                  <a:gd name="T11" fmla="*/ 1 h 11"/>
                  <a:gd name="T12" fmla="*/ 10 w 26"/>
                  <a:gd name="T13" fmla="*/ 2 h 11"/>
                  <a:gd name="T14" fmla="*/ 13 w 26"/>
                  <a:gd name="T15" fmla="*/ 3 h 11"/>
                  <a:gd name="T16" fmla="*/ 0 w 26"/>
                  <a:gd name="T17" fmla="*/ 6 h 11"/>
                  <a:gd name="T18" fmla="*/ 12 w 26"/>
                  <a:gd name="T19" fmla="*/ 7 h 11"/>
                  <a:gd name="T20" fmla="*/ 22 w 26"/>
                  <a:gd name="T2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1">
                    <a:moveTo>
                      <a:pt x="22" y="9"/>
                    </a:moveTo>
                    <a:cubicBezTo>
                      <a:pt x="26" y="10"/>
                      <a:pt x="24" y="5"/>
                      <a:pt x="24" y="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4"/>
                      <a:pt x="17" y="5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4" y="2"/>
                      <a:pt x="11" y="0"/>
                      <a:pt x="10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8" y="3"/>
                      <a:pt x="4" y="4"/>
                      <a:pt x="0" y="6"/>
                    </a:cubicBezTo>
                    <a:cubicBezTo>
                      <a:pt x="5" y="5"/>
                      <a:pt x="8" y="4"/>
                      <a:pt x="12" y="7"/>
                    </a:cubicBezTo>
                    <a:cubicBezTo>
                      <a:pt x="11" y="11"/>
                      <a:pt x="18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9" name="Freeform 6551"/>
              <p:cNvSpPr/>
              <p:nvPr/>
            </p:nvSpPr>
            <p:spPr bwMode="auto">
              <a:xfrm>
                <a:off x="5965780" y="1152505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0" name="Freeform 6552"/>
              <p:cNvSpPr/>
              <p:nvPr/>
            </p:nvSpPr>
            <p:spPr bwMode="auto">
              <a:xfrm>
                <a:off x="6026104" y="1152505"/>
                <a:ext cx="23813" cy="12699"/>
              </a:xfrm>
              <a:custGeom>
                <a:avLst/>
                <a:gdLst>
                  <a:gd name="T0" fmla="*/ 5 w 15"/>
                  <a:gd name="T1" fmla="*/ 0 h 8"/>
                  <a:gd name="T2" fmla="*/ 2 w 15"/>
                  <a:gd name="T3" fmla="*/ 7 h 8"/>
                  <a:gd name="T4" fmla="*/ 5 w 15"/>
                  <a:gd name="T5" fmla="*/ 8 h 8"/>
                  <a:gd name="T6" fmla="*/ 4 w 15"/>
                  <a:gd name="T7" fmla="*/ 5 h 8"/>
                  <a:gd name="T8" fmla="*/ 12 w 15"/>
                  <a:gd name="T9" fmla="*/ 6 h 8"/>
                  <a:gd name="T10" fmla="*/ 14 w 15"/>
                  <a:gd name="T11" fmla="*/ 0 h 8"/>
                  <a:gd name="T12" fmla="*/ 5 w 1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5" y="0"/>
                    </a:moveTo>
                    <a:cubicBezTo>
                      <a:pt x="0" y="2"/>
                      <a:pt x="6" y="5"/>
                      <a:pt x="2" y="7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10" y="6"/>
                      <a:pt x="12" y="6"/>
                    </a:cubicBezTo>
                    <a:cubicBezTo>
                      <a:pt x="15" y="4"/>
                      <a:pt x="12" y="2"/>
                      <a:pt x="14" y="0"/>
                    </a:cubicBezTo>
                    <a:cubicBezTo>
                      <a:pt x="11" y="0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1" name="Freeform 6553"/>
              <p:cNvSpPr>
                <a:spLocks noEditPoints="1"/>
              </p:cNvSpPr>
              <p:nvPr/>
            </p:nvSpPr>
            <p:spPr bwMode="auto">
              <a:xfrm>
                <a:off x="5973717" y="1150918"/>
                <a:ext cx="49213" cy="15875"/>
              </a:xfrm>
              <a:custGeom>
                <a:avLst/>
                <a:gdLst>
                  <a:gd name="T0" fmla="*/ 27 w 32"/>
                  <a:gd name="T1" fmla="*/ 2 h 10"/>
                  <a:gd name="T2" fmla="*/ 31 w 32"/>
                  <a:gd name="T3" fmla="*/ 1 h 10"/>
                  <a:gd name="T4" fmla="*/ 18 w 32"/>
                  <a:gd name="T5" fmla="*/ 1 h 10"/>
                  <a:gd name="T6" fmla="*/ 15 w 32"/>
                  <a:gd name="T7" fmla="*/ 5 h 10"/>
                  <a:gd name="T8" fmla="*/ 10 w 32"/>
                  <a:gd name="T9" fmla="*/ 6 h 10"/>
                  <a:gd name="T10" fmla="*/ 8 w 32"/>
                  <a:gd name="T11" fmla="*/ 8 h 10"/>
                  <a:gd name="T12" fmla="*/ 8 w 32"/>
                  <a:gd name="T13" fmla="*/ 7 h 10"/>
                  <a:gd name="T14" fmla="*/ 4 w 32"/>
                  <a:gd name="T15" fmla="*/ 3 h 10"/>
                  <a:gd name="T16" fmla="*/ 0 w 32"/>
                  <a:gd name="T17" fmla="*/ 4 h 10"/>
                  <a:gd name="T18" fmla="*/ 6 w 32"/>
                  <a:gd name="T19" fmla="*/ 6 h 10"/>
                  <a:gd name="T20" fmla="*/ 2 w 32"/>
                  <a:gd name="T21" fmla="*/ 9 h 10"/>
                  <a:gd name="T22" fmla="*/ 3 w 32"/>
                  <a:gd name="T23" fmla="*/ 9 h 10"/>
                  <a:gd name="T24" fmla="*/ 18 w 32"/>
                  <a:gd name="T25" fmla="*/ 10 h 10"/>
                  <a:gd name="T26" fmla="*/ 22 w 32"/>
                  <a:gd name="T27" fmla="*/ 6 h 10"/>
                  <a:gd name="T28" fmla="*/ 28 w 32"/>
                  <a:gd name="T29" fmla="*/ 4 h 10"/>
                  <a:gd name="T30" fmla="*/ 30 w 32"/>
                  <a:gd name="T31" fmla="*/ 6 h 10"/>
                  <a:gd name="T32" fmla="*/ 31 w 32"/>
                  <a:gd name="T33" fmla="*/ 3 h 10"/>
                  <a:gd name="T34" fmla="*/ 27 w 32"/>
                  <a:gd name="T35" fmla="*/ 2 h 10"/>
                  <a:gd name="T36" fmla="*/ 21 w 32"/>
                  <a:gd name="T37" fmla="*/ 3 h 10"/>
                  <a:gd name="T38" fmla="*/ 21 w 32"/>
                  <a:gd name="T39" fmla="*/ 3 h 10"/>
                  <a:gd name="T40" fmla="*/ 24 w 32"/>
                  <a:gd name="T41" fmla="*/ 3 h 10"/>
                  <a:gd name="T42" fmla="*/ 21 w 32"/>
                  <a:gd name="T4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10">
                    <a:moveTo>
                      <a:pt x="27" y="2"/>
                    </a:moveTo>
                    <a:cubicBezTo>
                      <a:pt x="28" y="2"/>
                      <a:pt x="30" y="2"/>
                      <a:pt x="31" y="1"/>
                    </a:cubicBezTo>
                    <a:cubicBezTo>
                      <a:pt x="27" y="0"/>
                      <a:pt x="22" y="2"/>
                      <a:pt x="18" y="1"/>
                    </a:cubicBezTo>
                    <a:cubicBezTo>
                      <a:pt x="17" y="2"/>
                      <a:pt x="15" y="3"/>
                      <a:pt x="15" y="5"/>
                    </a:cubicBezTo>
                    <a:cubicBezTo>
                      <a:pt x="15" y="6"/>
                      <a:pt x="11" y="7"/>
                      <a:pt x="10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4"/>
                      <a:pt x="3" y="6"/>
                      <a:pt x="4" y="3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1" y="7"/>
                      <a:pt x="5" y="4"/>
                      <a:pt x="6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9" y="7"/>
                      <a:pt x="12" y="10"/>
                      <a:pt x="18" y="10"/>
                    </a:cubicBezTo>
                    <a:cubicBezTo>
                      <a:pt x="21" y="10"/>
                      <a:pt x="23" y="8"/>
                      <a:pt x="22" y="6"/>
                    </a:cubicBezTo>
                    <a:cubicBezTo>
                      <a:pt x="22" y="5"/>
                      <a:pt x="26" y="4"/>
                      <a:pt x="28" y="4"/>
                    </a:cubicBezTo>
                    <a:cubicBezTo>
                      <a:pt x="28" y="5"/>
                      <a:pt x="28" y="6"/>
                      <a:pt x="30" y="6"/>
                    </a:cubicBezTo>
                    <a:cubicBezTo>
                      <a:pt x="32" y="6"/>
                      <a:pt x="31" y="5"/>
                      <a:pt x="31" y="3"/>
                    </a:cubicBezTo>
                    <a:cubicBezTo>
                      <a:pt x="30" y="4"/>
                      <a:pt x="27" y="4"/>
                      <a:pt x="27" y="2"/>
                    </a:cubicBezTo>
                    <a:close/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2" name="Freeform 6554"/>
              <p:cNvSpPr/>
              <p:nvPr/>
            </p:nvSpPr>
            <p:spPr bwMode="auto">
              <a:xfrm>
                <a:off x="6164215" y="1152505"/>
                <a:ext cx="46038" cy="12699"/>
              </a:xfrm>
              <a:custGeom>
                <a:avLst/>
                <a:gdLst>
                  <a:gd name="T0" fmla="*/ 0 w 30"/>
                  <a:gd name="T1" fmla="*/ 5 h 8"/>
                  <a:gd name="T2" fmla="*/ 8 w 30"/>
                  <a:gd name="T3" fmla="*/ 4 h 8"/>
                  <a:gd name="T4" fmla="*/ 12 w 30"/>
                  <a:gd name="T5" fmla="*/ 8 h 8"/>
                  <a:gd name="T6" fmla="*/ 25 w 30"/>
                  <a:gd name="T7" fmla="*/ 8 h 8"/>
                  <a:gd name="T8" fmla="*/ 25 w 30"/>
                  <a:gd name="T9" fmla="*/ 3 h 8"/>
                  <a:gd name="T10" fmla="*/ 12 w 30"/>
                  <a:gd name="T11" fmla="*/ 2 h 8"/>
                  <a:gd name="T12" fmla="*/ 18 w 30"/>
                  <a:gd name="T13" fmla="*/ 0 h 8"/>
                  <a:gd name="T14" fmla="*/ 9 w 30"/>
                  <a:gd name="T15" fmla="*/ 0 h 8"/>
                  <a:gd name="T16" fmla="*/ 11 w 30"/>
                  <a:gd name="T17" fmla="*/ 2 h 8"/>
                  <a:gd name="T18" fmla="*/ 0 w 30"/>
                  <a:gd name="T19" fmla="*/ 3 h 8"/>
                  <a:gd name="T20" fmla="*/ 0 w 30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3" y="4"/>
                      <a:pt x="6" y="3"/>
                      <a:pt x="8" y="4"/>
                    </a:cubicBezTo>
                    <a:cubicBezTo>
                      <a:pt x="9" y="6"/>
                      <a:pt x="15" y="6"/>
                      <a:pt x="12" y="8"/>
                    </a:cubicBezTo>
                    <a:cubicBezTo>
                      <a:pt x="16" y="8"/>
                      <a:pt x="20" y="8"/>
                      <a:pt x="25" y="8"/>
                    </a:cubicBezTo>
                    <a:cubicBezTo>
                      <a:pt x="30" y="7"/>
                      <a:pt x="21" y="6"/>
                      <a:pt x="25" y="3"/>
                    </a:cubicBezTo>
                    <a:cubicBezTo>
                      <a:pt x="20" y="2"/>
                      <a:pt x="16" y="3"/>
                      <a:pt x="12" y="2"/>
                    </a:cubicBezTo>
                    <a:cubicBezTo>
                      <a:pt x="14" y="0"/>
                      <a:pt x="17" y="2"/>
                      <a:pt x="18" y="0"/>
                    </a:cubicBezTo>
                    <a:cubicBezTo>
                      <a:pt x="15" y="0"/>
                      <a:pt x="13" y="0"/>
                      <a:pt x="9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7" y="3"/>
                      <a:pt x="4" y="2"/>
                      <a:pt x="0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3" name="Freeform 6555"/>
              <p:cNvSpPr/>
              <p:nvPr/>
            </p:nvSpPr>
            <p:spPr bwMode="auto">
              <a:xfrm>
                <a:off x="6213428" y="1147742"/>
                <a:ext cx="63500" cy="19050"/>
              </a:xfrm>
              <a:custGeom>
                <a:avLst/>
                <a:gdLst>
                  <a:gd name="T0" fmla="*/ 23 w 41"/>
                  <a:gd name="T1" fmla="*/ 8 h 12"/>
                  <a:gd name="T2" fmla="*/ 27 w 41"/>
                  <a:gd name="T3" fmla="*/ 12 h 12"/>
                  <a:gd name="T4" fmla="*/ 30 w 41"/>
                  <a:gd name="T5" fmla="*/ 10 h 12"/>
                  <a:gd name="T6" fmla="*/ 35 w 41"/>
                  <a:gd name="T7" fmla="*/ 10 h 12"/>
                  <a:gd name="T8" fmla="*/ 34 w 41"/>
                  <a:gd name="T9" fmla="*/ 9 h 12"/>
                  <a:gd name="T10" fmla="*/ 41 w 41"/>
                  <a:gd name="T11" fmla="*/ 4 h 12"/>
                  <a:gd name="T12" fmla="*/ 36 w 41"/>
                  <a:gd name="T13" fmla="*/ 4 h 12"/>
                  <a:gd name="T14" fmla="*/ 24 w 41"/>
                  <a:gd name="T15" fmla="*/ 4 h 12"/>
                  <a:gd name="T16" fmla="*/ 11 w 41"/>
                  <a:gd name="T17" fmla="*/ 5 h 12"/>
                  <a:gd name="T18" fmla="*/ 9 w 41"/>
                  <a:gd name="T19" fmla="*/ 3 h 12"/>
                  <a:gd name="T20" fmla="*/ 0 w 41"/>
                  <a:gd name="T21" fmla="*/ 8 h 12"/>
                  <a:gd name="T22" fmla="*/ 4 w 41"/>
                  <a:gd name="T23" fmla="*/ 8 h 12"/>
                  <a:gd name="T24" fmla="*/ 14 w 41"/>
                  <a:gd name="T25" fmla="*/ 10 h 12"/>
                  <a:gd name="T26" fmla="*/ 23 w 4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12">
                    <a:moveTo>
                      <a:pt x="23" y="8"/>
                    </a:moveTo>
                    <a:cubicBezTo>
                      <a:pt x="24" y="10"/>
                      <a:pt x="25" y="12"/>
                      <a:pt x="27" y="12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1"/>
                      <a:pt x="34" y="11"/>
                      <a:pt x="35" y="1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40" y="5"/>
                      <a:pt x="41" y="4"/>
                    </a:cubicBezTo>
                    <a:cubicBezTo>
                      <a:pt x="40" y="4"/>
                      <a:pt x="37" y="3"/>
                      <a:pt x="36" y="4"/>
                    </a:cubicBezTo>
                    <a:cubicBezTo>
                      <a:pt x="32" y="3"/>
                      <a:pt x="27" y="8"/>
                      <a:pt x="24" y="4"/>
                    </a:cubicBezTo>
                    <a:cubicBezTo>
                      <a:pt x="20" y="6"/>
                      <a:pt x="13" y="0"/>
                      <a:pt x="11" y="5"/>
                    </a:cubicBezTo>
                    <a:cubicBezTo>
                      <a:pt x="12" y="4"/>
                      <a:pt x="11" y="3"/>
                      <a:pt x="9" y="3"/>
                    </a:cubicBezTo>
                    <a:cubicBezTo>
                      <a:pt x="9" y="7"/>
                      <a:pt x="1" y="4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9"/>
                      <a:pt x="11" y="9"/>
                      <a:pt x="14" y="10"/>
                    </a:cubicBezTo>
                    <a:cubicBezTo>
                      <a:pt x="18" y="12"/>
                      <a:pt x="19" y="9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4" name="Freeform 6556"/>
              <p:cNvSpPr/>
              <p:nvPr/>
            </p:nvSpPr>
            <p:spPr bwMode="auto">
              <a:xfrm>
                <a:off x="6221365" y="1152508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5" name="Freeform 6557"/>
              <p:cNvSpPr/>
              <p:nvPr/>
            </p:nvSpPr>
            <p:spPr bwMode="auto">
              <a:xfrm>
                <a:off x="6222953" y="1154101"/>
                <a:ext cx="188911" cy="30163"/>
              </a:xfrm>
              <a:custGeom>
                <a:avLst/>
                <a:gdLst>
                  <a:gd name="T0" fmla="*/ 108 w 122"/>
                  <a:gd name="T1" fmla="*/ 0 h 19"/>
                  <a:gd name="T2" fmla="*/ 81 w 122"/>
                  <a:gd name="T3" fmla="*/ 1 h 19"/>
                  <a:gd name="T4" fmla="*/ 70 w 122"/>
                  <a:gd name="T5" fmla="*/ 1 h 19"/>
                  <a:gd name="T6" fmla="*/ 55 w 122"/>
                  <a:gd name="T7" fmla="*/ 4 h 19"/>
                  <a:gd name="T8" fmla="*/ 58 w 122"/>
                  <a:gd name="T9" fmla="*/ 7 h 19"/>
                  <a:gd name="T10" fmla="*/ 55 w 122"/>
                  <a:gd name="T11" fmla="*/ 10 h 19"/>
                  <a:gd name="T12" fmla="*/ 44 w 122"/>
                  <a:gd name="T13" fmla="*/ 9 h 19"/>
                  <a:gd name="T14" fmla="*/ 53 w 122"/>
                  <a:gd name="T15" fmla="*/ 8 h 19"/>
                  <a:gd name="T16" fmla="*/ 52 w 122"/>
                  <a:gd name="T17" fmla="*/ 3 h 19"/>
                  <a:gd name="T18" fmla="*/ 38 w 122"/>
                  <a:gd name="T19" fmla="*/ 1 h 19"/>
                  <a:gd name="T20" fmla="*/ 38 w 122"/>
                  <a:gd name="T21" fmla="*/ 2 h 19"/>
                  <a:gd name="T22" fmla="*/ 32 w 122"/>
                  <a:gd name="T23" fmla="*/ 7 h 19"/>
                  <a:gd name="T24" fmla="*/ 39 w 122"/>
                  <a:gd name="T25" fmla="*/ 10 h 19"/>
                  <a:gd name="T26" fmla="*/ 21 w 122"/>
                  <a:gd name="T27" fmla="*/ 9 h 19"/>
                  <a:gd name="T28" fmla="*/ 0 w 122"/>
                  <a:gd name="T29" fmla="*/ 11 h 19"/>
                  <a:gd name="T30" fmla="*/ 3 w 122"/>
                  <a:gd name="T31" fmla="*/ 14 h 19"/>
                  <a:gd name="T32" fmla="*/ 5 w 122"/>
                  <a:gd name="T33" fmla="*/ 12 h 19"/>
                  <a:gd name="T34" fmla="*/ 16 w 122"/>
                  <a:gd name="T35" fmla="*/ 13 h 19"/>
                  <a:gd name="T36" fmla="*/ 31 w 122"/>
                  <a:gd name="T37" fmla="*/ 12 h 19"/>
                  <a:gd name="T38" fmla="*/ 38 w 122"/>
                  <a:gd name="T39" fmla="*/ 15 h 19"/>
                  <a:gd name="T40" fmla="*/ 37 w 122"/>
                  <a:gd name="T41" fmla="*/ 14 h 19"/>
                  <a:gd name="T42" fmla="*/ 52 w 122"/>
                  <a:gd name="T43" fmla="*/ 15 h 19"/>
                  <a:gd name="T44" fmla="*/ 52 w 122"/>
                  <a:gd name="T45" fmla="*/ 14 h 19"/>
                  <a:gd name="T46" fmla="*/ 55 w 122"/>
                  <a:gd name="T47" fmla="*/ 18 h 19"/>
                  <a:gd name="T48" fmla="*/ 57 w 122"/>
                  <a:gd name="T49" fmla="*/ 17 h 19"/>
                  <a:gd name="T50" fmla="*/ 57 w 122"/>
                  <a:gd name="T51" fmla="*/ 15 h 19"/>
                  <a:gd name="T52" fmla="*/ 66 w 122"/>
                  <a:gd name="T53" fmla="*/ 14 h 19"/>
                  <a:gd name="T54" fmla="*/ 75 w 122"/>
                  <a:gd name="T55" fmla="*/ 16 h 19"/>
                  <a:gd name="T56" fmla="*/ 84 w 122"/>
                  <a:gd name="T57" fmla="*/ 14 h 19"/>
                  <a:gd name="T58" fmla="*/ 83 w 122"/>
                  <a:gd name="T59" fmla="*/ 16 h 19"/>
                  <a:gd name="T60" fmla="*/ 88 w 122"/>
                  <a:gd name="T61" fmla="*/ 14 h 19"/>
                  <a:gd name="T62" fmla="*/ 109 w 122"/>
                  <a:gd name="T63" fmla="*/ 12 h 19"/>
                  <a:gd name="T64" fmla="*/ 118 w 122"/>
                  <a:gd name="T65" fmla="*/ 9 h 19"/>
                  <a:gd name="T66" fmla="*/ 121 w 122"/>
                  <a:gd name="T67" fmla="*/ 6 h 19"/>
                  <a:gd name="T68" fmla="*/ 108 w 122"/>
                  <a:gd name="T6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19">
                    <a:moveTo>
                      <a:pt x="108" y="0"/>
                    </a:moveTo>
                    <a:cubicBezTo>
                      <a:pt x="99" y="1"/>
                      <a:pt x="90" y="3"/>
                      <a:pt x="81" y="1"/>
                    </a:cubicBezTo>
                    <a:cubicBezTo>
                      <a:pt x="77" y="2"/>
                      <a:pt x="73" y="3"/>
                      <a:pt x="70" y="1"/>
                    </a:cubicBezTo>
                    <a:cubicBezTo>
                      <a:pt x="68" y="5"/>
                      <a:pt x="59" y="3"/>
                      <a:pt x="55" y="4"/>
                    </a:cubicBezTo>
                    <a:cubicBezTo>
                      <a:pt x="55" y="5"/>
                      <a:pt x="56" y="6"/>
                      <a:pt x="58" y="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2" y="13"/>
                      <a:pt x="48" y="9"/>
                      <a:pt x="44" y="9"/>
                    </a:cubicBezTo>
                    <a:cubicBezTo>
                      <a:pt x="46" y="7"/>
                      <a:pt x="51" y="9"/>
                      <a:pt x="53" y="8"/>
                    </a:cubicBezTo>
                    <a:cubicBezTo>
                      <a:pt x="53" y="6"/>
                      <a:pt x="54" y="4"/>
                      <a:pt x="52" y="3"/>
                    </a:cubicBezTo>
                    <a:cubicBezTo>
                      <a:pt x="47" y="4"/>
                      <a:pt x="41" y="3"/>
                      <a:pt x="38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2"/>
                      <a:pt x="36" y="6"/>
                      <a:pt x="32" y="7"/>
                    </a:cubicBezTo>
                    <a:cubicBezTo>
                      <a:pt x="34" y="8"/>
                      <a:pt x="38" y="7"/>
                      <a:pt x="39" y="10"/>
                    </a:cubicBezTo>
                    <a:cubicBezTo>
                      <a:pt x="35" y="11"/>
                      <a:pt x="26" y="11"/>
                      <a:pt x="21" y="9"/>
                    </a:cubicBezTo>
                    <a:cubicBezTo>
                      <a:pt x="14" y="11"/>
                      <a:pt x="6" y="10"/>
                      <a:pt x="0" y="11"/>
                    </a:cubicBezTo>
                    <a:cubicBezTo>
                      <a:pt x="3" y="11"/>
                      <a:pt x="1" y="13"/>
                      <a:pt x="3" y="14"/>
                    </a:cubicBezTo>
                    <a:cubicBezTo>
                      <a:pt x="5" y="14"/>
                      <a:pt x="3" y="12"/>
                      <a:pt x="5" y="12"/>
                    </a:cubicBezTo>
                    <a:cubicBezTo>
                      <a:pt x="8" y="14"/>
                      <a:pt x="14" y="10"/>
                      <a:pt x="16" y="13"/>
                    </a:cubicBezTo>
                    <a:cubicBezTo>
                      <a:pt x="19" y="12"/>
                      <a:pt x="26" y="12"/>
                      <a:pt x="31" y="12"/>
                    </a:cubicBezTo>
                    <a:cubicBezTo>
                      <a:pt x="36" y="11"/>
                      <a:pt x="32" y="16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2" y="13"/>
                      <a:pt x="48" y="12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4" y="15"/>
                      <a:pt x="56" y="16"/>
                      <a:pt x="55" y="18"/>
                    </a:cubicBezTo>
                    <a:cubicBezTo>
                      <a:pt x="56" y="18"/>
                      <a:pt x="56" y="17"/>
                      <a:pt x="57" y="17"/>
                    </a:cubicBezTo>
                    <a:cubicBezTo>
                      <a:pt x="56" y="16"/>
                      <a:pt x="55" y="16"/>
                      <a:pt x="57" y="15"/>
                    </a:cubicBezTo>
                    <a:cubicBezTo>
                      <a:pt x="60" y="17"/>
                      <a:pt x="62" y="13"/>
                      <a:pt x="66" y="14"/>
                    </a:cubicBezTo>
                    <a:cubicBezTo>
                      <a:pt x="68" y="18"/>
                      <a:pt x="73" y="12"/>
                      <a:pt x="75" y="16"/>
                    </a:cubicBezTo>
                    <a:cubicBezTo>
                      <a:pt x="80" y="19"/>
                      <a:pt x="79" y="12"/>
                      <a:pt x="84" y="14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4"/>
                      <a:pt x="102" y="14"/>
                      <a:pt x="109" y="12"/>
                    </a:cubicBezTo>
                    <a:cubicBezTo>
                      <a:pt x="111" y="12"/>
                      <a:pt x="115" y="10"/>
                      <a:pt x="118" y="9"/>
                    </a:cubicBezTo>
                    <a:cubicBezTo>
                      <a:pt x="118" y="8"/>
                      <a:pt x="122" y="7"/>
                      <a:pt x="121" y="6"/>
                    </a:cubicBezTo>
                    <a:cubicBezTo>
                      <a:pt x="111" y="8"/>
                      <a:pt x="116" y="0"/>
                      <a:pt x="1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6" name="Freeform 6558"/>
              <p:cNvSpPr/>
              <p:nvPr/>
            </p:nvSpPr>
            <p:spPr bwMode="auto">
              <a:xfrm>
                <a:off x="6319789" y="115568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" name="Freeform 6559"/>
              <p:cNvSpPr/>
              <p:nvPr/>
            </p:nvSpPr>
            <p:spPr bwMode="auto">
              <a:xfrm>
                <a:off x="6099129" y="1155689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2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8" name="Freeform 6560"/>
              <p:cNvSpPr/>
              <p:nvPr/>
            </p:nvSpPr>
            <p:spPr bwMode="auto">
              <a:xfrm>
                <a:off x="5399046" y="1160452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9" name="Freeform 6561"/>
              <p:cNvSpPr/>
              <p:nvPr/>
            </p:nvSpPr>
            <p:spPr bwMode="auto">
              <a:xfrm>
                <a:off x="6018166" y="116044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0" name="Freeform 6562"/>
              <p:cNvSpPr/>
              <p:nvPr/>
            </p:nvSpPr>
            <p:spPr bwMode="auto">
              <a:xfrm>
                <a:off x="5962604" y="116361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1" name="Rectangle 6563"/>
              <p:cNvSpPr>
                <a:spLocks noChangeArrowheads="1"/>
              </p:cNvSpPr>
              <p:nvPr/>
            </p:nvSpPr>
            <p:spPr bwMode="auto">
              <a:xfrm>
                <a:off x="5883230" y="1166791"/>
                <a:ext cx="11113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2" name="Freeform 6564"/>
              <p:cNvSpPr/>
              <p:nvPr/>
            </p:nvSpPr>
            <p:spPr bwMode="auto">
              <a:xfrm>
                <a:off x="6167390" y="1166789"/>
                <a:ext cx="46038" cy="12699"/>
              </a:xfrm>
              <a:custGeom>
                <a:avLst/>
                <a:gdLst>
                  <a:gd name="T0" fmla="*/ 18 w 30"/>
                  <a:gd name="T1" fmla="*/ 2 h 8"/>
                  <a:gd name="T2" fmla="*/ 1 w 30"/>
                  <a:gd name="T3" fmla="*/ 4 h 8"/>
                  <a:gd name="T4" fmla="*/ 2 w 30"/>
                  <a:gd name="T5" fmla="*/ 7 h 8"/>
                  <a:gd name="T6" fmla="*/ 5 w 30"/>
                  <a:gd name="T7" fmla="*/ 5 h 8"/>
                  <a:gd name="T8" fmla="*/ 16 w 30"/>
                  <a:gd name="T9" fmla="*/ 4 h 8"/>
                  <a:gd name="T10" fmla="*/ 19 w 30"/>
                  <a:gd name="T11" fmla="*/ 7 h 8"/>
                  <a:gd name="T12" fmla="*/ 14 w 30"/>
                  <a:gd name="T13" fmla="*/ 8 h 8"/>
                  <a:gd name="T14" fmla="*/ 20 w 30"/>
                  <a:gd name="T15" fmla="*/ 8 h 8"/>
                  <a:gd name="T16" fmla="*/ 30 w 30"/>
                  <a:gd name="T17" fmla="*/ 3 h 8"/>
                  <a:gd name="T18" fmla="*/ 18 w 30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8">
                    <a:moveTo>
                      <a:pt x="18" y="2"/>
                    </a:moveTo>
                    <a:cubicBezTo>
                      <a:pt x="12" y="0"/>
                      <a:pt x="7" y="3"/>
                      <a:pt x="1" y="4"/>
                    </a:cubicBezTo>
                    <a:cubicBezTo>
                      <a:pt x="2" y="5"/>
                      <a:pt x="0" y="7"/>
                      <a:pt x="2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5"/>
                      <a:pt x="13" y="5"/>
                      <a:pt x="16" y="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9" y="5"/>
                      <a:pt x="30" y="3"/>
                    </a:cubicBezTo>
                    <a:cubicBezTo>
                      <a:pt x="26" y="2"/>
                      <a:pt x="23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3" name="Freeform 6565"/>
              <p:cNvSpPr/>
              <p:nvPr/>
            </p:nvSpPr>
            <p:spPr bwMode="auto">
              <a:xfrm>
                <a:off x="6127703" y="1174724"/>
                <a:ext cx="12700" cy="9525"/>
              </a:xfrm>
              <a:custGeom>
                <a:avLst/>
                <a:gdLst>
                  <a:gd name="T0" fmla="*/ 5 w 8"/>
                  <a:gd name="T1" fmla="*/ 2 h 6"/>
                  <a:gd name="T2" fmla="*/ 1 w 8"/>
                  <a:gd name="T3" fmla="*/ 1 h 6"/>
                  <a:gd name="T4" fmla="*/ 3 w 8"/>
                  <a:gd name="T5" fmla="*/ 3 h 6"/>
                  <a:gd name="T6" fmla="*/ 0 w 8"/>
                  <a:gd name="T7" fmla="*/ 4 h 6"/>
                  <a:gd name="T8" fmla="*/ 4 w 8"/>
                  <a:gd name="T9" fmla="*/ 6 h 6"/>
                  <a:gd name="T10" fmla="*/ 8 w 8"/>
                  <a:gd name="T11" fmla="*/ 4 h 6"/>
                  <a:gd name="T12" fmla="*/ 5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0"/>
                      <a:pt x="3" y="2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4" name="Freeform 6566"/>
              <p:cNvSpPr/>
              <p:nvPr/>
            </p:nvSpPr>
            <p:spPr bwMode="auto">
              <a:xfrm>
                <a:off x="5968954" y="117788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5" name="Freeform 6567"/>
              <p:cNvSpPr/>
              <p:nvPr/>
            </p:nvSpPr>
            <p:spPr bwMode="auto">
              <a:xfrm>
                <a:off x="5822905" y="1182651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6" name="Freeform 6568"/>
              <p:cNvSpPr/>
              <p:nvPr/>
            </p:nvSpPr>
            <p:spPr bwMode="auto">
              <a:xfrm>
                <a:off x="6313439" y="117948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7" name="Freeform 6569"/>
              <p:cNvSpPr/>
              <p:nvPr/>
            </p:nvSpPr>
            <p:spPr bwMode="auto">
              <a:xfrm>
                <a:off x="5975304" y="1181070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5 w 5"/>
                  <a:gd name="T5" fmla="*/ 2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8" name="Freeform 6570"/>
              <p:cNvSpPr/>
              <p:nvPr/>
            </p:nvSpPr>
            <p:spPr bwMode="auto">
              <a:xfrm>
                <a:off x="5986416" y="1182658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4" y="0"/>
                    </a:cubicBezTo>
                    <a:cubicBezTo>
                      <a:pt x="4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9" name="Freeform 6571"/>
              <p:cNvSpPr/>
              <p:nvPr/>
            </p:nvSpPr>
            <p:spPr bwMode="auto">
              <a:xfrm>
                <a:off x="6167390" y="1181070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0" name="Freeform 6572"/>
              <p:cNvSpPr/>
              <p:nvPr/>
            </p:nvSpPr>
            <p:spPr bwMode="auto">
              <a:xfrm>
                <a:off x="6170565" y="1181070"/>
                <a:ext cx="17463" cy="6350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4 h 4"/>
                  <a:gd name="T4" fmla="*/ 4 w 11"/>
                  <a:gd name="T5" fmla="*/ 2 h 4"/>
                  <a:gd name="T6" fmla="*/ 4 w 11"/>
                  <a:gd name="T7" fmla="*/ 3 h 4"/>
                  <a:gd name="T8" fmla="*/ 11 w 11"/>
                  <a:gd name="T9" fmla="*/ 3 h 4"/>
                  <a:gd name="T10" fmla="*/ 11 w 11"/>
                  <a:gd name="T11" fmla="*/ 1 h 4"/>
                  <a:gd name="T12" fmla="*/ 1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1" name="Freeform 6573"/>
              <p:cNvSpPr/>
              <p:nvPr/>
            </p:nvSpPr>
            <p:spPr bwMode="auto">
              <a:xfrm>
                <a:off x="6383288" y="1181070"/>
                <a:ext cx="17463" cy="11113"/>
              </a:xfrm>
              <a:custGeom>
                <a:avLst/>
                <a:gdLst>
                  <a:gd name="T0" fmla="*/ 6 w 11"/>
                  <a:gd name="T1" fmla="*/ 0 h 7"/>
                  <a:gd name="T2" fmla="*/ 5 w 11"/>
                  <a:gd name="T3" fmla="*/ 2 h 7"/>
                  <a:gd name="T4" fmla="*/ 1 w 11"/>
                  <a:gd name="T5" fmla="*/ 5 h 7"/>
                  <a:gd name="T6" fmla="*/ 4 w 11"/>
                  <a:gd name="T7" fmla="*/ 6 h 7"/>
                  <a:gd name="T8" fmla="*/ 11 w 11"/>
                  <a:gd name="T9" fmla="*/ 1 h 7"/>
                  <a:gd name="T10" fmla="*/ 7 w 11"/>
                  <a:gd name="T11" fmla="*/ 2 h 7"/>
                  <a:gd name="T12" fmla="*/ 6 w 1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2" y="1"/>
                      <a:pt x="0" y="4"/>
                      <a:pt x="1" y="5"/>
                    </a:cubicBezTo>
                    <a:cubicBezTo>
                      <a:pt x="1" y="7"/>
                      <a:pt x="4" y="6"/>
                      <a:pt x="4" y="6"/>
                    </a:cubicBezTo>
                    <a:cubicBezTo>
                      <a:pt x="8" y="6"/>
                      <a:pt x="10" y="3"/>
                      <a:pt x="11" y="1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6" y="2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2" name="Freeform 6574"/>
              <p:cNvSpPr/>
              <p:nvPr/>
            </p:nvSpPr>
            <p:spPr bwMode="auto">
              <a:xfrm>
                <a:off x="5768931" y="1182658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3" name="Freeform 6575"/>
              <p:cNvSpPr/>
              <p:nvPr/>
            </p:nvSpPr>
            <p:spPr bwMode="auto">
              <a:xfrm>
                <a:off x="5953080" y="1182658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0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4" name="Freeform 6576"/>
              <p:cNvSpPr/>
              <p:nvPr/>
            </p:nvSpPr>
            <p:spPr bwMode="auto">
              <a:xfrm>
                <a:off x="5959429" y="1181070"/>
                <a:ext cx="15875" cy="7938"/>
              </a:xfrm>
              <a:custGeom>
                <a:avLst/>
                <a:gdLst>
                  <a:gd name="T0" fmla="*/ 2 w 10"/>
                  <a:gd name="T1" fmla="*/ 2 h 5"/>
                  <a:gd name="T2" fmla="*/ 4 w 10"/>
                  <a:gd name="T3" fmla="*/ 5 h 5"/>
                  <a:gd name="T4" fmla="*/ 4 w 10"/>
                  <a:gd name="T5" fmla="*/ 3 h 5"/>
                  <a:gd name="T6" fmla="*/ 5 w 10"/>
                  <a:gd name="T7" fmla="*/ 3 h 5"/>
                  <a:gd name="T8" fmla="*/ 6 w 10"/>
                  <a:gd name="T9" fmla="*/ 4 h 5"/>
                  <a:gd name="T10" fmla="*/ 10 w 10"/>
                  <a:gd name="T11" fmla="*/ 1 h 5"/>
                  <a:gd name="T12" fmla="*/ 2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2" y="2"/>
                    </a:moveTo>
                    <a:cubicBezTo>
                      <a:pt x="2" y="3"/>
                      <a:pt x="0" y="5"/>
                      <a:pt x="4" y="5"/>
                    </a:cubicBezTo>
                    <a:cubicBezTo>
                      <a:pt x="7" y="5"/>
                      <a:pt x="4" y="4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5" name="Freeform 6577"/>
              <p:cNvSpPr/>
              <p:nvPr/>
            </p:nvSpPr>
            <p:spPr bwMode="auto">
              <a:xfrm>
                <a:off x="6014991" y="1179485"/>
                <a:ext cx="12700" cy="9524"/>
              </a:xfrm>
              <a:custGeom>
                <a:avLst/>
                <a:gdLst>
                  <a:gd name="T0" fmla="*/ 0 w 9"/>
                  <a:gd name="T1" fmla="*/ 5 h 6"/>
                  <a:gd name="T2" fmla="*/ 3 w 9"/>
                  <a:gd name="T3" fmla="*/ 6 h 6"/>
                  <a:gd name="T4" fmla="*/ 8 w 9"/>
                  <a:gd name="T5" fmla="*/ 6 h 6"/>
                  <a:gd name="T6" fmla="*/ 9 w 9"/>
                  <a:gd name="T7" fmla="*/ 2 h 6"/>
                  <a:gd name="T8" fmla="*/ 0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1" y="6"/>
                      <a:pt x="3" y="4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4" y="0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6" name="Freeform 6578"/>
              <p:cNvSpPr/>
              <p:nvPr/>
            </p:nvSpPr>
            <p:spPr bwMode="auto">
              <a:xfrm>
                <a:off x="6041979" y="1182660"/>
                <a:ext cx="33338" cy="7938"/>
              </a:xfrm>
              <a:custGeom>
                <a:avLst/>
                <a:gdLst>
                  <a:gd name="T0" fmla="*/ 0 w 21"/>
                  <a:gd name="T1" fmla="*/ 1 h 5"/>
                  <a:gd name="T2" fmla="*/ 0 w 21"/>
                  <a:gd name="T3" fmla="*/ 5 h 5"/>
                  <a:gd name="T4" fmla="*/ 5 w 21"/>
                  <a:gd name="T5" fmla="*/ 4 h 5"/>
                  <a:gd name="T6" fmla="*/ 21 w 21"/>
                  <a:gd name="T7" fmla="*/ 0 h 5"/>
                  <a:gd name="T8" fmla="*/ 0 w 2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9" y="0"/>
                      <a:pt x="17" y="2"/>
                      <a:pt x="21" y="0"/>
                    </a:cubicBezTo>
                    <a:cubicBezTo>
                      <a:pt x="14" y="0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7" name="Freeform 6579"/>
              <p:cNvSpPr/>
              <p:nvPr/>
            </p:nvSpPr>
            <p:spPr bwMode="auto">
              <a:xfrm>
                <a:off x="6334077" y="1181084"/>
                <a:ext cx="26988" cy="12699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1 h 8"/>
                  <a:gd name="T4" fmla="*/ 8 w 17"/>
                  <a:gd name="T5" fmla="*/ 1 h 8"/>
                  <a:gd name="T6" fmla="*/ 9 w 17"/>
                  <a:gd name="T7" fmla="*/ 3 h 8"/>
                  <a:gd name="T8" fmla="*/ 3 w 17"/>
                  <a:gd name="T9" fmla="*/ 3 h 8"/>
                  <a:gd name="T10" fmla="*/ 9 w 17"/>
                  <a:gd name="T11" fmla="*/ 7 h 8"/>
                  <a:gd name="T12" fmla="*/ 17 w 17"/>
                  <a:gd name="T13" fmla="*/ 3 h 8"/>
                  <a:gd name="T14" fmla="*/ 11 w 17"/>
                  <a:gd name="T15" fmla="*/ 3 h 8"/>
                  <a:gd name="T16" fmla="*/ 12 w 17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5" y="4"/>
                      <a:pt x="3" y="3"/>
                    </a:cubicBezTo>
                    <a:cubicBezTo>
                      <a:pt x="0" y="7"/>
                      <a:pt x="7" y="6"/>
                      <a:pt x="9" y="7"/>
                    </a:cubicBezTo>
                    <a:cubicBezTo>
                      <a:pt x="15" y="8"/>
                      <a:pt x="11" y="3"/>
                      <a:pt x="17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8" name="Freeform 6580"/>
              <p:cNvSpPr/>
              <p:nvPr/>
            </p:nvSpPr>
            <p:spPr bwMode="auto">
              <a:xfrm>
                <a:off x="5994354" y="1184259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2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1"/>
                      <a:pt x="0" y="3"/>
                      <a:pt x="2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9" name="Freeform 6581"/>
              <p:cNvSpPr/>
              <p:nvPr/>
            </p:nvSpPr>
            <p:spPr bwMode="auto">
              <a:xfrm>
                <a:off x="6226128" y="1182672"/>
                <a:ext cx="15875" cy="9525"/>
              </a:xfrm>
              <a:custGeom>
                <a:avLst/>
                <a:gdLst>
                  <a:gd name="T0" fmla="*/ 3 w 10"/>
                  <a:gd name="T1" fmla="*/ 1 h 6"/>
                  <a:gd name="T2" fmla="*/ 9 w 10"/>
                  <a:gd name="T3" fmla="*/ 5 h 6"/>
                  <a:gd name="T4" fmla="*/ 10 w 10"/>
                  <a:gd name="T5" fmla="*/ 3 h 6"/>
                  <a:gd name="T6" fmla="*/ 3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3" y="1"/>
                    </a:moveTo>
                    <a:cubicBezTo>
                      <a:pt x="0" y="6"/>
                      <a:pt x="6" y="3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0" name="Freeform 6582"/>
              <p:cNvSpPr/>
              <p:nvPr/>
            </p:nvSpPr>
            <p:spPr bwMode="auto">
              <a:xfrm>
                <a:off x="6262639" y="1182672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1" name="Freeform 6583"/>
              <p:cNvSpPr/>
              <p:nvPr/>
            </p:nvSpPr>
            <p:spPr bwMode="auto">
              <a:xfrm>
                <a:off x="6272164" y="1182658"/>
                <a:ext cx="6350" cy="4763"/>
              </a:xfrm>
              <a:custGeom>
                <a:avLst/>
                <a:gdLst>
                  <a:gd name="T0" fmla="*/ 4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2" name="Freeform 6584"/>
              <p:cNvSpPr/>
              <p:nvPr/>
            </p:nvSpPr>
            <p:spPr bwMode="auto">
              <a:xfrm>
                <a:off x="5759406" y="1184244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2" y="1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3" name="Freeform 6585"/>
              <p:cNvSpPr/>
              <p:nvPr/>
            </p:nvSpPr>
            <p:spPr bwMode="auto">
              <a:xfrm>
                <a:off x="5940380" y="118424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4" name="Freeform 6586"/>
              <p:cNvSpPr/>
              <p:nvPr/>
            </p:nvSpPr>
            <p:spPr bwMode="auto">
              <a:xfrm>
                <a:off x="5897517" y="1182670"/>
                <a:ext cx="33338" cy="12699"/>
              </a:xfrm>
              <a:custGeom>
                <a:avLst/>
                <a:gdLst>
                  <a:gd name="T0" fmla="*/ 8 w 21"/>
                  <a:gd name="T1" fmla="*/ 1 h 8"/>
                  <a:gd name="T2" fmla="*/ 0 w 21"/>
                  <a:gd name="T3" fmla="*/ 3 h 8"/>
                  <a:gd name="T4" fmla="*/ 4 w 21"/>
                  <a:gd name="T5" fmla="*/ 4 h 8"/>
                  <a:gd name="T6" fmla="*/ 13 w 21"/>
                  <a:gd name="T7" fmla="*/ 8 h 8"/>
                  <a:gd name="T8" fmla="*/ 17 w 21"/>
                  <a:gd name="T9" fmla="*/ 3 h 8"/>
                  <a:gd name="T10" fmla="*/ 19 w 21"/>
                  <a:gd name="T11" fmla="*/ 4 h 8"/>
                  <a:gd name="T12" fmla="*/ 21 w 21"/>
                  <a:gd name="T13" fmla="*/ 2 h 8"/>
                  <a:gd name="T14" fmla="*/ 8 w 21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8" y="1"/>
                    </a:moveTo>
                    <a:cubicBezTo>
                      <a:pt x="6" y="3"/>
                      <a:pt x="0" y="1"/>
                      <a:pt x="0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6" y="7"/>
                      <a:pt x="8" y="7"/>
                      <a:pt x="13" y="8"/>
                    </a:cubicBezTo>
                    <a:cubicBezTo>
                      <a:pt x="18" y="8"/>
                      <a:pt x="15" y="4"/>
                      <a:pt x="17" y="3"/>
                    </a:cubicBezTo>
                    <a:cubicBezTo>
                      <a:pt x="17" y="3"/>
                      <a:pt x="18" y="4"/>
                      <a:pt x="19" y="4"/>
                    </a:cubicBezTo>
                    <a:cubicBezTo>
                      <a:pt x="20" y="4"/>
                      <a:pt x="21" y="3"/>
                      <a:pt x="21" y="2"/>
                    </a:cubicBezTo>
                    <a:cubicBezTo>
                      <a:pt x="16" y="0"/>
                      <a:pt x="13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5" name="Freeform 6587"/>
              <p:cNvSpPr/>
              <p:nvPr/>
            </p:nvSpPr>
            <p:spPr bwMode="auto">
              <a:xfrm>
                <a:off x="6318202" y="1184257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6" name="Freeform 6588"/>
              <p:cNvSpPr/>
              <p:nvPr/>
            </p:nvSpPr>
            <p:spPr bwMode="auto">
              <a:xfrm>
                <a:off x="6284864" y="1184257"/>
                <a:ext cx="33338" cy="7938"/>
              </a:xfrm>
              <a:custGeom>
                <a:avLst/>
                <a:gdLst>
                  <a:gd name="T0" fmla="*/ 3 w 21"/>
                  <a:gd name="T1" fmla="*/ 3 h 5"/>
                  <a:gd name="T2" fmla="*/ 7 w 21"/>
                  <a:gd name="T3" fmla="*/ 1 h 5"/>
                  <a:gd name="T4" fmla="*/ 10 w 21"/>
                  <a:gd name="T5" fmla="*/ 3 h 5"/>
                  <a:gd name="T6" fmla="*/ 12 w 21"/>
                  <a:gd name="T7" fmla="*/ 3 h 5"/>
                  <a:gd name="T8" fmla="*/ 21 w 21"/>
                  <a:gd name="T9" fmla="*/ 1 h 5"/>
                  <a:gd name="T10" fmla="*/ 4 w 21"/>
                  <a:gd name="T11" fmla="*/ 0 h 5"/>
                  <a:gd name="T12" fmla="*/ 3 w 21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3" y="3"/>
                    </a:moveTo>
                    <a:cubicBezTo>
                      <a:pt x="6" y="4"/>
                      <a:pt x="5" y="2"/>
                      <a:pt x="7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7" y="5"/>
                      <a:pt x="18" y="1"/>
                      <a:pt x="21" y="1"/>
                    </a:cubicBezTo>
                    <a:cubicBezTo>
                      <a:pt x="15" y="0"/>
                      <a:pt x="11" y="0"/>
                      <a:pt x="4" y="0"/>
                    </a:cubicBezTo>
                    <a:cubicBezTo>
                      <a:pt x="5" y="1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7" name="Freeform 6589"/>
              <p:cNvSpPr/>
              <p:nvPr/>
            </p:nvSpPr>
            <p:spPr bwMode="auto">
              <a:xfrm>
                <a:off x="5818143" y="11874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8" name="Freeform 6590"/>
              <p:cNvSpPr/>
              <p:nvPr/>
            </p:nvSpPr>
            <p:spPr bwMode="auto">
              <a:xfrm>
                <a:off x="5818143" y="1187432"/>
                <a:ext cx="9525" cy="317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2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9" name="Freeform 6591"/>
              <p:cNvSpPr/>
              <p:nvPr/>
            </p:nvSpPr>
            <p:spPr bwMode="auto">
              <a:xfrm>
                <a:off x="5811793" y="118584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0" name="Freeform 6592"/>
              <p:cNvSpPr/>
              <p:nvPr/>
            </p:nvSpPr>
            <p:spPr bwMode="auto">
              <a:xfrm>
                <a:off x="5778456" y="1187432"/>
                <a:ext cx="30163" cy="12699"/>
              </a:xfrm>
              <a:custGeom>
                <a:avLst/>
                <a:gdLst>
                  <a:gd name="T0" fmla="*/ 1 w 20"/>
                  <a:gd name="T1" fmla="*/ 3 h 8"/>
                  <a:gd name="T2" fmla="*/ 5 w 20"/>
                  <a:gd name="T3" fmla="*/ 8 h 8"/>
                  <a:gd name="T4" fmla="*/ 11 w 20"/>
                  <a:gd name="T5" fmla="*/ 8 h 8"/>
                  <a:gd name="T6" fmla="*/ 12 w 20"/>
                  <a:gd name="T7" fmla="*/ 2 h 8"/>
                  <a:gd name="T8" fmla="*/ 20 w 20"/>
                  <a:gd name="T9" fmla="*/ 1 h 8"/>
                  <a:gd name="T10" fmla="*/ 4 w 20"/>
                  <a:gd name="T11" fmla="*/ 0 h 8"/>
                  <a:gd name="T12" fmla="*/ 1 w 20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" y="3"/>
                    </a:moveTo>
                    <a:cubicBezTo>
                      <a:pt x="6" y="4"/>
                      <a:pt x="1" y="7"/>
                      <a:pt x="5" y="8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0"/>
                      <a:pt x="19" y="4"/>
                      <a:pt x="20" y="1"/>
                    </a:cubicBezTo>
                    <a:cubicBezTo>
                      <a:pt x="14" y="0"/>
                      <a:pt x="11" y="0"/>
                      <a:pt x="4" y="0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1" name="Freeform 6593"/>
              <p:cNvSpPr/>
              <p:nvPr/>
            </p:nvSpPr>
            <p:spPr bwMode="auto">
              <a:xfrm>
                <a:off x="6364238" y="118424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2" name="Freeform 6594"/>
              <p:cNvSpPr/>
              <p:nvPr/>
            </p:nvSpPr>
            <p:spPr bwMode="auto">
              <a:xfrm>
                <a:off x="6324551" y="1185839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3" name="Freeform 6595"/>
              <p:cNvSpPr/>
              <p:nvPr/>
            </p:nvSpPr>
            <p:spPr bwMode="auto">
              <a:xfrm>
                <a:off x="5765756" y="1189014"/>
                <a:ext cx="9525" cy="4763"/>
              </a:xfrm>
              <a:custGeom>
                <a:avLst/>
                <a:gdLst>
                  <a:gd name="T0" fmla="*/ 2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2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4" name="Freeform 6596"/>
              <p:cNvSpPr/>
              <p:nvPr/>
            </p:nvSpPr>
            <p:spPr bwMode="auto">
              <a:xfrm>
                <a:off x="6088015" y="1187426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5" name="Freeform 6597"/>
              <p:cNvSpPr/>
              <p:nvPr/>
            </p:nvSpPr>
            <p:spPr bwMode="auto">
              <a:xfrm>
                <a:off x="6091190" y="1187419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6" name="Freeform 6598"/>
              <p:cNvSpPr/>
              <p:nvPr/>
            </p:nvSpPr>
            <p:spPr bwMode="auto">
              <a:xfrm>
                <a:off x="6027691" y="1189007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7" name="Freeform 6599"/>
              <p:cNvSpPr/>
              <p:nvPr/>
            </p:nvSpPr>
            <p:spPr bwMode="auto">
              <a:xfrm>
                <a:off x="5746706" y="1189000"/>
                <a:ext cx="9525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6 w 6"/>
                  <a:gd name="T5" fmla="*/ 1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5" y="4"/>
                      <a:pt x="6" y="2"/>
                      <a:pt x="6" y="1"/>
                    </a:cubicBezTo>
                    <a:cubicBezTo>
                      <a:pt x="3" y="0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8" name="Freeform 6600"/>
              <p:cNvSpPr/>
              <p:nvPr/>
            </p:nvSpPr>
            <p:spPr bwMode="auto">
              <a:xfrm>
                <a:off x="5810206" y="1190589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8 w 8"/>
                  <a:gd name="T3" fmla="*/ 3 h 5"/>
                  <a:gd name="T4" fmla="*/ 0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1" y="5"/>
                      <a:pt x="4" y="3"/>
                      <a:pt x="8" y="3"/>
                    </a:cubicBezTo>
                    <a:cubicBezTo>
                      <a:pt x="8" y="0"/>
                      <a:pt x="3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9" name="Freeform 6601"/>
              <p:cNvSpPr/>
              <p:nvPr/>
            </p:nvSpPr>
            <p:spPr bwMode="auto">
              <a:xfrm>
                <a:off x="5822906" y="119376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0" name="Freeform 6602"/>
              <p:cNvSpPr/>
              <p:nvPr/>
            </p:nvSpPr>
            <p:spPr bwMode="auto">
              <a:xfrm>
                <a:off x="5722894" y="1192176"/>
                <a:ext cx="22225" cy="17462"/>
              </a:xfrm>
              <a:custGeom>
                <a:avLst/>
                <a:gdLst>
                  <a:gd name="T0" fmla="*/ 1 w 14"/>
                  <a:gd name="T1" fmla="*/ 7 h 12"/>
                  <a:gd name="T2" fmla="*/ 0 w 14"/>
                  <a:gd name="T3" fmla="*/ 11 h 12"/>
                  <a:gd name="T4" fmla="*/ 1 w 14"/>
                  <a:gd name="T5" fmla="*/ 11 h 12"/>
                  <a:gd name="T6" fmla="*/ 3 w 14"/>
                  <a:gd name="T7" fmla="*/ 10 h 12"/>
                  <a:gd name="T8" fmla="*/ 7 w 14"/>
                  <a:gd name="T9" fmla="*/ 11 h 12"/>
                  <a:gd name="T10" fmla="*/ 14 w 14"/>
                  <a:gd name="T11" fmla="*/ 3 h 12"/>
                  <a:gd name="T12" fmla="*/ 12 w 14"/>
                  <a:gd name="T13" fmla="*/ 4 h 12"/>
                  <a:gd name="T14" fmla="*/ 1 w 1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1" y="7"/>
                    </a:moveTo>
                    <a:cubicBezTo>
                      <a:pt x="5" y="8"/>
                      <a:pt x="0" y="10"/>
                      <a:pt x="0" y="11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5" y="12"/>
                      <a:pt x="7" y="11"/>
                    </a:cubicBezTo>
                    <a:cubicBezTo>
                      <a:pt x="9" y="8"/>
                      <a:pt x="13" y="6"/>
                      <a:pt x="14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0"/>
                      <a:pt x="7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1" name="Freeform 6603"/>
              <p:cNvSpPr/>
              <p:nvPr/>
            </p:nvSpPr>
            <p:spPr bwMode="auto">
              <a:xfrm>
                <a:off x="5756231" y="1192156"/>
                <a:ext cx="14288" cy="9524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6 h 7"/>
                  <a:gd name="T4" fmla="*/ 2 w 9"/>
                  <a:gd name="T5" fmla="*/ 5 h 7"/>
                  <a:gd name="T6" fmla="*/ 7 w 9"/>
                  <a:gd name="T7" fmla="*/ 7 h 7"/>
                  <a:gd name="T8" fmla="*/ 9 w 9"/>
                  <a:gd name="T9" fmla="*/ 5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0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2" name="Freeform 6604"/>
              <p:cNvSpPr/>
              <p:nvPr/>
            </p:nvSpPr>
            <p:spPr bwMode="auto">
              <a:xfrm>
                <a:off x="5746704" y="12001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3" name="Freeform 6605"/>
              <p:cNvSpPr/>
              <p:nvPr/>
            </p:nvSpPr>
            <p:spPr bwMode="auto">
              <a:xfrm>
                <a:off x="5653048" y="1208121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4" name="Freeform 6606"/>
              <p:cNvSpPr/>
              <p:nvPr/>
            </p:nvSpPr>
            <p:spPr bwMode="auto">
              <a:xfrm>
                <a:off x="5611813" y="1209676"/>
                <a:ext cx="11113" cy="3175"/>
              </a:xfrm>
              <a:custGeom>
                <a:avLst/>
                <a:gdLst>
                  <a:gd name="T0" fmla="*/ 1 w 7"/>
                  <a:gd name="T1" fmla="*/ 1 h 2"/>
                  <a:gd name="T2" fmla="*/ 1 w 7"/>
                  <a:gd name="T3" fmla="*/ 2 h 2"/>
                  <a:gd name="T4" fmla="*/ 7 w 7"/>
                  <a:gd name="T5" fmla="*/ 2 h 2"/>
                  <a:gd name="T6" fmla="*/ 7 w 7"/>
                  <a:gd name="T7" fmla="*/ 1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890814" y="2539679"/>
              <a:ext cx="2696413" cy="822618"/>
              <a:chOff x="1890814" y="2539679"/>
              <a:chExt cx="2696413" cy="822618"/>
            </a:xfrm>
          </p:grpSpPr>
          <p:sp>
            <p:nvSpPr>
              <p:cNvPr id="17" name="TextBox 8"/>
              <p:cNvSpPr txBox="1">
                <a:spLocks noChangeArrowheads="1"/>
              </p:cNvSpPr>
              <p:nvPr/>
            </p:nvSpPr>
            <p:spPr bwMode="auto">
              <a:xfrm>
                <a:off x="1945693" y="2582070"/>
                <a:ext cx="47982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Box 8"/>
              <p:cNvSpPr txBox="1">
                <a:spLocks noChangeArrowheads="1"/>
              </p:cNvSpPr>
              <p:nvPr/>
            </p:nvSpPr>
            <p:spPr bwMode="auto">
              <a:xfrm>
                <a:off x="1940948" y="2892329"/>
                <a:ext cx="39880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" name="直接连接符 16"/>
              <p:cNvCxnSpPr>
                <a:cxnSpLocks noChangeShapeType="1"/>
              </p:cNvCxnSpPr>
              <p:nvPr/>
            </p:nvCxnSpPr>
            <p:spPr bwMode="auto">
              <a:xfrm>
                <a:off x="1890814" y="2969268"/>
                <a:ext cx="36195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" name="TextBox 8"/>
              <p:cNvSpPr txBox="1">
                <a:spLocks noChangeArrowheads="1"/>
              </p:cNvSpPr>
              <p:nvPr/>
            </p:nvSpPr>
            <p:spPr bwMode="auto">
              <a:xfrm>
                <a:off x="2807265" y="2539679"/>
                <a:ext cx="47982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8"/>
              <p:cNvSpPr txBox="1">
                <a:spLocks noChangeArrowheads="1"/>
              </p:cNvSpPr>
              <p:nvPr/>
            </p:nvSpPr>
            <p:spPr bwMode="auto">
              <a:xfrm>
                <a:off x="2808473" y="2900632"/>
                <a:ext cx="39880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16"/>
              <p:cNvCxnSpPr>
                <a:cxnSpLocks noChangeShapeType="1"/>
              </p:cNvCxnSpPr>
              <p:nvPr/>
            </p:nvCxnSpPr>
            <p:spPr bwMode="auto">
              <a:xfrm>
                <a:off x="2752386" y="2969268"/>
                <a:ext cx="36195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" name="object 10"/>
              <p:cNvSpPr txBox="1">
                <a:spLocks noChangeArrowheads="1"/>
              </p:cNvSpPr>
              <p:nvPr/>
            </p:nvSpPr>
            <p:spPr bwMode="auto">
              <a:xfrm>
                <a:off x="2438520" y="2780086"/>
                <a:ext cx="333580" cy="482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1D1F1C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+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 bwMode="auto">
              <a:xfrm>
                <a:off x="3185862" y="2582071"/>
                <a:ext cx="1401365" cy="774712"/>
                <a:chOff x="832603" y="6377356"/>
                <a:chExt cx="1869164" cy="1032713"/>
              </a:xfrm>
            </p:grpSpPr>
            <p:sp>
              <p:nvSpPr>
                <p:cNvPr id="35" name="矩形 1"/>
                <p:cNvSpPr>
                  <a:spLocks noChangeArrowheads="1"/>
                </p:cNvSpPr>
                <p:nvPr/>
              </p:nvSpPr>
              <p:spPr bwMode="auto">
                <a:xfrm>
                  <a:off x="832603" y="6537347"/>
                  <a:ext cx="1869164" cy="6154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＝          </a:t>
                  </a:r>
                  <a:endPara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6" name="组合 3"/>
                <p:cNvGrpSpPr/>
                <p:nvPr/>
              </p:nvGrpSpPr>
              <p:grpSpPr bwMode="auto">
                <a:xfrm>
                  <a:off x="1373636" y="6377356"/>
                  <a:ext cx="736037" cy="1032713"/>
                  <a:chOff x="724346" y="1823607"/>
                  <a:chExt cx="736061" cy="1033617"/>
                </a:xfrm>
              </p:grpSpPr>
              <p:sp>
                <p:nvSpPr>
                  <p:cNvPr id="3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20396" y="1823607"/>
                    <a:ext cx="640011" cy="6159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dirty="0" smtClean="0"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7</a:t>
                    </a:r>
                    <a:endParaRPr lang="zh-CN" altLang="en-US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346" y="2241273"/>
                    <a:ext cx="724218" cy="6159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dirty="0" smtClean="0"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12</a:t>
                    </a:r>
                    <a:endParaRPr lang="zh-CN" altLang="en-US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39" name="直接连接符 38"/>
                  <p:cNvCxnSpPr/>
                  <p:nvPr/>
                </p:nvCxnSpPr>
                <p:spPr bwMode="auto">
                  <a:xfrm>
                    <a:off x="748630" y="2333408"/>
                    <a:ext cx="48279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467544" y="2960082"/>
            <a:ext cx="52625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）第三周完成总任务的</a:t>
            </a:r>
            <a:r>
              <a:rPr lang="zh-CN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几分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之几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55847" y="3219821"/>
            <a:ext cx="3611235" cy="881936"/>
            <a:chOff x="1597940" y="3767593"/>
            <a:chExt cx="3611235" cy="881936"/>
          </a:xfrm>
        </p:grpSpPr>
        <p:grpSp>
          <p:nvGrpSpPr>
            <p:cNvPr id="345" name="组合 344"/>
            <p:cNvGrpSpPr/>
            <p:nvPr/>
          </p:nvGrpSpPr>
          <p:grpSpPr>
            <a:xfrm>
              <a:off x="1597940" y="3939903"/>
              <a:ext cx="3611235" cy="628144"/>
              <a:chOff x="5380038" y="761231"/>
              <a:chExt cx="1100138" cy="457200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346" name="Freeform 6326"/>
              <p:cNvSpPr/>
              <p:nvPr/>
            </p:nvSpPr>
            <p:spPr bwMode="auto">
              <a:xfrm>
                <a:off x="6261101" y="10382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7" name="Freeform 6327"/>
              <p:cNvSpPr/>
              <p:nvPr/>
            </p:nvSpPr>
            <p:spPr bwMode="auto">
              <a:xfrm>
                <a:off x="6394451" y="114617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8" name="Freeform 6328"/>
              <p:cNvSpPr/>
              <p:nvPr/>
            </p:nvSpPr>
            <p:spPr bwMode="auto">
              <a:xfrm>
                <a:off x="6426201" y="865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9" name="Freeform 6329"/>
              <p:cNvSpPr>
                <a:spLocks noEditPoints="1"/>
              </p:cNvSpPr>
              <p:nvPr/>
            </p:nvSpPr>
            <p:spPr bwMode="auto">
              <a:xfrm>
                <a:off x="5395120" y="761231"/>
                <a:ext cx="1057275" cy="457200"/>
              </a:xfrm>
              <a:custGeom>
                <a:avLst/>
                <a:gdLst>
                  <a:gd name="T0" fmla="*/ 611 w 680"/>
                  <a:gd name="T1" fmla="*/ 20 h 295"/>
                  <a:gd name="T2" fmla="*/ 570 w 680"/>
                  <a:gd name="T3" fmla="*/ 9 h 295"/>
                  <a:gd name="T4" fmla="*/ 587 w 680"/>
                  <a:gd name="T5" fmla="*/ 24 h 295"/>
                  <a:gd name="T6" fmla="*/ 512 w 680"/>
                  <a:gd name="T7" fmla="*/ 36 h 295"/>
                  <a:gd name="T8" fmla="*/ 488 w 680"/>
                  <a:gd name="T9" fmla="*/ 24 h 295"/>
                  <a:gd name="T10" fmla="*/ 443 w 680"/>
                  <a:gd name="T11" fmla="*/ 6 h 295"/>
                  <a:gd name="T12" fmla="*/ 322 w 680"/>
                  <a:gd name="T13" fmla="*/ 5 h 295"/>
                  <a:gd name="T14" fmla="*/ 166 w 680"/>
                  <a:gd name="T15" fmla="*/ 15 h 295"/>
                  <a:gd name="T16" fmla="*/ 23 w 680"/>
                  <a:gd name="T17" fmla="*/ 40 h 295"/>
                  <a:gd name="T18" fmla="*/ 21 w 680"/>
                  <a:gd name="T19" fmla="*/ 76 h 295"/>
                  <a:gd name="T20" fmla="*/ 16 w 680"/>
                  <a:gd name="T21" fmla="*/ 113 h 295"/>
                  <a:gd name="T22" fmla="*/ 6 w 680"/>
                  <a:gd name="T23" fmla="*/ 159 h 295"/>
                  <a:gd name="T24" fmla="*/ 6 w 680"/>
                  <a:gd name="T25" fmla="*/ 183 h 295"/>
                  <a:gd name="T26" fmla="*/ 19 w 680"/>
                  <a:gd name="T27" fmla="*/ 267 h 295"/>
                  <a:gd name="T28" fmla="*/ 180 w 680"/>
                  <a:gd name="T29" fmla="*/ 284 h 295"/>
                  <a:gd name="T30" fmla="*/ 251 w 680"/>
                  <a:gd name="T31" fmla="*/ 272 h 295"/>
                  <a:gd name="T32" fmla="*/ 331 w 680"/>
                  <a:gd name="T33" fmla="*/ 266 h 295"/>
                  <a:gd name="T34" fmla="*/ 458 w 680"/>
                  <a:gd name="T35" fmla="*/ 269 h 295"/>
                  <a:gd name="T36" fmla="*/ 327 w 680"/>
                  <a:gd name="T37" fmla="*/ 266 h 295"/>
                  <a:gd name="T38" fmla="*/ 355 w 680"/>
                  <a:gd name="T39" fmla="*/ 252 h 295"/>
                  <a:gd name="T40" fmla="*/ 479 w 680"/>
                  <a:gd name="T41" fmla="*/ 245 h 295"/>
                  <a:gd name="T42" fmla="*/ 581 w 680"/>
                  <a:gd name="T43" fmla="*/ 249 h 295"/>
                  <a:gd name="T44" fmla="*/ 527 w 680"/>
                  <a:gd name="T45" fmla="*/ 237 h 295"/>
                  <a:gd name="T46" fmla="*/ 399 w 680"/>
                  <a:gd name="T47" fmla="*/ 230 h 295"/>
                  <a:gd name="T48" fmla="*/ 500 w 680"/>
                  <a:gd name="T49" fmla="*/ 217 h 295"/>
                  <a:gd name="T50" fmla="*/ 533 w 680"/>
                  <a:gd name="T51" fmla="*/ 208 h 295"/>
                  <a:gd name="T52" fmla="*/ 659 w 680"/>
                  <a:gd name="T53" fmla="*/ 221 h 295"/>
                  <a:gd name="T54" fmla="*/ 595 w 680"/>
                  <a:gd name="T55" fmla="*/ 175 h 295"/>
                  <a:gd name="T56" fmla="*/ 583 w 680"/>
                  <a:gd name="T57" fmla="*/ 198 h 295"/>
                  <a:gd name="T58" fmla="*/ 429 w 680"/>
                  <a:gd name="T59" fmla="*/ 190 h 295"/>
                  <a:gd name="T60" fmla="*/ 275 w 680"/>
                  <a:gd name="T61" fmla="*/ 184 h 295"/>
                  <a:gd name="T62" fmla="*/ 228 w 680"/>
                  <a:gd name="T63" fmla="*/ 163 h 295"/>
                  <a:gd name="T64" fmla="*/ 397 w 680"/>
                  <a:gd name="T65" fmla="*/ 154 h 295"/>
                  <a:gd name="T66" fmla="*/ 598 w 680"/>
                  <a:gd name="T67" fmla="*/ 157 h 295"/>
                  <a:gd name="T68" fmla="*/ 523 w 680"/>
                  <a:gd name="T69" fmla="*/ 133 h 295"/>
                  <a:gd name="T70" fmla="*/ 434 w 680"/>
                  <a:gd name="T71" fmla="*/ 132 h 295"/>
                  <a:gd name="T72" fmla="*/ 328 w 680"/>
                  <a:gd name="T73" fmla="*/ 114 h 295"/>
                  <a:gd name="T74" fmla="*/ 463 w 680"/>
                  <a:gd name="T75" fmla="*/ 99 h 295"/>
                  <a:gd name="T76" fmla="*/ 580 w 680"/>
                  <a:gd name="T77" fmla="*/ 94 h 295"/>
                  <a:gd name="T78" fmla="*/ 638 w 680"/>
                  <a:gd name="T79" fmla="*/ 85 h 295"/>
                  <a:gd name="T80" fmla="*/ 416 w 680"/>
                  <a:gd name="T81" fmla="*/ 84 h 295"/>
                  <a:gd name="T82" fmla="*/ 371 w 680"/>
                  <a:gd name="T83" fmla="*/ 72 h 295"/>
                  <a:gd name="T84" fmla="*/ 617 w 680"/>
                  <a:gd name="T85" fmla="*/ 64 h 295"/>
                  <a:gd name="T86" fmla="*/ 41 w 680"/>
                  <a:gd name="T87" fmla="*/ 72 h 295"/>
                  <a:gd name="T88" fmla="*/ 117 w 680"/>
                  <a:gd name="T89" fmla="*/ 33 h 295"/>
                  <a:gd name="T90" fmla="*/ 450 w 680"/>
                  <a:gd name="T91" fmla="*/ 236 h 295"/>
                  <a:gd name="T92" fmla="*/ 489 w 680"/>
                  <a:gd name="T93" fmla="*/ 201 h 295"/>
                  <a:gd name="T94" fmla="*/ 433 w 680"/>
                  <a:gd name="T95" fmla="*/ 204 h 295"/>
                  <a:gd name="T96" fmla="*/ 337 w 680"/>
                  <a:gd name="T97" fmla="*/ 242 h 295"/>
                  <a:gd name="T98" fmla="*/ 259 w 680"/>
                  <a:gd name="T99" fmla="*/ 258 h 295"/>
                  <a:gd name="T100" fmla="*/ 424 w 680"/>
                  <a:gd name="T101" fmla="*/ 124 h 295"/>
                  <a:gd name="T102" fmla="*/ 557 w 680"/>
                  <a:gd name="T103" fmla="*/ 44 h 295"/>
                  <a:gd name="T104" fmla="*/ 271 w 680"/>
                  <a:gd name="T105" fmla="*/ 23 h 295"/>
                  <a:gd name="T106" fmla="*/ 376 w 680"/>
                  <a:gd name="T107" fmla="*/ 25 h 295"/>
                  <a:gd name="T108" fmla="*/ 272 w 680"/>
                  <a:gd name="T109" fmla="*/ 38 h 295"/>
                  <a:gd name="T110" fmla="*/ 445 w 680"/>
                  <a:gd name="T111" fmla="*/ 20 h 295"/>
                  <a:gd name="T112" fmla="*/ 619 w 680"/>
                  <a:gd name="T113" fmla="*/ 49 h 295"/>
                  <a:gd name="T114" fmla="*/ 473 w 680"/>
                  <a:gd name="T115" fmla="*/ 64 h 295"/>
                  <a:gd name="T116" fmla="*/ 440 w 680"/>
                  <a:gd name="T117" fmla="*/ 51 h 295"/>
                  <a:gd name="T118" fmla="*/ 455 w 680"/>
                  <a:gd name="T119" fmla="*/ 42 h 295"/>
                  <a:gd name="T120" fmla="*/ 614 w 680"/>
                  <a:gd name="T121" fmla="*/ 4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0" h="295">
                    <a:moveTo>
                      <a:pt x="669" y="49"/>
                    </a:moveTo>
                    <a:cubicBezTo>
                      <a:pt x="672" y="44"/>
                      <a:pt x="676" y="52"/>
                      <a:pt x="680" y="47"/>
                    </a:cubicBezTo>
                    <a:cubicBezTo>
                      <a:pt x="676" y="44"/>
                      <a:pt x="676" y="44"/>
                      <a:pt x="676" y="44"/>
                    </a:cubicBezTo>
                    <a:cubicBezTo>
                      <a:pt x="671" y="40"/>
                      <a:pt x="660" y="46"/>
                      <a:pt x="659" y="40"/>
                    </a:cubicBezTo>
                    <a:cubicBezTo>
                      <a:pt x="656" y="40"/>
                      <a:pt x="654" y="41"/>
                      <a:pt x="653" y="40"/>
                    </a:cubicBezTo>
                    <a:cubicBezTo>
                      <a:pt x="654" y="39"/>
                      <a:pt x="651" y="38"/>
                      <a:pt x="653" y="37"/>
                    </a:cubicBezTo>
                    <a:cubicBezTo>
                      <a:pt x="652" y="36"/>
                      <a:pt x="651" y="35"/>
                      <a:pt x="651" y="33"/>
                    </a:cubicBezTo>
                    <a:cubicBezTo>
                      <a:pt x="658" y="30"/>
                      <a:pt x="666" y="34"/>
                      <a:pt x="672" y="30"/>
                    </a:cubicBezTo>
                    <a:cubicBezTo>
                      <a:pt x="671" y="27"/>
                      <a:pt x="667" y="31"/>
                      <a:pt x="665" y="28"/>
                    </a:cubicBezTo>
                    <a:cubicBezTo>
                      <a:pt x="665" y="28"/>
                      <a:pt x="665" y="27"/>
                      <a:pt x="666" y="26"/>
                    </a:cubicBezTo>
                    <a:cubicBezTo>
                      <a:pt x="662" y="24"/>
                      <a:pt x="657" y="26"/>
                      <a:pt x="656" y="23"/>
                    </a:cubicBezTo>
                    <a:cubicBezTo>
                      <a:pt x="655" y="22"/>
                      <a:pt x="651" y="21"/>
                      <a:pt x="649" y="22"/>
                    </a:cubicBezTo>
                    <a:cubicBezTo>
                      <a:pt x="651" y="23"/>
                      <a:pt x="652" y="25"/>
                      <a:pt x="650" y="26"/>
                    </a:cubicBezTo>
                    <a:cubicBezTo>
                      <a:pt x="643" y="26"/>
                      <a:pt x="637" y="25"/>
                      <a:pt x="632" y="26"/>
                    </a:cubicBezTo>
                    <a:cubicBezTo>
                      <a:pt x="631" y="24"/>
                      <a:pt x="628" y="27"/>
                      <a:pt x="626" y="25"/>
                    </a:cubicBezTo>
                    <a:cubicBezTo>
                      <a:pt x="623" y="25"/>
                      <a:pt x="621" y="25"/>
                      <a:pt x="619" y="27"/>
                    </a:cubicBezTo>
                    <a:cubicBezTo>
                      <a:pt x="615" y="24"/>
                      <a:pt x="615" y="24"/>
                      <a:pt x="615" y="24"/>
                    </a:cubicBezTo>
                    <a:cubicBezTo>
                      <a:pt x="615" y="25"/>
                      <a:pt x="615" y="25"/>
                      <a:pt x="615" y="25"/>
                    </a:cubicBezTo>
                    <a:cubicBezTo>
                      <a:pt x="612" y="28"/>
                      <a:pt x="605" y="26"/>
                      <a:pt x="601" y="26"/>
                    </a:cubicBezTo>
                    <a:cubicBezTo>
                      <a:pt x="596" y="26"/>
                      <a:pt x="595" y="24"/>
                      <a:pt x="593" y="21"/>
                    </a:cubicBezTo>
                    <a:cubicBezTo>
                      <a:pt x="594" y="20"/>
                      <a:pt x="594" y="20"/>
                      <a:pt x="596" y="20"/>
                    </a:cubicBezTo>
                    <a:cubicBezTo>
                      <a:pt x="598" y="19"/>
                      <a:pt x="600" y="21"/>
                      <a:pt x="599" y="22"/>
                    </a:cubicBezTo>
                    <a:cubicBezTo>
                      <a:pt x="600" y="22"/>
                      <a:pt x="602" y="22"/>
                      <a:pt x="603" y="21"/>
                    </a:cubicBezTo>
                    <a:cubicBezTo>
                      <a:pt x="604" y="22"/>
                      <a:pt x="604" y="22"/>
                      <a:pt x="604" y="22"/>
                    </a:cubicBezTo>
                    <a:cubicBezTo>
                      <a:pt x="607" y="22"/>
                      <a:pt x="611" y="22"/>
                      <a:pt x="611" y="20"/>
                    </a:cubicBezTo>
                    <a:cubicBezTo>
                      <a:pt x="628" y="18"/>
                      <a:pt x="645" y="19"/>
                      <a:pt x="663" y="20"/>
                    </a:cubicBezTo>
                    <a:cubicBezTo>
                      <a:pt x="666" y="21"/>
                      <a:pt x="671" y="21"/>
                      <a:pt x="673" y="19"/>
                    </a:cubicBezTo>
                    <a:cubicBezTo>
                      <a:pt x="670" y="17"/>
                      <a:pt x="666" y="15"/>
                      <a:pt x="667" y="12"/>
                    </a:cubicBezTo>
                    <a:cubicBezTo>
                      <a:pt x="672" y="12"/>
                      <a:pt x="672" y="12"/>
                      <a:pt x="672" y="12"/>
                    </a:cubicBezTo>
                    <a:cubicBezTo>
                      <a:pt x="668" y="11"/>
                      <a:pt x="668" y="8"/>
                      <a:pt x="664" y="7"/>
                    </a:cubicBezTo>
                    <a:cubicBezTo>
                      <a:pt x="660" y="9"/>
                      <a:pt x="660" y="9"/>
                      <a:pt x="660" y="9"/>
                    </a:cubicBezTo>
                    <a:cubicBezTo>
                      <a:pt x="658" y="9"/>
                      <a:pt x="659" y="8"/>
                      <a:pt x="658" y="8"/>
                    </a:cubicBezTo>
                    <a:cubicBezTo>
                      <a:pt x="658" y="10"/>
                      <a:pt x="658" y="10"/>
                      <a:pt x="658" y="10"/>
                    </a:cubicBezTo>
                    <a:cubicBezTo>
                      <a:pt x="656" y="13"/>
                      <a:pt x="652" y="11"/>
                      <a:pt x="650" y="12"/>
                    </a:cubicBezTo>
                    <a:cubicBezTo>
                      <a:pt x="649" y="13"/>
                      <a:pt x="651" y="16"/>
                      <a:pt x="653" y="17"/>
                    </a:cubicBezTo>
                    <a:cubicBezTo>
                      <a:pt x="644" y="17"/>
                      <a:pt x="634" y="18"/>
                      <a:pt x="629" y="13"/>
                    </a:cubicBezTo>
                    <a:cubicBezTo>
                      <a:pt x="626" y="12"/>
                      <a:pt x="629" y="9"/>
                      <a:pt x="625" y="10"/>
                    </a:cubicBezTo>
                    <a:cubicBezTo>
                      <a:pt x="623" y="12"/>
                      <a:pt x="627" y="14"/>
                      <a:pt x="629" y="15"/>
                    </a:cubicBezTo>
                    <a:cubicBezTo>
                      <a:pt x="627" y="15"/>
                      <a:pt x="627" y="15"/>
                      <a:pt x="627" y="15"/>
                    </a:cubicBezTo>
                    <a:cubicBezTo>
                      <a:pt x="620" y="13"/>
                      <a:pt x="611" y="15"/>
                      <a:pt x="604" y="12"/>
                    </a:cubicBezTo>
                    <a:cubicBezTo>
                      <a:pt x="598" y="14"/>
                      <a:pt x="599" y="8"/>
                      <a:pt x="592" y="11"/>
                    </a:cubicBezTo>
                    <a:cubicBezTo>
                      <a:pt x="586" y="10"/>
                      <a:pt x="593" y="7"/>
                      <a:pt x="593" y="6"/>
                    </a:cubicBezTo>
                    <a:cubicBezTo>
                      <a:pt x="585" y="4"/>
                      <a:pt x="585" y="4"/>
                      <a:pt x="585" y="4"/>
                    </a:cubicBezTo>
                    <a:cubicBezTo>
                      <a:pt x="585" y="5"/>
                      <a:pt x="584" y="7"/>
                      <a:pt x="582" y="6"/>
                    </a:cubicBezTo>
                    <a:cubicBezTo>
                      <a:pt x="581" y="6"/>
                      <a:pt x="583" y="6"/>
                      <a:pt x="583" y="5"/>
                    </a:cubicBezTo>
                    <a:cubicBezTo>
                      <a:pt x="583" y="4"/>
                      <a:pt x="579" y="4"/>
                      <a:pt x="577" y="4"/>
                    </a:cubicBezTo>
                    <a:cubicBezTo>
                      <a:pt x="579" y="7"/>
                      <a:pt x="583" y="7"/>
                      <a:pt x="584" y="10"/>
                    </a:cubicBezTo>
                    <a:cubicBezTo>
                      <a:pt x="583" y="11"/>
                      <a:pt x="583" y="11"/>
                      <a:pt x="582" y="11"/>
                    </a:cubicBezTo>
                    <a:cubicBezTo>
                      <a:pt x="578" y="8"/>
                      <a:pt x="578" y="13"/>
                      <a:pt x="574" y="13"/>
                    </a:cubicBezTo>
                    <a:cubicBezTo>
                      <a:pt x="571" y="12"/>
                      <a:pt x="574" y="9"/>
                      <a:pt x="570" y="9"/>
                    </a:cubicBezTo>
                    <a:cubicBezTo>
                      <a:pt x="569" y="10"/>
                      <a:pt x="571" y="11"/>
                      <a:pt x="571" y="12"/>
                    </a:cubicBezTo>
                    <a:cubicBezTo>
                      <a:pt x="569" y="13"/>
                      <a:pt x="567" y="11"/>
                      <a:pt x="565" y="10"/>
                    </a:cubicBezTo>
                    <a:cubicBezTo>
                      <a:pt x="565" y="11"/>
                      <a:pt x="565" y="13"/>
                      <a:pt x="562" y="12"/>
                    </a:cubicBezTo>
                    <a:cubicBezTo>
                      <a:pt x="557" y="10"/>
                      <a:pt x="557" y="7"/>
                      <a:pt x="557" y="4"/>
                    </a:cubicBezTo>
                    <a:cubicBezTo>
                      <a:pt x="557" y="4"/>
                      <a:pt x="557" y="4"/>
                      <a:pt x="557" y="4"/>
                    </a:cubicBezTo>
                    <a:cubicBezTo>
                      <a:pt x="553" y="7"/>
                      <a:pt x="547" y="5"/>
                      <a:pt x="544" y="3"/>
                    </a:cubicBezTo>
                    <a:cubicBezTo>
                      <a:pt x="542" y="4"/>
                      <a:pt x="540" y="4"/>
                      <a:pt x="539" y="3"/>
                    </a:cubicBezTo>
                    <a:cubicBezTo>
                      <a:pt x="539" y="4"/>
                      <a:pt x="539" y="4"/>
                      <a:pt x="539" y="4"/>
                    </a:cubicBezTo>
                    <a:cubicBezTo>
                      <a:pt x="536" y="5"/>
                      <a:pt x="530" y="6"/>
                      <a:pt x="525" y="4"/>
                    </a:cubicBezTo>
                    <a:cubicBezTo>
                      <a:pt x="526" y="2"/>
                      <a:pt x="522" y="3"/>
                      <a:pt x="520" y="2"/>
                    </a:cubicBezTo>
                    <a:cubicBezTo>
                      <a:pt x="515" y="5"/>
                      <a:pt x="508" y="0"/>
                      <a:pt x="501" y="2"/>
                    </a:cubicBezTo>
                    <a:cubicBezTo>
                      <a:pt x="497" y="2"/>
                      <a:pt x="492" y="7"/>
                      <a:pt x="490" y="3"/>
                    </a:cubicBezTo>
                    <a:cubicBezTo>
                      <a:pt x="484" y="5"/>
                      <a:pt x="484" y="5"/>
                      <a:pt x="484" y="5"/>
                    </a:cubicBezTo>
                    <a:cubicBezTo>
                      <a:pt x="494" y="8"/>
                      <a:pt x="483" y="17"/>
                      <a:pt x="496" y="19"/>
                    </a:cubicBezTo>
                    <a:cubicBezTo>
                      <a:pt x="497" y="17"/>
                      <a:pt x="501" y="17"/>
                      <a:pt x="504" y="17"/>
                    </a:cubicBezTo>
                    <a:cubicBezTo>
                      <a:pt x="510" y="20"/>
                      <a:pt x="518" y="17"/>
                      <a:pt x="525" y="18"/>
                    </a:cubicBezTo>
                    <a:cubicBezTo>
                      <a:pt x="529" y="22"/>
                      <a:pt x="539" y="18"/>
                      <a:pt x="546" y="19"/>
                    </a:cubicBezTo>
                    <a:cubicBezTo>
                      <a:pt x="550" y="16"/>
                      <a:pt x="557" y="19"/>
                      <a:pt x="563" y="18"/>
                    </a:cubicBezTo>
                    <a:cubicBezTo>
                      <a:pt x="566" y="19"/>
                      <a:pt x="573" y="18"/>
                      <a:pt x="575" y="20"/>
                    </a:cubicBezTo>
                    <a:cubicBezTo>
                      <a:pt x="581" y="17"/>
                      <a:pt x="587" y="20"/>
                      <a:pt x="593" y="20"/>
                    </a:cubicBezTo>
                    <a:cubicBezTo>
                      <a:pt x="592" y="21"/>
                      <a:pt x="592" y="21"/>
                      <a:pt x="592" y="21"/>
                    </a:cubicBezTo>
                    <a:cubicBezTo>
                      <a:pt x="589" y="23"/>
                      <a:pt x="594" y="24"/>
                      <a:pt x="594" y="25"/>
                    </a:cubicBezTo>
                    <a:cubicBezTo>
                      <a:pt x="594" y="27"/>
                      <a:pt x="590" y="27"/>
                      <a:pt x="589" y="27"/>
                    </a:cubicBezTo>
                    <a:cubicBezTo>
                      <a:pt x="590" y="25"/>
                      <a:pt x="590" y="25"/>
                      <a:pt x="590" y="25"/>
                    </a:cubicBezTo>
                    <a:cubicBezTo>
                      <a:pt x="587" y="24"/>
                      <a:pt x="587" y="24"/>
                      <a:pt x="587" y="24"/>
                    </a:cubicBezTo>
                    <a:cubicBezTo>
                      <a:pt x="589" y="23"/>
                      <a:pt x="587" y="22"/>
                      <a:pt x="587" y="21"/>
                    </a:cubicBezTo>
                    <a:cubicBezTo>
                      <a:pt x="587" y="22"/>
                      <a:pt x="585" y="23"/>
                      <a:pt x="587" y="24"/>
                    </a:cubicBezTo>
                    <a:cubicBezTo>
                      <a:pt x="582" y="27"/>
                      <a:pt x="579" y="22"/>
                      <a:pt x="575" y="21"/>
                    </a:cubicBezTo>
                    <a:cubicBezTo>
                      <a:pt x="574" y="22"/>
                      <a:pt x="574" y="23"/>
                      <a:pt x="574" y="23"/>
                    </a:cubicBezTo>
                    <a:cubicBezTo>
                      <a:pt x="580" y="25"/>
                      <a:pt x="573" y="26"/>
                      <a:pt x="573" y="28"/>
                    </a:cubicBezTo>
                    <a:cubicBezTo>
                      <a:pt x="576" y="30"/>
                      <a:pt x="581" y="30"/>
                      <a:pt x="585" y="30"/>
                    </a:cubicBezTo>
                    <a:cubicBezTo>
                      <a:pt x="591" y="32"/>
                      <a:pt x="600" y="30"/>
                      <a:pt x="603" y="34"/>
                    </a:cubicBezTo>
                    <a:cubicBezTo>
                      <a:pt x="601" y="35"/>
                      <a:pt x="602" y="37"/>
                      <a:pt x="598" y="36"/>
                    </a:cubicBezTo>
                    <a:cubicBezTo>
                      <a:pt x="595" y="34"/>
                      <a:pt x="590" y="36"/>
                      <a:pt x="586" y="34"/>
                    </a:cubicBezTo>
                    <a:cubicBezTo>
                      <a:pt x="584" y="36"/>
                      <a:pt x="580" y="35"/>
                      <a:pt x="577" y="34"/>
                    </a:cubicBezTo>
                    <a:cubicBezTo>
                      <a:pt x="578" y="39"/>
                      <a:pt x="572" y="33"/>
                      <a:pt x="570" y="37"/>
                    </a:cubicBezTo>
                    <a:cubicBezTo>
                      <a:pt x="568" y="37"/>
                      <a:pt x="567" y="36"/>
                      <a:pt x="567" y="35"/>
                    </a:cubicBezTo>
                    <a:cubicBezTo>
                      <a:pt x="568" y="39"/>
                      <a:pt x="561" y="36"/>
                      <a:pt x="559" y="37"/>
                    </a:cubicBezTo>
                    <a:cubicBezTo>
                      <a:pt x="554" y="35"/>
                      <a:pt x="562" y="35"/>
                      <a:pt x="557" y="32"/>
                    </a:cubicBezTo>
                    <a:cubicBezTo>
                      <a:pt x="553" y="32"/>
                      <a:pt x="556" y="35"/>
                      <a:pt x="552" y="35"/>
                    </a:cubicBezTo>
                    <a:cubicBezTo>
                      <a:pt x="550" y="35"/>
                      <a:pt x="551" y="34"/>
                      <a:pt x="551" y="33"/>
                    </a:cubicBezTo>
                    <a:cubicBezTo>
                      <a:pt x="548" y="32"/>
                      <a:pt x="550" y="35"/>
                      <a:pt x="548" y="35"/>
                    </a:cubicBezTo>
                    <a:cubicBezTo>
                      <a:pt x="535" y="31"/>
                      <a:pt x="548" y="39"/>
                      <a:pt x="539" y="40"/>
                    </a:cubicBezTo>
                    <a:cubicBezTo>
                      <a:pt x="538" y="40"/>
                      <a:pt x="538" y="40"/>
                      <a:pt x="538" y="40"/>
                    </a:cubicBezTo>
                    <a:cubicBezTo>
                      <a:pt x="538" y="39"/>
                      <a:pt x="539" y="38"/>
                      <a:pt x="540" y="38"/>
                    </a:cubicBezTo>
                    <a:cubicBezTo>
                      <a:pt x="537" y="36"/>
                      <a:pt x="538" y="34"/>
                      <a:pt x="535" y="32"/>
                    </a:cubicBezTo>
                    <a:cubicBezTo>
                      <a:pt x="533" y="33"/>
                      <a:pt x="533" y="33"/>
                      <a:pt x="533" y="33"/>
                    </a:cubicBezTo>
                    <a:cubicBezTo>
                      <a:pt x="528" y="33"/>
                      <a:pt x="534" y="37"/>
                      <a:pt x="530" y="38"/>
                    </a:cubicBezTo>
                    <a:cubicBezTo>
                      <a:pt x="529" y="40"/>
                      <a:pt x="526" y="38"/>
                      <a:pt x="524" y="38"/>
                    </a:cubicBezTo>
                    <a:cubicBezTo>
                      <a:pt x="521" y="34"/>
                      <a:pt x="516" y="37"/>
                      <a:pt x="512" y="36"/>
                    </a:cubicBezTo>
                    <a:cubicBezTo>
                      <a:pt x="509" y="34"/>
                      <a:pt x="506" y="36"/>
                      <a:pt x="503" y="35"/>
                    </a:cubicBezTo>
                    <a:cubicBezTo>
                      <a:pt x="497" y="32"/>
                      <a:pt x="489" y="37"/>
                      <a:pt x="484" y="33"/>
                    </a:cubicBezTo>
                    <a:cubicBezTo>
                      <a:pt x="481" y="36"/>
                      <a:pt x="478" y="31"/>
                      <a:pt x="475" y="34"/>
                    </a:cubicBezTo>
                    <a:cubicBezTo>
                      <a:pt x="468" y="35"/>
                      <a:pt x="473" y="31"/>
                      <a:pt x="471" y="29"/>
                    </a:cubicBezTo>
                    <a:cubicBezTo>
                      <a:pt x="477" y="27"/>
                      <a:pt x="483" y="27"/>
                      <a:pt x="489" y="27"/>
                    </a:cubicBezTo>
                    <a:cubicBezTo>
                      <a:pt x="490" y="27"/>
                      <a:pt x="490" y="28"/>
                      <a:pt x="489" y="28"/>
                    </a:cubicBezTo>
                    <a:cubicBezTo>
                      <a:pt x="493" y="28"/>
                      <a:pt x="495" y="32"/>
                      <a:pt x="499" y="32"/>
                    </a:cubicBezTo>
                    <a:cubicBezTo>
                      <a:pt x="503" y="31"/>
                      <a:pt x="499" y="28"/>
                      <a:pt x="502" y="28"/>
                    </a:cubicBezTo>
                    <a:cubicBezTo>
                      <a:pt x="512" y="31"/>
                      <a:pt x="523" y="29"/>
                      <a:pt x="533" y="28"/>
                    </a:cubicBezTo>
                    <a:cubicBezTo>
                      <a:pt x="536" y="30"/>
                      <a:pt x="539" y="29"/>
                      <a:pt x="541" y="30"/>
                    </a:cubicBezTo>
                    <a:cubicBezTo>
                      <a:pt x="545" y="30"/>
                      <a:pt x="543" y="28"/>
                      <a:pt x="546" y="28"/>
                    </a:cubicBezTo>
                    <a:cubicBezTo>
                      <a:pt x="547" y="28"/>
                      <a:pt x="548" y="28"/>
                      <a:pt x="548" y="29"/>
                    </a:cubicBezTo>
                    <a:cubicBezTo>
                      <a:pt x="555" y="29"/>
                      <a:pt x="555" y="29"/>
                      <a:pt x="555" y="29"/>
                    </a:cubicBezTo>
                    <a:cubicBezTo>
                      <a:pt x="559" y="27"/>
                      <a:pt x="562" y="31"/>
                      <a:pt x="564" y="27"/>
                    </a:cubicBezTo>
                    <a:cubicBezTo>
                      <a:pt x="560" y="25"/>
                      <a:pt x="553" y="29"/>
                      <a:pt x="550" y="25"/>
                    </a:cubicBezTo>
                    <a:cubicBezTo>
                      <a:pt x="544" y="27"/>
                      <a:pt x="545" y="22"/>
                      <a:pt x="541" y="22"/>
                    </a:cubicBezTo>
                    <a:cubicBezTo>
                      <a:pt x="539" y="26"/>
                      <a:pt x="534" y="24"/>
                      <a:pt x="531" y="24"/>
                    </a:cubicBezTo>
                    <a:cubicBezTo>
                      <a:pt x="527" y="23"/>
                      <a:pt x="521" y="27"/>
                      <a:pt x="518" y="23"/>
                    </a:cubicBezTo>
                    <a:cubicBezTo>
                      <a:pt x="517" y="21"/>
                      <a:pt x="510" y="23"/>
                      <a:pt x="508" y="21"/>
                    </a:cubicBezTo>
                    <a:cubicBezTo>
                      <a:pt x="508" y="23"/>
                      <a:pt x="508" y="24"/>
                      <a:pt x="509" y="25"/>
                    </a:cubicBezTo>
                    <a:cubicBezTo>
                      <a:pt x="505" y="29"/>
                      <a:pt x="503" y="23"/>
                      <a:pt x="499" y="25"/>
                    </a:cubicBezTo>
                    <a:cubicBezTo>
                      <a:pt x="498" y="24"/>
                      <a:pt x="500" y="24"/>
                      <a:pt x="501" y="23"/>
                    </a:cubicBezTo>
                    <a:cubicBezTo>
                      <a:pt x="498" y="23"/>
                      <a:pt x="495" y="22"/>
                      <a:pt x="494" y="21"/>
                    </a:cubicBezTo>
                    <a:cubicBezTo>
                      <a:pt x="491" y="20"/>
                      <a:pt x="488" y="22"/>
                      <a:pt x="486" y="23"/>
                    </a:cubicBezTo>
                    <a:cubicBezTo>
                      <a:pt x="488" y="24"/>
                      <a:pt x="488" y="24"/>
                      <a:pt x="488" y="24"/>
                    </a:cubicBezTo>
                    <a:cubicBezTo>
                      <a:pt x="483" y="25"/>
                      <a:pt x="479" y="25"/>
                      <a:pt x="475" y="25"/>
                    </a:cubicBezTo>
                    <a:cubicBezTo>
                      <a:pt x="477" y="24"/>
                      <a:pt x="477" y="24"/>
                      <a:pt x="477" y="24"/>
                    </a:cubicBezTo>
                    <a:cubicBezTo>
                      <a:pt x="474" y="25"/>
                      <a:pt x="468" y="19"/>
                      <a:pt x="468" y="24"/>
                    </a:cubicBezTo>
                    <a:cubicBezTo>
                      <a:pt x="467" y="25"/>
                      <a:pt x="465" y="22"/>
                      <a:pt x="463" y="24"/>
                    </a:cubicBezTo>
                    <a:cubicBezTo>
                      <a:pt x="463" y="27"/>
                      <a:pt x="467" y="28"/>
                      <a:pt x="468" y="29"/>
                    </a:cubicBezTo>
                    <a:cubicBezTo>
                      <a:pt x="465" y="30"/>
                      <a:pt x="467" y="33"/>
                      <a:pt x="464" y="34"/>
                    </a:cubicBezTo>
                    <a:cubicBezTo>
                      <a:pt x="455" y="37"/>
                      <a:pt x="450" y="32"/>
                      <a:pt x="444" y="30"/>
                    </a:cubicBezTo>
                    <a:cubicBezTo>
                      <a:pt x="441" y="31"/>
                      <a:pt x="439" y="32"/>
                      <a:pt x="438" y="34"/>
                    </a:cubicBezTo>
                    <a:cubicBezTo>
                      <a:pt x="433" y="36"/>
                      <a:pt x="427" y="35"/>
                      <a:pt x="421" y="34"/>
                    </a:cubicBezTo>
                    <a:cubicBezTo>
                      <a:pt x="421" y="32"/>
                      <a:pt x="418" y="31"/>
                      <a:pt x="420" y="30"/>
                    </a:cubicBezTo>
                    <a:cubicBezTo>
                      <a:pt x="424" y="31"/>
                      <a:pt x="426" y="28"/>
                      <a:pt x="430" y="28"/>
                    </a:cubicBezTo>
                    <a:cubicBezTo>
                      <a:pt x="434" y="32"/>
                      <a:pt x="438" y="25"/>
                      <a:pt x="442" y="29"/>
                    </a:cubicBezTo>
                    <a:cubicBezTo>
                      <a:pt x="444" y="28"/>
                      <a:pt x="444" y="26"/>
                      <a:pt x="447" y="27"/>
                    </a:cubicBezTo>
                    <a:cubicBezTo>
                      <a:pt x="451" y="25"/>
                      <a:pt x="447" y="23"/>
                      <a:pt x="447" y="20"/>
                    </a:cubicBezTo>
                    <a:cubicBezTo>
                      <a:pt x="447" y="18"/>
                      <a:pt x="449" y="20"/>
                      <a:pt x="451" y="19"/>
                    </a:cubicBezTo>
                    <a:cubicBezTo>
                      <a:pt x="454" y="16"/>
                      <a:pt x="461" y="19"/>
                      <a:pt x="465" y="17"/>
                    </a:cubicBezTo>
                    <a:cubicBezTo>
                      <a:pt x="467" y="17"/>
                      <a:pt x="467" y="19"/>
                      <a:pt x="467" y="19"/>
                    </a:cubicBezTo>
                    <a:cubicBezTo>
                      <a:pt x="467" y="17"/>
                      <a:pt x="472" y="16"/>
                      <a:pt x="471" y="14"/>
                    </a:cubicBezTo>
                    <a:cubicBezTo>
                      <a:pt x="468" y="14"/>
                      <a:pt x="465" y="11"/>
                      <a:pt x="464" y="14"/>
                    </a:cubicBezTo>
                    <a:cubicBezTo>
                      <a:pt x="461" y="14"/>
                      <a:pt x="457" y="13"/>
                      <a:pt x="455" y="12"/>
                    </a:cubicBezTo>
                    <a:cubicBezTo>
                      <a:pt x="457" y="11"/>
                      <a:pt x="462" y="12"/>
                      <a:pt x="463" y="11"/>
                    </a:cubicBezTo>
                    <a:cubicBezTo>
                      <a:pt x="461" y="9"/>
                      <a:pt x="460" y="6"/>
                      <a:pt x="456" y="7"/>
                    </a:cubicBezTo>
                    <a:cubicBezTo>
                      <a:pt x="454" y="4"/>
                      <a:pt x="447" y="7"/>
                      <a:pt x="449" y="3"/>
                    </a:cubicBezTo>
                    <a:cubicBezTo>
                      <a:pt x="444" y="1"/>
                      <a:pt x="448" y="5"/>
                      <a:pt x="443" y="4"/>
                    </a:cubicBezTo>
                    <a:cubicBezTo>
                      <a:pt x="443" y="5"/>
                      <a:pt x="444" y="5"/>
                      <a:pt x="443" y="6"/>
                    </a:cubicBezTo>
                    <a:cubicBezTo>
                      <a:pt x="442" y="6"/>
                      <a:pt x="441" y="5"/>
                      <a:pt x="440" y="5"/>
                    </a:cubicBezTo>
                    <a:cubicBezTo>
                      <a:pt x="439" y="7"/>
                      <a:pt x="439" y="7"/>
                      <a:pt x="439" y="7"/>
                    </a:cubicBezTo>
                    <a:cubicBezTo>
                      <a:pt x="435" y="8"/>
                      <a:pt x="441" y="10"/>
                      <a:pt x="442" y="11"/>
                    </a:cubicBezTo>
                    <a:cubicBezTo>
                      <a:pt x="439" y="13"/>
                      <a:pt x="435" y="13"/>
                      <a:pt x="431" y="12"/>
                    </a:cubicBezTo>
                    <a:cubicBezTo>
                      <a:pt x="426" y="14"/>
                      <a:pt x="419" y="10"/>
                      <a:pt x="413" y="13"/>
                    </a:cubicBezTo>
                    <a:cubicBezTo>
                      <a:pt x="410" y="13"/>
                      <a:pt x="410" y="10"/>
                      <a:pt x="407" y="9"/>
                    </a:cubicBezTo>
                    <a:cubicBezTo>
                      <a:pt x="409" y="7"/>
                      <a:pt x="413" y="7"/>
                      <a:pt x="414" y="6"/>
                    </a:cubicBezTo>
                    <a:cubicBezTo>
                      <a:pt x="406" y="5"/>
                      <a:pt x="406" y="5"/>
                      <a:pt x="406" y="5"/>
                    </a:cubicBezTo>
                    <a:cubicBezTo>
                      <a:pt x="405" y="5"/>
                      <a:pt x="405" y="3"/>
                      <a:pt x="403" y="3"/>
                    </a:cubicBezTo>
                    <a:cubicBezTo>
                      <a:pt x="401" y="4"/>
                      <a:pt x="403" y="5"/>
                      <a:pt x="403" y="5"/>
                    </a:cubicBezTo>
                    <a:cubicBezTo>
                      <a:pt x="401" y="8"/>
                      <a:pt x="399" y="5"/>
                      <a:pt x="396" y="5"/>
                    </a:cubicBezTo>
                    <a:cubicBezTo>
                      <a:pt x="394" y="9"/>
                      <a:pt x="389" y="5"/>
                      <a:pt x="386" y="8"/>
                    </a:cubicBezTo>
                    <a:cubicBezTo>
                      <a:pt x="391" y="7"/>
                      <a:pt x="394" y="12"/>
                      <a:pt x="398" y="8"/>
                    </a:cubicBezTo>
                    <a:cubicBezTo>
                      <a:pt x="401" y="8"/>
                      <a:pt x="402" y="11"/>
                      <a:pt x="399" y="12"/>
                    </a:cubicBezTo>
                    <a:cubicBezTo>
                      <a:pt x="395" y="13"/>
                      <a:pt x="392" y="11"/>
                      <a:pt x="387" y="11"/>
                    </a:cubicBezTo>
                    <a:cubicBezTo>
                      <a:pt x="384" y="8"/>
                      <a:pt x="379" y="13"/>
                      <a:pt x="376" y="10"/>
                    </a:cubicBezTo>
                    <a:cubicBezTo>
                      <a:pt x="377" y="9"/>
                      <a:pt x="378" y="9"/>
                      <a:pt x="379" y="9"/>
                    </a:cubicBezTo>
                    <a:cubicBezTo>
                      <a:pt x="383" y="8"/>
                      <a:pt x="381" y="6"/>
                      <a:pt x="381" y="5"/>
                    </a:cubicBezTo>
                    <a:cubicBezTo>
                      <a:pt x="372" y="4"/>
                      <a:pt x="378" y="9"/>
                      <a:pt x="373" y="11"/>
                    </a:cubicBezTo>
                    <a:cubicBezTo>
                      <a:pt x="369" y="11"/>
                      <a:pt x="366" y="14"/>
                      <a:pt x="362" y="12"/>
                    </a:cubicBezTo>
                    <a:cubicBezTo>
                      <a:pt x="358" y="12"/>
                      <a:pt x="360" y="8"/>
                      <a:pt x="362" y="8"/>
                    </a:cubicBezTo>
                    <a:cubicBezTo>
                      <a:pt x="361" y="7"/>
                      <a:pt x="363" y="5"/>
                      <a:pt x="361" y="5"/>
                    </a:cubicBezTo>
                    <a:cubicBezTo>
                      <a:pt x="361" y="8"/>
                      <a:pt x="352" y="6"/>
                      <a:pt x="357" y="10"/>
                    </a:cubicBezTo>
                    <a:cubicBezTo>
                      <a:pt x="347" y="16"/>
                      <a:pt x="340" y="4"/>
                      <a:pt x="331" y="6"/>
                    </a:cubicBezTo>
                    <a:cubicBezTo>
                      <a:pt x="328" y="5"/>
                      <a:pt x="324" y="9"/>
                      <a:pt x="322" y="5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19" y="13"/>
                      <a:pt x="314" y="13"/>
                      <a:pt x="310" y="14"/>
                    </a:cubicBezTo>
                    <a:cubicBezTo>
                      <a:pt x="306" y="14"/>
                      <a:pt x="301" y="14"/>
                      <a:pt x="299" y="12"/>
                    </a:cubicBezTo>
                    <a:cubicBezTo>
                      <a:pt x="299" y="10"/>
                      <a:pt x="301" y="11"/>
                      <a:pt x="303" y="11"/>
                    </a:cubicBezTo>
                    <a:cubicBezTo>
                      <a:pt x="303" y="10"/>
                      <a:pt x="303" y="10"/>
                      <a:pt x="302" y="9"/>
                    </a:cubicBezTo>
                    <a:cubicBezTo>
                      <a:pt x="301" y="9"/>
                      <a:pt x="301" y="10"/>
                      <a:pt x="300" y="10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7" y="8"/>
                      <a:pt x="297" y="8"/>
                      <a:pt x="297" y="8"/>
                    </a:cubicBezTo>
                    <a:cubicBezTo>
                      <a:pt x="298" y="8"/>
                      <a:pt x="299" y="8"/>
                      <a:pt x="301" y="8"/>
                    </a:cubicBezTo>
                    <a:cubicBezTo>
                      <a:pt x="301" y="7"/>
                      <a:pt x="298" y="8"/>
                      <a:pt x="297" y="7"/>
                    </a:cubicBezTo>
                    <a:cubicBezTo>
                      <a:pt x="292" y="9"/>
                      <a:pt x="294" y="12"/>
                      <a:pt x="292" y="15"/>
                    </a:cubicBezTo>
                    <a:cubicBezTo>
                      <a:pt x="291" y="14"/>
                      <a:pt x="287" y="15"/>
                      <a:pt x="285" y="14"/>
                    </a:cubicBezTo>
                    <a:cubicBezTo>
                      <a:pt x="285" y="14"/>
                      <a:pt x="286" y="13"/>
                      <a:pt x="287" y="13"/>
                    </a:cubicBezTo>
                    <a:cubicBezTo>
                      <a:pt x="291" y="8"/>
                      <a:pt x="281" y="11"/>
                      <a:pt x="279" y="8"/>
                    </a:cubicBezTo>
                    <a:cubicBezTo>
                      <a:pt x="277" y="11"/>
                      <a:pt x="277" y="11"/>
                      <a:pt x="277" y="11"/>
                    </a:cubicBezTo>
                    <a:cubicBezTo>
                      <a:pt x="274" y="10"/>
                      <a:pt x="268" y="12"/>
                      <a:pt x="267" y="9"/>
                    </a:cubicBezTo>
                    <a:cubicBezTo>
                      <a:pt x="267" y="10"/>
                      <a:pt x="264" y="11"/>
                      <a:pt x="263" y="10"/>
                    </a:cubicBezTo>
                    <a:cubicBezTo>
                      <a:pt x="257" y="13"/>
                      <a:pt x="247" y="10"/>
                      <a:pt x="245" y="16"/>
                    </a:cubicBezTo>
                    <a:cubicBezTo>
                      <a:pt x="244" y="14"/>
                      <a:pt x="243" y="12"/>
                      <a:pt x="240" y="12"/>
                    </a:cubicBezTo>
                    <a:cubicBezTo>
                      <a:pt x="236" y="16"/>
                      <a:pt x="235" y="10"/>
                      <a:pt x="230" y="12"/>
                    </a:cubicBezTo>
                    <a:cubicBezTo>
                      <a:pt x="227" y="13"/>
                      <a:pt x="223" y="12"/>
                      <a:pt x="219" y="12"/>
                    </a:cubicBezTo>
                    <a:cubicBezTo>
                      <a:pt x="209" y="13"/>
                      <a:pt x="199" y="10"/>
                      <a:pt x="190" y="14"/>
                    </a:cubicBezTo>
                    <a:cubicBezTo>
                      <a:pt x="185" y="15"/>
                      <a:pt x="179" y="12"/>
                      <a:pt x="176" y="15"/>
                    </a:cubicBezTo>
                    <a:cubicBezTo>
                      <a:pt x="173" y="13"/>
                      <a:pt x="170" y="15"/>
                      <a:pt x="167" y="14"/>
                    </a:cubicBezTo>
                    <a:cubicBezTo>
                      <a:pt x="167" y="14"/>
                      <a:pt x="167" y="15"/>
                      <a:pt x="166" y="15"/>
                    </a:cubicBezTo>
                    <a:cubicBezTo>
                      <a:pt x="160" y="14"/>
                      <a:pt x="155" y="17"/>
                      <a:pt x="148" y="14"/>
                    </a:cubicBezTo>
                    <a:cubicBezTo>
                      <a:pt x="146" y="18"/>
                      <a:pt x="141" y="15"/>
                      <a:pt x="138" y="17"/>
                    </a:cubicBezTo>
                    <a:cubicBezTo>
                      <a:pt x="135" y="16"/>
                      <a:pt x="132" y="18"/>
                      <a:pt x="131" y="15"/>
                    </a:cubicBezTo>
                    <a:cubicBezTo>
                      <a:pt x="126" y="15"/>
                      <a:pt x="122" y="16"/>
                      <a:pt x="117" y="17"/>
                    </a:cubicBezTo>
                    <a:cubicBezTo>
                      <a:pt x="112" y="14"/>
                      <a:pt x="106" y="19"/>
                      <a:pt x="101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4" y="18"/>
                      <a:pt x="80" y="16"/>
                      <a:pt x="79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7" y="18"/>
                      <a:pt x="76" y="18"/>
                      <a:pt x="75" y="18"/>
                    </a:cubicBezTo>
                    <a:cubicBezTo>
                      <a:pt x="77" y="20"/>
                      <a:pt x="78" y="18"/>
                      <a:pt x="80" y="19"/>
                    </a:cubicBezTo>
                    <a:cubicBezTo>
                      <a:pt x="80" y="19"/>
                      <a:pt x="80" y="20"/>
                      <a:pt x="79" y="20"/>
                    </a:cubicBezTo>
                    <a:cubicBezTo>
                      <a:pt x="77" y="23"/>
                      <a:pt x="73" y="21"/>
                      <a:pt x="72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5" y="21"/>
                      <a:pt x="60" y="20"/>
                      <a:pt x="55" y="22"/>
                    </a:cubicBezTo>
                    <a:cubicBezTo>
                      <a:pt x="60" y="24"/>
                      <a:pt x="55" y="27"/>
                      <a:pt x="52" y="28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5" y="27"/>
                      <a:pt x="36" y="28"/>
                      <a:pt x="33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8" y="31"/>
                      <a:pt x="25" y="33"/>
                      <a:pt x="23" y="35"/>
                    </a:cubicBezTo>
                    <a:cubicBezTo>
                      <a:pt x="26" y="34"/>
                      <a:pt x="32" y="37"/>
                      <a:pt x="33" y="33"/>
                    </a:cubicBezTo>
                    <a:cubicBezTo>
                      <a:pt x="34" y="32"/>
                      <a:pt x="34" y="34"/>
                      <a:pt x="34" y="35"/>
                    </a:cubicBezTo>
                    <a:cubicBezTo>
                      <a:pt x="37" y="35"/>
                      <a:pt x="39" y="34"/>
                      <a:pt x="42" y="34"/>
                    </a:cubicBezTo>
                    <a:cubicBezTo>
                      <a:pt x="46" y="34"/>
                      <a:pt x="52" y="32"/>
                      <a:pt x="57" y="34"/>
                    </a:cubicBezTo>
                    <a:cubicBezTo>
                      <a:pt x="51" y="37"/>
                      <a:pt x="43" y="35"/>
                      <a:pt x="37" y="37"/>
                    </a:cubicBezTo>
                    <a:cubicBezTo>
                      <a:pt x="32" y="39"/>
                      <a:pt x="26" y="36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18" y="38"/>
                      <a:pt x="13" y="38"/>
                      <a:pt x="12" y="40"/>
                    </a:cubicBezTo>
                    <a:cubicBezTo>
                      <a:pt x="16" y="39"/>
                      <a:pt x="19" y="42"/>
                      <a:pt x="24" y="40"/>
                    </a:cubicBezTo>
                    <a:cubicBezTo>
                      <a:pt x="28" y="41"/>
                      <a:pt x="23" y="43"/>
                      <a:pt x="25" y="44"/>
                    </a:cubicBezTo>
                    <a:cubicBezTo>
                      <a:pt x="34" y="44"/>
                      <a:pt x="44" y="43"/>
                      <a:pt x="52" y="4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8" y="45"/>
                      <a:pt x="46" y="50"/>
                      <a:pt x="39" y="48"/>
                    </a:cubicBezTo>
                    <a:cubicBezTo>
                      <a:pt x="39" y="49"/>
                      <a:pt x="40" y="50"/>
                      <a:pt x="39" y="50"/>
                    </a:cubicBezTo>
                    <a:cubicBezTo>
                      <a:pt x="32" y="50"/>
                      <a:pt x="23" y="53"/>
                      <a:pt x="17" y="5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9" y="54"/>
                      <a:pt x="22" y="55"/>
                      <a:pt x="25" y="54"/>
                    </a:cubicBezTo>
                    <a:cubicBezTo>
                      <a:pt x="27" y="55"/>
                      <a:pt x="34" y="55"/>
                      <a:pt x="30" y="58"/>
                    </a:cubicBezTo>
                    <a:cubicBezTo>
                      <a:pt x="34" y="58"/>
                      <a:pt x="43" y="57"/>
                      <a:pt x="45" y="61"/>
                    </a:cubicBezTo>
                    <a:cubicBezTo>
                      <a:pt x="41" y="61"/>
                      <a:pt x="34" y="59"/>
                      <a:pt x="30" y="61"/>
                    </a:cubicBezTo>
                    <a:cubicBezTo>
                      <a:pt x="31" y="64"/>
                      <a:pt x="26" y="63"/>
                      <a:pt x="25" y="6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4"/>
                      <a:pt x="17" y="64"/>
                      <a:pt x="15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8" y="66"/>
                      <a:pt x="27" y="65"/>
                      <a:pt x="28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9"/>
                      <a:pt x="23" y="71"/>
                      <a:pt x="24" y="71"/>
                    </a:cubicBezTo>
                    <a:cubicBezTo>
                      <a:pt x="27" y="73"/>
                      <a:pt x="32" y="72"/>
                      <a:pt x="35" y="74"/>
                    </a:cubicBezTo>
                    <a:cubicBezTo>
                      <a:pt x="34" y="75"/>
                      <a:pt x="32" y="74"/>
                      <a:pt x="31" y="74"/>
                    </a:cubicBezTo>
                    <a:cubicBezTo>
                      <a:pt x="28" y="77"/>
                      <a:pt x="24" y="71"/>
                      <a:pt x="21" y="75"/>
                    </a:cubicBezTo>
                    <a:cubicBezTo>
                      <a:pt x="19" y="75"/>
                      <a:pt x="21" y="75"/>
                      <a:pt x="21" y="76"/>
                    </a:cubicBezTo>
                    <a:cubicBezTo>
                      <a:pt x="24" y="76"/>
                      <a:pt x="27" y="78"/>
                      <a:pt x="31" y="79"/>
                    </a:cubicBezTo>
                    <a:cubicBezTo>
                      <a:pt x="42" y="81"/>
                      <a:pt x="54" y="80"/>
                      <a:pt x="65" y="81"/>
                    </a:cubicBezTo>
                    <a:cubicBezTo>
                      <a:pt x="67" y="81"/>
                      <a:pt x="70" y="81"/>
                      <a:pt x="69" y="82"/>
                    </a:cubicBezTo>
                    <a:cubicBezTo>
                      <a:pt x="57" y="85"/>
                      <a:pt x="45" y="80"/>
                      <a:pt x="33" y="82"/>
                    </a:cubicBezTo>
                    <a:cubicBezTo>
                      <a:pt x="34" y="84"/>
                      <a:pt x="30" y="83"/>
                      <a:pt x="29" y="84"/>
                    </a:cubicBezTo>
                    <a:cubicBezTo>
                      <a:pt x="28" y="83"/>
                      <a:pt x="23" y="83"/>
                      <a:pt x="26" y="81"/>
                    </a:cubicBezTo>
                    <a:cubicBezTo>
                      <a:pt x="23" y="81"/>
                      <a:pt x="23" y="87"/>
                      <a:pt x="18" y="84"/>
                    </a:cubicBezTo>
                    <a:cubicBezTo>
                      <a:pt x="19" y="86"/>
                      <a:pt x="25" y="86"/>
                      <a:pt x="26" y="87"/>
                    </a:cubicBezTo>
                    <a:cubicBezTo>
                      <a:pt x="32" y="89"/>
                      <a:pt x="43" y="87"/>
                      <a:pt x="50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7" y="89"/>
                      <a:pt x="42" y="90"/>
                      <a:pt x="45" y="92"/>
                    </a:cubicBezTo>
                    <a:cubicBezTo>
                      <a:pt x="40" y="93"/>
                      <a:pt x="34" y="92"/>
                      <a:pt x="28" y="91"/>
                    </a:cubicBezTo>
                    <a:cubicBezTo>
                      <a:pt x="25" y="94"/>
                      <a:pt x="20" y="91"/>
                      <a:pt x="16" y="93"/>
                    </a:cubicBezTo>
                    <a:cubicBezTo>
                      <a:pt x="20" y="95"/>
                      <a:pt x="27" y="93"/>
                      <a:pt x="29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5" y="97"/>
                      <a:pt x="22" y="98"/>
                      <a:pt x="20" y="96"/>
                    </a:cubicBezTo>
                    <a:cubicBezTo>
                      <a:pt x="17" y="99"/>
                      <a:pt x="15" y="95"/>
                      <a:pt x="12" y="96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5" y="99"/>
                      <a:pt x="16" y="97"/>
                      <a:pt x="18" y="98"/>
                    </a:cubicBezTo>
                    <a:cubicBezTo>
                      <a:pt x="19" y="99"/>
                      <a:pt x="16" y="100"/>
                      <a:pt x="16" y="100"/>
                    </a:cubicBezTo>
                    <a:cubicBezTo>
                      <a:pt x="15" y="100"/>
                      <a:pt x="15" y="98"/>
                      <a:pt x="13" y="99"/>
                    </a:cubicBezTo>
                    <a:cubicBezTo>
                      <a:pt x="8" y="102"/>
                      <a:pt x="18" y="101"/>
                      <a:pt x="18" y="104"/>
                    </a:cubicBezTo>
                    <a:cubicBezTo>
                      <a:pt x="17" y="107"/>
                      <a:pt x="12" y="106"/>
                      <a:pt x="10" y="10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25" y="113"/>
                      <a:pt x="29" y="114"/>
                      <a:pt x="28" y="112"/>
                    </a:cubicBezTo>
                    <a:cubicBezTo>
                      <a:pt x="26" y="112"/>
                      <a:pt x="23" y="112"/>
                      <a:pt x="2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8" y="109"/>
                      <a:pt x="32" y="111"/>
                      <a:pt x="34" y="113"/>
                    </a:cubicBezTo>
                    <a:cubicBezTo>
                      <a:pt x="37" y="117"/>
                      <a:pt x="26" y="116"/>
                      <a:pt x="25" y="118"/>
                    </a:cubicBezTo>
                    <a:cubicBezTo>
                      <a:pt x="28" y="119"/>
                      <a:pt x="33" y="118"/>
                      <a:pt x="34" y="120"/>
                    </a:cubicBezTo>
                    <a:cubicBezTo>
                      <a:pt x="33" y="122"/>
                      <a:pt x="29" y="122"/>
                      <a:pt x="27" y="121"/>
                    </a:cubicBezTo>
                    <a:cubicBezTo>
                      <a:pt x="25" y="121"/>
                      <a:pt x="21" y="122"/>
                      <a:pt x="21" y="124"/>
                    </a:cubicBezTo>
                    <a:cubicBezTo>
                      <a:pt x="25" y="125"/>
                      <a:pt x="31" y="126"/>
                      <a:pt x="34" y="127"/>
                    </a:cubicBezTo>
                    <a:cubicBezTo>
                      <a:pt x="32" y="131"/>
                      <a:pt x="30" y="127"/>
                      <a:pt x="26" y="127"/>
                    </a:cubicBezTo>
                    <a:cubicBezTo>
                      <a:pt x="24" y="128"/>
                      <a:pt x="21" y="128"/>
                      <a:pt x="21" y="130"/>
                    </a:cubicBezTo>
                    <a:cubicBezTo>
                      <a:pt x="23" y="134"/>
                      <a:pt x="30" y="132"/>
                      <a:pt x="35" y="133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28" y="132"/>
                      <a:pt x="23" y="137"/>
                      <a:pt x="17" y="138"/>
                    </a:cubicBezTo>
                    <a:cubicBezTo>
                      <a:pt x="16" y="139"/>
                      <a:pt x="19" y="140"/>
                      <a:pt x="19" y="142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5" y="144"/>
                      <a:pt x="17" y="145"/>
                      <a:pt x="18" y="147"/>
                    </a:cubicBezTo>
                    <a:cubicBezTo>
                      <a:pt x="17" y="149"/>
                      <a:pt x="13" y="148"/>
                      <a:pt x="11" y="148"/>
                    </a:cubicBezTo>
                    <a:cubicBezTo>
                      <a:pt x="12" y="149"/>
                      <a:pt x="15" y="149"/>
                      <a:pt x="15" y="150"/>
                    </a:cubicBezTo>
                    <a:cubicBezTo>
                      <a:pt x="14" y="151"/>
                      <a:pt x="13" y="151"/>
                      <a:pt x="12" y="151"/>
                    </a:cubicBezTo>
                    <a:cubicBezTo>
                      <a:pt x="13" y="154"/>
                      <a:pt x="19" y="152"/>
                      <a:pt x="19" y="155"/>
                    </a:cubicBezTo>
                    <a:cubicBezTo>
                      <a:pt x="15" y="155"/>
                      <a:pt x="9" y="158"/>
                      <a:pt x="5" y="157"/>
                    </a:cubicBezTo>
                    <a:cubicBezTo>
                      <a:pt x="3" y="157"/>
                      <a:pt x="1" y="158"/>
                      <a:pt x="3" y="159"/>
                    </a:cubicBezTo>
                    <a:cubicBezTo>
                      <a:pt x="6" y="159"/>
                      <a:pt x="6" y="159"/>
                      <a:pt x="6" y="159"/>
                    </a:cubicBezTo>
                    <a:cubicBezTo>
                      <a:pt x="8" y="161"/>
                      <a:pt x="13" y="158"/>
                      <a:pt x="13" y="161"/>
                    </a:cubicBezTo>
                    <a:cubicBezTo>
                      <a:pt x="14" y="161"/>
                      <a:pt x="15" y="161"/>
                      <a:pt x="16" y="161"/>
                    </a:cubicBezTo>
                    <a:cubicBezTo>
                      <a:pt x="16" y="161"/>
                      <a:pt x="17" y="161"/>
                      <a:pt x="17" y="162"/>
                    </a:cubicBezTo>
                    <a:cubicBezTo>
                      <a:pt x="12" y="163"/>
                      <a:pt x="5" y="163"/>
                      <a:pt x="0" y="165"/>
                    </a:cubicBezTo>
                    <a:cubicBezTo>
                      <a:pt x="4" y="166"/>
                      <a:pt x="8" y="169"/>
                      <a:pt x="12" y="167"/>
                    </a:cubicBezTo>
                    <a:cubicBezTo>
                      <a:pt x="21" y="167"/>
                      <a:pt x="11" y="171"/>
                      <a:pt x="16" y="173"/>
                    </a:cubicBezTo>
                    <a:cubicBezTo>
                      <a:pt x="13" y="176"/>
                      <a:pt x="13" y="171"/>
                      <a:pt x="10" y="172"/>
                    </a:cubicBezTo>
                    <a:cubicBezTo>
                      <a:pt x="8" y="173"/>
                      <a:pt x="7" y="174"/>
                      <a:pt x="8" y="17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1" y="176"/>
                      <a:pt x="11" y="176"/>
                      <a:pt x="11" y="176"/>
                    </a:cubicBezTo>
                    <a:cubicBezTo>
                      <a:pt x="18" y="178"/>
                      <a:pt x="18" y="178"/>
                      <a:pt x="18" y="178"/>
                    </a:cubicBezTo>
                    <a:cubicBezTo>
                      <a:pt x="19" y="176"/>
                      <a:pt x="19" y="176"/>
                      <a:pt x="19" y="176"/>
                    </a:cubicBezTo>
                    <a:cubicBezTo>
                      <a:pt x="28" y="177"/>
                      <a:pt x="40" y="174"/>
                      <a:pt x="51" y="176"/>
                    </a:cubicBezTo>
                    <a:cubicBezTo>
                      <a:pt x="59" y="175"/>
                      <a:pt x="68" y="176"/>
                      <a:pt x="75" y="173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6"/>
                      <a:pt x="80" y="177"/>
                      <a:pt x="81" y="176"/>
                    </a:cubicBezTo>
                    <a:cubicBezTo>
                      <a:pt x="83" y="179"/>
                      <a:pt x="85" y="175"/>
                      <a:pt x="89" y="175"/>
                    </a:cubicBezTo>
                    <a:cubicBezTo>
                      <a:pt x="89" y="174"/>
                      <a:pt x="84" y="177"/>
                      <a:pt x="83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9" y="174"/>
                      <a:pt x="96" y="173"/>
                      <a:pt x="99" y="175"/>
                    </a:cubicBezTo>
                    <a:cubicBezTo>
                      <a:pt x="98" y="175"/>
                      <a:pt x="97" y="175"/>
                      <a:pt x="96" y="176"/>
                    </a:cubicBezTo>
                    <a:cubicBezTo>
                      <a:pt x="95" y="177"/>
                      <a:pt x="98" y="177"/>
                      <a:pt x="99" y="178"/>
                    </a:cubicBezTo>
                    <a:cubicBezTo>
                      <a:pt x="90" y="179"/>
                      <a:pt x="81" y="180"/>
                      <a:pt x="73" y="178"/>
                    </a:cubicBezTo>
                    <a:cubicBezTo>
                      <a:pt x="59" y="181"/>
                      <a:pt x="40" y="182"/>
                      <a:pt x="25" y="180"/>
                    </a:cubicBezTo>
                    <a:cubicBezTo>
                      <a:pt x="19" y="182"/>
                      <a:pt x="12" y="182"/>
                      <a:pt x="6" y="183"/>
                    </a:cubicBezTo>
                    <a:cubicBezTo>
                      <a:pt x="5" y="186"/>
                      <a:pt x="10" y="187"/>
                      <a:pt x="11" y="189"/>
                    </a:cubicBezTo>
                    <a:cubicBezTo>
                      <a:pt x="14" y="191"/>
                      <a:pt x="18" y="192"/>
                      <a:pt x="22" y="192"/>
                    </a:cubicBezTo>
                    <a:cubicBezTo>
                      <a:pt x="19" y="196"/>
                      <a:pt x="11" y="198"/>
                      <a:pt x="5" y="199"/>
                    </a:cubicBezTo>
                    <a:cubicBezTo>
                      <a:pt x="2" y="204"/>
                      <a:pt x="12" y="198"/>
                      <a:pt x="14" y="202"/>
                    </a:cubicBezTo>
                    <a:cubicBezTo>
                      <a:pt x="13" y="202"/>
                      <a:pt x="12" y="203"/>
                      <a:pt x="10" y="204"/>
                    </a:cubicBezTo>
                    <a:cubicBezTo>
                      <a:pt x="8" y="205"/>
                      <a:pt x="8" y="209"/>
                      <a:pt x="12" y="209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9" y="210"/>
                      <a:pt x="6" y="211"/>
                      <a:pt x="8" y="212"/>
                    </a:cubicBezTo>
                    <a:cubicBezTo>
                      <a:pt x="6" y="213"/>
                      <a:pt x="5" y="214"/>
                      <a:pt x="4" y="214"/>
                    </a:cubicBezTo>
                    <a:cubicBezTo>
                      <a:pt x="7" y="216"/>
                      <a:pt x="9" y="218"/>
                      <a:pt x="13" y="217"/>
                    </a:cubicBezTo>
                    <a:cubicBezTo>
                      <a:pt x="15" y="219"/>
                      <a:pt x="11" y="218"/>
                      <a:pt x="10" y="219"/>
                    </a:cubicBezTo>
                    <a:cubicBezTo>
                      <a:pt x="13" y="221"/>
                      <a:pt x="6" y="222"/>
                      <a:pt x="6" y="223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4" y="229"/>
                      <a:pt x="6" y="228"/>
                      <a:pt x="6" y="231"/>
                    </a:cubicBezTo>
                    <a:cubicBezTo>
                      <a:pt x="10" y="232"/>
                      <a:pt x="10" y="237"/>
                      <a:pt x="14" y="235"/>
                    </a:cubicBezTo>
                    <a:cubicBezTo>
                      <a:pt x="19" y="240"/>
                      <a:pt x="8" y="237"/>
                      <a:pt x="6" y="240"/>
                    </a:cubicBezTo>
                    <a:cubicBezTo>
                      <a:pt x="7" y="241"/>
                      <a:pt x="9" y="241"/>
                      <a:pt x="10" y="242"/>
                    </a:cubicBezTo>
                    <a:cubicBezTo>
                      <a:pt x="6" y="245"/>
                      <a:pt x="6" y="245"/>
                      <a:pt x="6" y="24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1" y="249"/>
                      <a:pt x="14" y="250"/>
                      <a:pt x="14" y="251"/>
                    </a:cubicBezTo>
                    <a:cubicBezTo>
                      <a:pt x="12" y="253"/>
                      <a:pt x="8" y="250"/>
                      <a:pt x="6" y="252"/>
                    </a:cubicBezTo>
                    <a:cubicBezTo>
                      <a:pt x="4" y="255"/>
                      <a:pt x="12" y="254"/>
                      <a:pt x="14" y="256"/>
                    </a:cubicBezTo>
                    <a:cubicBezTo>
                      <a:pt x="11" y="259"/>
                      <a:pt x="18" y="259"/>
                      <a:pt x="21" y="259"/>
                    </a:cubicBezTo>
                    <a:cubicBezTo>
                      <a:pt x="16" y="261"/>
                      <a:pt x="10" y="259"/>
                      <a:pt x="7" y="262"/>
                    </a:cubicBezTo>
                    <a:cubicBezTo>
                      <a:pt x="19" y="267"/>
                      <a:pt x="19" y="267"/>
                      <a:pt x="19" y="267"/>
                    </a:cubicBezTo>
                    <a:cubicBezTo>
                      <a:pt x="18" y="268"/>
                      <a:pt x="16" y="266"/>
                      <a:pt x="14" y="267"/>
                    </a:cubicBezTo>
                    <a:cubicBezTo>
                      <a:pt x="14" y="267"/>
                      <a:pt x="14" y="267"/>
                      <a:pt x="14" y="267"/>
                    </a:cubicBezTo>
                    <a:cubicBezTo>
                      <a:pt x="19" y="267"/>
                      <a:pt x="20" y="269"/>
                      <a:pt x="23" y="270"/>
                    </a:cubicBezTo>
                    <a:cubicBezTo>
                      <a:pt x="19" y="272"/>
                      <a:pt x="19" y="272"/>
                      <a:pt x="19" y="272"/>
                    </a:cubicBezTo>
                    <a:cubicBezTo>
                      <a:pt x="17" y="272"/>
                      <a:pt x="16" y="270"/>
                      <a:pt x="14" y="271"/>
                    </a:cubicBezTo>
                    <a:cubicBezTo>
                      <a:pt x="15" y="273"/>
                      <a:pt x="21" y="275"/>
                      <a:pt x="20" y="278"/>
                    </a:cubicBezTo>
                    <a:cubicBezTo>
                      <a:pt x="27" y="280"/>
                      <a:pt x="31" y="282"/>
                      <a:pt x="38" y="285"/>
                    </a:cubicBezTo>
                    <a:cubicBezTo>
                      <a:pt x="41" y="282"/>
                      <a:pt x="42" y="286"/>
                      <a:pt x="46" y="285"/>
                    </a:cubicBezTo>
                    <a:cubicBezTo>
                      <a:pt x="48" y="289"/>
                      <a:pt x="52" y="285"/>
                      <a:pt x="55" y="287"/>
                    </a:cubicBezTo>
                    <a:cubicBezTo>
                      <a:pt x="59" y="287"/>
                      <a:pt x="59" y="287"/>
                      <a:pt x="59" y="287"/>
                    </a:cubicBezTo>
                    <a:cubicBezTo>
                      <a:pt x="66" y="292"/>
                      <a:pt x="76" y="292"/>
                      <a:pt x="85" y="291"/>
                    </a:cubicBezTo>
                    <a:cubicBezTo>
                      <a:pt x="87" y="291"/>
                      <a:pt x="87" y="291"/>
                      <a:pt x="87" y="291"/>
                    </a:cubicBezTo>
                    <a:cubicBezTo>
                      <a:pt x="88" y="293"/>
                      <a:pt x="93" y="293"/>
                      <a:pt x="96" y="293"/>
                    </a:cubicBezTo>
                    <a:cubicBezTo>
                      <a:pt x="101" y="290"/>
                      <a:pt x="108" y="294"/>
                      <a:pt x="113" y="292"/>
                    </a:cubicBezTo>
                    <a:cubicBezTo>
                      <a:pt x="119" y="295"/>
                      <a:pt x="126" y="292"/>
                      <a:pt x="134" y="293"/>
                    </a:cubicBezTo>
                    <a:cubicBezTo>
                      <a:pt x="135" y="291"/>
                      <a:pt x="135" y="291"/>
                      <a:pt x="135" y="291"/>
                    </a:cubicBezTo>
                    <a:cubicBezTo>
                      <a:pt x="139" y="292"/>
                      <a:pt x="139" y="292"/>
                      <a:pt x="139" y="292"/>
                    </a:cubicBezTo>
                    <a:cubicBezTo>
                      <a:pt x="145" y="292"/>
                      <a:pt x="144" y="287"/>
                      <a:pt x="145" y="285"/>
                    </a:cubicBezTo>
                    <a:cubicBezTo>
                      <a:pt x="148" y="284"/>
                      <a:pt x="151" y="285"/>
                      <a:pt x="153" y="283"/>
                    </a:cubicBezTo>
                    <a:cubicBezTo>
                      <a:pt x="154" y="285"/>
                      <a:pt x="157" y="286"/>
                      <a:pt x="157" y="288"/>
                    </a:cubicBezTo>
                    <a:cubicBezTo>
                      <a:pt x="155" y="288"/>
                      <a:pt x="155" y="289"/>
                      <a:pt x="155" y="290"/>
                    </a:cubicBezTo>
                    <a:cubicBezTo>
                      <a:pt x="157" y="293"/>
                      <a:pt x="164" y="291"/>
                      <a:pt x="168" y="291"/>
                    </a:cubicBezTo>
                    <a:cubicBezTo>
                      <a:pt x="162" y="285"/>
                      <a:pt x="178" y="289"/>
                      <a:pt x="175" y="284"/>
                    </a:cubicBezTo>
                    <a:cubicBezTo>
                      <a:pt x="178" y="282"/>
                      <a:pt x="178" y="285"/>
                      <a:pt x="179" y="285"/>
                    </a:cubicBezTo>
                    <a:cubicBezTo>
                      <a:pt x="180" y="284"/>
                      <a:pt x="180" y="284"/>
                      <a:pt x="180" y="284"/>
                    </a:cubicBezTo>
                    <a:cubicBezTo>
                      <a:pt x="177" y="281"/>
                      <a:pt x="186" y="282"/>
                      <a:pt x="183" y="280"/>
                    </a:cubicBezTo>
                    <a:cubicBezTo>
                      <a:pt x="186" y="278"/>
                      <a:pt x="182" y="274"/>
                      <a:pt x="187" y="273"/>
                    </a:cubicBezTo>
                    <a:cubicBezTo>
                      <a:pt x="192" y="275"/>
                      <a:pt x="198" y="271"/>
                      <a:pt x="202" y="273"/>
                    </a:cubicBezTo>
                    <a:cubicBezTo>
                      <a:pt x="199" y="275"/>
                      <a:pt x="194" y="275"/>
                      <a:pt x="189" y="276"/>
                    </a:cubicBezTo>
                    <a:cubicBezTo>
                      <a:pt x="189" y="280"/>
                      <a:pt x="190" y="283"/>
                      <a:pt x="191" y="286"/>
                    </a:cubicBezTo>
                    <a:cubicBezTo>
                      <a:pt x="190" y="287"/>
                      <a:pt x="187" y="286"/>
                      <a:pt x="187" y="287"/>
                    </a:cubicBezTo>
                    <a:cubicBezTo>
                      <a:pt x="189" y="287"/>
                      <a:pt x="190" y="287"/>
                      <a:pt x="191" y="288"/>
                    </a:cubicBezTo>
                    <a:cubicBezTo>
                      <a:pt x="192" y="289"/>
                      <a:pt x="189" y="289"/>
                      <a:pt x="189" y="289"/>
                    </a:cubicBezTo>
                    <a:cubicBezTo>
                      <a:pt x="190" y="290"/>
                      <a:pt x="191" y="290"/>
                      <a:pt x="192" y="290"/>
                    </a:cubicBezTo>
                    <a:cubicBezTo>
                      <a:pt x="195" y="289"/>
                      <a:pt x="200" y="291"/>
                      <a:pt x="199" y="287"/>
                    </a:cubicBezTo>
                    <a:cubicBezTo>
                      <a:pt x="198" y="287"/>
                      <a:pt x="196" y="287"/>
                      <a:pt x="196" y="287"/>
                    </a:cubicBezTo>
                    <a:cubicBezTo>
                      <a:pt x="194" y="286"/>
                      <a:pt x="196" y="285"/>
                      <a:pt x="197" y="285"/>
                    </a:cubicBezTo>
                    <a:cubicBezTo>
                      <a:pt x="198" y="285"/>
                      <a:pt x="199" y="286"/>
                      <a:pt x="200" y="286"/>
                    </a:cubicBezTo>
                    <a:cubicBezTo>
                      <a:pt x="200" y="281"/>
                      <a:pt x="200" y="281"/>
                      <a:pt x="200" y="281"/>
                    </a:cubicBezTo>
                    <a:cubicBezTo>
                      <a:pt x="202" y="278"/>
                      <a:pt x="208" y="278"/>
                      <a:pt x="212" y="277"/>
                    </a:cubicBezTo>
                    <a:cubicBezTo>
                      <a:pt x="216" y="282"/>
                      <a:pt x="221" y="276"/>
                      <a:pt x="226" y="279"/>
                    </a:cubicBezTo>
                    <a:cubicBezTo>
                      <a:pt x="226" y="278"/>
                      <a:pt x="228" y="278"/>
                      <a:pt x="227" y="277"/>
                    </a:cubicBezTo>
                    <a:cubicBezTo>
                      <a:pt x="225" y="276"/>
                      <a:pt x="224" y="276"/>
                      <a:pt x="221" y="277"/>
                    </a:cubicBezTo>
                    <a:cubicBezTo>
                      <a:pt x="220" y="276"/>
                      <a:pt x="219" y="275"/>
                      <a:pt x="220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3" y="276"/>
                      <a:pt x="226" y="274"/>
                      <a:pt x="226" y="273"/>
                    </a:cubicBezTo>
                    <a:cubicBezTo>
                      <a:pt x="224" y="274"/>
                      <a:pt x="220" y="274"/>
                      <a:pt x="218" y="273"/>
                    </a:cubicBezTo>
                    <a:cubicBezTo>
                      <a:pt x="218" y="272"/>
                      <a:pt x="218" y="272"/>
                      <a:pt x="219" y="271"/>
                    </a:cubicBezTo>
                    <a:cubicBezTo>
                      <a:pt x="227" y="273"/>
                      <a:pt x="235" y="269"/>
                      <a:pt x="243" y="269"/>
                    </a:cubicBezTo>
                    <a:cubicBezTo>
                      <a:pt x="246" y="271"/>
                      <a:pt x="252" y="269"/>
                      <a:pt x="251" y="272"/>
                    </a:cubicBezTo>
                    <a:cubicBezTo>
                      <a:pt x="255" y="270"/>
                      <a:pt x="255" y="270"/>
                      <a:pt x="255" y="270"/>
                    </a:cubicBezTo>
                    <a:cubicBezTo>
                      <a:pt x="256" y="271"/>
                      <a:pt x="255" y="272"/>
                      <a:pt x="255" y="273"/>
                    </a:cubicBezTo>
                    <a:cubicBezTo>
                      <a:pt x="258" y="272"/>
                      <a:pt x="261" y="271"/>
                      <a:pt x="262" y="271"/>
                    </a:cubicBezTo>
                    <a:cubicBezTo>
                      <a:pt x="261" y="271"/>
                      <a:pt x="261" y="271"/>
                      <a:pt x="261" y="271"/>
                    </a:cubicBezTo>
                    <a:cubicBezTo>
                      <a:pt x="260" y="270"/>
                      <a:pt x="261" y="269"/>
                      <a:pt x="262" y="269"/>
                    </a:cubicBezTo>
                    <a:cubicBezTo>
                      <a:pt x="268" y="272"/>
                      <a:pt x="273" y="264"/>
                      <a:pt x="276" y="270"/>
                    </a:cubicBezTo>
                    <a:cubicBezTo>
                      <a:pt x="279" y="269"/>
                      <a:pt x="283" y="269"/>
                      <a:pt x="285" y="267"/>
                    </a:cubicBezTo>
                    <a:cubicBezTo>
                      <a:pt x="288" y="269"/>
                      <a:pt x="293" y="266"/>
                      <a:pt x="295" y="269"/>
                    </a:cubicBezTo>
                    <a:cubicBezTo>
                      <a:pt x="291" y="271"/>
                      <a:pt x="297" y="272"/>
                      <a:pt x="297" y="274"/>
                    </a:cubicBezTo>
                    <a:cubicBezTo>
                      <a:pt x="296" y="274"/>
                      <a:pt x="295" y="274"/>
                      <a:pt x="294" y="273"/>
                    </a:cubicBezTo>
                    <a:cubicBezTo>
                      <a:pt x="291" y="274"/>
                      <a:pt x="292" y="276"/>
                      <a:pt x="288" y="277"/>
                    </a:cubicBezTo>
                    <a:cubicBezTo>
                      <a:pt x="289" y="276"/>
                      <a:pt x="291" y="277"/>
                      <a:pt x="291" y="278"/>
                    </a:cubicBezTo>
                    <a:cubicBezTo>
                      <a:pt x="293" y="281"/>
                      <a:pt x="298" y="277"/>
                      <a:pt x="301" y="277"/>
                    </a:cubicBezTo>
                    <a:cubicBezTo>
                      <a:pt x="304" y="280"/>
                      <a:pt x="307" y="277"/>
                      <a:pt x="311" y="279"/>
                    </a:cubicBezTo>
                    <a:cubicBezTo>
                      <a:pt x="311" y="279"/>
                      <a:pt x="312" y="279"/>
                      <a:pt x="312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cubicBezTo>
                      <a:pt x="315" y="277"/>
                      <a:pt x="314" y="274"/>
                      <a:pt x="317" y="273"/>
                    </a:cubicBezTo>
                    <a:cubicBezTo>
                      <a:pt x="311" y="273"/>
                      <a:pt x="311" y="273"/>
                      <a:pt x="311" y="273"/>
                    </a:cubicBezTo>
                    <a:cubicBezTo>
                      <a:pt x="308" y="276"/>
                      <a:pt x="304" y="272"/>
                      <a:pt x="300" y="274"/>
                    </a:cubicBezTo>
                    <a:cubicBezTo>
                      <a:pt x="299" y="274"/>
                      <a:pt x="297" y="273"/>
                      <a:pt x="298" y="272"/>
                    </a:cubicBezTo>
                    <a:cubicBezTo>
                      <a:pt x="299" y="272"/>
                      <a:pt x="299" y="271"/>
                      <a:pt x="300" y="271"/>
                    </a:cubicBezTo>
                    <a:cubicBezTo>
                      <a:pt x="297" y="266"/>
                      <a:pt x="308" y="270"/>
                      <a:pt x="310" y="267"/>
                    </a:cubicBezTo>
                    <a:cubicBezTo>
                      <a:pt x="314" y="270"/>
                      <a:pt x="319" y="266"/>
                      <a:pt x="324" y="267"/>
                    </a:cubicBezTo>
                    <a:cubicBezTo>
                      <a:pt x="326" y="266"/>
                      <a:pt x="329" y="265"/>
                      <a:pt x="331" y="266"/>
                    </a:cubicBezTo>
                    <a:cubicBezTo>
                      <a:pt x="331" y="267"/>
                      <a:pt x="330" y="267"/>
                      <a:pt x="330" y="267"/>
                    </a:cubicBezTo>
                    <a:cubicBezTo>
                      <a:pt x="331" y="269"/>
                      <a:pt x="327" y="271"/>
                      <a:pt x="330" y="271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4" y="270"/>
                      <a:pt x="336" y="271"/>
                      <a:pt x="338" y="270"/>
                    </a:cubicBezTo>
                    <a:cubicBezTo>
                      <a:pt x="338" y="269"/>
                      <a:pt x="336" y="269"/>
                      <a:pt x="336" y="268"/>
                    </a:cubicBezTo>
                    <a:cubicBezTo>
                      <a:pt x="337" y="267"/>
                      <a:pt x="339" y="267"/>
                      <a:pt x="341" y="267"/>
                    </a:cubicBezTo>
                    <a:cubicBezTo>
                      <a:pt x="345" y="264"/>
                      <a:pt x="352" y="268"/>
                      <a:pt x="356" y="265"/>
                    </a:cubicBezTo>
                    <a:cubicBezTo>
                      <a:pt x="367" y="267"/>
                      <a:pt x="380" y="264"/>
                      <a:pt x="390" y="267"/>
                    </a:cubicBezTo>
                    <a:cubicBezTo>
                      <a:pt x="395" y="264"/>
                      <a:pt x="401" y="267"/>
                      <a:pt x="405" y="265"/>
                    </a:cubicBezTo>
                    <a:cubicBezTo>
                      <a:pt x="407" y="266"/>
                      <a:pt x="411" y="267"/>
                      <a:pt x="409" y="269"/>
                    </a:cubicBezTo>
                    <a:cubicBezTo>
                      <a:pt x="410" y="270"/>
                      <a:pt x="413" y="269"/>
                      <a:pt x="415" y="269"/>
                    </a:cubicBezTo>
                    <a:cubicBezTo>
                      <a:pt x="413" y="268"/>
                      <a:pt x="410" y="268"/>
                      <a:pt x="410" y="267"/>
                    </a:cubicBezTo>
                    <a:cubicBezTo>
                      <a:pt x="413" y="265"/>
                      <a:pt x="417" y="265"/>
                      <a:pt x="421" y="266"/>
                    </a:cubicBezTo>
                    <a:cubicBezTo>
                      <a:pt x="421" y="267"/>
                      <a:pt x="418" y="268"/>
                      <a:pt x="419" y="269"/>
                    </a:cubicBezTo>
                    <a:cubicBezTo>
                      <a:pt x="421" y="269"/>
                      <a:pt x="421" y="269"/>
                      <a:pt x="421" y="269"/>
                    </a:cubicBezTo>
                    <a:cubicBezTo>
                      <a:pt x="425" y="268"/>
                      <a:pt x="422" y="267"/>
                      <a:pt x="422" y="266"/>
                    </a:cubicBezTo>
                    <a:cubicBezTo>
                      <a:pt x="425" y="266"/>
                      <a:pt x="425" y="266"/>
                      <a:pt x="425" y="266"/>
                    </a:cubicBezTo>
                    <a:cubicBezTo>
                      <a:pt x="423" y="269"/>
                      <a:pt x="428" y="269"/>
                      <a:pt x="432" y="269"/>
                    </a:cubicBezTo>
                    <a:cubicBezTo>
                      <a:pt x="433" y="268"/>
                      <a:pt x="441" y="270"/>
                      <a:pt x="443" y="268"/>
                    </a:cubicBezTo>
                    <a:cubicBezTo>
                      <a:pt x="441" y="268"/>
                      <a:pt x="439" y="268"/>
                      <a:pt x="439" y="266"/>
                    </a:cubicBezTo>
                    <a:cubicBezTo>
                      <a:pt x="441" y="265"/>
                      <a:pt x="442" y="265"/>
                      <a:pt x="444" y="265"/>
                    </a:cubicBezTo>
                    <a:cubicBezTo>
                      <a:pt x="451" y="269"/>
                      <a:pt x="453" y="262"/>
                      <a:pt x="460" y="265"/>
                    </a:cubicBezTo>
                    <a:cubicBezTo>
                      <a:pt x="455" y="267"/>
                      <a:pt x="455" y="267"/>
                      <a:pt x="455" y="267"/>
                    </a:cubicBezTo>
                    <a:cubicBezTo>
                      <a:pt x="458" y="270"/>
                      <a:pt x="458" y="270"/>
                      <a:pt x="458" y="270"/>
                    </a:cubicBezTo>
                    <a:cubicBezTo>
                      <a:pt x="458" y="269"/>
                      <a:pt x="458" y="269"/>
                      <a:pt x="458" y="269"/>
                    </a:cubicBezTo>
                    <a:cubicBezTo>
                      <a:pt x="459" y="268"/>
                      <a:pt x="459" y="268"/>
                      <a:pt x="460" y="268"/>
                    </a:cubicBezTo>
                    <a:cubicBezTo>
                      <a:pt x="460" y="269"/>
                      <a:pt x="462" y="269"/>
                      <a:pt x="460" y="270"/>
                    </a:cubicBezTo>
                    <a:cubicBezTo>
                      <a:pt x="459" y="270"/>
                      <a:pt x="454" y="270"/>
                      <a:pt x="455" y="272"/>
                    </a:cubicBezTo>
                    <a:cubicBezTo>
                      <a:pt x="456" y="272"/>
                      <a:pt x="457" y="272"/>
                      <a:pt x="458" y="272"/>
                    </a:cubicBezTo>
                    <a:cubicBezTo>
                      <a:pt x="457" y="273"/>
                      <a:pt x="460" y="274"/>
                      <a:pt x="461" y="275"/>
                    </a:cubicBezTo>
                    <a:cubicBezTo>
                      <a:pt x="464" y="275"/>
                      <a:pt x="467" y="273"/>
                      <a:pt x="469" y="271"/>
                    </a:cubicBezTo>
                    <a:cubicBezTo>
                      <a:pt x="467" y="270"/>
                      <a:pt x="463" y="272"/>
                      <a:pt x="461" y="270"/>
                    </a:cubicBezTo>
                    <a:cubicBezTo>
                      <a:pt x="467" y="268"/>
                      <a:pt x="468" y="262"/>
                      <a:pt x="477" y="264"/>
                    </a:cubicBezTo>
                    <a:cubicBezTo>
                      <a:pt x="481" y="268"/>
                      <a:pt x="485" y="262"/>
                      <a:pt x="489" y="264"/>
                    </a:cubicBezTo>
                    <a:cubicBezTo>
                      <a:pt x="493" y="265"/>
                      <a:pt x="497" y="265"/>
                      <a:pt x="500" y="263"/>
                    </a:cubicBezTo>
                    <a:cubicBezTo>
                      <a:pt x="495" y="264"/>
                      <a:pt x="490" y="261"/>
                      <a:pt x="485" y="262"/>
                    </a:cubicBezTo>
                    <a:cubicBezTo>
                      <a:pt x="448" y="264"/>
                      <a:pt x="410" y="263"/>
                      <a:pt x="372" y="263"/>
                    </a:cubicBezTo>
                    <a:cubicBezTo>
                      <a:pt x="369" y="266"/>
                      <a:pt x="366" y="262"/>
                      <a:pt x="365" y="261"/>
                    </a:cubicBezTo>
                    <a:cubicBezTo>
                      <a:pt x="365" y="260"/>
                      <a:pt x="367" y="262"/>
                      <a:pt x="368" y="261"/>
                    </a:cubicBezTo>
                    <a:cubicBezTo>
                      <a:pt x="368" y="260"/>
                      <a:pt x="367" y="259"/>
                      <a:pt x="367" y="258"/>
                    </a:cubicBezTo>
                    <a:cubicBezTo>
                      <a:pt x="368" y="257"/>
                      <a:pt x="369" y="256"/>
                      <a:pt x="371" y="256"/>
                    </a:cubicBezTo>
                    <a:cubicBezTo>
                      <a:pt x="370" y="256"/>
                      <a:pt x="366" y="253"/>
                      <a:pt x="370" y="252"/>
                    </a:cubicBezTo>
                    <a:cubicBezTo>
                      <a:pt x="366" y="252"/>
                      <a:pt x="366" y="252"/>
                      <a:pt x="366" y="252"/>
                    </a:cubicBezTo>
                    <a:cubicBezTo>
                      <a:pt x="364" y="256"/>
                      <a:pt x="364" y="256"/>
                      <a:pt x="364" y="256"/>
                    </a:cubicBezTo>
                    <a:cubicBezTo>
                      <a:pt x="364" y="257"/>
                      <a:pt x="367" y="258"/>
                      <a:pt x="364" y="259"/>
                    </a:cubicBezTo>
                    <a:cubicBezTo>
                      <a:pt x="364" y="259"/>
                      <a:pt x="362" y="259"/>
                      <a:pt x="361" y="259"/>
                    </a:cubicBezTo>
                    <a:cubicBezTo>
                      <a:pt x="360" y="259"/>
                      <a:pt x="358" y="259"/>
                      <a:pt x="358" y="260"/>
                    </a:cubicBezTo>
                    <a:cubicBezTo>
                      <a:pt x="361" y="261"/>
                      <a:pt x="362" y="259"/>
                      <a:pt x="364" y="261"/>
                    </a:cubicBezTo>
                    <a:cubicBezTo>
                      <a:pt x="362" y="267"/>
                      <a:pt x="352" y="260"/>
                      <a:pt x="347" y="264"/>
                    </a:cubicBezTo>
                    <a:cubicBezTo>
                      <a:pt x="340" y="265"/>
                      <a:pt x="331" y="262"/>
                      <a:pt x="327" y="266"/>
                    </a:cubicBezTo>
                    <a:cubicBezTo>
                      <a:pt x="323" y="265"/>
                      <a:pt x="318" y="266"/>
                      <a:pt x="315" y="264"/>
                    </a:cubicBezTo>
                    <a:cubicBezTo>
                      <a:pt x="317" y="262"/>
                      <a:pt x="317" y="262"/>
                      <a:pt x="317" y="262"/>
                    </a:cubicBezTo>
                    <a:cubicBezTo>
                      <a:pt x="313" y="261"/>
                      <a:pt x="310" y="261"/>
                      <a:pt x="307" y="261"/>
                    </a:cubicBezTo>
                    <a:cubicBezTo>
                      <a:pt x="306" y="260"/>
                      <a:pt x="305" y="261"/>
                      <a:pt x="304" y="261"/>
                    </a:cubicBezTo>
                    <a:cubicBezTo>
                      <a:pt x="300" y="260"/>
                      <a:pt x="292" y="262"/>
                      <a:pt x="288" y="260"/>
                    </a:cubicBezTo>
                    <a:cubicBezTo>
                      <a:pt x="290" y="257"/>
                      <a:pt x="295" y="261"/>
                      <a:pt x="296" y="258"/>
                    </a:cubicBezTo>
                    <a:cubicBezTo>
                      <a:pt x="293" y="257"/>
                      <a:pt x="289" y="258"/>
                      <a:pt x="286" y="258"/>
                    </a:cubicBezTo>
                    <a:cubicBezTo>
                      <a:pt x="288" y="261"/>
                      <a:pt x="288" y="261"/>
                      <a:pt x="288" y="261"/>
                    </a:cubicBezTo>
                    <a:cubicBezTo>
                      <a:pt x="280" y="262"/>
                      <a:pt x="286" y="258"/>
                      <a:pt x="283" y="256"/>
                    </a:cubicBezTo>
                    <a:cubicBezTo>
                      <a:pt x="287" y="255"/>
                      <a:pt x="291" y="254"/>
                      <a:pt x="296" y="255"/>
                    </a:cubicBezTo>
                    <a:cubicBezTo>
                      <a:pt x="296" y="257"/>
                      <a:pt x="300" y="255"/>
                      <a:pt x="301" y="256"/>
                    </a:cubicBezTo>
                    <a:cubicBezTo>
                      <a:pt x="299" y="258"/>
                      <a:pt x="299" y="258"/>
                      <a:pt x="299" y="258"/>
                    </a:cubicBezTo>
                    <a:cubicBezTo>
                      <a:pt x="307" y="262"/>
                      <a:pt x="306" y="252"/>
                      <a:pt x="314" y="257"/>
                    </a:cubicBezTo>
                    <a:cubicBezTo>
                      <a:pt x="314" y="256"/>
                      <a:pt x="314" y="256"/>
                      <a:pt x="314" y="256"/>
                    </a:cubicBezTo>
                    <a:cubicBezTo>
                      <a:pt x="320" y="256"/>
                      <a:pt x="324" y="253"/>
                      <a:pt x="328" y="254"/>
                    </a:cubicBezTo>
                    <a:cubicBezTo>
                      <a:pt x="326" y="259"/>
                      <a:pt x="336" y="257"/>
                      <a:pt x="334" y="261"/>
                    </a:cubicBezTo>
                    <a:cubicBezTo>
                      <a:pt x="336" y="260"/>
                      <a:pt x="337" y="257"/>
                      <a:pt x="342" y="258"/>
                    </a:cubicBezTo>
                    <a:cubicBezTo>
                      <a:pt x="346" y="258"/>
                      <a:pt x="346" y="260"/>
                      <a:pt x="349" y="261"/>
                    </a:cubicBezTo>
                    <a:cubicBezTo>
                      <a:pt x="351" y="261"/>
                      <a:pt x="355" y="262"/>
                      <a:pt x="356" y="260"/>
                    </a:cubicBezTo>
                    <a:cubicBezTo>
                      <a:pt x="352" y="261"/>
                      <a:pt x="350" y="258"/>
                      <a:pt x="347" y="259"/>
                    </a:cubicBezTo>
                    <a:cubicBezTo>
                      <a:pt x="347" y="257"/>
                      <a:pt x="351" y="257"/>
                      <a:pt x="348" y="254"/>
                    </a:cubicBezTo>
                    <a:cubicBezTo>
                      <a:pt x="348" y="254"/>
                      <a:pt x="350" y="252"/>
                      <a:pt x="351" y="253"/>
                    </a:cubicBezTo>
                    <a:cubicBezTo>
                      <a:pt x="353" y="254"/>
                      <a:pt x="351" y="255"/>
                      <a:pt x="351" y="256"/>
                    </a:cubicBezTo>
                    <a:cubicBezTo>
                      <a:pt x="352" y="256"/>
                      <a:pt x="353" y="257"/>
                      <a:pt x="354" y="257"/>
                    </a:cubicBezTo>
                    <a:cubicBezTo>
                      <a:pt x="356" y="256"/>
                      <a:pt x="355" y="253"/>
                      <a:pt x="355" y="252"/>
                    </a:cubicBezTo>
                    <a:cubicBezTo>
                      <a:pt x="341" y="252"/>
                      <a:pt x="327" y="253"/>
                      <a:pt x="313" y="252"/>
                    </a:cubicBezTo>
                    <a:cubicBezTo>
                      <a:pt x="314" y="247"/>
                      <a:pt x="324" y="251"/>
                      <a:pt x="329" y="248"/>
                    </a:cubicBezTo>
                    <a:cubicBezTo>
                      <a:pt x="330" y="250"/>
                      <a:pt x="330" y="250"/>
                      <a:pt x="330" y="250"/>
                    </a:cubicBezTo>
                    <a:cubicBezTo>
                      <a:pt x="331" y="250"/>
                      <a:pt x="333" y="249"/>
                      <a:pt x="333" y="248"/>
                    </a:cubicBezTo>
                    <a:cubicBezTo>
                      <a:pt x="330" y="248"/>
                      <a:pt x="330" y="248"/>
                      <a:pt x="330" y="248"/>
                    </a:cubicBezTo>
                    <a:cubicBezTo>
                      <a:pt x="330" y="243"/>
                      <a:pt x="336" y="249"/>
                      <a:pt x="338" y="245"/>
                    </a:cubicBezTo>
                    <a:cubicBezTo>
                      <a:pt x="342" y="246"/>
                      <a:pt x="345" y="246"/>
                      <a:pt x="348" y="247"/>
                    </a:cubicBezTo>
                    <a:cubicBezTo>
                      <a:pt x="352" y="245"/>
                      <a:pt x="360" y="244"/>
                      <a:pt x="366" y="246"/>
                    </a:cubicBezTo>
                    <a:cubicBezTo>
                      <a:pt x="366" y="247"/>
                      <a:pt x="364" y="248"/>
                      <a:pt x="365" y="249"/>
                    </a:cubicBezTo>
                    <a:cubicBezTo>
                      <a:pt x="369" y="249"/>
                      <a:pt x="372" y="249"/>
                      <a:pt x="373" y="247"/>
                    </a:cubicBezTo>
                    <a:cubicBezTo>
                      <a:pt x="371" y="247"/>
                      <a:pt x="368" y="247"/>
                      <a:pt x="369" y="246"/>
                    </a:cubicBezTo>
                    <a:cubicBezTo>
                      <a:pt x="375" y="245"/>
                      <a:pt x="375" y="245"/>
                      <a:pt x="375" y="245"/>
                    </a:cubicBezTo>
                    <a:cubicBezTo>
                      <a:pt x="382" y="246"/>
                      <a:pt x="388" y="245"/>
                      <a:pt x="395" y="245"/>
                    </a:cubicBezTo>
                    <a:cubicBezTo>
                      <a:pt x="401" y="254"/>
                      <a:pt x="407" y="241"/>
                      <a:pt x="413" y="246"/>
                    </a:cubicBezTo>
                    <a:cubicBezTo>
                      <a:pt x="416" y="243"/>
                      <a:pt x="422" y="246"/>
                      <a:pt x="426" y="245"/>
                    </a:cubicBezTo>
                    <a:cubicBezTo>
                      <a:pt x="427" y="243"/>
                      <a:pt x="428" y="244"/>
                      <a:pt x="430" y="245"/>
                    </a:cubicBezTo>
                    <a:cubicBezTo>
                      <a:pt x="430" y="244"/>
                      <a:pt x="432" y="243"/>
                      <a:pt x="434" y="243"/>
                    </a:cubicBezTo>
                    <a:cubicBezTo>
                      <a:pt x="435" y="244"/>
                      <a:pt x="438" y="245"/>
                      <a:pt x="438" y="246"/>
                    </a:cubicBezTo>
                    <a:cubicBezTo>
                      <a:pt x="439" y="245"/>
                      <a:pt x="439" y="245"/>
                      <a:pt x="439" y="245"/>
                    </a:cubicBezTo>
                    <a:cubicBezTo>
                      <a:pt x="443" y="245"/>
                      <a:pt x="439" y="247"/>
                      <a:pt x="442" y="248"/>
                    </a:cubicBezTo>
                    <a:cubicBezTo>
                      <a:pt x="446" y="249"/>
                      <a:pt x="448" y="243"/>
                      <a:pt x="452" y="246"/>
                    </a:cubicBezTo>
                    <a:cubicBezTo>
                      <a:pt x="457" y="244"/>
                      <a:pt x="460" y="250"/>
                      <a:pt x="466" y="247"/>
                    </a:cubicBezTo>
                    <a:cubicBezTo>
                      <a:pt x="463" y="246"/>
                      <a:pt x="463" y="246"/>
                      <a:pt x="463" y="246"/>
                    </a:cubicBezTo>
                    <a:cubicBezTo>
                      <a:pt x="463" y="246"/>
                      <a:pt x="463" y="246"/>
                      <a:pt x="463" y="246"/>
                    </a:cubicBezTo>
                    <a:cubicBezTo>
                      <a:pt x="466" y="242"/>
                      <a:pt x="474" y="244"/>
                      <a:pt x="479" y="245"/>
                    </a:cubicBezTo>
                    <a:cubicBezTo>
                      <a:pt x="488" y="244"/>
                      <a:pt x="497" y="245"/>
                      <a:pt x="506" y="244"/>
                    </a:cubicBezTo>
                    <a:cubicBezTo>
                      <a:pt x="509" y="247"/>
                      <a:pt x="515" y="245"/>
                      <a:pt x="516" y="248"/>
                    </a:cubicBezTo>
                    <a:cubicBezTo>
                      <a:pt x="518" y="245"/>
                      <a:pt x="519" y="249"/>
                      <a:pt x="521" y="248"/>
                    </a:cubicBezTo>
                    <a:cubicBezTo>
                      <a:pt x="522" y="243"/>
                      <a:pt x="534" y="247"/>
                      <a:pt x="536" y="243"/>
                    </a:cubicBezTo>
                    <a:cubicBezTo>
                      <a:pt x="534" y="244"/>
                      <a:pt x="533" y="242"/>
                      <a:pt x="531" y="241"/>
                    </a:cubicBezTo>
                    <a:cubicBezTo>
                      <a:pt x="534" y="239"/>
                      <a:pt x="538" y="238"/>
                      <a:pt x="542" y="238"/>
                    </a:cubicBezTo>
                    <a:cubicBezTo>
                      <a:pt x="542" y="237"/>
                      <a:pt x="542" y="237"/>
                      <a:pt x="542" y="237"/>
                    </a:cubicBezTo>
                    <a:cubicBezTo>
                      <a:pt x="539" y="236"/>
                      <a:pt x="536" y="238"/>
                      <a:pt x="533" y="236"/>
                    </a:cubicBezTo>
                    <a:cubicBezTo>
                      <a:pt x="536" y="233"/>
                      <a:pt x="536" y="233"/>
                      <a:pt x="536" y="233"/>
                    </a:cubicBezTo>
                    <a:cubicBezTo>
                      <a:pt x="539" y="233"/>
                      <a:pt x="541" y="234"/>
                      <a:pt x="544" y="234"/>
                    </a:cubicBezTo>
                    <a:cubicBezTo>
                      <a:pt x="545" y="236"/>
                      <a:pt x="551" y="235"/>
                      <a:pt x="555" y="235"/>
                    </a:cubicBezTo>
                    <a:cubicBezTo>
                      <a:pt x="560" y="234"/>
                      <a:pt x="568" y="237"/>
                      <a:pt x="574" y="235"/>
                    </a:cubicBezTo>
                    <a:cubicBezTo>
                      <a:pt x="580" y="238"/>
                      <a:pt x="587" y="234"/>
                      <a:pt x="592" y="238"/>
                    </a:cubicBezTo>
                    <a:cubicBezTo>
                      <a:pt x="590" y="239"/>
                      <a:pt x="591" y="239"/>
                      <a:pt x="590" y="241"/>
                    </a:cubicBezTo>
                    <a:cubicBezTo>
                      <a:pt x="590" y="242"/>
                      <a:pt x="593" y="242"/>
                      <a:pt x="594" y="244"/>
                    </a:cubicBezTo>
                    <a:cubicBezTo>
                      <a:pt x="592" y="245"/>
                      <a:pt x="592" y="245"/>
                      <a:pt x="592" y="245"/>
                    </a:cubicBezTo>
                    <a:cubicBezTo>
                      <a:pt x="592" y="244"/>
                      <a:pt x="592" y="244"/>
                      <a:pt x="592" y="244"/>
                    </a:cubicBezTo>
                    <a:cubicBezTo>
                      <a:pt x="581" y="246"/>
                      <a:pt x="572" y="242"/>
                      <a:pt x="561" y="243"/>
                    </a:cubicBezTo>
                    <a:cubicBezTo>
                      <a:pt x="558" y="245"/>
                      <a:pt x="554" y="242"/>
                      <a:pt x="551" y="242"/>
                    </a:cubicBezTo>
                    <a:cubicBezTo>
                      <a:pt x="548" y="244"/>
                      <a:pt x="543" y="243"/>
                      <a:pt x="539" y="242"/>
                    </a:cubicBezTo>
                    <a:cubicBezTo>
                      <a:pt x="539" y="245"/>
                      <a:pt x="539" y="249"/>
                      <a:pt x="542" y="250"/>
                    </a:cubicBezTo>
                    <a:cubicBezTo>
                      <a:pt x="545" y="247"/>
                      <a:pt x="553" y="248"/>
                      <a:pt x="558" y="247"/>
                    </a:cubicBezTo>
                    <a:cubicBezTo>
                      <a:pt x="559" y="244"/>
                      <a:pt x="564" y="248"/>
                      <a:pt x="566" y="245"/>
                    </a:cubicBezTo>
                    <a:cubicBezTo>
                      <a:pt x="570" y="246"/>
                      <a:pt x="568" y="248"/>
                      <a:pt x="568" y="249"/>
                    </a:cubicBezTo>
                    <a:cubicBezTo>
                      <a:pt x="572" y="251"/>
                      <a:pt x="575" y="247"/>
                      <a:pt x="581" y="249"/>
                    </a:cubicBezTo>
                    <a:cubicBezTo>
                      <a:pt x="585" y="246"/>
                      <a:pt x="589" y="252"/>
                      <a:pt x="592" y="248"/>
                    </a:cubicBezTo>
                    <a:cubicBezTo>
                      <a:pt x="593" y="248"/>
                      <a:pt x="594" y="249"/>
                      <a:pt x="594" y="250"/>
                    </a:cubicBezTo>
                    <a:cubicBezTo>
                      <a:pt x="595" y="250"/>
                      <a:pt x="595" y="250"/>
                      <a:pt x="595" y="250"/>
                    </a:cubicBezTo>
                    <a:cubicBezTo>
                      <a:pt x="597" y="250"/>
                      <a:pt x="600" y="250"/>
                      <a:pt x="599" y="252"/>
                    </a:cubicBezTo>
                    <a:cubicBezTo>
                      <a:pt x="599" y="249"/>
                      <a:pt x="605" y="250"/>
                      <a:pt x="606" y="251"/>
                    </a:cubicBezTo>
                    <a:cubicBezTo>
                      <a:pt x="615" y="245"/>
                      <a:pt x="622" y="254"/>
                      <a:pt x="631" y="251"/>
                    </a:cubicBezTo>
                    <a:cubicBezTo>
                      <a:pt x="636" y="249"/>
                      <a:pt x="640" y="249"/>
                      <a:pt x="645" y="247"/>
                    </a:cubicBezTo>
                    <a:cubicBezTo>
                      <a:pt x="648" y="248"/>
                      <a:pt x="650" y="245"/>
                      <a:pt x="653" y="245"/>
                    </a:cubicBezTo>
                    <a:cubicBezTo>
                      <a:pt x="653" y="246"/>
                      <a:pt x="653" y="246"/>
                      <a:pt x="653" y="246"/>
                    </a:cubicBezTo>
                    <a:cubicBezTo>
                      <a:pt x="652" y="247"/>
                      <a:pt x="650" y="248"/>
                      <a:pt x="649" y="248"/>
                    </a:cubicBezTo>
                    <a:cubicBezTo>
                      <a:pt x="651" y="248"/>
                      <a:pt x="653" y="249"/>
                      <a:pt x="655" y="248"/>
                    </a:cubicBezTo>
                    <a:cubicBezTo>
                      <a:pt x="653" y="245"/>
                      <a:pt x="657" y="243"/>
                      <a:pt x="653" y="241"/>
                    </a:cubicBezTo>
                    <a:cubicBezTo>
                      <a:pt x="651" y="240"/>
                      <a:pt x="651" y="242"/>
                      <a:pt x="649" y="242"/>
                    </a:cubicBezTo>
                    <a:cubicBezTo>
                      <a:pt x="647" y="241"/>
                      <a:pt x="647" y="241"/>
                      <a:pt x="647" y="241"/>
                    </a:cubicBezTo>
                    <a:cubicBezTo>
                      <a:pt x="651" y="236"/>
                      <a:pt x="641" y="240"/>
                      <a:pt x="639" y="238"/>
                    </a:cubicBezTo>
                    <a:cubicBezTo>
                      <a:pt x="640" y="237"/>
                      <a:pt x="640" y="237"/>
                      <a:pt x="640" y="237"/>
                    </a:cubicBezTo>
                    <a:cubicBezTo>
                      <a:pt x="642" y="236"/>
                      <a:pt x="646" y="237"/>
                      <a:pt x="647" y="237"/>
                    </a:cubicBezTo>
                    <a:cubicBezTo>
                      <a:pt x="649" y="236"/>
                      <a:pt x="654" y="237"/>
                      <a:pt x="654" y="234"/>
                    </a:cubicBezTo>
                    <a:cubicBezTo>
                      <a:pt x="629" y="236"/>
                      <a:pt x="629" y="236"/>
                      <a:pt x="629" y="236"/>
                    </a:cubicBezTo>
                    <a:cubicBezTo>
                      <a:pt x="624" y="233"/>
                      <a:pt x="622" y="236"/>
                      <a:pt x="617" y="234"/>
                    </a:cubicBezTo>
                    <a:cubicBezTo>
                      <a:pt x="616" y="235"/>
                      <a:pt x="615" y="235"/>
                      <a:pt x="615" y="236"/>
                    </a:cubicBezTo>
                    <a:cubicBezTo>
                      <a:pt x="594" y="235"/>
                      <a:pt x="594" y="235"/>
                      <a:pt x="594" y="235"/>
                    </a:cubicBezTo>
                    <a:cubicBezTo>
                      <a:pt x="579" y="236"/>
                      <a:pt x="565" y="230"/>
                      <a:pt x="552" y="234"/>
                    </a:cubicBezTo>
                    <a:cubicBezTo>
                      <a:pt x="544" y="232"/>
                      <a:pt x="533" y="232"/>
                      <a:pt x="525" y="233"/>
                    </a:cubicBezTo>
                    <a:cubicBezTo>
                      <a:pt x="527" y="237"/>
                      <a:pt x="527" y="237"/>
                      <a:pt x="527" y="237"/>
                    </a:cubicBezTo>
                    <a:cubicBezTo>
                      <a:pt x="527" y="238"/>
                      <a:pt x="524" y="242"/>
                      <a:pt x="529" y="241"/>
                    </a:cubicBezTo>
                    <a:cubicBezTo>
                      <a:pt x="524" y="243"/>
                      <a:pt x="524" y="243"/>
                      <a:pt x="524" y="243"/>
                    </a:cubicBezTo>
                    <a:cubicBezTo>
                      <a:pt x="518" y="245"/>
                      <a:pt x="513" y="240"/>
                      <a:pt x="509" y="244"/>
                    </a:cubicBezTo>
                    <a:cubicBezTo>
                      <a:pt x="507" y="244"/>
                      <a:pt x="503" y="244"/>
                      <a:pt x="502" y="243"/>
                    </a:cubicBezTo>
                    <a:cubicBezTo>
                      <a:pt x="497" y="243"/>
                      <a:pt x="493" y="241"/>
                      <a:pt x="489" y="241"/>
                    </a:cubicBezTo>
                    <a:cubicBezTo>
                      <a:pt x="482" y="240"/>
                      <a:pt x="475" y="243"/>
                      <a:pt x="468" y="243"/>
                    </a:cubicBezTo>
                    <a:cubicBezTo>
                      <a:pt x="466" y="243"/>
                      <a:pt x="466" y="241"/>
                      <a:pt x="466" y="241"/>
                    </a:cubicBezTo>
                    <a:cubicBezTo>
                      <a:pt x="467" y="239"/>
                      <a:pt x="469" y="239"/>
                      <a:pt x="471" y="238"/>
                    </a:cubicBezTo>
                    <a:cubicBezTo>
                      <a:pt x="476" y="239"/>
                      <a:pt x="476" y="234"/>
                      <a:pt x="481" y="236"/>
                    </a:cubicBezTo>
                    <a:cubicBezTo>
                      <a:pt x="483" y="241"/>
                      <a:pt x="493" y="236"/>
                      <a:pt x="492" y="240"/>
                    </a:cubicBezTo>
                    <a:cubicBezTo>
                      <a:pt x="493" y="240"/>
                      <a:pt x="493" y="240"/>
                      <a:pt x="493" y="240"/>
                    </a:cubicBezTo>
                    <a:cubicBezTo>
                      <a:pt x="493" y="240"/>
                      <a:pt x="494" y="239"/>
                      <a:pt x="493" y="239"/>
                    </a:cubicBezTo>
                    <a:cubicBezTo>
                      <a:pt x="489" y="237"/>
                      <a:pt x="491" y="234"/>
                      <a:pt x="494" y="233"/>
                    </a:cubicBezTo>
                    <a:cubicBezTo>
                      <a:pt x="489" y="230"/>
                      <a:pt x="483" y="233"/>
                      <a:pt x="479" y="232"/>
                    </a:cubicBezTo>
                    <a:cubicBezTo>
                      <a:pt x="473" y="233"/>
                      <a:pt x="466" y="230"/>
                      <a:pt x="463" y="233"/>
                    </a:cubicBezTo>
                    <a:cubicBezTo>
                      <a:pt x="458" y="231"/>
                      <a:pt x="458" y="231"/>
                      <a:pt x="458" y="231"/>
                    </a:cubicBezTo>
                    <a:cubicBezTo>
                      <a:pt x="442" y="232"/>
                      <a:pt x="425" y="233"/>
                      <a:pt x="411" y="232"/>
                    </a:cubicBezTo>
                    <a:cubicBezTo>
                      <a:pt x="404" y="234"/>
                      <a:pt x="400" y="229"/>
                      <a:pt x="393" y="232"/>
                    </a:cubicBezTo>
                    <a:cubicBezTo>
                      <a:pt x="388" y="229"/>
                      <a:pt x="383" y="234"/>
                      <a:pt x="379" y="235"/>
                    </a:cubicBezTo>
                    <a:cubicBezTo>
                      <a:pt x="378" y="233"/>
                      <a:pt x="380" y="233"/>
                      <a:pt x="381" y="233"/>
                    </a:cubicBezTo>
                    <a:cubicBezTo>
                      <a:pt x="379" y="231"/>
                      <a:pt x="370" y="234"/>
                      <a:pt x="372" y="229"/>
                    </a:cubicBezTo>
                    <a:cubicBezTo>
                      <a:pt x="376" y="226"/>
                      <a:pt x="382" y="228"/>
                      <a:pt x="387" y="227"/>
                    </a:cubicBezTo>
                    <a:cubicBezTo>
                      <a:pt x="389" y="228"/>
                      <a:pt x="389" y="228"/>
                      <a:pt x="390" y="229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7" y="228"/>
                      <a:pt x="396" y="230"/>
                      <a:pt x="399" y="230"/>
                    </a:cubicBezTo>
                    <a:cubicBezTo>
                      <a:pt x="399" y="229"/>
                      <a:pt x="399" y="229"/>
                      <a:pt x="399" y="229"/>
                    </a:cubicBezTo>
                    <a:cubicBezTo>
                      <a:pt x="401" y="227"/>
                      <a:pt x="406" y="229"/>
                      <a:pt x="408" y="230"/>
                    </a:cubicBezTo>
                    <a:cubicBezTo>
                      <a:pt x="413" y="230"/>
                      <a:pt x="413" y="226"/>
                      <a:pt x="418" y="226"/>
                    </a:cubicBezTo>
                    <a:cubicBezTo>
                      <a:pt x="418" y="228"/>
                      <a:pt x="418" y="228"/>
                      <a:pt x="418" y="228"/>
                    </a:cubicBezTo>
                    <a:cubicBezTo>
                      <a:pt x="422" y="229"/>
                      <a:pt x="422" y="229"/>
                      <a:pt x="422" y="229"/>
                    </a:cubicBezTo>
                    <a:cubicBezTo>
                      <a:pt x="424" y="231"/>
                      <a:pt x="428" y="229"/>
                      <a:pt x="430" y="231"/>
                    </a:cubicBezTo>
                    <a:cubicBezTo>
                      <a:pt x="432" y="231"/>
                      <a:pt x="435" y="231"/>
                      <a:pt x="435" y="229"/>
                    </a:cubicBezTo>
                    <a:cubicBezTo>
                      <a:pt x="439" y="227"/>
                      <a:pt x="445" y="227"/>
                      <a:pt x="448" y="226"/>
                    </a:cubicBezTo>
                    <a:cubicBezTo>
                      <a:pt x="448" y="226"/>
                      <a:pt x="446" y="227"/>
                      <a:pt x="446" y="228"/>
                    </a:cubicBezTo>
                    <a:cubicBezTo>
                      <a:pt x="450" y="228"/>
                      <a:pt x="452" y="224"/>
                      <a:pt x="456" y="225"/>
                    </a:cubicBezTo>
                    <a:cubicBezTo>
                      <a:pt x="456" y="226"/>
                      <a:pt x="456" y="226"/>
                      <a:pt x="456" y="226"/>
                    </a:cubicBezTo>
                    <a:cubicBezTo>
                      <a:pt x="454" y="227"/>
                      <a:pt x="456" y="229"/>
                      <a:pt x="457" y="230"/>
                    </a:cubicBezTo>
                    <a:cubicBezTo>
                      <a:pt x="459" y="229"/>
                      <a:pt x="458" y="226"/>
                      <a:pt x="462" y="226"/>
                    </a:cubicBezTo>
                    <a:cubicBezTo>
                      <a:pt x="463" y="228"/>
                      <a:pt x="463" y="228"/>
                      <a:pt x="463" y="228"/>
                    </a:cubicBezTo>
                    <a:cubicBezTo>
                      <a:pt x="468" y="231"/>
                      <a:pt x="468" y="225"/>
                      <a:pt x="473" y="227"/>
                    </a:cubicBezTo>
                    <a:cubicBezTo>
                      <a:pt x="473" y="226"/>
                      <a:pt x="473" y="226"/>
                      <a:pt x="473" y="226"/>
                    </a:cubicBezTo>
                    <a:cubicBezTo>
                      <a:pt x="469" y="226"/>
                      <a:pt x="465" y="227"/>
                      <a:pt x="462" y="226"/>
                    </a:cubicBezTo>
                    <a:cubicBezTo>
                      <a:pt x="462" y="225"/>
                      <a:pt x="464" y="225"/>
                      <a:pt x="464" y="225"/>
                    </a:cubicBezTo>
                    <a:cubicBezTo>
                      <a:pt x="468" y="225"/>
                      <a:pt x="472" y="221"/>
                      <a:pt x="475" y="224"/>
                    </a:cubicBezTo>
                    <a:cubicBezTo>
                      <a:pt x="476" y="224"/>
                      <a:pt x="475" y="222"/>
                      <a:pt x="477" y="222"/>
                    </a:cubicBezTo>
                    <a:cubicBezTo>
                      <a:pt x="477" y="223"/>
                      <a:pt x="479" y="223"/>
                      <a:pt x="478" y="224"/>
                    </a:cubicBezTo>
                    <a:cubicBezTo>
                      <a:pt x="482" y="225"/>
                      <a:pt x="488" y="225"/>
                      <a:pt x="494" y="224"/>
                    </a:cubicBezTo>
                    <a:cubicBezTo>
                      <a:pt x="495" y="223"/>
                      <a:pt x="498" y="222"/>
                      <a:pt x="496" y="220"/>
                    </a:cubicBezTo>
                    <a:cubicBezTo>
                      <a:pt x="492" y="217"/>
                      <a:pt x="497" y="216"/>
                      <a:pt x="499" y="215"/>
                    </a:cubicBezTo>
                    <a:cubicBezTo>
                      <a:pt x="500" y="216"/>
                      <a:pt x="500" y="216"/>
                      <a:pt x="500" y="217"/>
                    </a:cubicBezTo>
                    <a:cubicBezTo>
                      <a:pt x="498" y="225"/>
                      <a:pt x="515" y="220"/>
                      <a:pt x="521" y="223"/>
                    </a:cubicBezTo>
                    <a:cubicBezTo>
                      <a:pt x="515" y="224"/>
                      <a:pt x="518" y="228"/>
                      <a:pt x="511" y="228"/>
                    </a:cubicBezTo>
                    <a:cubicBezTo>
                      <a:pt x="515" y="229"/>
                      <a:pt x="516" y="230"/>
                      <a:pt x="520" y="229"/>
                    </a:cubicBezTo>
                    <a:cubicBezTo>
                      <a:pt x="523" y="228"/>
                      <a:pt x="532" y="226"/>
                      <a:pt x="528" y="222"/>
                    </a:cubicBezTo>
                    <a:cubicBezTo>
                      <a:pt x="529" y="219"/>
                      <a:pt x="536" y="220"/>
                      <a:pt x="538" y="220"/>
                    </a:cubicBezTo>
                    <a:cubicBezTo>
                      <a:pt x="538" y="219"/>
                      <a:pt x="536" y="219"/>
                      <a:pt x="535" y="218"/>
                    </a:cubicBezTo>
                    <a:cubicBezTo>
                      <a:pt x="535" y="216"/>
                      <a:pt x="540" y="217"/>
                      <a:pt x="542" y="216"/>
                    </a:cubicBezTo>
                    <a:cubicBezTo>
                      <a:pt x="543" y="216"/>
                      <a:pt x="546" y="216"/>
                      <a:pt x="545" y="218"/>
                    </a:cubicBezTo>
                    <a:cubicBezTo>
                      <a:pt x="541" y="220"/>
                      <a:pt x="547" y="223"/>
                      <a:pt x="544" y="226"/>
                    </a:cubicBezTo>
                    <a:cubicBezTo>
                      <a:pt x="549" y="226"/>
                      <a:pt x="549" y="226"/>
                      <a:pt x="549" y="226"/>
                    </a:cubicBezTo>
                    <a:cubicBezTo>
                      <a:pt x="548" y="229"/>
                      <a:pt x="541" y="225"/>
                      <a:pt x="539" y="228"/>
                    </a:cubicBezTo>
                    <a:cubicBezTo>
                      <a:pt x="542" y="229"/>
                      <a:pt x="547" y="227"/>
                      <a:pt x="550" y="228"/>
                    </a:cubicBezTo>
                    <a:cubicBezTo>
                      <a:pt x="557" y="233"/>
                      <a:pt x="568" y="231"/>
                      <a:pt x="577" y="229"/>
                    </a:cubicBezTo>
                    <a:cubicBezTo>
                      <a:pt x="579" y="231"/>
                      <a:pt x="582" y="231"/>
                      <a:pt x="584" y="231"/>
                    </a:cubicBezTo>
                    <a:cubicBezTo>
                      <a:pt x="592" y="231"/>
                      <a:pt x="585" y="227"/>
                      <a:pt x="587" y="225"/>
                    </a:cubicBezTo>
                    <a:cubicBezTo>
                      <a:pt x="582" y="224"/>
                      <a:pt x="591" y="223"/>
                      <a:pt x="587" y="221"/>
                    </a:cubicBezTo>
                    <a:cubicBezTo>
                      <a:pt x="578" y="221"/>
                      <a:pt x="569" y="218"/>
                      <a:pt x="560" y="219"/>
                    </a:cubicBezTo>
                    <a:cubicBezTo>
                      <a:pt x="557" y="218"/>
                      <a:pt x="557" y="218"/>
                      <a:pt x="557" y="218"/>
                    </a:cubicBezTo>
                    <a:cubicBezTo>
                      <a:pt x="556" y="214"/>
                      <a:pt x="548" y="215"/>
                      <a:pt x="544" y="213"/>
                    </a:cubicBezTo>
                    <a:cubicBezTo>
                      <a:pt x="539" y="208"/>
                      <a:pt x="551" y="213"/>
                      <a:pt x="550" y="208"/>
                    </a:cubicBezTo>
                    <a:cubicBezTo>
                      <a:pt x="543" y="208"/>
                      <a:pt x="543" y="208"/>
                      <a:pt x="543" y="208"/>
                    </a:cubicBezTo>
                    <a:cubicBezTo>
                      <a:pt x="541" y="210"/>
                      <a:pt x="536" y="208"/>
                      <a:pt x="536" y="211"/>
                    </a:cubicBezTo>
                    <a:cubicBezTo>
                      <a:pt x="535" y="208"/>
                      <a:pt x="531" y="211"/>
                      <a:pt x="529" y="210"/>
                    </a:cubicBezTo>
                    <a:cubicBezTo>
                      <a:pt x="527" y="210"/>
                      <a:pt x="527" y="208"/>
                      <a:pt x="526" y="207"/>
                    </a:cubicBezTo>
                    <a:cubicBezTo>
                      <a:pt x="529" y="205"/>
                      <a:pt x="531" y="208"/>
                      <a:pt x="533" y="208"/>
                    </a:cubicBezTo>
                    <a:cubicBezTo>
                      <a:pt x="534" y="206"/>
                      <a:pt x="539" y="206"/>
                      <a:pt x="536" y="205"/>
                    </a:cubicBezTo>
                    <a:cubicBezTo>
                      <a:pt x="538" y="203"/>
                      <a:pt x="540" y="202"/>
                      <a:pt x="542" y="202"/>
                    </a:cubicBezTo>
                    <a:cubicBezTo>
                      <a:pt x="548" y="202"/>
                      <a:pt x="556" y="200"/>
                      <a:pt x="558" y="205"/>
                    </a:cubicBezTo>
                    <a:cubicBezTo>
                      <a:pt x="558" y="205"/>
                      <a:pt x="558" y="205"/>
                      <a:pt x="557" y="205"/>
                    </a:cubicBezTo>
                    <a:cubicBezTo>
                      <a:pt x="560" y="206"/>
                      <a:pt x="560" y="206"/>
                      <a:pt x="560" y="206"/>
                    </a:cubicBezTo>
                    <a:cubicBezTo>
                      <a:pt x="563" y="208"/>
                      <a:pt x="565" y="203"/>
                      <a:pt x="569" y="203"/>
                    </a:cubicBezTo>
                    <a:cubicBezTo>
                      <a:pt x="575" y="202"/>
                      <a:pt x="572" y="206"/>
                      <a:pt x="575" y="208"/>
                    </a:cubicBezTo>
                    <a:cubicBezTo>
                      <a:pt x="571" y="208"/>
                      <a:pt x="570" y="210"/>
                      <a:pt x="568" y="212"/>
                    </a:cubicBezTo>
                    <a:cubicBezTo>
                      <a:pt x="566" y="217"/>
                      <a:pt x="577" y="213"/>
                      <a:pt x="577" y="218"/>
                    </a:cubicBezTo>
                    <a:cubicBezTo>
                      <a:pt x="580" y="219"/>
                      <a:pt x="582" y="216"/>
                      <a:pt x="584" y="215"/>
                    </a:cubicBezTo>
                    <a:cubicBezTo>
                      <a:pt x="590" y="218"/>
                      <a:pt x="590" y="218"/>
                      <a:pt x="590" y="218"/>
                    </a:cubicBezTo>
                    <a:cubicBezTo>
                      <a:pt x="591" y="215"/>
                      <a:pt x="594" y="216"/>
                      <a:pt x="597" y="216"/>
                    </a:cubicBezTo>
                    <a:cubicBezTo>
                      <a:pt x="599" y="218"/>
                      <a:pt x="602" y="214"/>
                      <a:pt x="605" y="216"/>
                    </a:cubicBezTo>
                    <a:cubicBezTo>
                      <a:pt x="610" y="215"/>
                      <a:pt x="612" y="219"/>
                      <a:pt x="617" y="221"/>
                    </a:cubicBezTo>
                    <a:cubicBezTo>
                      <a:pt x="609" y="222"/>
                      <a:pt x="601" y="220"/>
                      <a:pt x="593" y="221"/>
                    </a:cubicBezTo>
                    <a:cubicBezTo>
                      <a:pt x="605" y="224"/>
                      <a:pt x="605" y="224"/>
                      <a:pt x="605" y="224"/>
                    </a:cubicBezTo>
                    <a:cubicBezTo>
                      <a:pt x="610" y="222"/>
                      <a:pt x="614" y="227"/>
                      <a:pt x="618" y="224"/>
                    </a:cubicBezTo>
                    <a:cubicBezTo>
                      <a:pt x="618" y="219"/>
                      <a:pt x="623" y="217"/>
                      <a:pt x="625" y="213"/>
                    </a:cubicBezTo>
                    <a:cubicBezTo>
                      <a:pt x="625" y="215"/>
                      <a:pt x="627" y="216"/>
                      <a:pt x="628" y="216"/>
                    </a:cubicBezTo>
                    <a:cubicBezTo>
                      <a:pt x="629" y="218"/>
                      <a:pt x="629" y="220"/>
                      <a:pt x="628" y="221"/>
                    </a:cubicBezTo>
                    <a:cubicBezTo>
                      <a:pt x="623" y="221"/>
                      <a:pt x="623" y="221"/>
                      <a:pt x="623" y="221"/>
                    </a:cubicBezTo>
                    <a:cubicBezTo>
                      <a:pt x="623" y="222"/>
                      <a:pt x="622" y="223"/>
                      <a:pt x="624" y="224"/>
                    </a:cubicBezTo>
                    <a:cubicBezTo>
                      <a:pt x="631" y="224"/>
                      <a:pt x="638" y="224"/>
                      <a:pt x="645" y="224"/>
                    </a:cubicBezTo>
                    <a:cubicBezTo>
                      <a:pt x="652" y="225"/>
                      <a:pt x="659" y="224"/>
                      <a:pt x="666" y="224"/>
                    </a:cubicBezTo>
                    <a:cubicBezTo>
                      <a:pt x="668" y="221"/>
                      <a:pt x="661" y="223"/>
                      <a:pt x="659" y="221"/>
                    </a:cubicBezTo>
                    <a:cubicBezTo>
                      <a:pt x="659" y="215"/>
                      <a:pt x="650" y="221"/>
                      <a:pt x="645" y="219"/>
                    </a:cubicBezTo>
                    <a:cubicBezTo>
                      <a:pt x="648" y="217"/>
                      <a:pt x="648" y="217"/>
                      <a:pt x="648" y="217"/>
                    </a:cubicBezTo>
                    <a:cubicBezTo>
                      <a:pt x="645" y="216"/>
                      <a:pt x="641" y="217"/>
                      <a:pt x="639" y="219"/>
                    </a:cubicBezTo>
                    <a:cubicBezTo>
                      <a:pt x="634" y="222"/>
                      <a:pt x="636" y="216"/>
                      <a:pt x="632" y="216"/>
                    </a:cubicBezTo>
                    <a:cubicBezTo>
                      <a:pt x="635" y="215"/>
                      <a:pt x="638" y="215"/>
                      <a:pt x="641" y="216"/>
                    </a:cubicBezTo>
                    <a:cubicBezTo>
                      <a:pt x="645" y="214"/>
                      <a:pt x="652" y="215"/>
                      <a:pt x="654" y="212"/>
                    </a:cubicBezTo>
                    <a:cubicBezTo>
                      <a:pt x="651" y="211"/>
                      <a:pt x="651" y="211"/>
                      <a:pt x="651" y="211"/>
                    </a:cubicBezTo>
                    <a:cubicBezTo>
                      <a:pt x="654" y="209"/>
                      <a:pt x="657" y="207"/>
                      <a:pt x="661" y="204"/>
                    </a:cubicBezTo>
                    <a:cubicBezTo>
                      <a:pt x="659" y="203"/>
                      <a:pt x="658" y="205"/>
                      <a:pt x="657" y="205"/>
                    </a:cubicBezTo>
                    <a:cubicBezTo>
                      <a:pt x="653" y="205"/>
                      <a:pt x="651" y="202"/>
                      <a:pt x="653" y="200"/>
                    </a:cubicBezTo>
                    <a:cubicBezTo>
                      <a:pt x="643" y="200"/>
                      <a:pt x="643" y="200"/>
                      <a:pt x="643" y="200"/>
                    </a:cubicBezTo>
                    <a:cubicBezTo>
                      <a:pt x="641" y="196"/>
                      <a:pt x="641" y="196"/>
                      <a:pt x="641" y="196"/>
                    </a:cubicBezTo>
                    <a:cubicBezTo>
                      <a:pt x="639" y="196"/>
                      <a:pt x="641" y="198"/>
                      <a:pt x="638" y="198"/>
                    </a:cubicBezTo>
                    <a:cubicBezTo>
                      <a:pt x="637" y="197"/>
                      <a:pt x="636" y="196"/>
                      <a:pt x="636" y="195"/>
                    </a:cubicBezTo>
                    <a:cubicBezTo>
                      <a:pt x="635" y="193"/>
                      <a:pt x="640" y="193"/>
                      <a:pt x="643" y="193"/>
                    </a:cubicBezTo>
                    <a:cubicBezTo>
                      <a:pt x="639" y="192"/>
                      <a:pt x="639" y="192"/>
                      <a:pt x="639" y="192"/>
                    </a:cubicBezTo>
                    <a:cubicBezTo>
                      <a:pt x="639" y="189"/>
                      <a:pt x="644" y="190"/>
                      <a:pt x="647" y="188"/>
                    </a:cubicBezTo>
                    <a:cubicBezTo>
                      <a:pt x="652" y="190"/>
                      <a:pt x="655" y="186"/>
                      <a:pt x="661" y="186"/>
                    </a:cubicBezTo>
                    <a:cubicBezTo>
                      <a:pt x="663" y="185"/>
                      <a:pt x="657" y="182"/>
                      <a:pt x="662" y="181"/>
                    </a:cubicBezTo>
                    <a:cubicBezTo>
                      <a:pt x="660" y="180"/>
                      <a:pt x="655" y="179"/>
                      <a:pt x="654" y="177"/>
                    </a:cubicBezTo>
                    <a:cubicBezTo>
                      <a:pt x="646" y="182"/>
                      <a:pt x="639" y="177"/>
                      <a:pt x="630" y="179"/>
                    </a:cubicBezTo>
                    <a:cubicBezTo>
                      <a:pt x="620" y="177"/>
                      <a:pt x="608" y="178"/>
                      <a:pt x="596" y="178"/>
                    </a:cubicBezTo>
                    <a:cubicBezTo>
                      <a:pt x="596" y="174"/>
                      <a:pt x="590" y="178"/>
                      <a:pt x="589" y="176"/>
                    </a:cubicBezTo>
                    <a:cubicBezTo>
                      <a:pt x="588" y="176"/>
                      <a:pt x="588" y="175"/>
                      <a:pt x="589" y="174"/>
                    </a:cubicBezTo>
                    <a:cubicBezTo>
                      <a:pt x="591" y="171"/>
                      <a:pt x="592" y="175"/>
                      <a:pt x="595" y="175"/>
                    </a:cubicBezTo>
                    <a:cubicBezTo>
                      <a:pt x="597" y="175"/>
                      <a:pt x="597" y="173"/>
                      <a:pt x="596" y="172"/>
                    </a:cubicBezTo>
                    <a:cubicBezTo>
                      <a:pt x="583" y="171"/>
                      <a:pt x="583" y="171"/>
                      <a:pt x="583" y="171"/>
                    </a:cubicBezTo>
                    <a:cubicBezTo>
                      <a:pt x="582" y="172"/>
                      <a:pt x="579" y="174"/>
                      <a:pt x="579" y="172"/>
                    </a:cubicBezTo>
                    <a:cubicBezTo>
                      <a:pt x="579" y="173"/>
                      <a:pt x="578" y="173"/>
                      <a:pt x="579" y="174"/>
                    </a:cubicBezTo>
                    <a:cubicBezTo>
                      <a:pt x="592" y="168"/>
                      <a:pt x="582" y="178"/>
                      <a:pt x="589" y="180"/>
                    </a:cubicBezTo>
                    <a:cubicBezTo>
                      <a:pt x="587" y="181"/>
                      <a:pt x="587" y="181"/>
                      <a:pt x="586" y="182"/>
                    </a:cubicBezTo>
                    <a:cubicBezTo>
                      <a:pt x="579" y="182"/>
                      <a:pt x="572" y="181"/>
                      <a:pt x="567" y="178"/>
                    </a:cubicBezTo>
                    <a:cubicBezTo>
                      <a:pt x="568" y="176"/>
                      <a:pt x="572" y="176"/>
                      <a:pt x="572" y="175"/>
                    </a:cubicBezTo>
                    <a:cubicBezTo>
                      <a:pt x="569" y="174"/>
                      <a:pt x="566" y="175"/>
                      <a:pt x="562" y="175"/>
                    </a:cubicBezTo>
                    <a:cubicBezTo>
                      <a:pt x="561" y="176"/>
                      <a:pt x="564" y="177"/>
                      <a:pt x="563" y="178"/>
                    </a:cubicBezTo>
                    <a:cubicBezTo>
                      <a:pt x="564" y="178"/>
                      <a:pt x="564" y="178"/>
                      <a:pt x="565" y="178"/>
                    </a:cubicBezTo>
                    <a:cubicBezTo>
                      <a:pt x="566" y="179"/>
                      <a:pt x="566" y="180"/>
                      <a:pt x="566" y="181"/>
                    </a:cubicBezTo>
                    <a:cubicBezTo>
                      <a:pt x="565" y="181"/>
                      <a:pt x="565" y="182"/>
                      <a:pt x="564" y="181"/>
                    </a:cubicBezTo>
                    <a:cubicBezTo>
                      <a:pt x="560" y="180"/>
                      <a:pt x="559" y="183"/>
                      <a:pt x="559" y="185"/>
                    </a:cubicBezTo>
                    <a:cubicBezTo>
                      <a:pt x="563" y="185"/>
                      <a:pt x="568" y="186"/>
                      <a:pt x="568" y="189"/>
                    </a:cubicBezTo>
                    <a:cubicBezTo>
                      <a:pt x="573" y="189"/>
                      <a:pt x="577" y="190"/>
                      <a:pt x="581" y="190"/>
                    </a:cubicBezTo>
                    <a:cubicBezTo>
                      <a:pt x="582" y="188"/>
                      <a:pt x="577" y="187"/>
                      <a:pt x="576" y="187"/>
                    </a:cubicBezTo>
                    <a:cubicBezTo>
                      <a:pt x="580" y="187"/>
                      <a:pt x="587" y="185"/>
                      <a:pt x="591" y="188"/>
                    </a:cubicBezTo>
                    <a:cubicBezTo>
                      <a:pt x="598" y="186"/>
                      <a:pt x="601" y="190"/>
                      <a:pt x="606" y="192"/>
                    </a:cubicBezTo>
                    <a:cubicBezTo>
                      <a:pt x="603" y="195"/>
                      <a:pt x="599" y="192"/>
                      <a:pt x="596" y="194"/>
                    </a:cubicBezTo>
                    <a:cubicBezTo>
                      <a:pt x="591" y="192"/>
                      <a:pt x="583" y="192"/>
                      <a:pt x="578" y="192"/>
                    </a:cubicBezTo>
                    <a:cubicBezTo>
                      <a:pt x="579" y="193"/>
                      <a:pt x="579" y="193"/>
                      <a:pt x="580" y="193"/>
                    </a:cubicBezTo>
                    <a:cubicBezTo>
                      <a:pt x="582" y="193"/>
                      <a:pt x="588" y="194"/>
                      <a:pt x="586" y="196"/>
                    </a:cubicBezTo>
                    <a:cubicBezTo>
                      <a:pt x="588" y="196"/>
                      <a:pt x="591" y="196"/>
                      <a:pt x="592" y="197"/>
                    </a:cubicBezTo>
                    <a:cubicBezTo>
                      <a:pt x="590" y="200"/>
                      <a:pt x="586" y="196"/>
                      <a:pt x="583" y="198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1" y="195"/>
                      <a:pt x="577" y="196"/>
                      <a:pt x="575" y="194"/>
                    </a:cubicBezTo>
                    <a:cubicBezTo>
                      <a:pt x="571" y="193"/>
                      <a:pt x="572" y="196"/>
                      <a:pt x="570" y="197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67" y="197"/>
                      <a:pt x="567" y="197"/>
                      <a:pt x="567" y="197"/>
                    </a:cubicBezTo>
                    <a:cubicBezTo>
                      <a:pt x="557" y="198"/>
                      <a:pt x="546" y="199"/>
                      <a:pt x="539" y="197"/>
                    </a:cubicBezTo>
                    <a:cubicBezTo>
                      <a:pt x="535" y="196"/>
                      <a:pt x="533" y="199"/>
                      <a:pt x="530" y="198"/>
                    </a:cubicBezTo>
                    <a:cubicBezTo>
                      <a:pt x="525" y="199"/>
                      <a:pt x="518" y="198"/>
                      <a:pt x="516" y="195"/>
                    </a:cubicBezTo>
                    <a:cubicBezTo>
                      <a:pt x="518" y="192"/>
                      <a:pt x="523" y="193"/>
                      <a:pt x="526" y="192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2" y="191"/>
                      <a:pt x="518" y="191"/>
                      <a:pt x="513" y="192"/>
                    </a:cubicBezTo>
                    <a:cubicBezTo>
                      <a:pt x="515" y="193"/>
                      <a:pt x="515" y="193"/>
                      <a:pt x="515" y="193"/>
                    </a:cubicBezTo>
                    <a:cubicBezTo>
                      <a:pt x="515" y="194"/>
                      <a:pt x="515" y="194"/>
                      <a:pt x="515" y="194"/>
                    </a:cubicBezTo>
                    <a:cubicBezTo>
                      <a:pt x="514" y="193"/>
                      <a:pt x="513" y="193"/>
                      <a:pt x="513" y="193"/>
                    </a:cubicBezTo>
                    <a:cubicBezTo>
                      <a:pt x="515" y="196"/>
                      <a:pt x="515" y="196"/>
                      <a:pt x="515" y="196"/>
                    </a:cubicBezTo>
                    <a:cubicBezTo>
                      <a:pt x="513" y="199"/>
                      <a:pt x="508" y="194"/>
                      <a:pt x="505" y="197"/>
                    </a:cubicBezTo>
                    <a:cubicBezTo>
                      <a:pt x="498" y="195"/>
                      <a:pt x="491" y="199"/>
                      <a:pt x="483" y="196"/>
                    </a:cubicBezTo>
                    <a:cubicBezTo>
                      <a:pt x="476" y="199"/>
                      <a:pt x="471" y="196"/>
                      <a:pt x="464" y="198"/>
                    </a:cubicBezTo>
                    <a:cubicBezTo>
                      <a:pt x="463" y="197"/>
                      <a:pt x="462" y="197"/>
                      <a:pt x="463" y="197"/>
                    </a:cubicBezTo>
                    <a:cubicBezTo>
                      <a:pt x="457" y="197"/>
                      <a:pt x="450" y="197"/>
                      <a:pt x="445" y="197"/>
                    </a:cubicBezTo>
                    <a:cubicBezTo>
                      <a:pt x="445" y="195"/>
                      <a:pt x="445" y="195"/>
                      <a:pt x="445" y="195"/>
                    </a:cubicBezTo>
                    <a:cubicBezTo>
                      <a:pt x="446" y="193"/>
                      <a:pt x="442" y="193"/>
                      <a:pt x="439" y="194"/>
                    </a:cubicBezTo>
                    <a:cubicBezTo>
                      <a:pt x="437" y="193"/>
                      <a:pt x="435" y="192"/>
                      <a:pt x="437" y="191"/>
                    </a:cubicBezTo>
                    <a:cubicBezTo>
                      <a:pt x="433" y="190"/>
                      <a:pt x="433" y="193"/>
                      <a:pt x="429" y="192"/>
                    </a:cubicBezTo>
                    <a:cubicBezTo>
                      <a:pt x="429" y="190"/>
                      <a:pt x="429" y="190"/>
                      <a:pt x="429" y="190"/>
                    </a:cubicBezTo>
                    <a:cubicBezTo>
                      <a:pt x="415" y="189"/>
                      <a:pt x="399" y="190"/>
                      <a:pt x="385" y="190"/>
                    </a:cubicBezTo>
                    <a:cubicBezTo>
                      <a:pt x="385" y="192"/>
                      <a:pt x="383" y="194"/>
                      <a:pt x="386" y="196"/>
                    </a:cubicBezTo>
                    <a:cubicBezTo>
                      <a:pt x="384" y="196"/>
                      <a:pt x="382" y="198"/>
                      <a:pt x="380" y="197"/>
                    </a:cubicBezTo>
                    <a:cubicBezTo>
                      <a:pt x="379" y="198"/>
                      <a:pt x="375" y="197"/>
                      <a:pt x="374" y="199"/>
                    </a:cubicBezTo>
                    <a:cubicBezTo>
                      <a:pt x="372" y="199"/>
                      <a:pt x="370" y="198"/>
                      <a:pt x="371" y="197"/>
                    </a:cubicBezTo>
                    <a:cubicBezTo>
                      <a:pt x="362" y="197"/>
                      <a:pt x="353" y="199"/>
                      <a:pt x="346" y="196"/>
                    </a:cubicBezTo>
                    <a:cubicBezTo>
                      <a:pt x="348" y="193"/>
                      <a:pt x="345" y="192"/>
                      <a:pt x="346" y="190"/>
                    </a:cubicBezTo>
                    <a:cubicBezTo>
                      <a:pt x="341" y="190"/>
                      <a:pt x="341" y="190"/>
                      <a:pt x="341" y="190"/>
                    </a:cubicBezTo>
                    <a:cubicBezTo>
                      <a:pt x="336" y="187"/>
                      <a:pt x="331" y="192"/>
                      <a:pt x="325" y="190"/>
                    </a:cubicBezTo>
                    <a:cubicBezTo>
                      <a:pt x="324" y="189"/>
                      <a:pt x="323" y="188"/>
                      <a:pt x="323" y="187"/>
                    </a:cubicBezTo>
                    <a:cubicBezTo>
                      <a:pt x="327" y="188"/>
                      <a:pt x="331" y="184"/>
                      <a:pt x="335" y="186"/>
                    </a:cubicBezTo>
                    <a:cubicBezTo>
                      <a:pt x="341" y="183"/>
                      <a:pt x="351" y="186"/>
                      <a:pt x="359" y="184"/>
                    </a:cubicBezTo>
                    <a:cubicBezTo>
                      <a:pt x="370" y="183"/>
                      <a:pt x="379" y="186"/>
                      <a:pt x="390" y="184"/>
                    </a:cubicBezTo>
                    <a:cubicBezTo>
                      <a:pt x="389" y="182"/>
                      <a:pt x="389" y="181"/>
                      <a:pt x="387" y="179"/>
                    </a:cubicBezTo>
                    <a:cubicBezTo>
                      <a:pt x="377" y="177"/>
                      <a:pt x="376" y="186"/>
                      <a:pt x="366" y="183"/>
                    </a:cubicBezTo>
                    <a:cubicBezTo>
                      <a:pt x="366" y="180"/>
                      <a:pt x="363" y="181"/>
                      <a:pt x="361" y="181"/>
                    </a:cubicBezTo>
                    <a:cubicBezTo>
                      <a:pt x="358" y="179"/>
                      <a:pt x="356" y="183"/>
                      <a:pt x="354" y="180"/>
                    </a:cubicBezTo>
                    <a:cubicBezTo>
                      <a:pt x="345" y="181"/>
                      <a:pt x="334" y="181"/>
                      <a:pt x="326" y="183"/>
                    </a:cubicBezTo>
                    <a:cubicBezTo>
                      <a:pt x="325" y="180"/>
                      <a:pt x="322" y="182"/>
                      <a:pt x="319" y="182"/>
                    </a:cubicBezTo>
                    <a:cubicBezTo>
                      <a:pt x="318" y="181"/>
                      <a:pt x="317" y="180"/>
                      <a:pt x="317" y="179"/>
                    </a:cubicBezTo>
                    <a:cubicBezTo>
                      <a:pt x="314" y="179"/>
                      <a:pt x="314" y="179"/>
                      <a:pt x="314" y="179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07" y="184"/>
                      <a:pt x="303" y="181"/>
                      <a:pt x="298" y="181"/>
                    </a:cubicBezTo>
                    <a:cubicBezTo>
                      <a:pt x="297" y="184"/>
                      <a:pt x="291" y="181"/>
                      <a:pt x="287" y="182"/>
                    </a:cubicBezTo>
                    <a:cubicBezTo>
                      <a:pt x="284" y="186"/>
                      <a:pt x="279" y="180"/>
                      <a:pt x="275" y="184"/>
                    </a:cubicBezTo>
                    <a:cubicBezTo>
                      <a:pt x="266" y="182"/>
                      <a:pt x="257" y="182"/>
                      <a:pt x="249" y="185"/>
                    </a:cubicBezTo>
                    <a:cubicBezTo>
                      <a:pt x="242" y="181"/>
                      <a:pt x="229" y="186"/>
                      <a:pt x="220" y="185"/>
                    </a:cubicBezTo>
                    <a:cubicBezTo>
                      <a:pt x="218" y="184"/>
                      <a:pt x="215" y="183"/>
                      <a:pt x="214" y="185"/>
                    </a:cubicBezTo>
                    <a:cubicBezTo>
                      <a:pt x="208" y="183"/>
                      <a:pt x="204" y="185"/>
                      <a:pt x="199" y="184"/>
                    </a:cubicBezTo>
                    <a:cubicBezTo>
                      <a:pt x="200" y="183"/>
                      <a:pt x="196" y="181"/>
                      <a:pt x="200" y="180"/>
                    </a:cubicBezTo>
                    <a:cubicBezTo>
                      <a:pt x="202" y="181"/>
                      <a:pt x="205" y="180"/>
                      <a:pt x="206" y="179"/>
                    </a:cubicBezTo>
                    <a:cubicBezTo>
                      <a:pt x="208" y="178"/>
                      <a:pt x="212" y="179"/>
                      <a:pt x="214" y="181"/>
                    </a:cubicBezTo>
                    <a:cubicBezTo>
                      <a:pt x="217" y="181"/>
                      <a:pt x="223" y="181"/>
                      <a:pt x="225" y="179"/>
                    </a:cubicBezTo>
                    <a:cubicBezTo>
                      <a:pt x="224" y="177"/>
                      <a:pt x="229" y="178"/>
                      <a:pt x="230" y="176"/>
                    </a:cubicBezTo>
                    <a:cubicBezTo>
                      <a:pt x="238" y="176"/>
                      <a:pt x="239" y="179"/>
                      <a:pt x="245" y="180"/>
                    </a:cubicBezTo>
                    <a:cubicBezTo>
                      <a:pt x="247" y="179"/>
                      <a:pt x="247" y="178"/>
                      <a:pt x="247" y="177"/>
                    </a:cubicBezTo>
                    <a:cubicBezTo>
                      <a:pt x="250" y="176"/>
                      <a:pt x="249" y="179"/>
                      <a:pt x="251" y="178"/>
                    </a:cubicBezTo>
                    <a:cubicBezTo>
                      <a:pt x="251" y="177"/>
                      <a:pt x="251" y="177"/>
                      <a:pt x="251" y="177"/>
                    </a:cubicBezTo>
                    <a:cubicBezTo>
                      <a:pt x="257" y="176"/>
                      <a:pt x="249" y="172"/>
                      <a:pt x="255" y="172"/>
                    </a:cubicBezTo>
                    <a:cubicBezTo>
                      <a:pt x="247" y="172"/>
                      <a:pt x="239" y="171"/>
                      <a:pt x="230" y="172"/>
                    </a:cubicBezTo>
                    <a:cubicBezTo>
                      <a:pt x="227" y="172"/>
                      <a:pt x="227" y="168"/>
                      <a:pt x="223" y="170"/>
                    </a:cubicBezTo>
                    <a:cubicBezTo>
                      <a:pt x="221" y="169"/>
                      <a:pt x="222" y="167"/>
                      <a:pt x="224" y="166"/>
                    </a:cubicBezTo>
                    <a:cubicBezTo>
                      <a:pt x="218" y="166"/>
                      <a:pt x="216" y="162"/>
                      <a:pt x="212" y="160"/>
                    </a:cubicBezTo>
                    <a:cubicBezTo>
                      <a:pt x="211" y="160"/>
                      <a:pt x="211" y="158"/>
                      <a:pt x="212" y="158"/>
                    </a:cubicBezTo>
                    <a:cubicBezTo>
                      <a:pt x="218" y="158"/>
                      <a:pt x="216" y="155"/>
                      <a:pt x="220" y="154"/>
                    </a:cubicBezTo>
                    <a:cubicBezTo>
                      <a:pt x="227" y="154"/>
                      <a:pt x="231" y="152"/>
                      <a:pt x="236" y="153"/>
                    </a:cubicBezTo>
                    <a:cubicBezTo>
                      <a:pt x="238" y="155"/>
                      <a:pt x="245" y="154"/>
                      <a:pt x="245" y="156"/>
                    </a:cubicBezTo>
                    <a:cubicBezTo>
                      <a:pt x="240" y="159"/>
                      <a:pt x="240" y="159"/>
                      <a:pt x="240" y="159"/>
                    </a:cubicBezTo>
                    <a:cubicBezTo>
                      <a:pt x="238" y="158"/>
                      <a:pt x="238" y="158"/>
                      <a:pt x="238" y="158"/>
                    </a:cubicBezTo>
                    <a:cubicBezTo>
                      <a:pt x="236" y="161"/>
                      <a:pt x="229" y="159"/>
                      <a:pt x="228" y="163"/>
                    </a:cubicBezTo>
                    <a:cubicBezTo>
                      <a:pt x="232" y="163"/>
                      <a:pt x="232" y="163"/>
                      <a:pt x="232" y="163"/>
                    </a:cubicBezTo>
                    <a:cubicBezTo>
                      <a:pt x="233" y="165"/>
                      <a:pt x="230" y="164"/>
                      <a:pt x="229" y="165"/>
                    </a:cubicBezTo>
                    <a:cubicBezTo>
                      <a:pt x="235" y="167"/>
                      <a:pt x="242" y="164"/>
                      <a:pt x="247" y="166"/>
                    </a:cubicBezTo>
                    <a:cubicBezTo>
                      <a:pt x="254" y="165"/>
                      <a:pt x="261" y="164"/>
                      <a:pt x="269" y="165"/>
                    </a:cubicBezTo>
                    <a:cubicBezTo>
                      <a:pt x="274" y="165"/>
                      <a:pt x="268" y="162"/>
                      <a:pt x="272" y="160"/>
                    </a:cubicBezTo>
                    <a:cubicBezTo>
                      <a:pt x="279" y="160"/>
                      <a:pt x="271" y="163"/>
                      <a:pt x="274" y="164"/>
                    </a:cubicBezTo>
                    <a:cubicBezTo>
                      <a:pt x="275" y="164"/>
                      <a:pt x="276" y="164"/>
                      <a:pt x="276" y="163"/>
                    </a:cubicBezTo>
                    <a:cubicBezTo>
                      <a:pt x="281" y="166"/>
                      <a:pt x="286" y="162"/>
                      <a:pt x="291" y="164"/>
                    </a:cubicBezTo>
                    <a:cubicBezTo>
                      <a:pt x="291" y="162"/>
                      <a:pt x="294" y="162"/>
                      <a:pt x="296" y="162"/>
                    </a:cubicBezTo>
                    <a:cubicBezTo>
                      <a:pt x="297" y="163"/>
                      <a:pt x="298" y="163"/>
                      <a:pt x="298" y="164"/>
                    </a:cubicBezTo>
                    <a:cubicBezTo>
                      <a:pt x="302" y="161"/>
                      <a:pt x="302" y="161"/>
                      <a:pt x="302" y="161"/>
                    </a:cubicBezTo>
                    <a:cubicBezTo>
                      <a:pt x="303" y="160"/>
                      <a:pt x="304" y="161"/>
                      <a:pt x="305" y="162"/>
                    </a:cubicBezTo>
                    <a:cubicBezTo>
                      <a:pt x="325" y="160"/>
                      <a:pt x="325" y="160"/>
                      <a:pt x="325" y="160"/>
                    </a:cubicBezTo>
                    <a:cubicBezTo>
                      <a:pt x="325" y="155"/>
                      <a:pt x="314" y="161"/>
                      <a:pt x="310" y="157"/>
                    </a:cubicBezTo>
                    <a:cubicBezTo>
                      <a:pt x="314" y="155"/>
                      <a:pt x="321" y="157"/>
                      <a:pt x="325" y="155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24" y="149"/>
                      <a:pt x="331" y="152"/>
                      <a:pt x="334" y="151"/>
                    </a:cubicBezTo>
                    <a:cubicBezTo>
                      <a:pt x="338" y="151"/>
                      <a:pt x="344" y="152"/>
                      <a:pt x="342" y="155"/>
                    </a:cubicBezTo>
                    <a:cubicBezTo>
                      <a:pt x="343" y="153"/>
                      <a:pt x="343" y="153"/>
                      <a:pt x="343" y="153"/>
                    </a:cubicBezTo>
                    <a:cubicBezTo>
                      <a:pt x="344" y="152"/>
                      <a:pt x="346" y="153"/>
                      <a:pt x="346" y="154"/>
                    </a:cubicBezTo>
                    <a:cubicBezTo>
                      <a:pt x="348" y="153"/>
                      <a:pt x="349" y="150"/>
                      <a:pt x="353" y="150"/>
                    </a:cubicBezTo>
                    <a:cubicBezTo>
                      <a:pt x="357" y="148"/>
                      <a:pt x="363" y="154"/>
                      <a:pt x="369" y="149"/>
                    </a:cubicBezTo>
                    <a:cubicBezTo>
                      <a:pt x="374" y="150"/>
                      <a:pt x="381" y="147"/>
                      <a:pt x="387" y="151"/>
                    </a:cubicBezTo>
                    <a:cubicBezTo>
                      <a:pt x="385" y="152"/>
                      <a:pt x="383" y="153"/>
                      <a:pt x="384" y="154"/>
                    </a:cubicBezTo>
                    <a:cubicBezTo>
                      <a:pt x="397" y="154"/>
                      <a:pt x="397" y="154"/>
                      <a:pt x="397" y="154"/>
                    </a:cubicBezTo>
                    <a:cubicBezTo>
                      <a:pt x="397" y="153"/>
                      <a:pt x="397" y="153"/>
                      <a:pt x="397" y="153"/>
                    </a:cubicBezTo>
                    <a:cubicBezTo>
                      <a:pt x="395" y="153"/>
                      <a:pt x="393" y="153"/>
                      <a:pt x="392" y="152"/>
                    </a:cubicBezTo>
                    <a:cubicBezTo>
                      <a:pt x="394" y="146"/>
                      <a:pt x="402" y="152"/>
                      <a:pt x="405" y="150"/>
                    </a:cubicBezTo>
                    <a:cubicBezTo>
                      <a:pt x="409" y="151"/>
                      <a:pt x="413" y="146"/>
                      <a:pt x="418" y="149"/>
                    </a:cubicBezTo>
                    <a:cubicBezTo>
                      <a:pt x="417" y="145"/>
                      <a:pt x="425" y="147"/>
                      <a:pt x="429" y="145"/>
                    </a:cubicBezTo>
                    <a:cubicBezTo>
                      <a:pt x="433" y="145"/>
                      <a:pt x="436" y="146"/>
                      <a:pt x="434" y="149"/>
                    </a:cubicBezTo>
                    <a:cubicBezTo>
                      <a:pt x="436" y="149"/>
                      <a:pt x="436" y="149"/>
                      <a:pt x="436" y="149"/>
                    </a:cubicBezTo>
                    <a:cubicBezTo>
                      <a:pt x="437" y="150"/>
                      <a:pt x="442" y="151"/>
                      <a:pt x="440" y="153"/>
                    </a:cubicBezTo>
                    <a:cubicBezTo>
                      <a:pt x="442" y="153"/>
                      <a:pt x="443" y="153"/>
                      <a:pt x="444" y="152"/>
                    </a:cubicBezTo>
                    <a:cubicBezTo>
                      <a:pt x="444" y="146"/>
                      <a:pt x="448" y="153"/>
                      <a:pt x="451" y="152"/>
                    </a:cubicBezTo>
                    <a:cubicBezTo>
                      <a:pt x="449" y="149"/>
                      <a:pt x="455" y="149"/>
                      <a:pt x="455" y="147"/>
                    </a:cubicBezTo>
                    <a:cubicBezTo>
                      <a:pt x="460" y="146"/>
                      <a:pt x="462" y="149"/>
                      <a:pt x="467" y="148"/>
                    </a:cubicBezTo>
                    <a:cubicBezTo>
                      <a:pt x="469" y="150"/>
                      <a:pt x="475" y="149"/>
                      <a:pt x="479" y="150"/>
                    </a:cubicBezTo>
                    <a:cubicBezTo>
                      <a:pt x="482" y="150"/>
                      <a:pt x="486" y="149"/>
                      <a:pt x="488" y="149"/>
                    </a:cubicBezTo>
                    <a:cubicBezTo>
                      <a:pt x="490" y="151"/>
                      <a:pt x="492" y="152"/>
                      <a:pt x="496" y="152"/>
                    </a:cubicBezTo>
                    <a:cubicBezTo>
                      <a:pt x="498" y="149"/>
                      <a:pt x="501" y="153"/>
                      <a:pt x="503" y="150"/>
                    </a:cubicBezTo>
                    <a:cubicBezTo>
                      <a:pt x="505" y="150"/>
                      <a:pt x="508" y="150"/>
                      <a:pt x="510" y="151"/>
                    </a:cubicBezTo>
                    <a:cubicBezTo>
                      <a:pt x="511" y="147"/>
                      <a:pt x="517" y="153"/>
                      <a:pt x="520" y="149"/>
                    </a:cubicBezTo>
                    <a:cubicBezTo>
                      <a:pt x="524" y="152"/>
                      <a:pt x="528" y="150"/>
                      <a:pt x="534" y="150"/>
                    </a:cubicBezTo>
                    <a:cubicBezTo>
                      <a:pt x="540" y="147"/>
                      <a:pt x="547" y="151"/>
                      <a:pt x="554" y="150"/>
                    </a:cubicBezTo>
                    <a:cubicBezTo>
                      <a:pt x="560" y="156"/>
                      <a:pt x="570" y="153"/>
                      <a:pt x="580" y="154"/>
                    </a:cubicBezTo>
                    <a:cubicBezTo>
                      <a:pt x="581" y="153"/>
                      <a:pt x="581" y="152"/>
                      <a:pt x="584" y="153"/>
                    </a:cubicBezTo>
                    <a:cubicBezTo>
                      <a:pt x="584" y="154"/>
                      <a:pt x="584" y="154"/>
                      <a:pt x="584" y="154"/>
                    </a:cubicBezTo>
                    <a:cubicBezTo>
                      <a:pt x="588" y="154"/>
                      <a:pt x="592" y="158"/>
                      <a:pt x="595" y="155"/>
                    </a:cubicBezTo>
                    <a:cubicBezTo>
                      <a:pt x="596" y="156"/>
                      <a:pt x="598" y="156"/>
                      <a:pt x="598" y="157"/>
                    </a:cubicBezTo>
                    <a:cubicBezTo>
                      <a:pt x="602" y="156"/>
                      <a:pt x="609" y="156"/>
                      <a:pt x="612" y="157"/>
                    </a:cubicBezTo>
                    <a:cubicBezTo>
                      <a:pt x="613" y="155"/>
                      <a:pt x="613" y="154"/>
                      <a:pt x="610" y="153"/>
                    </a:cubicBezTo>
                    <a:cubicBezTo>
                      <a:pt x="612" y="152"/>
                      <a:pt x="612" y="152"/>
                      <a:pt x="612" y="152"/>
                    </a:cubicBezTo>
                    <a:cubicBezTo>
                      <a:pt x="613" y="153"/>
                      <a:pt x="614" y="153"/>
                      <a:pt x="616" y="153"/>
                    </a:cubicBezTo>
                    <a:cubicBezTo>
                      <a:pt x="619" y="150"/>
                      <a:pt x="626" y="153"/>
                      <a:pt x="630" y="154"/>
                    </a:cubicBezTo>
                    <a:cubicBezTo>
                      <a:pt x="622" y="155"/>
                      <a:pt x="622" y="155"/>
                      <a:pt x="622" y="155"/>
                    </a:cubicBezTo>
                    <a:cubicBezTo>
                      <a:pt x="621" y="156"/>
                      <a:pt x="623" y="156"/>
                      <a:pt x="625" y="157"/>
                    </a:cubicBezTo>
                    <a:cubicBezTo>
                      <a:pt x="629" y="158"/>
                      <a:pt x="636" y="157"/>
                      <a:pt x="638" y="153"/>
                    </a:cubicBezTo>
                    <a:cubicBezTo>
                      <a:pt x="641" y="153"/>
                      <a:pt x="646" y="152"/>
                      <a:pt x="649" y="151"/>
                    </a:cubicBezTo>
                    <a:cubicBezTo>
                      <a:pt x="649" y="151"/>
                      <a:pt x="650" y="152"/>
                      <a:pt x="652" y="152"/>
                    </a:cubicBezTo>
                    <a:cubicBezTo>
                      <a:pt x="653" y="152"/>
                      <a:pt x="652" y="151"/>
                      <a:pt x="653" y="150"/>
                    </a:cubicBezTo>
                    <a:cubicBezTo>
                      <a:pt x="648" y="151"/>
                      <a:pt x="648" y="151"/>
                      <a:pt x="648" y="151"/>
                    </a:cubicBezTo>
                    <a:cubicBezTo>
                      <a:pt x="646" y="150"/>
                      <a:pt x="645" y="149"/>
                      <a:pt x="646" y="148"/>
                    </a:cubicBezTo>
                    <a:cubicBezTo>
                      <a:pt x="637" y="147"/>
                      <a:pt x="628" y="146"/>
                      <a:pt x="620" y="148"/>
                    </a:cubicBezTo>
                    <a:cubicBezTo>
                      <a:pt x="615" y="144"/>
                      <a:pt x="606" y="146"/>
                      <a:pt x="599" y="145"/>
                    </a:cubicBezTo>
                    <a:cubicBezTo>
                      <a:pt x="596" y="146"/>
                      <a:pt x="595" y="145"/>
                      <a:pt x="591" y="145"/>
                    </a:cubicBezTo>
                    <a:cubicBezTo>
                      <a:pt x="587" y="142"/>
                      <a:pt x="585" y="149"/>
                      <a:pt x="581" y="145"/>
                    </a:cubicBezTo>
                    <a:cubicBezTo>
                      <a:pt x="575" y="142"/>
                      <a:pt x="567" y="146"/>
                      <a:pt x="561" y="144"/>
                    </a:cubicBezTo>
                    <a:cubicBezTo>
                      <a:pt x="547" y="145"/>
                      <a:pt x="535" y="144"/>
                      <a:pt x="523" y="144"/>
                    </a:cubicBezTo>
                    <a:cubicBezTo>
                      <a:pt x="517" y="143"/>
                      <a:pt x="511" y="144"/>
                      <a:pt x="505" y="144"/>
                    </a:cubicBezTo>
                    <a:cubicBezTo>
                      <a:pt x="503" y="142"/>
                      <a:pt x="497" y="145"/>
                      <a:pt x="496" y="142"/>
                    </a:cubicBezTo>
                    <a:cubicBezTo>
                      <a:pt x="503" y="139"/>
                      <a:pt x="509" y="142"/>
                      <a:pt x="516" y="142"/>
                    </a:cubicBezTo>
                    <a:cubicBezTo>
                      <a:pt x="521" y="140"/>
                      <a:pt x="528" y="144"/>
                      <a:pt x="532" y="140"/>
                    </a:cubicBezTo>
                    <a:cubicBezTo>
                      <a:pt x="532" y="139"/>
                      <a:pt x="529" y="138"/>
                      <a:pt x="530" y="137"/>
                    </a:cubicBezTo>
                    <a:cubicBezTo>
                      <a:pt x="526" y="137"/>
                      <a:pt x="526" y="134"/>
                      <a:pt x="523" y="133"/>
                    </a:cubicBezTo>
                    <a:cubicBezTo>
                      <a:pt x="523" y="133"/>
                      <a:pt x="524" y="134"/>
                      <a:pt x="523" y="134"/>
                    </a:cubicBezTo>
                    <a:cubicBezTo>
                      <a:pt x="522" y="134"/>
                      <a:pt x="521" y="134"/>
                      <a:pt x="520" y="134"/>
                    </a:cubicBezTo>
                    <a:cubicBezTo>
                      <a:pt x="519" y="136"/>
                      <a:pt x="513" y="134"/>
                      <a:pt x="513" y="137"/>
                    </a:cubicBezTo>
                    <a:cubicBezTo>
                      <a:pt x="513" y="138"/>
                      <a:pt x="512" y="137"/>
                      <a:pt x="510" y="137"/>
                    </a:cubicBezTo>
                    <a:cubicBezTo>
                      <a:pt x="508" y="132"/>
                      <a:pt x="503" y="139"/>
                      <a:pt x="499" y="136"/>
                    </a:cubicBezTo>
                    <a:cubicBezTo>
                      <a:pt x="494" y="136"/>
                      <a:pt x="490" y="135"/>
                      <a:pt x="486" y="136"/>
                    </a:cubicBezTo>
                    <a:cubicBezTo>
                      <a:pt x="487" y="138"/>
                      <a:pt x="487" y="138"/>
                      <a:pt x="487" y="138"/>
                    </a:cubicBezTo>
                    <a:cubicBezTo>
                      <a:pt x="486" y="142"/>
                      <a:pt x="495" y="138"/>
                      <a:pt x="495" y="142"/>
                    </a:cubicBezTo>
                    <a:cubicBezTo>
                      <a:pt x="489" y="144"/>
                      <a:pt x="483" y="142"/>
                      <a:pt x="476" y="142"/>
                    </a:cubicBezTo>
                    <a:cubicBezTo>
                      <a:pt x="476" y="143"/>
                      <a:pt x="470" y="143"/>
                      <a:pt x="472" y="145"/>
                    </a:cubicBezTo>
                    <a:cubicBezTo>
                      <a:pt x="470" y="146"/>
                      <a:pt x="466" y="146"/>
                      <a:pt x="464" y="146"/>
                    </a:cubicBezTo>
                    <a:cubicBezTo>
                      <a:pt x="464" y="145"/>
                      <a:pt x="464" y="144"/>
                      <a:pt x="465" y="144"/>
                    </a:cubicBezTo>
                    <a:cubicBezTo>
                      <a:pt x="464" y="143"/>
                      <a:pt x="460" y="144"/>
                      <a:pt x="461" y="142"/>
                    </a:cubicBezTo>
                    <a:cubicBezTo>
                      <a:pt x="458" y="136"/>
                      <a:pt x="469" y="139"/>
                      <a:pt x="472" y="137"/>
                    </a:cubicBezTo>
                    <a:cubicBezTo>
                      <a:pt x="473" y="138"/>
                      <a:pt x="472" y="139"/>
                      <a:pt x="471" y="140"/>
                    </a:cubicBezTo>
                    <a:cubicBezTo>
                      <a:pt x="475" y="141"/>
                      <a:pt x="475" y="141"/>
                      <a:pt x="475" y="141"/>
                    </a:cubicBezTo>
                    <a:cubicBezTo>
                      <a:pt x="477" y="138"/>
                      <a:pt x="482" y="142"/>
                      <a:pt x="484" y="139"/>
                    </a:cubicBezTo>
                    <a:cubicBezTo>
                      <a:pt x="482" y="138"/>
                      <a:pt x="482" y="138"/>
                      <a:pt x="482" y="138"/>
                    </a:cubicBezTo>
                    <a:cubicBezTo>
                      <a:pt x="481" y="137"/>
                      <a:pt x="482" y="137"/>
                      <a:pt x="483" y="136"/>
                    </a:cubicBezTo>
                    <a:cubicBezTo>
                      <a:pt x="479" y="132"/>
                      <a:pt x="476" y="138"/>
                      <a:pt x="471" y="136"/>
                    </a:cubicBezTo>
                    <a:cubicBezTo>
                      <a:pt x="468" y="132"/>
                      <a:pt x="462" y="135"/>
                      <a:pt x="458" y="135"/>
                    </a:cubicBezTo>
                    <a:cubicBezTo>
                      <a:pt x="456" y="134"/>
                      <a:pt x="455" y="133"/>
                      <a:pt x="455" y="132"/>
                    </a:cubicBezTo>
                    <a:cubicBezTo>
                      <a:pt x="448" y="136"/>
                      <a:pt x="448" y="136"/>
                      <a:pt x="448" y="136"/>
                    </a:cubicBezTo>
                    <a:cubicBezTo>
                      <a:pt x="444" y="137"/>
                      <a:pt x="442" y="134"/>
                      <a:pt x="442" y="133"/>
                    </a:cubicBezTo>
                    <a:cubicBezTo>
                      <a:pt x="440" y="135"/>
                      <a:pt x="434" y="135"/>
                      <a:pt x="434" y="132"/>
                    </a:cubicBezTo>
                    <a:cubicBezTo>
                      <a:pt x="433" y="136"/>
                      <a:pt x="427" y="134"/>
                      <a:pt x="423" y="134"/>
                    </a:cubicBezTo>
                    <a:cubicBezTo>
                      <a:pt x="419" y="137"/>
                      <a:pt x="411" y="131"/>
                      <a:pt x="410" y="136"/>
                    </a:cubicBezTo>
                    <a:cubicBezTo>
                      <a:pt x="406" y="135"/>
                      <a:pt x="406" y="135"/>
                      <a:pt x="406" y="135"/>
                    </a:cubicBezTo>
                    <a:cubicBezTo>
                      <a:pt x="405" y="133"/>
                      <a:pt x="399" y="132"/>
                      <a:pt x="396" y="132"/>
                    </a:cubicBezTo>
                    <a:cubicBezTo>
                      <a:pt x="391" y="133"/>
                      <a:pt x="392" y="137"/>
                      <a:pt x="387" y="137"/>
                    </a:cubicBezTo>
                    <a:cubicBezTo>
                      <a:pt x="379" y="137"/>
                      <a:pt x="385" y="133"/>
                      <a:pt x="383" y="131"/>
                    </a:cubicBezTo>
                    <a:cubicBezTo>
                      <a:pt x="389" y="128"/>
                      <a:pt x="393" y="130"/>
                      <a:pt x="400" y="131"/>
                    </a:cubicBezTo>
                    <a:cubicBezTo>
                      <a:pt x="403" y="129"/>
                      <a:pt x="405" y="127"/>
                      <a:pt x="410" y="128"/>
                    </a:cubicBezTo>
                    <a:cubicBezTo>
                      <a:pt x="411" y="129"/>
                      <a:pt x="418" y="127"/>
                      <a:pt x="418" y="130"/>
                    </a:cubicBezTo>
                    <a:cubicBezTo>
                      <a:pt x="421" y="130"/>
                      <a:pt x="421" y="130"/>
                      <a:pt x="421" y="130"/>
                    </a:cubicBezTo>
                    <a:cubicBezTo>
                      <a:pt x="421" y="127"/>
                      <a:pt x="429" y="127"/>
                      <a:pt x="426" y="124"/>
                    </a:cubicBezTo>
                    <a:cubicBezTo>
                      <a:pt x="428" y="124"/>
                      <a:pt x="428" y="124"/>
                      <a:pt x="428" y="124"/>
                    </a:cubicBezTo>
                    <a:cubicBezTo>
                      <a:pt x="428" y="125"/>
                      <a:pt x="426" y="126"/>
                      <a:pt x="428" y="127"/>
                    </a:cubicBezTo>
                    <a:cubicBezTo>
                      <a:pt x="431" y="128"/>
                      <a:pt x="430" y="126"/>
                      <a:pt x="431" y="126"/>
                    </a:cubicBezTo>
                    <a:cubicBezTo>
                      <a:pt x="438" y="129"/>
                      <a:pt x="434" y="122"/>
                      <a:pt x="440" y="122"/>
                    </a:cubicBezTo>
                    <a:cubicBezTo>
                      <a:pt x="439" y="121"/>
                      <a:pt x="437" y="120"/>
                      <a:pt x="437" y="120"/>
                    </a:cubicBezTo>
                    <a:cubicBezTo>
                      <a:pt x="442" y="118"/>
                      <a:pt x="437" y="116"/>
                      <a:pt x="438" y="114"/>
                    </a:cubicBezTo>
                    <a:cubicBezTo>
                      <a:pt x="432" y="114"/>
                      <a:pt x="432" y="114"/>
                      <a:pt x="432" y="114"/>
                    </a:cubicBezTo>
                    <a:cubicBezTo>
                      <a:pt x="430" y="113"/>
                      <a:pt x="431" y="112"/>
                      <a:pt x="430" y="111"/>
                    </a:cubicBezTo>
                    <a:cubicBezTo>
                      <a:pt x="429" y="110"/>
                      <a:pt x="427" y="111"/>
                      <a:pt x="426" y="111"/>
                    </a:cubicBezTo>
                    <a:cubicBezTo>
                      <a:pt x="420" y="106"/>
                      <a:pt x="412" y="115"/>
                      <a:pt x="405" y="109"/>
                    </a:cubicBezTo>
                    <a:cubicBezTo>
                      <a:pt x="396" y="113"/>
                      <a:pt x="384" y="109"/>
                      <a:pt x="376" y="112"/>
                    </a:cubicBezTo>
                    <a:cubicBezTo>
                      <a:pt x="374" y="107"/>
                      <a:pt x="367" y="112"/>
                      <a:pt x="363" y="113"/>
                    </a:cubicBezTo>
                    <a:cubicBezTo>
                      <a:pt x="357" y="111"/>
                      <a:pt x="350" y="112"/>
                      <a:pt x="345" y="113"/>
                    </a:cubicBezTo>
                    <a:cubicBezTo>
                      <a:pt x="342" y="109"/>
                      <a:pt x="333" y="112"/>
                      <a:pt x="328" y="114"/>
                    </a:cubicBezTo>
                    <a:cubicBezTo>
                      <a:pt x="323" y="113"/>
                      <a:pt x="316" y="115"/>
                      <a:pt x="314" y="111"/>
                    </a:cubicBezTo>
                    <a:cubicBezTo>
                      <a:pt x="316" y="109"/>
                      <a:pt x="320" y="107"/>
                      <a:pt x="321" y="105"/>
                    </a:cubicBezTo>
                    <a:cubicBezTo>
                      <a:pt x="322" y="108"/>
                      <a:pt x="322" y="108"/>
                      <a:pt x="322" y="108"/>
                    </a:cubicBezTo>
                    <a:cubicBezTo>
                      <a:pt x="325" y="109"/>
                      <a:pt x="327" y="108"/>
                      <a:pt x="328" y="106"/>
                    </a:cubicBezTo>
                    <a:cubicBezTo>
                      <a:pt x="329" y="107"/>
                      <a:pt x="329" y="107"/>
                      <a:pt x="329" y="107"/>
                    </a:cubicBezTo>
                    <a:cubicBezTo>
                      <a:pt x="335" y="109"/>
                      <a:pt x="341" y="109"/>
                      <a:pt x="346" y="107"/>
                    </a:cubicBezTo>
                    <a:cubicBezTo>
                      <a:pt x="346" y="106"/>
                      <a:pt x="347" y="103"/>
                      <a:pt x="348" y="101"/>
                    </a:cubicBezTo>
                    <a:cubicBezTo>
                      <a:pt x="358" y="99"/>
                      <a:pt x="349" y="105"/>
                      <a:pt x="353" y="107"/>
                    </a:cubicBezTo>
                    <a:cubicBezTo>
                      <a:pt x="354" y="107"/>
                      <a:pt x="355" y="106"/>
                      <a:pt x="355" y="106"/>
                    </a:cubicBezTo>
                    <a:cubicBezTo>
                      <a:pt x="363" y="107"/>
                      <a:pt x="355" y="102"/>
                      <a:pt x="358" y="101"/>
                    </a:cubicBezTo>
                    <a:cubicBezTo>
                      <a:pt x="371" y="100"/>
                      <a:pt x="381" y="98"/>
                      <a:pt x="392" y="101"/>
                    </a:cubicBezTo>
                    <a:cubicBezTo>
                      <a:pt x="390" y="103"/>
                      <a:pt x="386" y="101"/>
                      <a:pt x="383" y="102"/>
                    </a:cubicBezTo>
                    <a:cubicBezTo>
                      <a:pt x="380" y="99"/>
                      <a:pt x="379" y="104"/>
                      <a:pt x="373" y="102"/>
                    </a:cubicBezTo>
                    <a:cubicBezTo>
                      <a:pt x="369" y="102"/>
                      <a:pt x="371" y="105"/>
                      <a:pt x="369" y="106"/>
                    </a:cubicBezTo>
                    <a:cubicBezTo>
                      <a:pt x="376" y="108"/>
                      <a:pt x="383" y="104"/>
                      <a:pt x="389" y="105"/>
                    </a:cubicBezTo>
                    <a:cubicBezTo>
                      <a:pt x="397" y="110"/>
                      <a:pt x="406" y="99"/>
                      <a:pt x="411" y="106"/>
                    </a:cubicBezTo>
                    <a:cubicBezTo>
                      <a:pt x="414" y="106"/>
                      <a:pt x="415" y="105"/>
                      <a:pt x="416" y="104"/>
                    </a:cubicBezTo>
                    <a:cubicBezTo>
                      <a:pt x="418" y="106"/>
                      <a:pt x="418" y="106"/>
                      <a:pt x="418" y="106"/>
                    </a:cubicBezTo>
                    <a:cubicBezTo>
                      <a:pt x="421" y="105"/>
                      <a:pt x="421" y="105"/>
                      <a:pt x="421" y="105"/>
                    </a:cubicBezTo>
                    <a:cubicBezTo>
                      <a:pt x="420" y="103"/>
                      <a:pt x="417" y="102"/>
                      <a:pt x="413" y="102"/>
                    </a:cubicBezTo>
                    <a:cubicBezTo>
                      <a:pt x="409" y="104"/>
                      <a:pt x="403" y="101"/>
                      <a:pt x="400" y="103"/>
                    </a:cubicBezTo>
                    <a:cubicBezTo>
                      <a:pt x="398" y="101"/>
                      <a:pt x="394" y="102"/>
                      <a:pt x="393" y="100"/>
                    </a:cubicBezTo>
                    <a:cubicBezTo>
                      <a:pt x="394" y="99"/>
                      <a:pt x="396" y="100"/>
                      <a:pt x="398" y="99"/>
                    </a:cubicBezTo>
                    <a:cubicBezTo>
                      <a:pt x="403" y="104"/>
                      <a:pt x="402" y="97"/>
                      <a:pt x="407" y="99"/>
                    </a:cubicBezTo>
                    <a:cubicBezTo>
                      <a:pt x="427" y="101"/>
                      <a:pt x="443" y="98"/>
                      <a:pt x="463" y="99"/>
                    </a:cubicBezTo>
                    <a:cubicBezTo>
                      <a:pt x="473" y="97"/>
                      <a:pt x="481" y="97"/>
                      <a:pt x="491" y="98"/>
                    </a:cubicBezTo>
                    <a:cubicBezTo>
                      <a:pt x="494" y="97"/>
                      <a:pt x="497" y="98"/>
                      <a:pt x="500" y="98"/>
                    </a:cubicBezTo>
                    <a:cubicBezTo>
                      <a:pt x="509" y="97"/>
                      <a:pt x="518" y="100"/>
                      <a:pt x="528" y="98"/>
                    </a:cubicBezTo>
                    <a:cubicBezTo>
                      <a:pt x="528" y="97"/>
                      <a:pt x="528" y="97"/>
                      <a:pt x="527" y="96"/>
                    </a:cubicBezTo>
                    <a:cubicBezTo>
                      <a:pt x="525" y="97"/>
                      <a:pt x="521" y="95"/>
                      <a:pt x="518" y="97"/>
                    </a:cubicBezTo>
                    <a:cubicBezTo>
                      <a:pt x="513" y="96"/>
                      <a:pt x="508" y="96"/>
                      <a:pt x="502" y="95"/>
                    </a:cubicBezTo>
                    <a:cubicBezTo>
                      <a:pt x="495" y="96"/>
                      <a:pt x="500" y="91"/>
                      <a:pt x="493" y="91"/>
                    </a:cubicBezTo>
                    <a:cubicBezTo>
                      <a:pt x="494" y="89"/>
                      <a:pt x="500" y="90"/>
                      <a:pt x="502" y="89"/>
                    </a:cubicBezTo>
                    <a:cubicBezTo>
                      <a:pt x="504" y="90"/>
                      <a:pt x="507" y="91"/>
                      <a:pt x="505" y="92"/>
                    </a:cubicBezTo>
                    <a:cubicBezTo>
                      <a:pt x="507" y="92"/>
                      <a:pt x="510" y="92"/>
                      <a:pt x="511" y="91"/>
                    </a:cubicBezTo>
                    <a:cubicBezTo>
                      <a:pt x="515" y="91"/>
                      <a:pt x="515" y="93"/>
                      <a:pt x="515" y="95"/>
                    </a:cubicBezTo>
                    <a:cubicBezTo>
                      <a:pt x="518" y="93"/>
                      <a:pt x="518" y="93"/>
                      <a:pt x="518" y="93"/>
                    </a:cubicBezTo>
                    <a:cubicBezTo>
                      <a:pt x="516" y="92"/>
                      <a:pt x="516" y="92"/>
                      <a:pt x="516" y="92"/>
                    </a:cubicBezTo>
                    <a:cubicBezTo>
                      <a:pt x="523" y="91"/>
                      <a:pt x="528" y="91"/>
                      <a:pt x="535" y="90"/>
                    </a:cubicBezTo>
                    <a:cubicBezTo>
                      <a:pt x="536" y="91"/>
                      <a:pt x="537" y="90"/>
                      <a:pt x="538" y="90"/>
                    </a:cubicBezTo>
                    <a:cubicBezTo>
                      <a:pt x="543" y="90"/>
                      <a:pt x="549" y="88"/>
                      <a:pt x="551" y="92"/>
                    </a:cubicBezTo>
                    <a:cubicBezTo>
                      <a:pt x="556" y="95"/>
                      <a:pt x="556" y="90"/>
                      <a:pt x="561" y="90"/>
                    </a:cubicBezTo>
                    <a:cubicBezTo>
                      <a:pt x="564" y="91"/>
                      <a:pt x="573" y="88"/>
                      <a:pt x="573" y="92"/>
                    </a:cubicBezTo>
                    <a:cubicBezTo>
                      <a:pt x="566" y="94"/>
                      <a:pt x="576" y="95"/>
                      <a:pt x="576" y="98"/>
                    </a:cubicBezTo>
                    <a:cubicBezTo>
                      <a:pt x="575" y="98"/>
                      <a:pt x="573" y="97"/>
                      <a:pt x="572" y="96"/>
                    </a:cubicBezTo>
                    <a:cubicBezTo>
                      <a:pt x="572" y="97"/>
                      <a:pt x="568" y="98"/>
                      <a:pt x="570" y="99"/>
                    </a:cubicBezTo>
                    <a:cubicBezTo>
                      <a:pt x="576" y="96"/>
                      <a:pt x="582" y="101"/>
                      <a:pt x="588" y="98"/>
                    </a:cubicBezTo>
                    <a:cubicBezTo>
                      <a:pt x="589" y="97"/>
                      <a:pt x="586" y="95"/>
                      <a:pt x="585" y="94"/>
                    </a:cubicBezTo>
                    <a:cubicBezTo>
                      <a:pt x="585" y="97"/>
                      <a:pt x="585" y="97"/>
                      <a:pt x="585" y="97"/>
                    </a:cubicBezTo>
                    <a:cubicBezTo>
                      <a:pt x="581" y="97"/>
                      <a:pt x="582" y="95"/>
                      <a:pt x="580" y="94"/>
                    </a:cubicBezTo>
                    <a:cubicBezTo>
                      <a:pt x="579" y="93"/>
                      <a:pt x="577" y="94"/>
                      <a:pt x="576" y="94"/>
                    </a:cubicBezTo>
                    <a:cubicBezTo>
                      <a:pt x="576" y="94"/>
                      <a:pt x="574" y="93"/>
                      <a:pt x="574" y="93"/>
                    </a:cubicBezTo>
                    <a:cubicBezTo>
                      <a:pt x="577" y="91"/>
                      <a:pt x="580" y="95"/>
                      <a:pt x="583" y="92"/>
                    </a:cubicBezTo>
                    <a:cubicBezTo>
                      <a:pt x="585" y="95"/>
                      <a:pt x="587" y="91"/>
                      <a:pt x="590" y="92"/>
                    </a:cubicBezTo>
                    <a:cubicBezTo>
                      <a:pt x="592" y="89"/>
                      <a:pt x="596" y="92"/>
                      <a:pt x="599" y="93"/>
                    </a:cubicBezTo>
                    <a:cubicBezTo>
                      <a:pt x="599" y="95"/>
                      <a:pt x="603" y="94"/>
                      <a:pt x="603" y="96"/>
                    </a:cubicBezTo>
                    <a:cubicBezTo>
                      <a:pt x="601" y="98"/>
                      <a:pt x="599" y="95"/>
                      <a:pt x="598" y="95"/>
                    </a:cubicBezTo>
                    <a:cubicBezTo>
                      <a:pt x="589" y="97"/>
                      <a:pt x="597" y="103"/>
                      <a:pt x="589" y="104"/>
                    </a:cubicBezTo>
                    <a:cubicBezTo>
                      <a:pt x="586" y="104"/>
                      <a:pt x="584" y="104"/>
                      <a:pt x="582" y="103"/>
                    </a:cubicBezTo>
                    <a:cubicBezTo>
                      <a:pt x="580" y="101"/>
                      <a:pt x="576" y="103"/>
                      <a:pt x="573" y="103"/>
                    </a:cubicBezTo>
                    <a:cubicBezTo>
                      <a:pt x="573" y="104"/>
                      <a:pt x="573" y="104"/>
                      <a:pt x="573" y="104"/>
                    </a:cubicBezTo>
                    <a:cubicBezTo>
                      <a:pt x="576" y="109"/>
                      <a:pt x="587" y="105"/>
                      <a:pt x="593" y="108"/>
                    </a:cubicBezTo>
                    <a:cubicBezTo>
                      <a:pt x="594" y="107"/>
                      <a:pt x="594" y="106"/>
                      <a:pt x="596" y="105"/>
                    </a:cubicBezTo>
                    <a:cubicBezTo>
                      <a:pt x="594" y="105"/>
                      <a:pt x="591" y="104"/>
                      <a:pt x="593" y="103"/>
                    </a:cubicBezTo>
                    <a:cubicBezTo>
                      <a:pt x="597" y="102"/>
                      <a:pt x="597" y="102"/>
                      <a:pt x="597" y="102"/>
                    </a:cubicBezTo>
                    <a:cubicBezTo>
                      <a:pt x="603" y="99"/>
                      <a:pt x="612" y="104"/>
                      <a:pt x="620" y="101"/>
                    </a:cubicBezTo>
                    <a:cubicBezTo>
                      <a:pt x="622" y="103"/>
                      <a:pt x="624" y="101"/>
                      <a:pt x="627" y="102"/>
                    </a:cubicBezTo>
                    <a:cubicBezTo>
                      <a:pt x="634" y="103"/>
                      <a:pt x="643" y="100"/>
                      <a:pt x="651" y="100"/>
                    </a:cubicBezTo>
                    <a:cubicBezTo>
                      <a:pt x="649" y="98"/>
                      <a:pt x="643" y="99"/>
                      <a:pt x="641" y="98"/>
                    </a:cubicBezTo>
                    <a:cubicBezTo>
                      <a:pt x="642" y="97"/>
                      <a:pt x="640" y="95"/>
                      <a:pt x="643" y="94"/>
                    </a:cubicBezTo>
                    <a:cubicBezTo>
                      <a:pt x="649" y="93"/>
                      <a:pt x="655" y="92"/>
                      <a:pt x="661" y="90"/>
                    </a:cubicBezTo>
                    <a:cubicBezTo>
                      <a:pt x="665" y="88"/>
                      <a:pt x="658" y="88"/>
                      <a:pt x="658" y="86"/>
                    </a:cubicBezTo>
                    <a:cubicBezTo>
                      <a:pt x="654" y="87"/>
                      <a:pt x="649" y="85"/>
                      <a:pt x="648" y="88"/>
                    </a:cubicBezTo>
                    <a:cubicBezTo>
                      <a:pt x="644" y="91"/>
                      <a:pt x="638" y="88"/>
                      <a:pt x="633" y="88"/>
                    </a:cubicBezTo>
                    <a:cubicBezTo>
                      <a:pt x="638" y="85"/>
                      <a:pt x="638" y="85"/>
                      <a:pt x="638" y="85"/>
                    </a:cubicBezTo>
                    <a:cubicBezTo>
                      <a:pt x="641" y="85"/>
                      <a:pt x="644" y="84"/>
                      <a:pt x="647" y="86"/>
                    </a:cubicBezTo>
                    <a:cubicBezTo>
                      <a:pt x="648" y="86"/>
                      <a:pt x="650" y="85"/>
                      <a:pt x="649" y="84"/>
                    </a:cubicBezTo>
                    <a:cubicBezTo>
                      <a:pt x="646" y="84"/>
                      <a:pt x="644" y="83"/>
                      <a:pt x="640" y="84"/>
                    </a:cubicBezTo>
                    <a:cubicBezTo>
                      <a:pt x="633" y="82"/>
                      <a:pt x="627" y="87"/>
                      <a:pt x="620" y="84"/>
                    </a:cubicBezTo>
                    <a:cubicBezTo>
                      <a:pt x="617" y="85"/>
                      <a:pt x="610" y="85"/>
                      <a:pt x="611" y="89"/>
                    </a:cubicBezTo>
                    <a:cubicBezTo>
                      <a:pt x="604" y="90"/>
                      <a:pt x="604" y="85"/>
                      <a:pt x="599" y="85"/>
                    </a:cubicBezTo>
                    <a:cubicBezTo>
                      <a:pt x="596" y="86"/>
                      <a:pt x="593" y="83"/>
                      <a:pt x="589" y="85"/>
                    </a:cubicBezTo>
                    <a:cubicBezTo>
                      <a:pt x="589" y="85"/>
                      <a:pt x="589" y="87"/>
                      <a:pt x="586" y="87"/>
                    </a:cubicBezTo>
                    <a:cubicBezTo>
                      <a:pt x="586" y="86"/>
                      <a:pt x="585" y="84"/>
                      <a:pt x="582" y="85"/>
                    </a:cubicBezTo>
                    <a:cubicBezTo>
                      <a:pt x="578" y="82"/>
                      <a:pt x="572" y="84"/>
                      <a:pt x="568" y="83"/>
                    </a:cubicBezTo>
                    <a:cubicBezTo>
                      <a:pt x="557" y="86"/>
                      <a:pt x="548" y="80"/>
                      <a:pt x="535" y="83"/>
                    </a:cubicBezTo>
                    <a:cubicBezTo>
                      <a:pt x="536" y="84"/>
                      <a:pt x="535" y="86"/>
                      <a:pt x="536" y="86"/>
                    </a:cubicBezTo>
                    <a:cubicBezTo>
                      <a:pt x="530" y="87"/>
                      <a:pt x="524" y="87"/>
                      <a:pt x="518" y="86"/>
                    </a:cubicBezTo>
                    <a:cubicBezTo>
                      <a:pt x="519" y="85"/>
                      <a:pt x="512" y="85"/>
                      <a:pt x="516" y="83"/>
                    </a:cubicBezTo>
                    <a:cubicBezTo>
                      <a:pt x="511" y="82"/>
                      <a:pt x="510" y="85"/>
                      <a:pt x="507" y="86"/>
                    </a:cubicBezTo>
                    <a:cubicBezTo>
                      <a:pt x="501" y="86"/>
                      <a:pt x="497" y="87"/>
                      <a:pt x="491" y="86"/>
                    </a:cubicBezTo>
                    <a:cubicBezTo>
                      <a:pt x="489" y="86"/>
                      <a:pt x="485" y="86"/>
                      <a:pt x="486" y="84"/>
                    </a:cubicBezTo>
                    <a:cubicBezTo>
                      <a:pt x="486" y="84"/>
                      <a:pt x="485" y="84"/>
                      <a:pt x="484" y="83"/>
                    </a:cubicBezTo>
                    <a:cubicBezTo>
                      <a:pt x="480" y="86"/>
                      <a:pt x="473" y="80"/>
                      <a:pt x="471" y="86"/>
                    </a:cubicBezTo>
                    <a:cubicBezTo>
                      <a:pt x="466" y="84"/>
                      <a:pt x="460" y="89"/>
                      <a:pt x="457" y="84"/>
                    </a:cubicBezTo>
                    <a:cubicBezTo>
                      <a:pt x="460" y="82"/>
                      <a:pt x="460" y="82"/>
                      <a:pt x="460" y="82"/>
                    </a:cubicBezTo>
                    <a:cubicBezTo>
                      <a:pt x="456" y="81"/>
                      <a:pt x="454" y="85"/>
                      <a:pt x="450" y="85"/>
                    </a:cubicBezTo>
                    <a:cubicBezTo>
                      <a:pt x="447" y="85"/>
                      <a:pt x="441" y="83"/>
                      <a:pt x="440" y="86"/>
                    </a:cubicBezTo>
                    <a:cubicBezTo>
                      <a:pt x="431" y="87"/>
                      <a:pt x="422" y="86"/>
                      <a:pt x="414" y="86"/>
                    </a:cubicBezTo>
                    <a:cubicBezTo>
                      <a:pt x="413" y="85"/>
                      <a:pt x="416" y="85"/>
                      <a:pt x="416" y="84"/>
                    </a:cubicBezTo>
                    <a:cubicBezTo>
                      <a:pt x="414" y="84"/>
                      <a:pt x="412" y="85"/>
                      <a:pt x="412" y="86"/>
                    </a:cubicBezTo>
                    <a:cubicBezTo>
                      <a:pt x="411" y="86"/>
                      <a:pt x="410" y="85"/>
                      <a:pt x="410" y="85"/>
                    </a:cubicBezTo>
                    <a:cubicBezTo>
                      <a:pt x="409" y="85"/>
                      <a:pt x="409" y="86"/>
                      <a:pt x="409" y="86"/>
                    </a:cubicBezTo>
                    <a:cubicBezTo>
                      <a:pt x="406" y="85"/>
                      <a:pt x="403" y="87"/>
                      <a:pt x="400" y="86"/>
                    </a:cubicBezTo>
                    <a:cubicBezTo>
                      <a:pt x="399" y="84"/>
                      <a:pt x="404" y="84"/>
                      <a:pt x="404" y="83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398" y="81"/>
                      <a:pt x="397" y="84"/>
                      <a:pt x="397" y="86"/>
                    </a:cubicBezTo>
                    <a:cubicBezTo>
                      <a:pt x="394" y="87"/>
                      <a:pt x="389" y="86"/>
                      <a:pt x="387" y="85"/>
                    </a:cubicBezTo>
                    <a:cubicBezTo>
                      <a:pt x="387" y="84"/>
                      <a:pt x="390" y="85"/>
                      <a:pt x="388" y="84"/>
                    </a:cubicBezTo>
                    <a:cubicBezTo>
                      <a:pt x="385" y="83"/>
                      <a:pt x="385" y="83"/>
                      <a:pt x="385" y="83"/>
                    </a:cubicBezTo>
                    <a:cubicBezTo>
                      <a:pt x="385" y="84"/>
                      <a:pt x="385" y="85"/>
                      <a:pt x="384" y="86"/>
                    </a:cubicBezTo>
                    <a:cubicBezTo>
                      <a:pt x="382" y="85"/>
                      <a:pt x="380" y="86"/>
                      <a:pt x="379" y="85"/>
                    </a:cubicBezTo>
                    <a:cubicBezTo>
                      <a:pt x="381" y="84"/>
                      <a:pt x="382" y="84"/>
                      <a:pt x="383" y="83"/>
                    </a:cubicBezTo>
                    <a:cubicBezTo>
                      <a:pt x="380" y="83"/>
                      <a:pt x="380" y="83"/>
                      <a:pt x="380" y="83"/>
                    </a:cubicBezTo>
                    <a:cubicBezTo>
                      <a:pt x="375" y="79"/>
                      <a:pt x="370" y="86"/>
                      <a:pt x="365" y="82"/>
                    </a:cubicBezTo>
                    <a:cubicBezTo>
                      <a:pt x="333" y="84"/>
                      <a:pt x="333" y="84"/>
                      <a:pt x="333" y="84"/>
                    </a:cubicBezTo>
                    <a:cubicBezTo>
                      <a:pt x="327" y="83"/>
                      <a:pt x="327" y="83"/>
                      <a:pt x="327" y="83"/>
                    </a:cubicBezTo>
                    <a:cubicBezTo>
                      <a:pt x="327" y="84"/>
                      <a:pt x="325" y="85"/>
                      <a:pt x="324" y="83"/>
                    </a:cubicBezTo>
                    <a:cubicBezTo>
                      <a:pt x="330" y="82"/>
                      <a:pt x="330" y="75"/>
                      <a:pt x="338" y="77"/>
                    </a:cubicBezTo>
                    <a:cubicBezTo>
                      <a:pt x="338" y="78"/>
                      <a:pt x="338" y="78"/>
                      <a:pt x="338" y="78"/>
                    </a:cubicBezTo>
                    <a:cubicBezTo>
                      <a:pt x="341" y="82"/>
                      <a:pt x="348" y="79"/>
                      <a:pt x="353" y="79"/>
                    </a:cubicBezTo>
                    <a:cubicBezTo>
                      <a:pt x="353" y="77"/>
                      <a:pt x="357" y="75"/>
                      <a:pt x="360" y="76"/>
                    </a:cubicBezTo>
                    <a:cubicBezTo>
                      <a:pt x="358" y="73"/>
                      <a:pt x="358" y="73"/>
                      <a:pt x="358" y="73"/>
                    </a:cubicBezTo>
                    <a:cubicBezTo>
                      <a:pt x="363" y="71"/>
                      <a:pt x="361" y="76"/>
                      <a:pt x="365" y="76"/>
                    </a:cubicBezTo>
                    <a:cubicBezTo>
                      <a:pt x="368" y="75"/>
                      <a:pt x="369" y="74"/>
                      <a:pt x="371" y="72"/>
                    </a:cubicBezTo>
                    <a:cubicBezTo>
                      <a:pt x="371" y="73"/>
                      <a:pt x="372" y="73"/>
                      <a:pt x="372" y="73"/>
                    </a:cubicBezTo>
                    <a:cubicBezTo>
                      <a:pt x="372" y="76"/>
                      <a:pt x="377" y="77"/>
                      <a:pt x="381" y="77"/>
                    </a:cubicBezTo>
                    <a:cubicBezTo>
                      <a:pt x="381" y="78"/>
                      <a:pt x="378" y="78"/>
                      <a:pt x="377" y="78"/>
                    </a:cubicBezTo>
                    <a:cubicBezTo>
                      <a:pt x="379" y="79"/>
                      <a:pt x="382" y="79"/>
                      <a:pt x="384" y="78"/>
                    </a:cubicBezTo>
                    <a:cubicBezTo>
                      <a:pt x="383" y="77"/>
                      <a:pt x="381" y="76"/>
                      <a:pt x="384" y="75"/>
                    </a:cubicBezTo>
                    <a:cubicBezTo>
                      <a:pt x="384" y="76"/>
                      <a:pt x="385" y="76"/>
                      <a:pt x="385" y="76"/>
                    </a:cubicBezTo>
                    <a:cubicBezTo>
                      <a:pt x="388" y="76"/>
                      <a:pt x="392" y="76"/>
                      <a:pt x="395" y="75"/>
                    </a:cubicBezTo>
                    <a:cubicBezTo>
                      <a:pt x="395" y="72"/>
                      <a:pt x="388" y="74"/>
                      <a:pt x="385" y="72"/>
                    </a:cubicBezTo>
                    <a:cubicBezTo>
                      <a:pt x="388" y="70"/>
                      <a:pt x="395" y="72"/>
                      <a:pt x="396" y="69"/>
                    </a:cubicBezTo>
                    <a:cubicBezTo>
                      <a:pt x="423" y="68"/>
                      <a:pt x="452" y="70"/>
                      <a:pt x="478" y="69"/>
                    </a:cubicBezTo>
                    <a:cubicBezTo>
                      <a:pt x="483" y="68"/>
                      <a:pt x="488" y="67"/>
                      <a:pt x="493" y="69"/>
                    </a:cubicBezTo>
                    <a:cubicBezTo>
                      <a:pt x="514" y="67"/>
                      <a:pt x="534" y="69"/>
                      <a:pt x="558" y="69"/>
                    </a:cubicBezTo>
                    <a:cubicBezTo>
                      <a:pt x="565" y="74"/>
                      <a:pt x="573" y="66"/>
                      <a:pt x="581" y="70"/>
                    </a:cubicBezTo>
                    <a:cubicBezTo>
                      <a:pt x="588" y="66"/>
                      <a:pt x="592" y="73"/>
                      <a:pt x="599" y="70"/>
                    </a:cubicBezTo>
                    <a:cubicBezTo>
                      <a:pt x="613" y="71"/>
                      <a:pt x="632" y="71"/>
                      <a:pt x="646" y="72"/>
                    </a:cubicBezTo>
                    <a:cubicBezTo>
                      <a:pt x="651" y="69"/>
                      <a:pt x="657" y="75"/>
                      <a:pt x="660" y="71"/>
                    </a:cubicBezTo>
                    <a:cubicBezTo>
                      <a:pt x="663" y="72"/>
                      <a:pt x="663" y="72"/>
                      <a:pt x="663" y="72"/>
                    </a:cubicBezTo>
                    <a:cubicBezTo>
                      <a:pt x="664" y="72"/>
                      <a:pt x="666" y="72"/>
                      <a:pt x="666" y="71"/>
                    </a:cubicBezTo>
                    <a:cubicBezTo>
                      <a:pt x="664" y="70"/>
                      <a:pt x="666" y="68"/>
                      <a:pt x="668" y="68"/>
                    </a:cubicBezTo>
                    <a:cubicBezTo>
                      <a:pt x="667" y="68"/>
                      <a:pt x="667" y="68"/>
                      <a:pt x="667" y="68"/>
                    </a:cubicBezTo>
                    <a:cubicBezTo>
                      <a:pt x="666" y="65"/>
                      <a:pt x="665" y="63"/>
                      <a:pt x="666" y="61"/>
                    </a:cubicBezTo>
                    <a:cubicBezTo>
                      <a:pt x="664" y="61"/>
                      <a:pt x="664" y="61"/>
                      <a:pt x="664" y="61"/>
                    </a:cubicBezTo>
                    <a:cubicBezTo>
                      <a:pt x="663" y="63"/>
                      <a:pt x="661" y="65"/>
                      <a:pt x="661" y="67"/>
                    </a:cubicBezTo>
                    <a:cubicBezTo>
                      <a:pt x="650" y="68"/>
                      <a:pt x="641" y="65"/>
                      <a:pt x="629" y="66"/>
                    </a:cubicBezTo>
                    <a:cubicBezTo>
                      <a:pt x="625" y="65"/>
                      <a:pt x="618" y="67"/>
                      <a:pt x="617" y="64"/>
                    </a:cubicBezTo>
                    <a:cubicBezTo>
                      <a:pt x="619" y="64"/>
                      <a:pt x="621" y="63"/>
                      <a:pt x="621" y="62"/>
                    </a:cubicBezTo>
                    <a:cubicBezTo>
                      <a:pt x="623" y="63"/>
                      <a:pt x="623" y="63"/>
                      <a:pt x="623" y="63"/>
                    </a:cubicBezTo>
                    <a:cubicBezTo>
                      <a:pt x="623" y="60"/>
                      <a:pt x="629" y="61"/>
                      <a:pt x="631" y="59"/>
                    </a:cubicBezTo>
                    <a:cubicBezTo>
                      <a:pt x="633" y="63"/>
                      <a:pt x="637" y="59"/>
                      <a:pt x="640" y="61"/>
                    </a:cubicBezTo>
                    <a:cubicBezTo>
                      <a:pt x="646" y="58"/>
                      <a:pt x="653" y="57"/>
                      <a:pt x="659" y="59"/>
                    </a:cubicBezTo>
                    <a:cubicBezTo>
                      <a:pt x="662" y="57"/>
                      <a:pt x="668" y="59"/>
                      <a:pt x="668" y="56"/>
                    </a:cubicBezTo>
                    <a:cubicBezTo>
                      <a:pt x="667" y="53"/>
                      <a:pt x="666" y="52"/>
                      <a:pt x="662" y="51"/>
                    </a:cubicBezTo>
                    <a:cubicBezTo>
                      <a:pt x="657" y="50"/>
                      <a:pt x="659" y="54"/>
                      <a:pt x="655" y="54"/>
                    </a:cubicBezTo>
                    <a:cubicBezTo>
                      <a:pt x="652" y="52"/>
                      <a:pt x="648" y="54"/>
                      <a:pt x="648" y="51"/>
                    </a:cubicBezTo>
                    <a:cubicBezTo>
                      <a:pt x="643" y="51"/>
                      <a:pt x="643" y="51"/>
                      <a:pt x="643" y="51"/>
                    </a:cubicBezTo>
                    <a:cubicBezTo>
                      <a:pt x="640" y="51"/>
                      <a:pt x="637" y="51"/>
                      <a:pt x="635" y="50"/>
                    </a:cubicBezTo>
                    <a:cubicBezTo>
                      <a:pt x="636" y="49"/>
                      <a:pt x="636" y="49"/>
                      <a:pt x="636" y="49"/>
                    </a:cubicBezTo>
                    <a:cubicBezTo>
                      <a:pt x="647" y="49"/>
                      <a:pt x="658" y="46"/>
                      <a:pt x="669" y="49"/>
                    </a:cubicBezTo>
                    <a:close/>
                    <a:moveTo>
                      <a:pt x="644" y="34"/>
                    </a:moveTo>
                    <a:cubicBezTo>
                      <a:pt x="641" y="35"/>
                      <a:pt x="645" y="36"/>
                      <a:pt x="646" y="37"/>
                    </a:cubicBezTo>
                    <a:cubicBezTo>
                      <a:pt x="644" y="39"/>
                      <a:pt x="642" y="36"/>
                      <a:pt x="640" y="36"/>
                    </a:cubicBezTo>
                    <a:cubicBezTo>
                      <a:pt x="639" y="35"/>
                      <a:pt x="640" y="34"/>
                      <a:pt x="638" y="34"/>
                    </a:cubicBezTo>
                    <a:cubicBezTo>
                      <a:pt x="639" y="33"/>
                      <a:pt x="642" y="33"/>
                      <a:pt x="644" y="34"/>
                    </a:cubicBezTo>
                    <a:close/>
                    <a:moveTo>
                      <a:pt x="47" y="59"/>
                    </a:moveTo>
                    <a:cubicBezTo>
                      <a:pt x="49" y="59"/>
                      <a:pt x="50" y="62"/>
                      <a:pt x="52" y="60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48" y="61"/>
                      <a:pt x="48" y="61"/>
                      <a:pt x="48" y="61"/>
                    </a:cubicBezTo>
                    <a:lnTo>
                      <a:pt x="47" y="59"/>
                    </a:lnTo>
                    <a:close/>
                    <a:moveTo>
                      <a:pt x="41" y="74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5"/>
                      <a:pt x="51" y="69"/>
                      <a:pt x="55" y="73"/>
                    </a:cubicBezTo>
                    <a:cubicBezTo>
                      <a:pt x="60" y="72"/>
                      <a:pt x="64" y="74"/>
                      <a:pt x="68" y="74"/>
                    </a:cubicBezTo>
                    <a:cubicBezTo>
                      <a:pt x="58" y="75"/>
                      <a:pt x="49" y="72"/>
                      <a:pt x="41" y="74"/>
                    </a:cubicBezTo>
                    <a:close/>
                    <a:moveTo>
                      <a:pt x="21" y="162"/>
                    </a:moveTo>
                    <a:cubicBezTo>
                      <a:pt x="21" y="162"/>
                      <a:pt x="21" y="162"/>
                      <a:pt x="21" y="162"/>
                    </a:cubicBezTo>
                    <a:cubicBezTo>
                      <a:pt x="20" y="161"/>
                      <a:pt x="21" y="161"/>
                      <a:pt x="22" y="161"/>
                    </a:cubicBezTo>
                    <a:cubicBezTo>
                      <a:pt x="22" y="162"/>
                      <a:pt x="22" y="162"/>
                      <a:pt x="21" y="162"/>
                    </a:cubicBezTo>
                    <a:close/>
                    <a:moveTo>
                      <a:pt x="25" y="155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4"/>
                      <a:pt x="26" y="155"/>
                      <a:pt x="27" y="155"/>
                    </a:cubicBezTo>
                    <a:cubicBezTo>
                      <a:pt x="27" y="156"/>
                      <a:pt x="26" y="155"/>
                      <a:pt x="25" y="155"/>
                    </a:cubicBezTo>
                    <a:close/>
                    <a:moveTo>
                      <a:pt x="82" y="176"/>
                    </a:moveTo>
                    <a:cubicBezTo>
                      <a:pt x="81" y="174"/>
                      <a:pt x="81" y="174"/>
                      <a:pt x="81" y="174"/>
                    </a:cubicBezTo>
                    <a:cubicBezTo>
                      <a:pt x="83" y="174"/>
                      <a:pt x="83" y="174"/>
                      <a:pt x="83" y="174"/>
                    </a:cubicBezTo>
                    <a:lnTo>
                      <a:pt x="82" y="176"/>
                    </a:lnTo>
                    <a:close/>
                    <a:moveTo>
                      <a:pt x="116" y="178"/>
                    </a:move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3" y="178"/>
                      <a:pt x="113" y="178"/>
                      <a:pt x="112" y="178"/>
                    </a:cubicBez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6" y="178"/>
                      <a:pt x="115" y="176"/>
                      <a:pt x="115" y="175"/>
                    </a:cubicBezTo>
                    <a:cubicBezTo>
                      <a:pt x="112" y="173"/>
                      <a:pt x="108" y="175"/>
                      <a:pt x="105" y="175"/>
                    </a:cubicBezTo>
                    <a:cubicBezTo>
                      <a:pt x="106" y="173"/>
                      <a:pt x="112" y="172"/>
                      <a:pt x="115" y="172"/>
                    </a:cubicBezTo>
                    <a:cubicBezTo>
                      <a:pt x="120" y="173"/>
                      <a:pt x="120" y="173"/>
                      <a:pt x="120" y="173"/>
                    </a:cubicBezTo>
                    <a:cubicBezTo>
                      <a:pt x="120" y="175"/>
                      <a:pt x="116" y="176"/>
                      <a:pt x="116" y="178"/>
                    </a:cubicBezTo>
                    <a:close/>
                    <a:moveTo>
                      <a:pt x="117" y="33"/>
                    </a:moveTo>
                    <a:cubicBezTo>
                      <a:pt x="118" y="32"/>
                      <a:pt x="118" y="32"/>
                      <a:pt x="118" y="32"/>
                    </a:cubicBezTo>
                    <a:cubicBezTo>
                      <a:pt x="121" y="32"/>
                      <a:pt x="121" y="32"/>
                      <a:pt x="121" y="32"/>
                    </a:cubicBezTo>
                    <a:lnTo>
                      <a:pt x="117" y="33"/>
                    </a:lnTo>
                    <a:close/>
                    <a:moveTo>
                      <a:pt x="152" y="173"/>
                    </a:moveTo>
                    <a:cubicBezTo>
                      <a:pt x="131" y="173"/>
                      <a:pt x="131" y="173"/>
                      <a:pt x="131" y="173"/>
                    </a:cubicBezTo>
                    <a:cubicBezTo>
                      <a:pt x="136" y="171"/>
                      <a:pt x="146" y="171"/>
                      <a:pt x="152" y="172"/>
                    </a:cubicBezTo>
                    <a:lnTo>
                      <a:pt x="152" y="173"/>
                    </a:lnTo>
                    <a:close/>
                    <a:moveTo>
                      <a:pt x="155" y="82"/>
                    </a:moveTo>
                    <a:cubicBezTo>
                      <a:pt x="156" y="82"/>
                      <a:pt x="156" y="82"/>
                      <a:pt x="156" y="82"/>
                    </a:cubicBezTo>
                    <a:cubicBezTo>
                      <a:pt x="159" y="82"/>
                      <a:pt x="159" y="82"/>
                      <a:pt x="159" y="82"/>
                    </a:cubicBezTo>
                    <a:lnTo>
                      <a:pt x="155" y="82"/>
                    </a:lnTo>
                    <a:close/>
                    <a:moveTo>
                      <a:pt x="605" y="244"/>
                    </a:moveTo>
                    <a:cubicBezTo>
                      <a:pt x="603" y="243"/>
                      <a:pt x="602" y="246"/>
                      <a:pt x="600" y="244"/>
                    </a:cubicBezTo>
                    <a:cubicBezTo>
                      <a:pt x="599" y="243"/>
                      <a:pt x="599" y="243"/>
                      <a:pt x="599" y="243"/>
                    </a:cubicBezTo>
                    <a:cubicBezTo>
                      <a:pt x="601" y="243"/>
                      <a:pt x="604" y="242"/>
                      <a:pt x="605" y="244"/>
                    </a:cubicBezTo>
                    <a:close/>
                    <a:moveTo>
                      <a:pt x="596" y="248"/>
                    </a:moveTo>
                    <a:cubicBezTo>
                      <a:pt x="599" y="249"/>
                      <a:pt x="599" y="249"/>
                      <a:pt x="599" y="249"/>
                    </a:cubicBezTo>
                    <a:cubicBezTo>
                      <a:pt x="595" y="249"/>
                      <a:pt x="595" y="249"/>
                      <a:pt x="595" y="249"/>
                    </a:cubicBezTo>
                    <a:lnTo>
                      <a:pt x="596" y="248"/>
                    </a:lnTo>
                    <a:close/>
                    <a:moveTo>
                      <a:pt x="518" y="245"/>
                    </a:moveTo>
                    <a:cubicBezTo>
                      <a:pt x="518" y="245"/>
                      <a:pt x="518" y="245"/>
                      <a:pt x="518" y="245"/>
                    </a:cubicBezTo>
                    <a:cubicBezTo>
                      <a:pt x="518" y="245"/>
                      <a:pt x="519" y="246"/>
                      <a:pt x="518" y="246"/>
                    </a:cubicBezTo>
                    <a:lnTo>
                      <a:pt x="518" y="245"/>
                    </a:lnTo>
                    <a:close/>
                    <a:moveTo>
                      <a:pt x="440" y="234"/>
                    </a:moveTo>
                    <a:cubicBezTo>
                      <a:pt x="443" y="236"/>
                      <a:pt x="452" y="232"/>
                      <a:pt x="450" y="236"/>
                    </a:cubicBezTo>
                    <a:cubicBezTo>
                      <a:pt x="438" y="236"/>
                      <a:pt x="438" y="236"/>
                      <a:pt x="438" y="236"/>
                    </a:cubicBezTo>
                    <a:cubicBezTo>
                      <a:pt x="439" y="236"/>
                      <a:pt x="442" y="235"/>
                      <a:pt x="440" y="234"/>
                    </a:cubicBezTo>
                    <a:close/>
                    <a:moveTo>
                      <a:pt x="635" y="188"/>
                    </a:moveTo>
                    <a:cubicBezTo>
                      <a:pt x="637" y="188"/>
                      <a:pt x="637" y="189"/>
                      <a:pt x="638" y="189"/>
                    </a:cubicBezTo>
                    <a:cubicBezTo>
                      <a:pt x="638" y="190"/>
                      <a:pt x="636" y="190"/>
                      <a:pt x="635" y="190"/>
                    </a:cubicBezTo>
                    <a:lnTo>
                      <a:pt x="635" y="188"/>
                    </a:lnTo>
                    <a:close/>
                    <a:moveTo>
                      <a:pt x="633" y="194"/>
                    </a:moveTo>
                    <a:cubicBezTo>
                      <a:pt x="631" y="195"/>
                      <a:pt x="627" y="193"/>
                      <a:pt x="624" y="194"/>
                    </a:cubicBezTo>
                    <a:cubicBezTo>
                      <a:pt x="625" y="190"/>
                      <a:pt x="630" y="193"/>
                      <a:pt x="633" y="194"/>
                    </a:cubicBezTo>
                    <a:close/>
                    <a:moveTo>
                      <a:pt x="622" y="190"/>
                    </a:moveTo>
                    <a:cubicBezTo>
                      <a:pt x="619" y="191"/>
                      <a:pt x="622" y="192"/>
                      <a:pt x="623" y="193"/>
                    </a:cubicBezTo>
                    <a:cubicBezTo>
                      <a:pt x="620" y="193"/>
                      <a:pt x="617" y="192"/>
                      <a:pt x="613" y="192"/>
                    </a:cubicBezTo>
                    <a:cubicBezTo>
                      <a:pt x="614" y="192"/>
                      <a:pt x="619" y="191"/>
                      <a:pt x="622" y="190"/>
                    </a:cubicBezTo>
                    <a:close/>
                    <a:moveTo>
                      <a:pt x="578" y="208"/>
                    </a:moveTo>
                    <a:cubicBezTo>
                      <a:pt x="578" y="208"/>
                      <a:pt x="577" y="208"/>
                      <a:pt x="576" y="209"/>
                    </a:cubicBezTo>
                    <a:cubicBezTo>
                      <a:pt x="575" y="208"/>
                      <a:pt x="575" y="208"/>
                      <a:pt x="575" y="208"/>
                    </a:cubicBezTo>
                    <a:cubicBezTo>
                      <a:pt x="576" y="208"/>
                      <a:pt x="577" y="207"/>
                      <a:pt x="578" y="208"/>
                    </a:cubicBezTo>
                    <a:close/>
                    <a:moveTo>
                      <a:pt x="474" y="212"/>
                    </a:moveTo>
                    <a:cubicBezTo>
                      <a:pt x="476" y="212"/>
                      <a:pt x="481" y="213"/>
                      <a:pt x="479" y="210"/>
                    </a:cubicBezTo>
                    <a:cubicBezTo>
                      <a:pt x="480" y="209"/>
                      <a:pt x="479" y="209"/>
                      <a:pt x="478" y="209"/>
                    </a:cubicBezTo>
                    <a:cubicBezTo>
                      <a:pt x="477" y="209"/>
                      <a:pt x="477" y="209"/>
                      <a:pt x="477" y="209"/>
                    </a:cubicBezTo>
                    <a:cubicBezTo>
                      <a:pt x="477" y="208"/>
                      <a:pt x="478" y="209"/>
                      <a:pt x="478" y="209"/>
                    </a:cubicBezTo>
                    <a:cubicBezTo>
                      <a:pt x="478" y="209"/>
                      <a:pt x="478" y="209"/>
                      <a:pt x="478" y="209"/>
                    </a:cubicBezTo>
                    <a:cubicBezTo>
                      <a:pt x="477" y="206"/>
                      <a:pt x="477" y="203"/>
                      <a:pt x="483" y="203"/>
                    </a:cubicBezTo>
                    <a:cubicBezTo>
                      <a:pt x="485" y="202"/>
                      <a:pt x="487" y="201"/>
                      <a:pt x="489" y="201"/>
                    </a:cubicBezTo>
                    <a:cubicBezTo>
                      <a:pt x="493" y="202"/>
                      <a:pt x="496" y="201"/>
                      <a:pt x="500" y="202"/>
                    </a:cubicBezTo>
                    <a:cubicBezTo>
                      <a:pt x="499" y="205"/>
                      <a:pt x="499" y="205"/>
                      <a:pt x="499" y="205"/>
                    </a:cubicBezTo>
                    <a:cubicBezTo>
                      <a:pt x="498" y="204"/>
                      <a:pt x="498" y="205"/>
                      <a:pt x="498" y="205"/>
                    </a:cubicBezTo>
                    <a:cubicBezTo>
                      <a:pt x="502" y="206"/>
                      <a:pt x="502" y="203"/>
                      <a:pt x="506" y="204"/>
                    </a:cubicBezTo>
                    <a:cubicBezTo>
                      <a:pt x="505" y="202"/>
                      <a:pt x="505" y="202"/>
                      <a:pt x="505" y="202"/>
                    </a:cubicBezTo>
                    <a:cubicBezTo>
                      <a:pt x="510" y="202"/>
                      <a:pt x="510" y="202"/>
                      <a:pt x="510" y="202"/>
                    </a:cubicBezTo>
                    <a:cubicBezTo>
                      <a:pt x="511" y="202"/>
                      <a:pt x="511" y="203"/>
                      <a:pt x="512" y="203"/>
                    </a:cubicBezTo>
                    <a:cubicBezTo>
                      <a:pt x="515" y="199"/>
                      <a:pt x="522" y="203"/>
                      <a:pt x="526" y="201"/>
                    </a:cubicBezTo>
                    <a:cubicBezTo>
                      <a:pt x="526" y="202"/>
                      <a:pt x="527" y="204"/>
                      <a:pt x="523" y="204"/>
                    </a:cubicBezTo>
                    <a:cubicBezTo>
                      <a:pt x="522" y="204"/>
                      <a:pt x="522" y="205"/>
                      <a:pt x="521" y="205"/>
                    </a:cubicBezTo>
                    <a:cubicBezTo>
                      <a:pt x="524" y="207"/>
                      <a:pt x="524" y="207"/>
                      <a:pt x="524" y="207"/>
                    </a:cubicBezTo>
                    <a:cubicBezTo>
                      <a:pt x="522" y="209"/>
                      <a:pt x="518" y="208"/>
                      <a:pt x="517" y="211"/>
                    </a:cubicBezTo>
                    <a:cubicBezTo>
                      <a:pt x="512" y="210"/>
                      <a:pt x="509" y="206"/>
                      <a:pt x="502" y="207"/>
                    </a:cubicBezTo>
                    <a:cubicBezTo>
                      <a:pt x="500" y="208"/>
                      <a:pt x="498" y="208"/>
                      <a:pt x="496" y="207"/>
                    </a:cubicBezTo>
                    <a:cubicBezTo>
                      <a:pt x="492" y="213"/>
                      <a:pt x="485" y="206"/>
                      <a:pt x="480" y="211"/>
                    </a:cubicBezTo>
                    <a:cubicBezTo>
                      <a:pt x="482" y="213"/>
                      <a:pt x="485" y="213"/>
                      <a:pt x="488" y="212"/>
                    </a:cubicBezTo>
                    <a:cubicBezTo>
                      <a:pt x="488" y="211"/>
                      <a:pt x="488" y="211"/>
                      <a:pt x="488" y="211"/>
                    </a:cubicBezTo>
                    <a:cubicBezTo>
                      <a:pt x="490" y="214"/>
                      <a:pt x="490" y="214"/>
                      <a:pt x="490" y="214"/>
                    </a:cubicBezTo>
                    <a:cubicBezTo>
                      <a:pt x="487" y="214"/>
                      <a:pt x="483" y="214"/>
                      <a:pt x="481" y="216"/>
                    </a:cubicBezTo>
                    <a:cubicBezTo>
                      <a:pt x="479" y="215"/>
                      <a:pt x="479" y="215"/>
                      <a:pt x="479" y="215"/>
                    </a:cubicBezTo>
                    <a:cubicBezTo>
                      <a:pt x="477" y="218"/>
                      <a:pt x="477" y="218"/>
                      <a:pt x="477" y="218"/>
                    </a:cubicBezTo>
                    <a:cubicBezTo>
                      <a:pt x="474" y="215"/>
                      <a:pt x="469" y="218"/>
                      <a:pt x="466" y="215"/>
                    </a:cubicBezTo>
                    <a:cubicBezTo>
                      <a:pt x="464" y="214"/>
                      <a:pt x="459" y="218"/>
                      <a:pt x="459" y="214"/>
                    </a:cubicBezTo>
                    <a:cubicBezTo>
                      <a:pt x="463" y="215"/>
                      <a:pt x="470" y="215"/>
                      <a:pt x="474" y="212"/>
                    </a:cubicBezTo>
                    <a:close/>
                    <a:moveTo>
                      <a:pt x="433" y="204"/>
                    </a:moveTo>
                    <a:cubicBezTo>
                      <a:pt x="434" y="204"/>
                      <a:pt x="434" y="204"/>
                      <a:pt x="434" y="204"/>
                    </a:cubicBezTo>
                    <a:cubicBezTo>
                      <a:pt x="435" y="205"/>
                      <a:pt x="434" y="207"/>
                      <a:pt x="437" y="207"/>
                    </a:cubicBezTo>
                    <a:cubicBezTo>
                      <a:pt x="440" y="204"/>
                      <a:pt x="440" y="204"/>
                      <a:pt x="440" y="204"/>
                    </a:cubicBezTo>
                    <a:cubicBezTo>
                      <a:pt x="440" y="206"/>
                      <a:pt x="441" y="208"/>
                      <a:pt x="443" y="208"/>
                    </a:cubicBezTo>
                    <a:cubicBezTo>
                      <a:pt x="446" y="208"/>
                      <a:pt x="449" y="210"/>
                      <a:pt x="451" y="207"/>
                    </a:cubicBezTo>
                    <a:cubicBezTo>
                      <a:pt x="457" y="207"/>
                      <a:pt x="453" y="211"/>
                      <a:pt x="457" y="212"/>
                    </a:cubicBezTo>
                    <a:cubicBezTo>
                      <a:pt x="458" y="213"/>
                      <a:pt x="456" y="214"/>
                      <a:pt x="455" y="214"/>
                    </a:cubicBezTo>
                    <a:cubicBezTo>
                      <a:pt x="442" y="211"/>
                      <a:pt x="442" y="211"/>
                      <a:pt x="442" y="211"/>
                    </a:cubicBezTo>
                    <a:cubicBezTo>
                      <a:pt x="440" y="212"/>
                      <a:pt x="438" y="215"/>
                      <a:pt x="442" y="216"/>
                    </a:cubicBezTo>
                    <a:cubicBezTo>
                      <a:pt x="443" y="217"/>
                      <a:pt x="443" y="217"/>
                      <a:pt x="443" y="217"/>
                    </a:cubicBezTo>
                    <a:cubicBezTo>
                      <a:pt x="441" y="216"/>
                      <a:pt x="437" y="216"/>
                      <a:pt x="436" y="214"/>
                    </a:cubicBezTo>
                    <a:cubicBezTo>
                      <a:pt x="440" y="211"/>
                      <a:pt x="428" y="209"/>
                      <a:pt x="433" y="204"/>
                    </a:cubicBezTo>
                    <a:close/>
                    <a:moveTo>
                      <a:pt x="390" y="194"/>
                    </a:moveTo>
                    <a:cubicBezTo>
                      <a:pt x="395" y="193"/>
                      <a:pt x="401" y="198"/>
                      <a:pt x="404" y="193"/>
                    </a:cubicBezTo>
                    <a:cubicBezTo>
                      <a:pt x="412" y="192"/>
                      <a:pt x="413" y="197"/>
                      <a:pt x="421" y="194"/>
                    </a:cubicBezTo>
                    <a:cubicBezTo>
                      <a:pt x="423" y="193"/>
                      <a:pt x="426" y="194"/>
                      <a:pt x="428" y="194"/>
                    </a:cubicBezTo>
                    <a:cubicBezTo>
                      <a:pt x="429" y="195"/>
                      <a:pt x="428" y="196"/>
                      <a:pt x="427" y="197"/>
                    </a:cubicBezTo>
                    <a:cubicBezTo>
                      <a:pt x="425" y="193"/>
                      <a:pt x="421" y="197"/>
                      <a:pt x="417" y="196"/>
                    </a:cubicBezTo>
                    <a:cubicBezTo>
                      <a:pt x="413" y="197"/>
                      <a:pt x="410" y="197"/>
                      <a:pt x="405" y="198"/>
                    </a:cubicBezTo>
                    <a:cubicBezTo>
                      <a:pt x="403" y="198"/>
                      <a:pt x="403" y="196"/>
                      <a:pt x="401" y="196"/>
                    </a:cubicBezTo>
                    <a:cubicBezTo>
                      <a:pt x="397" y="199"/>
                      <a:pt x="395" y="196"/>
                      <a:pt x="390" y="196"/>
                    </a:cubicBezTo>
                    <a:cubicBezTo>
                      <a:pt x="389" y="196"/>
                      <a:pt x="389" y="195"/>
                      <a:pt x="390" y="194"/>
                    </a:cubicBezTo>
                    <a:close/>
                    <a:moveTo>
                      <a:pt x="338" y="241"/>
                    </a:moveTo>
                    <a:cubicBezTo>
                      <a:pt x="342" y="243"/>
                      <a:pt x="342" y="243"/>
                      <a:pt x="342" y="243"/>
                    </a:cubicBezTo>
                    <a:cubicBezTo>
                      <a:pt x="337" y="242"/>
                      <a:pt x="337" y="242"/>
                      <a:pt x="337" y="242"/>
                    </a:cubicBezTo>
                    <a:lnTo>
                      <a:pt x="338" y="241"/>
                    </a:lnTo>
                    <a:close/>
                    <a:moveTo>
                      <a:pt x="306" y="187"/>
                    </a:moveTo>
                    <a:cubicBezTo>
                      <a:pt x="311" y="188"/>
                      <a:pt x="318" y="186"/>
                      <a:pt x="319" y="190"/>
                    </a:cubicBezTo>
                    <a:cubicBezTo>
                      <a:pt x="316" y="192"/>
                      <a:pt x="310" y="190"/>
                      <a:pt x="307" y="191"/>
                    </a:cubicBezTo>
                    <a:cubicBezTo>
                      <a:pt x="308" y="190"/>
                      <a:pt x="307" y="189"/>
                      <a:pt x="308" y="188"/>
                    </a:cubicBezTo>
                    <a:cubicBezTo>
                      <a:pt x="307" y="188"/>
                      <a:pt x="305" y="188"/>
                      <a:pt x="306" y="187"/>
                    </a:cubicBezTo>
                    <a:close/>
                    <a:moveTo>
                      <a:pt x="304" y="256"/>
                    </a:moveTo>
                    <a:cubicBezTo>
                      <a:pt x="304" y="256"/>
                      <a:pt x="304" y="256"/>
                      <a:pt x="304" y="256"/>
                    </a:cubicBezTo>
                    <a:cubicBezTo>
                      <a:pt x="302" y="256"/>
                      <a:pt x="302" y="256"/>
                      <a:pt x="302" y="256"/>
                    </a:cubicBezTo>
                    <a:cubicBezTo>
                      <a:pt x="302" y="256"/>
                      <a:pt x="303" y="256"/>
                      <a:pt x="304" y="256"/>
                    </a:cubicBezTo>
                    <a:close/>
                    <a:moveTo>
                      <a:pt x="272" y="189"/>
                    </a:moveTo>
                    <a:cubicBezTo>
                      <a:pt x="277" y="190"/>
                      <a:pt x="285" y="189"/>
                      <a:pt x="290" y="187"/>
                    </a:cubicBezTo>
                    <a:cubicBezTo>
                      <a:pt x="293" y="192"/>
                      <a:pt x="297" y="185"/>
                      <a:pt x="301" y="188"/>
                    </a:cubicBezTo>
                    <a:cubicBezTo>
                      <a:pt x="301" y="190"/>
                      <a:pt x="296" y="189"/>
                      <a:pt x="298" y="191"/>
                    </a:cubicBezTo>
                    <a:cubicBezTo>
                      <a:pt x="287" y="192"/>
                      <a:pt x="287" y="192"/>
                      <a:pt x="287" y="192"/>
                    </a:cubicBezTo>
                    <a:cubicBezTo>
                      <a:pt x="287" y="195"/>
                      <a:pt x="291" y="192"/>
                      <a:pt x="293" y="194"/>
                    </a:cubicBezTo>
                    <a:cubicBezTo>
                      <a:pt x="291" y="195"/>
                      <a:pt x="287" y="195"/>
                      <a:pt x="284" y="194"/>
                    </a:cubicBezTo>
                    <a:cubicBezTo>
                      <a:pt x="283" y="193"/>
                      <a:pt x="283" y="191"/>
                      <a:pt x="280" y="191"/>
                    </a:cubicBezTo>
                    <a:cubicBezTo>
                      <a:pt x="276" y="191"/>
                      <a:pt x="270" y="190"/>
                      <a:pt x="265" y="190"/>
                    </a:cubicBezTo>
                    <a:cubicBezTo>
                      <a:pt x="267" y="188"/>
                      <a:pt x="270" y="192"/>
                      <a:pt x="272" y="189"/>
                    </a:cubicBezTo>
                    <a:close/>
                    <a:moveTo>
                      <a:pt x="229" y="266"/>
                    </a:move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3" y="263"/>
                      <a:pt x="238" y="262"/>
                      <a:pt x="242" y="260"/>
                    </a:cubicBezTo>
                    <a:cubicBezTo>
                      <a:pt x="245" y="259"/>
                      <a:pt x="246" y="260"/>
                      <a:pt x="249" y="259"/>
                    </a:cubicBezTo>
                    <a:cubicBezTo>
                      <a:pt x="252" y="261"/>
                      <a:pt x="255" y="258"/>
                      <a:pt x="259" y="258"/>
                    </a:cubicBezTo>
                    <a:cubicBezTo>
                      <a:pt x="261" y="256"/>
                      <a:pt x="266" y="257"/>
                      <a:pt x="269" y="258"/>
                    </a:cubicBezTo>
                    <a:cubicBezTo>
                      <a:pt x="272" y="259"/>
                      <a:pt x="275" y="255"/>
                      <a:pt x="279" y="257"/>
                    </a:cubicBezTo>
                    <a:cubicBezTo>
                      <a:pt x="282" y="260"/>
                      <a:pt x="282" y="260"/>
                      <a:pt x="282" y="260"/>
                    </a:cubicBezTo>
                    <a:cubicBezTo>
                      <a:pt x="281" y="262"/>
                      <a:pt x="272" y="261"/>
                      <a:pt x="276" y="264"/>
                    </a:cubicBezTo>
                    <a:cubicBezTo>
                      <a:pt x="273" y="268"/>
                      <a:pt x="265" y="264"/>
                      <a:pt x="259" y="265"/>
                    </a:cubicBezTo>
                    <a:cubicBezTo>
                      <a:pt x="258" y="264"/>
                      <a:pt x="260" y="263"/>
                      <a:pt x="258" y="262"/>
                    </a:cubicBezTo>
                    <a:cubicBezTo>
                      <a:pt x="252" y="264"/>
                      <a:pt x="245" y="261"/>
                      <a:pt x="241" y="264"/>
                    </a:cubicBezTo>
                    <a:cubicBezTo>
                      <a:pt x="241" y="266"/>
                      <a:pt x="244" y="266"/>
                      <a:pt x="246" y="266"/>
                    </a:cubicBezTo>
                    <a:cubicBezTo>
                      <a:pt x="239" y="268"/>
                      <a:pt x="236" y="269"/>
                      <a:pt x="229" y="266"/>
                    </a:cubicBezTo>
                    <a:cubicBezTo>
                      <a:pt x="227" y="267"/>
                      <a:pt x="225" y="269"/>
                      <a:pt x="223" y="268"/>
                    </a:cubicBezTo>
                    <a:cubicBezTo>
                      <a:pt x="223" y="266"/>
                      <a:pt x="228" y="267"/>
                      <a:pt x="229" y="266"/>
                    </a:cubicBezTo>
                    <a:close/>
                    <a:moveTo>
                      <a:pt x="214" y="191"/>
                    </a:moveTo>
                    <a:cubicBezTo>
                      <a:pt x="217" y="191"/>
                      <a:pt x="217" y="191"/>
                      <a:pt x="217" y="191"/>
                    </a:cubicBezTo>
                    <a:cubicBezTo>
                      <a:pt x="216" y="191"/>
                      <a:pt x="216" y="192"/>
                      <a:pt x="214" y="192"/>
                    </a:cubicBezTo>
                    <a:lnTo>
                      <a:pt x="214" y="191"/>
                    </a:lnTo>
                    <a:close/>
                    <a:moveTo>
                      <a:pt x="208" y="271"/>
                    </a:moveTo>
                    <a:cubicBezTo>
                      <a:pt x="207" y="272"/>
                      <a:pt x="209" y="272"/>
                      <a:pt x="208" y="272"/>
                    </a:cubicBezTo>
                    <a:cubicBezTo>
                      <a:pt x="207" y="273"/>
                      <a:pt x="205" y="272"/>
                      <a:pt x="204" y="273"/>
                    </a:cubicBezTo>
                    <a:cubicBezTo>
                      <a:pt x="204" y="272"/>
                      <a:pt x="204" y="272"/>
                      <a:pt x="204" y="272"/>
                    </a:cubicBezTo>
                    <a:cubicBezTo>
                      <a:pt x="205" y="272"/>
                      <a:pt x="205" y="271"/>
                      <a:pt x="208" y="271"/>
                    </a:cubicBezTo>
                    <a:close/>
                    <a:moveTo>
                      <a:pt x="623" y="149"/>
                    </a:moveTo>
                    <a:cubicBezTo>
                      <a:pt x="624" y="149"/>
                      <a:pt x="623" y="150"/>
                      <a:pt x="622" y="150"/>
                    </a:cubicBezTo>
                    <a:cubicBezTo>
                      <a:pt x="621" y="151"/>
                      <a:pt x="620" y="150"/>
                      <a:pt x="619" y="150"/>
                    </a:cubicBezTo>
                    <a:cubicBezTo>
                      <a:pt x="619" y="149"/>
                      <a:pt x="622" y="149"/>
                      <a:pt x="623" y="149"/>
                    </a:cubicBezTo>
                    <a:close/>
                    <a:moveTo>
                      <a:pt x="424" y="124"/>
                    </a:moveTo>
                    <a:cubicBezTo>
                      <a:pt x="423" y="126"/>
                      <a:pt x="420" y="125"/>
                      <a:pt x="418" y="125"/>
                    </a:cubicBezTo>
                    <a:cubicBezTo>
                      <a:pt x="419" y="124"/>
                      <a:pt x="422" y="123"/>
                      <a:pt x="424" y="124"/>
                    </a:cubicBezTo>
                    <a:close/>
                    <a:moveTo>
                      <a:pt x="366" y="131"/>
                    </a:moveTo>
                    <a:cubicBezTo>
                      <a:pt x="367" y="131"/>
                      <a:pt x="370" y="130"/>
                      <a:pt x="372" y="129"/>
                    </a:cubicBezTo>
                    <a:cubicBezTo>
                      <a:pt x="375" y="130"/>
                      <a:pt x="381" y="130"/>
                      <a:pt x="381" y="133"/>
                    </a:cubicBezTo>
                    <a:cubicBezTo>
                      <a:pt x="376" y="135"/>
                      <a:pt x="371" y="131"/>
                      <a:pt x="366" y="133"/>
                    </a:cubicBezTo>
                    <a:cubicBezTo>
                      <a:pt x="365" y="132"/>
                      <a:pt x="365" y="131"/>
                      <a:pt x="366" y="131"/>
                    </a:cubicBezTo>
                    <a:close/>
                    <a:moveTo>
                      <a:pt x="338" y="129"/>
                    </a:moveTo>
                    <a:cubicBezTo>
                      <a:pt x="341" y="130"/>
                      <a:pt x="345" y="129"/>
                      <a:pt x="345" y="132"/>
                    </a:cubicBezTo>
                    <a:cubicBezTo>
                      <a:pt x="347" y="135"/>
                      <a:pt x="343" y="135"/>
                      <a:pt x="341" y="136"/>
                    </a:cubicBezTo>
                    <a:cubicBezTo>
                      <a:pt x="338" y="134"/>
                      <a:pt x="332" y="132"/>
                      <a:pt x="338" y="129"/>
                    </a:cubicBezTo>
                    <a:close/>
                    <a:moveTo>
                      <a:pt x="626" y="88"/>
                    </a:moveTo>
                    <a:cubicBezTo>
                      <a:pt x="624" y="88"/>
                      <a:pt x="623" y="90"/>
                      <a:pt x="622" y="88"/>
                    </a:cubicBezTo>
                    <a:cubicBezTo>
                      <a:pt x="623" y="88"/>
                      <a:pt x="627" y="86"/>
                      <a:pt x="626" y="88"/>
                    </a:cubicBezTo>
                    <a:close/>
                    <a:moveTo>
                      <a:pt x="351" y="92"/>
                    </a:moveTo>
                    <a:cubicBezTo>
                      <a:pt x="354" y="88"/>
                      <a:pt x="366" y="92"/>
                      <a:pt x="361" y="96"/>
                    </a:cubicBezTo>
                    <a:cubicBezTo>
                      <a:pt x="359" y="95"/>
                      <a:pt x="358" y="94"/>
                      <a:pt x="355" y="96"/>
                    </a:cubicBezTo>
                    <a:cubicBezTo>
                      <a:pt x="355" y="94"/>
                      <a:pt x="350" y="94"/>
                      <a:pt x="351" y="92"/>
                    </a:cubicBezTo>
                    <a:close/>
                    <a:moveTo>
                      <a:pt x="583" y="37"/>
                    </a:moveTo>
                    <a:cubicBezTo>
                      <a:pt x="584" y="37"/>
                      <a:pt x="584" y="38"/>
                      <a:pt x="584" y="38"/>
                    </a:cubicBezTo>
                    <a:cubicBezTo>
                      <a:pt x="584" y="39"/>
                      <a:pt x="583" y="38"/>
                      <a:pt x="583" y="38"/>
                    </a:cubicBezTo>
                    <a:cubicBezTo>
                      <a:pt x="581" y="38"/>
                      <a:pt x="582" y="38"/>
                      <a:pt x="583" y="37"/>
                    </a:cubicBezTo>
                    <a:close/>
                    <a:moveTo>
                      <a:pt x="567" y="41"/>
                    </a:moveTo>
                    <a:cubicBezTo>
                      <a:pt x="569" y="41"/>
                      <a:pt x="572" y="42"/>
                      <a:pt x="571" y="43"/>
                    </a:cubicBezTo>
                    <a:cubicBezTo>
                      <a:pt x="566" y="44"/>
                      <a:pt x="563" y="44"/>
                      <a:pt x="557" y="44"/>
                    </a:cubicBezTo>
                    <a:cubicBezTo>
                      <a:pt x="557" y="39"/>
                      <a:pt x="564" y="44"/>
                      <a:pt x="567" y="41"/>
                    </a:cubicBezTo>
                    <a:close/>
                    <a:moveTo>
                      <a:pt x="300" y="22"/>
                    </a:moveTo>
                    <a:cubicBezTo>
                      <a:pt x="305" y="23"/>
                      <a:pt x="305" y="23"/>
                      <a:pt x="305" y="23"/>
                    </a:cubicBezTo>
                    <a:cubicBezTo>
                      <a:pt x="303" y="23"/>
                      <a:pt x="301" y="24"/>
                      <a:pt x="301" y="26"/>
                    </a:cubicBezTo>
                    <a:cubicBezTo>
                      <a:pt x="298" y="26"/>
                      <a:pt x="294" y="23"/>
                      <a:pt x="293" y="26"/>
                    </a:cubicBezTo>
                    <a:cubicBezTo>
                      <a:pt x="290" y="26"/>
                      <a:pt x="288" y="23"/>
                      <a:pt x="285" y="24"/>
                    </a:cubicBezTo>
                    <a:cubicBezTo>
                      <a:pt x="290" y="22"/>
                      <a:pt x="295" y="24"/>
                      <a:pt x="300" y="22"/>
                    </a:cubicBezTo>
                    <a:close/>
                    <a:moveTo>
                      <a:pt x="208" y="159"/>
                    </a:moveTo>
                    <a:cubicBezTo>
                      <a:pt x="206" y="159"/>
                      <a:pt x="204" y="160"/>
                      <a:pt x="201" y="161"/>
                    </a:cubicBezTo>
                    <a:cubicBezTo>
                      <a:pt x="198" y="159"/>
                      <a:pt x="193" y="162"/>
                      <a:pt x="191" y="159"/>
                    </a:cubicBezTo>
                    <a:cubicBezTo>
                      <a:pt x="188" y="161"/>
                      <a:pt x="188" y="158"/>
                      <a:pt x="187" y="158"/>
                    </a:cubicBezTo>
                    <a:cubicBezTo>
                      <a:pt x="188" y="157"/>
                      <a:pt x="188" y="157"/>
                      <a:pt x="188" y="157"/>
                    </a:cubicBezTo>
                    <a:cubicBezTo>
                      <a:pt x="191" y="159"/>
                      <a:pt x="193" y="156"/>
                      <a:pt x="196" y="157"/>
                    </a:cubicBezTo>
                    <a:cubicBezTo>
                      <a:pt x="208" y="158"/>
                      <a:pt x="208" y="158"/>
                      <a:pt x="208" y="158"/>
                    </a:cubicBezTo>
                    <a:lnTo>
                      <a:pt x="208" y="159"/>
                    </a:lnTo>
                    <a:close/>
                    <a:moveTo>
                      <a:pt x="212" y="39"/>
                    </a:moveTo>
                    <a:cubicBezTo>
                      <a:pt x="210" y="38"/>
                      <a:pt x="210" y="38"/>
                      <a:pt x="210" y="38"/>
                    </a:cubicBezTo>
                    <a:cubicBezTo>
                      <a:pt x="213" y="36"/>
                      <a:pt x="220" y="37"/>
                      <a:pt x="227" y="37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5" y="40"/>
                      <a:pt x="217" y="35"/>
                      <a:pt x="212" y="39"/>
                    </a:cubicBezTo>
                    <a:close/>
                    <a:moveTo>
                      <a:pt x="237" y="28"/>
                    </a:moveTo>
                    <a:cubicBezTo>
                      <a:pt x="232" y="25"/>
                      <a:pt x="229" y="32"/>
                      <a:pt x="223" y="28"/>
                    </a:cubicBezTo>
                    <a:cubicBezTo>
                      <a:pt x="217" y="27"/>
                      <a:pt x="210" y="32"/>
                      <a:pt x="206" y="28"/>
                    </a:cubicBezTo>
                    <a:cubicBezTo>
                      <a:pt x="209" y="28"/>
                      <a:pt x="212" y="25"/>
                      <a:pt x="214" y="27"/>
                    </a:cubicBezTo>
                    <a:cubicBezTo>
                      <a:pt x="233" y="26"/>
                      <a:pt x="252" y="25"/>
                      <a:pt x="271" y="23"/>
                    </a:cubicBezTo>
                    <a:cubicBezTo>
                      <a:pt x="271" y="21"/>
                      <a:pt x="275" y="22"/>
                      <a:pt x="277" y="23"/>
                    </a:cubicBezTo>
                    <a:cubicBezTo>
                      <a:pt x="279" y="24"/>
                      <a:pt x="281" y="24"/>
                      <a:pt x="284" y="23"/>
                    </a:cubicBezTo>
                    <a:cubicBezTo>
                      <a:pt x="283" y="27"/>
                      <a:pt x="274" y="24"/>
                      <a:pt x="276" y="28"/>
                    </a:cubicBezTo>
                    <a:cubicBezTo>
                      <a:pt x="267" y="23"/>
                      <a:pt x="255" y="28"/>
                      <a:pt x="245" y="27"/>
                    </a:cubicBezTo>
                    <a:cubicBezTo>
                      <a:pt x="243" y="29"/>
                      <a:pt x="239" y="25"/>
                      <a:pt x="237" y="28"/>
                    </a:cubicBezTo>
                    <a:close/>
                    <a:moveTo>
                      <a:pt x="277" y="161"/>
                    </a:moveTo>
                    <a:cubicBezTo>
                      <a:pt x="280" y="160"/>
                      <a:pt x="287" y="159"/>
                      <a:pt x="288" y="162"/>
                    </a:cubicBezTo>
                    <a:cubicBezTo>
                      <a:pt x="286" y="163"/>
                      <a:pt x="280" y="162"/>
                      <a:pt x="277" y="161"/>
                    </a:cubicBezTo>
                    <a:close/>
                    <a:moveTo>
                      <a:pt x="322" y="95"/>
                    </a:moveTo>
                    <a:cubicBezTo>
                      <a:pt x="322" y="95"/>
                      <a:pt x="319" y="96"/>
                      <a:pt x="319" y="94"/>
                    </a:cubicBezTo>
                    <a:cubicBezTo>
                      <a:pt x="322" y="93"/>
                      <a:pt x="322" y="93"/>
                      <a:pt x="322" y="93"/>
                    </a:cubicBezTo>
                    <a:cubicBezTo>
                      <a:pt x="324" y="93"/>
                      <a:pt x="323" y="95"/>
                      <a:pt x="322" y="95"/>
                    </a:cubicBezTo>
                    <a:close/>
                    <a:moveTo>
                      <a:pt x="329" y="35"/>
                    </a:moveTo>
                    <a:cubicBezTo>
                      <a:pt x="329" y="34"/>
                      <a:pt x="329" y="34"/>
                      <a:pt x="329" y="34"/>
                    </a:cubicBezTo>
                    <a:cubicBezTo>
                      <a:pt x="331" y="34"/>
                      <a:pt x="332" y="34"/>
                      <a:pt x="332" y="35"/>
                    </a:cubicBezTo>
                    <a:lnTo>
                      <a:pt x="329" y="35"/>
                    </a:lnTo>
                    <a:close/>
                    <a:moveTo>
                      <a:pt x="353" y="33"/>
                    </a:moveTo>
                    <a:cubicBezTo>
                      <a:pt x="350" y="31"/>
                      <a:pt x="347" y="34"/>
                      <a:pt x="344" y="33"/>
                    </a:cubicBezTo>
                    <a:cubicBezTo>
                      <a:pt x="344" y="30"/>
                      <a:pt x="344" y="30"/>
                      <a:pt x="344" y="30"/>
                    </a:cubicBezTo>
                    <a:cubicBezTo>
                      <a:pt x="353" y="30"/>
                      <a:pt x="362" y="29"/>
                      <a:pt x="370" y="29"/>
                    </a:cubicBezTo>
                    <a:cubicBezTo>
                      <a:pt x="373" y="28"/>
                      <a:pt x="373" y="28"/>
                      <a:pt x="373" y="28"/>
                    </a:cubicBezTo>
                    <a:cubicBezTo>
                      <a:pt x="376" y="31"/>
                      <a:pt x="383" y="29"/>
                      <a:pt x="389" y="29"/>
                    </a:cubicBezTo>
                    <a:cubicBezTo>
                      <a:pt x="397" y="27"/>
                      <a:pt x="383" y="26"/>
                      <a:pt x="390" y="24"/>
                    </a:cubicBezTo>
                    <a:cubicBezTo>
                      <a:pt x="386" y="23"/>
                      <a:pt x="385" y="20"/>
                      <a:pt x="381" y="21"/>
                    </a:cubicBezTo>
                    <a:cubicBezTo>
                      <a:pt x="379" y="22"/>
                      <a:pt x="379" y="25"/>
                      <a:pt x="376" y="25"/>
                    </a:cubicBezTo>
                    <a:cubicBezTo>
                      <a:pt x="378" y="23"/>
                      <a:pt x="373" y="24"/>
                      <a:pt x="371" y="22"/>
                    </a:cubicBezTo>
                    <a:cubicBezTo>
                      <a:pt x="369" y="24"/>
                      <a:pt x="369" y="24"/>
                      <a:pt x="369" y="24"/>
                    </a:cubicBezTo>
                    <a:cubicBezTo>
                      <a:pt x="369" y="23"/>
                      <a:pt x="369" y="23"/>
                      <a:pt x="369" y="23"/>
                    </a:cubicBezTo>
                    <a:cubicBezTo>
                      <a:pt x="364" y="22"/>
                      <a:pt x="365" y="30"/>
                      <a:pt x="358" y="26"/>
                    </a:cubicBezTo>
                    <a:cubicBezTo>
                      <a:pt x="356" y="25"/>
                      <a:pt x="353" y="25"/>
                      <a:pt x="351" y="24"/>
                    </a:cubicBezTo>
                    <a:cubicBezTo>
                      <a:pt x="351" y="24"/>
                      <a:pt x="353" y="23"/>
                      <a:pt x="352" y="23"/>
                    </a:cubicBezTo>
                    <a:cubicBezTo>
                      <a:pt x="350" y="22"/>
                      <a:pt x="348" y="24"/>
                      <a:pt x="345" y="24"/>
                    </a:cubicBezTo>
                    <a:cubicBezTo>
                      <a:pt x="346" y="27"/>
                      <a:pt x="349" y="25"/>
                      <a:pt x="350" y="27"/>
                    </a:cubicBezTo>
                    <a:cubicBezTo>
                      <a:pt x="345" y="27"/>
                      <a:pt x="345" y="27"/>
                      <a:pt x="345" y="27"/>
                    </a:cubicBezTo>
                    <a:cubicBezTo>
                      <a:pt x="348" y="24"/>
                      <a:pt x="341" y="25"/>
                      <a:pt x="342" y="23"/>
                    </a:cubicBezTo>
                    <a:cubicBezTo>
                      <a:pt x="336" y="23"/>
                      <a:pt x="341" y="30"/>
                      <a:pt x="332" y="28"/>
                    </a:cubicBezTo>
                    <a:cubicBezTo>
                      <a:pt x="332" y="28"/>
                      <a:pt x="332" y="29"/>
                      <a:pt x="332" y="30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2"/>
                      <a:pt x="332" y="32"/>
                      <a:pt x="332" y="32"/>
                    </a:cubicBezTo>
                    <a:cubicBezTo>
                      <a:pt x="327" y="31"/>
                      <a:pt x="335" y="26"/>
                      <a:pt x="327" y="27"/>
                    </a:cubicBezTo>
                    <a:cubicBezTo>
                      <a:pt x="325" y="26"/>
                      <a:pt x="325" y="23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1" y="23"/>
                      <a:pt x="321" y="26"/>
                      <a:pt x="318" y="25"/>
                    </a:cubicBezTo>
                    <a:cubicBezTo>
                      <a:pt x="317" y="28"/>
                      <a:pt x="323" y="27"/>
                      <a:pt x="321" y="30"/>
                    </a:cubicBezTo>
                    <a:cubicBezTo>
                      <a:pt x="326" y="32"/>
                      <a:pt x="319" y="33"/>
                      <a:pt x="324" y="35"/>
                    </a:cubicBezTo>
                    <a:cubicBezTo>
                      <a:pt x="322" y="37"/>
                      <a:pt x="317" y="37"/>
                      <a:pt x="313" y="38"/>
                    </a:cubicBezTo>
                    <a:cubicBezTo>
                      <a:pt x="310" y="37"/>
                      <a:pt x="307" y="37"/>
                      <a:pt x="305" y="35"/>
                    </a:cubicBezTo>
                    <a:cubicBezTo>
                      <a:pt x="300" y="36"/>
                      <a:pt x="292" y="36"/>
                      <a:pt x="287" y="33"/>
                    </a:cubicBezTo>
                    <a:cubicBezTo>
                      <a:pt x="285" y="33"/>
                      <a:pt x="283" y="36"/>
                      <a:pt x="281" y="34"/>
                    </a:cubicBezTo>
                    <a:cubicBezTo>
                      <a:pt x="278" y="35"/>
                      <a:pt x="276" y="38"/>
                      <a:pt x="272" y="38"/>
                    </a:cubicBezTo>
                    <a:cubicBezTo>
                      <a:pt x="272" y="36"/>
                      <a:pt x="266" y="33"/>
                      <a:pt x="263" y="36"/>
                    </a:cubicBezTo>
                    <a:cubicBezTo>
                      <a:pt x="262" y="38"/>
                      <a:pt x="259" y="37"/>
                      <a:pt x="258" y="36"/>
                    </a:cubicBezTo>
                    <a:cubicBezTo>
                      <a:pt x="254" y="37"/>
                      <a:pt x="248" y="37"/>
                      <a:pt x="245" y="36"/>
                    </a:cubicBezTo>
                    <a:cubicBezTo>
                      <a:pt x="242" y="35"/>
                      <a:pt x="248" y="33"/>
                      <a:pt x="247" y="32"/>
                    </a:cubicBezTo>
                    <a:cubicBezTo>
                      <a:pt x="250" y="32"/>
                      <a:pt x="249" y="35"/>
                      <a:pt x="253" y="34"/>
                    </a:cubicBezTo>
                    <a:cubicBezTo>
                      <a:pt x="253" y="33"/>
                      <a:pt x="251" y="30"/>
                      <a:pt x="255" y="29"/>
                    </a:cubicBezTo>
                    <a:cubicBezTo>
                      <a:pt x="257" y="29"/>
                      <a:pt x="257" y="30"/>
                      <a:pt x="258" y="31"/>
                    </a:cubicBezTo>
                    <a:cubicBezTo>
                      <a:pt x="260" y="31"/>
                      <a:pt x="260" y="31"/>
                      <a:pt x="260" y="31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60" y="33"/>
                      <a:pt x="262" y="33"/>
                      <a:pt x="264" y="32"/>
                    </a:cubicBezTo>
                    <a:cubicBezTo>
                      <a:pt x="270" y="32"/>
                      <a:pt x="278" y="33"/>
                      <a:pt x="284" y="31"/>
                    </a:cubicBezTo>
                    <a:cubicBezTo>
                      <a:pt x="290" y="34"/>
                      <a:pt x="297" y="31"/>
                      <a:pt x="305" y="31"/>
                    </a:cubicBezTo>
                    <a:cubicBezTo>
                      <a:pt x="305" y="28"/>
                      <a:pt x="310" y="31"/>
                      <a:pt x="313" y="31"/>
                    </a:cubicBezTo>
                    <a:cubicBezTo>
                      <a:pt x="318" y="28"/>
                      <a:pt x="311" y="27"/>
                      <a:pt x="311" y="24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13" y="22"/>
                      <a:pt x="318" y="22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3" y="22"/>
                      <a:pt x="323" y="22"/>
                      <a:pt x="323" y="22"/>
                    </a:cubicBezTo>
                    <a:cubicBezTo>
                      <a:pt x="325" y="22"/>
                      <a:pt x="326" y="22"/>
                      <a:pt x="328" y="22"/>
                    </a:cubicBezTo>
                    <a:cubicBezTo>
                      <a:pt x="330" y="19"/>
                      <a:pt x="334" y="22"/>
                      <a:pt x="337" y="22"/>
                    </a:cubicBezTo>
                    <a:cubicBezTo>
                      <a:pt x="348" y="20"/>
                      <a:pt x="359" y="22"/>
                      <a:pt x="369" y="19"/>
                    </a:cubicBezTo>
                    <a:cubicBezTo>
                      <a:pt x="382" y="22"/>
                      <a:pt x="398" y="18"/>
                      <a:pt x="412" y="19"/>
                    </a:cubicBezTo>
                    <a:cubicBezTo>
                      <a:pt x="417" y="17"/>
                      <a:pt x="422" y="23"/>
                      <a:pt x="427" y="18"/>
                    </a:cubicBezTo>
                    <a:cubicBezTo>
                      <a:pt x="432" y="21"/>
                      <a:pt x="440" y="17"/>
                      <a:pt x="442" y="21"/>
                    </a:cubicBezTo>
                    <a:cubicBezTo>
                      <a:pt x="444" y="21"/>
                      <a:pt x="443" y="20"/>
                      <a:pt x="445" y="20"/>
                    </a:cubicBezTo>
                    <a:cubicBezTo>
                      <a:pt x="446" y="20"/>
                      <a:pt x="445" y="21"/>
                      <a:pt x="446" y="21"/>
                    </a:cubicBezTo>
                    <a:cubicBezTo>
                      <a:pt x="443" y="22"/>
                      <a:pt x="437" y="20"/>
                      <a:pt x="437" y="24"/>
                    </a:cubicBezTo>
                    <a:cubicBezTo>
                      <a:pt x="434" y="23"/>
                      <a:pt x="434" y="25"/>
                      <a:pt x="431" y="25"/>
                    </a:cubicBezTo>
                    <a:cubicBezTo>
                      <a:pt x="429" y="23"/>
                      <a:pt x="429" y="23"/>
                      <a:pt x="429" y="23"/>
                    </a:cubicBezTo>
                    <a:cubicBezTo>
                      <a:pt x="428" y="24"/>
                      <a:pt x="428" y="24"/>
                      <a:pt x="428" y="24"/>
                    </a:cubicBezTo>
                    <a:cubicBezTo>
                      <a:pt x="422" y="20"/>
                      <a:pt x="422" y="20"/>
                      <a:pt x="422" y="20"/>
                    </a:cubicBezTo>
                    <a:cubicBezTo>
                      <a:pt x="421" y="21"/>
                      <a:pt x="421" y="21"/>
                      <a:pt x="420" y="21"/>
                    </a:cubicBezTo>
                    <a:cubicBezTo>
                      <a:pt x="420" y="20"/>
                      <a:pt x="420" y="20"/>
                      <a:pt x="420" y="20"/>
                    </a:cubicBezTo>
                    <a:cubicBezTo>
                      <a:pt x="419" y="23"/>
                      <a:pt x="416" y="23"/>
                      <a:pt x="414" y="24"/>
                    </a:cubicBezTo>
                    <a:cubicBezTo>
                      <a:pt x="414" y="25"/>
                      <a:pt x="414" y="25"/>
                      <a:pt x="414" y="26"/>
                    </a:cubicBezTo>
                    <a:cubicBezTo>
                      <a:pt x="414" y="25"/>
                      <a:pt x="414" y="25"/>
                      <a:pt x="414" y="24"/>
                    </a:cubicBezTo>
                    <a:cubicBezTo>
                      <a:pt x="414" y="23"/>
                      <a:pt x="411" y="22"/>
                      <a:pt x="410" y="22"/>
                    </a:cubicBezTo>
                    <a:cubicBezTo>
                      <a:pt x="407" y="23"/>
                      <a:pt x="408" y="25"/>
                      <a:pt x="411" y="26"/>
                    </a:cubicBezTo>
                    <a:cubicBezTo>
                      <a:pt x="406" y="26"/>
                      <a:pt x="397" y="25"/>
                      <a:pt x="394" y="29"/>
                    </a:cubicBezTo>
                    <a:cubicBezTo>
                      <a:pt x="393" y="29"/>
                      <a:pt x="394" y="29"/>
                      <a:pt x="395" y="29"/>
                    </a:cubicBezTo>
                    <a:cubicBezTo>
                      <a:pt x="400" y="30"/>
                      <a:pt x="407" y="28"/>
                      <a:pt x="410" y="30"/>
                    </a:cubicBezTo>
                    <a:cubicBezTo>
                      <a:pt x="410" y="31"/>
                      <a:pt x="414" y="33"/>
                      <a:pt x="416" y="33"/>
                    </a:cubicBezTo>
                    <a:cubicBezTo>
                      <a:pt x="406" y="33"/>
                      <a:pt x="394" y="37"/>
                      <a:pt x="388" y="31"/>
                    </a:cubicBezTo>
                    <a:cubicBezTo>
                      <a:pt x="377" y="31"/>
                      <a:pt x="364" y="32"/>
                      <a:pt x="353" y="33"/>
                    </a:cubicBezTo>
                    <a:close/>
                    <a:moveTo>
                      <a:pt x="449" y="53"/>
                    </a:moveTo>
                    <a:cubicBezTo>
                      <a:pt x="451" y="53"/>
                      <a:pt x="451" y="53"/>
                      <a:pt x="451" y="53"/>
                    </a:cubicBezTo>
                    <a:cubicBezTo>
                      <a:pt x="451" y="53"/>
                      <a:pt x="449" y="53"/>
                      <a:pt x="449" y="53"/>
                    </a:cubicBezTo>
                    <a:close/>
                    <a:moveTo>
                      <a:pt x="624" y="53"/>
                    </a:moveTo>
                    <a:cubicBezTo>
                      <a:pt x="624" y="52"/>
                      <a:pt x="621" y="51"/>
                      <a:pt x="619" y="50"/>
                    </a:cubicBezTo>
                    <a:cubicBezTo>
                      <a:pt x="619" y="49"/>
                      <a:pt x="619" y="49"/>
                      <a:pt x="619" y="49"/>
                    </a:cubicBezTo>
                    <a:cubicBezTo>
                      <a:pt x="618" y="49"/>
                      <a:pt x="617" y="49"/>
                      <a:pt x="616" y="49"/>
                    </a:cubicBezTo>
                    <a:cubicBezTo>
                      <a:pt x="615" y="49"/>
                      <a:pt x="616" y="50"/>
                      <a:pt x="616" y="50"/>
                    </a:cubicBezTo>
                    <a:cubicBezTo>
                      <a:pt x="612" y="50"/>
                      <a:pt x="608" y="50"/>
                      <a:pt x="605" y="52"/>
                    </a:cubicBezTo>
                    <a:cubicBezTo>
                      <a:pt x="588" y="51"/>
                      <a:pt x="588" y="51"/>
                      <a:pt x="588" y="51"/>
                    </a:cubicBezTo>
                    <a:cubicBezTo>
                      <a:pt x="588" y="49"/>
                      <a:pt x="584" y="49"/>
                      <a:pt x="581" y="49"/>
                    </a:cubicBezTo>
                    <a:cubicBezTo>
                      <a:pt x="577" y="50"/>
                      <a:pt x="576" y="53"/>
                      <a:pt x="577" y="56"/>
                    </a:cubicBezTo>
                    <a:cubicBezTo>
                      <a:pt x="581" y="57"/>
                      <a:pt x="575" y="58"/>
                      <a:pt x="578" y="60"/>
                    </a:cubicBezTo>
                    <a:cubicBezTo>
                      <a:pt x="585" y="61"/>
                      <a:pt x="591" y="60"/>
                      <a:pt x="597" y="61"/>
                    </a:cubicBezTo>
                    <a:cubicBezTo>
                      <a:pt x="602" y="60"/>
                      <a:pt x="609" y="54"/>
                      <a:pt x="614" y="60"/>
                    </a:cubicBezTo>
                    <a:cubicBezTo>
                      <a:pt x="612" y="64"/>
                      <a:pt x="601" y="59"/>
                      <a:pt x="604" y="65"/>
                    </a:cubicBezTo>
                    <a:cubicBezTo>
                      <a:pt x="602" y="65"/>
                      <a:pt x="601" y="66"/>
                      <a:pt x="599" y="66"/>
                    </a:cubicBezTo>
                    <a:cubicBezTo>
                      <a:pt x="598" y="63"/>
                      <a:pt x="590" y="65"/>
                      <a:pt x="588" y="62"/>
                    </a:cubicBezTo>
                    <a:cubicBezTo>
                      <a:pt x="585" y="61"/>
                      <a:pt x="582" y="63"/>
                      <a:pt x="583" y="65"/>
                    </a:cubicBezTo>
                    <a:cubicBezTo>
                      <a:pt x="575" y="69"/>
                      <a:pt x="568" y="61"/>
                      <a:pt x="562" y="66"/>
                    </a:cubicBezTo>
                    <a:cubicBezTo>
                      <a:pt x="559" y="63"/>
                      <a:pt x="554" y="67"/>
                      <a:pt x="553" y="64"/>
                    </a:cubicBezTo>
                    <a:cubicBezTo>
                      <a:pt x="547" y="66"/>
                      <a:pt x="543" y="64"/>
                      <a:pt x="537" y="64"/>
                    </a:cubicBezTo>
                    <a:cubicBezTo>
                      <a:pt x="536" y="64"/>
                      <a:pt x="536" y="64"/>
                      <a:pt x="535" y="64"/>
                    </a:cubicBezTo>
                    <a:cubicBezTo>
                      <a:pt x="536" y="64"/>
                      <a:pt x="536" y="64"/>
                      <a:pt x="537" y="64"/>
                    </a:cubicBezTo>
                    <a:cubicBezTo>
                      <a:pt x="538" y="64"/>
                      <a:pt x="540" y="62"/>
                      <a:pt x="544" y="63"/>
                    </a:cubicBezTo>
                    <a:cubicBezTo>
                      <a:pt x="544" y="60"/>
                      <a:pt x="540" y="62"/>
                      <a:pt x="538" y="61"/>
                    </a:cubicBezTo>
                    <a:cubicBezTo>
                      <a:pt x="528" y="62"/>
                      <a:pt x="528" y="62"/>
                      <a:pt x="528" y="62"/>
                    </a:cubicBezTo>
                    <a:cubicBezTo>
                      <a:pt x="526" y="59"/>
                      <a:pt x="520" y="62"/>
                      <a:pt x="517" y="61"/>
                    </a:cubicBezTo>
                    <a:cubicBezTo>
                      <a:pt x="514" y="62"/>
                      <a:pt x="509" y="66"/>
                      <a:pt x="507" y="62"/>
                    </a:cubicBezTo>
                    <a:cubicBezTo>
                      <a:pt x="501" y="61"/>
                      <a:pt x="493" y="61"/>
                      <a:pt x="489" y="64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3"/>
                      <a:pt x="475" y="62"/>
                      <a:pt x="475" y="61"/>
                    </a:cubicBezTo>
                    <a:cubicBezTo>
                      <a:pt x="473" y="60"/>
                      <a:pt x="473" y="60"/>
                      <a:pt x="473" y="60"/>
                    </a:cubicBezTo>
                    <a:cubicBezTo>
                      <a:pt x="471" y="62"/>
                      <a:pt x="470" y="64"/>
                      <a:pt x="465" y="64"/>
                    </a:cubicBezTo>
                    <a:cubicBezTo>
                      <a:pt x="467" y="64"/>
                      <a:pt x="468" y="62"/>
                      <a:pt x="467" y="61"/>
                    </a:cubicBezTo>
                    <a:cubicBezTo>
                      <a:pt x="465" y="60"/>
                      <a:pt x="463" y="62"/>
                      <a:pt x="460" y="61"/>
                    </a:cubicBezTo>
                    <a:cubicBezTo>
                      <a:pt x="459" y="62"/>
                      <a:pt x="463" y="64"/>
                      <a:pt x="458" y="64"/>
                    </a:cubicBezTo>
                    <a:cubicBezTo>
                      <a:pt x="454" y="65"/>
                      <a:pt x="458" y="61"/>
                      <a:pt x="454" y="61"/>
                    </a:cubicBezTo>
                    <a:cubicBezTo>
                      <a:pt x="456" y="58"/>
                      <a:pt x="462" y="59"/>
                      <a:pt x="467" y="57"/>
                    </a:cubicBezTo>
                    <a:cubicBezTo>
                      <a:pt x="468" y="58"/>
                      <a:pt x="470" y="59"/>
                      <a:pt x="473" y="58"/>
                    </a:cubicBezTo>
                    <a:cubicBezTo>
                      <a:pt x="474" y="56"/>
                      <a:pt x="479" y="58"/>
                      <a:pt x="483" y="58"/>
                    </a:cubicBezTo>
                    <a:cubicBezTo>
                      <a:pt x="480" y="57"/>
                      <a:pt x="486" y="56"/>
                      <a:pt x="485" y="54"/>
                    </a:cubicBezTo>
                    <a:cubicBezTo>
                      <a:pt x="487" y="60"/>
                      <a:pt x="499" y="54"/>
                      <a:pt x="500" y="60"/>
                    </a:cubicBezTo>
                    <a:cubicBezTo>
                      <a:pt x="508" y="61"/>
                      <a:pt x="517" y="54"/>
                      <a:pt x="524" y="60"/>
                    </a:cubicBezTo>
                    <a:cubicBezTo>
                      <a:pt x="528" y="59"/>
                      <a:pt x="533" y="60"/>
                      <a:pt x="536" y="58"/>
                    </a:cubicBezTo>
                    <a:cubicBezTo>
                      <a:pt x="534" y="55"/>
                      <a:pt x="540" y="55"/>
                      <a:pt x="538" y="53"/>
                    </a:cubicBezTo>
                    <a:cubicBezTo>
                      <a:pt x="532" y="51"/>
                      <a:pt x="527" y="49"/>
                      <a:pt x="520" y="50"/>
                    </a:cubicBezTo>
                    <a:cubicBezTo>
                      <a:pt x="516" y="53"/>
                      <a:pt x="510" y="48"/>
                      <a:pt x="506" y="50"/>
                    </a:cubicBezTo>
                    <a:cubicBezTo>
                      <a:pt x="502" y="47"/>
                      <a:pt x="499" y="53"/>
                      <a:pt x="496" y="50"/>
                    </a:cubicBezTo>
                    <a:cubicBezTo>
                      <a:pt x="488" y="52"/>
                      <a:pt x="482" y="49"/>
                      <a:pt x="473" y="50"/>
                    </a:cubicBezTo>
                    <a:cubicBezTo>
                      <a:pt x="472" y="52"/>
                      <a:pt x="472" y="52"/>
                      <a:pt x="472" y="52"/>
                    </a:cubicBezTo>
                    <a:cubicBezTo>
                      <a:pt x="465" y="50"/>
                      <a:pt x="465" y="50"/>
                      <a:pt x="465" y="50"/>
                    </a:cubicBezTo>
                    <a:cubicBezTo>
                      <a:pt x="465" y="50"/>
                      <a:pt x="466" y="49"/>
                      <a:pt x="467" y="49"/>
                    </a:cubicBezTo>
                    <a:cubicBezTo>
                      <a:pt x="463" y="48"/>
                      <a:pt x="459" y="47"/>
                      <a:pt x="454" y="48"/>
                    </a:cubicBezTo>
                    <a:cubicBezTo>
                      <a:pt x="455" y="50"/>
                      <a:pt x="451" y="51"/>
                      <a:pt x="448" y="52"/>
                    </a:cubicBezTo>
                    <a:cubicBezTo>
                      <a:pt x="446" y="48"/>
                      <a:pt x="443" y="53"/>
                      <a:pt x="440" y="51"/>
                    </a:cubicBezTo>
                    <a:cubicBezTo>
                      <a:pt x="438" y="52"/>
                      <a:pt x="440" y="54"/>
                      <a:pt x="436" y="54"/>
                    </a:cubicBezTo>
                    <a:cubicBezTo>
                      <a:pt x="435" y="54"/>
                      <a:pt x="435" y="54"/>
                      <a:pt x="435" y="54"/>
                    </a:cubicBezTo>
                    <a:cubicBezTo>
                      <a:pt x="435" y="53"/>
                      <a:pt x="435" y="52"/>
                      <a:pt x="435" y="52"/>
                    </a:cubicBezTo>
                    <a:cubicBezTo>
                      <a:pt x="431" y="52"/>
                      <a:pt x="427" y="48"/>
                      <a:pt x="422" y="50"/>
                    </a:cubicBezTo>
                    <a:cubicBezTo>
                      <a:pt x="418" y="54"/>
                      <a:pt x="418" y="54"/>
                      <a:pt x="418" y="54"/>
                    </a:cubicBezTo>
                    <a:cubicBezTo>
                      <a:pt x="415" y="51"/>
                      <a:pt x="410" y="53"/>
                      <a:pt x="408" y="51"/>
                    </a:cubicBezTo>
                    <a:cubicBezTo>
                      <a:pt x="404" y="50"/>
                      <a:pt x="402" y="53"/>
                      <a:pt x="399" y="51"/>
                    </a:cubicBezTo>
                    <a:cubicBezTo>
                      <a:pt x="398" y="54"/>
                      <a:pt x="394" y="53"/>
                      <a:pt x="391" y="54"/>
                    </a:cubicBezTo>
                    <a:cubicBezTo>
                      <a:pt x="391" y="49"/>
                      <a:pt x="384" y="52"/>
                      <a:pt x="380" y="51"/>
                    </a:cubicBezTo>
                    <a:cubicBezTo>
                      <a:pt x="378" y="51"/>
                      <a:pt x="380" y="52"/>
                      <a:pt x="380" y="53"/>
                    </a:cubicBezTo>
                    <a:cubicBezTo>
                      <a:pt x="378" y="54"/>
                      <a:pt x="377" y="53"/>
                      <a:pt x="376" y="52"/>
                    </a:cubicBezTo>
                    <a:cubicBezTo>
                      <a:pt x="375" y="50"/>
                      <a:pt x="375" y="50"/>
                      <a:pt x="375" y="50"/>
                    </a:cubicBezTo>
                    <a:cubicBezTo>
                      <a:pt x="377" y="52"/>
                      <a:pt x="379" y="49"/>
                      <a:pt x="381" y="49"/>
                    </a:cubicBezTo>
                    <a:cubicBezTo>
                      <a:pt x="381" y="46"/>
                      <a:pt x="374" y="47"/>
                      <a:pt x="375" y="44"/>
                    </a:cubicBezTo>
                    <a:cubicBezTo>
                      <a:pt x="378" y="42"/>
                      <a:pt x="382" y="44"/>
                      <a:pt x="387" y="43"/>
                    </a:cubicBezTo>
                    <a:cubicBezTo>
                      <a:pt x="384" y="47"/>
                      <a:pt x="384" y="47"/>
                      <a:pt x="384" y="47"/>
                    </a:cubicBezTo>
                    <a:cubicBezTo>
                      <a:pt x="385" y="47"/>
                      <a:pt x="387" y="47"/>
                      <a:pt x="387" y="47"/>
                    </a:cubicBezTo>
                    <a:cubicBezTo>
                      <a:pt x="388" y="49"/>
                      <a:pt x="388" y="49"/>
                      <a:pt x="388" y="49"/>
                    </a:cubicBezTo>
                    <a:cubicBezTo>
                      <a:pt x="393" y="47"/>
                      <a:pt x="399" y="47"/>
                      <a:pt x="402" y="43"/>
                    </a:cubicBezTo>
                    <a:cubicBezTo>
                      <a:pt x="406" y="45"/>
                      <a:pt x="412" y="41"/>
                      <a:pt x="414" y="45"/>
                    </a:cubicBezTo>
                    <a:cubicBezTo>
                      <a:pt x="419" y="41"/>
                      <a:pt x="424" y="50"/>
                      <a:pt x="431" y="46"/>
                    </a:cubicBezTo>
                    <a:cubicBezTo>
                      <a:pt x="433" y="44"/>
                      <a:pt x="437" y="46"/>
                      <a:pt x="440" y="45"/>
                    </a:cubicBezTo>
                    <a:cubicBezTo>
                      <a:pt x="448" y="41"/>
                      <a:pt x="454" y="51"/>
                      <a:pt x="459" y="45"/>
                    </a:cubicBezTo>
                    <a:cubicBezTo>
                      <a:pt x="460" y="44"/>
                      <a:pt x="461" y="45"/>
                      <a:pt x="462" y="44"/>
                    </a:cubicBezTo>
                    <a:cubicBezTo>
                      <a:pt x="455" y="42"/>
                      <a:pt x="455" y="42"/>
                      <a:pt x="455" y="42"/>
                    </a:cubicBezTo>
                    <a:cubicBezTo>
                      <a:pt x="458" y="41"/>
                      <a:pt x="462" y="42"/>
                      <a:pt x="463" y="40"/>
                    </a:cubicBezTo>
                    <a:cubicBezTo>
                      <a:pt x="466" y="42"/>
                      <a:pt x="474" y="37"/>
                      <a:pt x="475" y="42"/>
                    </a:cubicBezTo>
                    <a:cubicBezTo>
                      <a:pt x="473" y="43"/>
                      <a:pt x="474" y="44"/>
                      <a:pt x="475" y="45"/>
                    </a:cubicBezTo>
                    <a:cubicBezTo>
                      <a:pt x="477" y="47"/>
                      <a:pt x="482" y="46"/>
                      <a:pt x="485" y="45"/>
                    </a:cubicBezTo>
                    <a:cubicBezTo>
                      <a:pt x="487" y="44"/>
                      <a:pt x="484" y="43"/>
                      <a:pt x="484" y="42"/>
                    </a:cubicBezTo>
                    <a:cubicBezTo>
                      <a:pt x="487" y="39"/>
                      <a:pt x="490" y="44"/>
                      <a:pt x="492" y="40"/>
                    </a:cubicBezTo>
                    <a:cubicBezTo>
                      <a:pt x="495" y="40"/>
                      <a:pt x="496" y="41"/>
                      <a:pt x="498" y="42"/>
                    </a:cubicBezTo>
                    <a:cubicBezTo>
                      <a:pt x="496" y="43"/>
                      <a:pt x="495" y="44"/>
                      <a:pt x="496" y="45"/>
                    </a:cubicBezTo>
                    <a:cubicBezTo>
                      <a:pt x="497" y="46"/>
                      <a:pt x="499" y="46"/>
                      <a:pt x="501" y="45"/>
                    </a:cubicBezTo>
                    <a:cubicBezTo>
                      <a:pt x="503" y="44"/>
                      <a:pt x="499" y="44"/>
                      <a:pt x="499" y="43"/>
                    </a:cubicBezTo>
                    <a:cubicBezTo>
                      <a:pt x="503" y="43"/>
                      <a:pt x="509" y="37"/>
                      <a:pt x="512" y="42"/>
                    </a:cubicBezTo>
                    <a:cubicBezTo>
                      <a:pt x="513" y="42"/>
                      <a:pt x="514" y="42"/>
                      <a:pt x="515" y="43"/>
                    </a:cubicBezTo>
                    <a:cubicBezTo>
                      <a:pt x="511" y="45"/>
                      <a:pt x="511" y="45"/>
                      <a:pt x="511" y="45"/>
                    </a:cubicBezTo>
                    <a:cubicBezTo>
                      <a:pt x="511" y="45"/>
                      <a:pt x="512" y="45"/>
                      <a:pt x="513" y="45"/>
                    </a:cubicBezTo>
                    <a:cubicBezTo>
                      <a:pt x="516" y="45"/>
                      <a:pt x="522" y="46"/>
                      <a:pt x="527" y="45"/>
                    </a:cubicBezTo>
                    <a:cubicBezTo>
                      <a:pt x="530" y="46"/>
                      <a:pt x="534" y="42"/>
                      <a:pt x="538" y="44"/>
                    </a:cubicBezTo>
                    <a:cubicBezTo>
                      <a:pt x="539" y="42"/>
                      <a:pt x="544" y="45"/>
                      <a:pt x="547" y="43"/>
                    </a:cubicBezTo>
                    <a:cubicBezTo>
                      <a:pt x="554" y="43"/>
                      <a:pt x="554" y="43"/>
                      <a:pt x="554" y="43"/>
                    </a:cubicBezTo>
                    <a:cubicBezTo>
                      <a:pt x="552" y="45"/>
                      <a:pt x="555" y="47"/>
                      <a:pt x="559" y="47"/>
                    </a:cubicBezTo>
                    <a:cubicBezTo>
                      <a:pt x="564" y="45"/>
                      <a:pt x="571" y="48"/>
                      <a:pt x="574" y="45"/>
                    </a:cubicBezTo>
                    <a:cubicBezTo>
                      <a:pt x="577" y="47"/>
                      <a:pt x="582" y="48"/>
                      <a:pt x="586" y="47"/>
                    </a:cubicBezTo>
                    <a:cubicBezTo>
                      <a:pt x="588" y="45"/>
                      <a:pt x="588" y="44"/>
                      <a:pt x="591" y="45"/>
                    </a:cubicBezTo>
                    <a:cubicBezTo>
                      <a:pt x="591" y="45"/>
                      <a:pt x="591" y="46"/>
                      <a:pt x="591" y="46"/>
                    </a:cubicBezTo>
                    <a:cubicBezTo>
                      <a:pt x="594" y="46"/>
                      <a:pt x="597" y="49"/>
                      <a:pt x="600" y="46"/>
                    </a:cubicBezTo>
                    <a:cubicBezTo>
                      <a:pt x="603" y="48"/>
                      <a:pt x="610" y="50"/>
                      <a:pt x="614" y="47"/>
                    </a:cubicBezTo>
                    <a:cubicBezTo>
                      <a:pt x="621" y="44"/>
                      <a:pt x="627" y="48"/>
                      <a:pt x="632" y="50"/>
                    </a:cubicBezTo>
                    <a:cubicBezTo>
                      <a:pt x="631" y="52"/>
                      <a:pt x="627" y="53"/>
                      <a:pt x="624" y="53"/>
                    </a:cubicBezTo>
                    <a:close/>
                    <a:moveTo>
                      <a:pt x="608" y="39"/>
                    </a:moveTo>
                    <a:cubicBezTo>
                      <a:pt x="612" y="37"/>
                      <a:pt x="616" y="40"/>
                      <a:pt x="621" y="38"/>
                    </a:cubicBezTo>
                    <a:cubicBezTo>
                      <a:pt x="624" y="39"/>
                      <a:pt x="624" y="39"/>
                      <a:pt x="624" y="39"/>
                    </a:cubicBezTo>
                    <a:cubicBezTo>
                      <a:pt x="625" y="39"/>
                      <a:pt x="625" y="39"/>
                      <a:pt x="625" y="39"/>
                    </a:cubicBezTo>
                    <a:cubicBezTo>
                      <a:pt x="620" y="39"/>
                      <a:pt x="613" y="41"/>
                      <a:pt x="608" y="39"/>
                    </a:cubicBezTo>
                    <a:close/>
                    <a:moveTo>
                      <a:pt x="620" y="36"/>
                    </a:moveTo>
                    <a:cubicBezTo>
                      <a:pt x="614" y="34"/>
                      <a:pt x="608" y="39"/>
                      <a:pt x="604" y="33"/>
                    </a:cubicBezTo>
                    <a:cubicBezTo>
                      <a:pt x="604" y="32"/>
                      <a:pt x="606" y="32"/>
                      <a:pt x="606" y="32"/>
                    </a:cubicBezTo>
                    <a:cubicBezTo>
                      <a:pt x="612" y="34"/>
                      <a:pt x="617" y="31"/>
                      <a:pt x="623" y="33"/>
                    </a:cubicBezTo>
                    <a:cubicBezTo>
                      <a:pt x="627" y="30"/>
                      <a:pt x="632" y="32"/>
                      <a:pt x="637" y="33"/>
                    </a:cubicBezTo>
                    <a:cubicBezTo>
                      <a:pt x="635" y="39"/>
                      <a:pt x="625" y="35"/>
                      <a:pt x="62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0" name="Freeform 6330"/>
              <p:cNvSpPr/>
              <p:nvPr/>
            </p:nvSpPr>
            <p:spPr bwMode="auto">
              <a:xfrm>
                <a:off x="6034088" y="766764"/>
                <a:ext cx="14288" cy="11113"/>
              </a:xfrm>
              <a:custGeom>
                <a:avLst/>
                <a:gdLst>
                  <a:gd name="T0" fmla="*/ 9 w 9"/>
                  <a:gd name="T1" fmla="*/ 3 h 7"/>
                  <a:gd name="T2" fmla="*/ 5 w 9"/>
                  <a:gd name="T3" fmla="*/ 0 h 7"/>
                  <a:gd name="T4" fmla="*/ 7 w 9"/>
                  <a:gd name="T5" fmla="*/ 3 h 7"/>
                  <a:gd name="T6" fmla="*/ 1 w 9"/>
                  <a:gd name="T7" fmla="*/ 3 h 7"/>
                  <a:gd name="T8" fmla="*/ 3 w 9"/>
                  <a:gd name="T9" fmla="*/ 7 h 7"/>
                  <a:gd name="T10" fmla="*/ 9 w 9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8" y="2"/>
                      <a:pt x="8" y="0"/>
                      <a:pt x="5" y="0"/>
                    </a:cubicBezTo>
                    <a:cubicBezTo>
                      <a:pt x="2" y="1"/>
                      <a:pt x="8" y="1"/>
                      <a:pt x="7" y="3"/>
                    </a:cubicBezTo>
                    <a:cubicBezTo>
                      <a:pt x="6" y="5"/>
                      <a:pt x="3" y="3"/>
                      <a:pt x="1" y="3"/>
                    </a:cubicBezTo>
                    <a:cubicBezTo>
                      <a:pt x="0" y="5"/>
                      <a:pt x="2" y="6"/>
                      <a:pt x="3" y="7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1" name="Freeform 6331"/>
              <p:cNvSpPr/>
              <p:nvPr/>
            </p:nvSpPr>
            <p:spPr bwMode="auto">
              <a:xfrm>
                <a:off x="6135688" y="7667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2" name="Freeform 6332"/>
              <p:cNvSpPr/>
              <p:nvPr/>
            </p:nvSpPr>
            <p:spPr bwMode="auto">
              <a:xfrm>
                <a:off x="6110288" y="7683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3" name="Freeform 6333"/>
              <p:cNvSpPr/>
              <p:nvPr/>
            </p:nvSpPr>
            <p:spPr bwMode="auto">
              <a:xfrm>
                <a:off x="6338888" y="765176"/>
                <a:ext cx="23813" cy="11113"/>
              </a:xfrm>
              <a:custGeom>
                <a:avLst/>
                <a:gdLst>
                  <a:gd name="T0" fmla="*/ 12 w 15"/>
                  <a:gd name="T1" fmla="*/ 6 h 7"/>
                  <a:gd name="T2" fmla="*/ 1 w 15"/>
                  <a:gd name="T3" fmla="*/ 2 h 7"/>
                  <a:gd name="T4" fmla="*/ 0 w 15"/>
                  <a:gd name="T5" fmla="*/ 5 h 7"/>
                  <a:gd name="T6" fmla="*/ 12 w 1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2" y="6"/>
                    </a:moveTo>
                    <a:cubicBezTo>
                      <a:pt x="15" y="0"/>
                      <a:pt x="5" y="4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8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4" name="Freeform 6334"/>
              <p:cNvSpPr/>
              <p:nvPr/>
            </p:nvSpPr>
            <p:spPr bwMode="auto">
              <a:xfrm>
                <a:off x="6267451" y="768351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5" name="Freeform 6335"/>
              <p:cNvSpPr/>
              <p:nvPr/>
            </p:nvSpPr>
            <p:spPr bwMode="auto">
              <a:xfrm>
                <a:off x="5953126" y="771526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6" name="Freeform 6336"/>
              <p:cNvSpPr/>
              <p:nvPr/>
            </p:nvSpPr>
            <p:spPr bwMode="auto">
              <a:xfrm>
                <a:off x="5859463" y="773114"/>
                <a:ext cx="9525" cy="6350"/>
              </a:xfrm>
              <a:custGeom>
                <a:avLst/>
                <a:gdLst>
                  <a:gd name="T0" fmla="*/ 3 w 6"/>
                  <a:gd name="T1" fmla="*/ 4 h 4"/>
                  <a:gd name="T2" fmla="*/ 6 w 6"/>
                  <a:gd name="T3" fmla="*/ 2 h 4"/>
                  <a:gd name="T4" fmla="*/ 1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2" y="1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7" name="Freeform 6337"/>
              <p:cNvSpPr/>
              <p:nvPr/>
            </p:nvSpPr>
            <p:spPr bwMode="auto">
              <a:xfrm>
                <a:off x="6445251" y="7731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8" name="Freeform 6338"/>
              <p:cNvSpPr/>
              <p:nvPr/>
            </p:nvSpPr>
            <p:spPr bwMode="auto">
              <a:xfrm>
                <a:off x="6326188" y="773114"/>
                <a:ext cx="0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9" name="Freeform 6339"/>
              <p:cNvSpPr/>
              <p:nvPr/>
            </p:nvSpPr>
            <p:spPr bwMode="auto">
              <a:xfrm>
                <a:off x="6389688" y="7731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0" name="Freeform 6340"/>
              <p:cNvSpPr/>
              <p:nvPr/>
            </p:nvSpPr>
            <p:spPr bwMode="auto">
              <a:xfrm>
                <a:off x="6472238" y="773114"/>
                <a:ext cx="7938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5 w 6"/>
                  <a:gd name="T5" fmla="*/ 2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1" y="4"/>
                      <a:pt x="3" y="3"/>
                    </a:cubicBezTo>
                    <a:cubicBezTo>
                      <a:pt x="4" y="3"/>
                      <a:pt x="6" y="3"/>
                      <a:pt x="5" y="2"/>
                    </a:cubicBezTo>
                    <a:cubicBezTo>
                      <a:pt x="5" y="1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1" name="Freeform 6341"/>
              <p:cNvSpPr/>
              <p:nvPr/>
            </p:nvSpPr>
            <p:spPr bwMode="auto">
              <a:xfrm>
                <a:off x="6342063" y="7762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2" name="Freeform 6342"/>
              <p:cNvSpPr/>
              <p:nvPr/>
            </p:nvSpPr>
            <p:spPr bwMode="auto">
              <a:xfrm>
                <a:off x="6370638" y="777876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3" name="Freeform 6343"/>
              <p:cNvSpPr/>
              <p:nvPr/>
            </p:nvSpPr>
            <p:spPr bwMode="auto">
              <a:xfrm>
                <a:off x="6124576" y="779464"/>
                <a:ext cx="20638" cy="11113"/>
              </a:xfrm>
              <a:custGeom>
                <a:avLst/>
                <a:gdLst>
                  <a:gd name="T0" fmla="*/ 11 w 13"/>
                  <a:gd name="T1" fmla="*/ 5 h 8"/>
                  <a:gd name="T2" fmla="*/ 2 w 13"/>
                  <a:gd name="T3" fmla="*/ 3 h 8"/>
                  <a:gd name="T4" fmla="*/ 0 w 13"/>
                  <a:gd name="T5" fmla="*/ 8 h 8"/>
                  <a:gd name="T6" fmla="*/ 1 w 13"/>
                  <a:gd name="T7" fmla="*/ 8 h 8"/>
                  <a:gd name="T8" fmla="*/ 11 w 1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1" y="5"/>
                    </a:moveTo>
                    <a:cubicBezTo>
                      <a:pt x="13" y="0"/>
                      <a:pt x="6" y="4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4"/>
                      <a:pt x="8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4" name="Freeform 6344"/>
              <p:cNvSpPr/>
              <p:nvPr/>
            </p:nvSpPr>
            <p:spPr bwMode="auto">
              <a:xfrm>
                <a:off x="6194426" y="7905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5" name="Freeform 6345"/>
              <p:cNvSpPr/>
              <p:nvPr/>
            </p:nvSpPr>
            <p:spPr bwMode="auto">
              <a:xfrm>
                <a:off x="6456363" y="78898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6" name="Freeform 6346"/>
              <p:cNvSpPr/>
              <p:nvPr/>
            </p:nvSpPr>
            <p:spPr bwMode="auto">
              <a:xfrm>
                <a:off x="6010276" y="793751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7" name="Freeform 6347"/>
              <p:cNvSpPr/>
              <p:nvPr/>
            </p:nvSpPr>
            <p:spPr bwMode="auto">
              <a:xfrm>
                <a:off x="6351588" y="790576"/>
                <a:ext cx="20638" cy="6350"/>
              </a:xfrm>
              <a:custGeom>
                <a:avLst/>
                <a:gdLst>
                  <a:gd name="T0" fmla="*/ 0 w 13"/>
                  <a:gd name="T1" fmla="*/ 3 h 4"/>
                  <a:gd name="T2" fmla="*/ 9 w 13"/>
                  <a:gd name="T3" fmla="*/ 4 h 4"/>
                  <a:gd name="T4" fmla="*/ 12 w 13"/>
                  <a:gd name="T5" fmla="*/ 3 h 4"/>
                  <a:gd name="T6" fmla="*/ 0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0" y="3"/>
                    </a:moveTo>
                    <a:cubicBezTo>
                      <a:pt x="3" y="4"/>
                      <a:pt x="7" y="3"/>
                      <a:pt x="9" y="4"/>
                    </a:cubicBezTo>
                    <a:cubicBezTo>
                      <a:pt x="11" y="4"/>
                      <a:pt x="13" y="4"/>
                      <a:pt x="12" y="3"/>
                    </a:cubicBezTo>
                    <a:cubicBezTo>
                      <a:pt x="10" y="0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8" name="Freeform 6348"/>
              <p:cNvSpPr/>
              <p:nvPr/>
            </p:nvSpPr>
            <p:spPr bwMode="auto">
              <a:xfrm>
                <a:off x="6211888" y="7937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1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9" name="Freeform 6349"/>
              <p:cNvSpPr/>
              <p:nvPr/>
            </p:nvSpPr>
            <p:spPr bwMode="auto">
              <a:xfrm>
                <a:off x="6378576" y="792164"/>
                <a:ext cx="14288" cy="4763"/>
              </a:xfrm>
              <a:custGeom>
                <a:avLst/>
                <a:gdLst>
                  <a:gd name="T0" fmla="*/ 0 w 9"/>
                  <a:gd name="T1" fmla="*/ 2 h 3"/>
                  <a:gd name="T2" fmla="*/ 0 w 9"/>
                  <a:gd name="T3" fmla="*/ 2 h 3"/>
                  <a:gd name="T4" fmla="*/ 9 w 9"/>
                  <a:gd name="T5" fmla="*/ 2 h 3"/>
                  <a:gd name="T6" fmla="*/ 0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0" name="Freeform 6350"/>
              <p:cNvSpPr/>
              <p:nvPr/>
            </p:nvSpPr>
            <p:spPr bwMode="auto">
              <a:xfrm>
                <a:off x="6091238" y="796926"/>
                <a:ext cx="6350" cy="7938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0 h 5"/>
                  <a:gd name="T4" fmla="*/ 0 w 5"/>
                  <a:gd name="T5" fmla="*/ 3 h 5"/>
                  <a:gd name="T6" fmla="*/ 3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cubicBezTo>
                      <a:pt x="4" y="3"/>
                      <a:pt x="5" y="2"/>
                      <a:pt x="5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1" name="Freeform 6351"/>
              <p:cNvSpPr/>
              <p:nvPr/>
            </p:nvSpPr>
            <p:spPr bwMode="auto">
              <a:xfrm>
                <a:off x="6142038" y="804864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2" name="Freeform 6352"/>
              <p:cNvSpPr/>
              <p:nvPr/>
            </p:nvSpPr>
            <p:spPr bwMode="auto">
              <a:xfrm>
                <a:off x="5784851" y="8112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3" name="Freeform 6353"/>
              <p:cNvSpPr/>
              <p:nvPr/>
            </p:nvSpPr>
            <p:spPr bwMode="auto">
              <a:xfrm>
                <a:off x="6229351" y="8096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4" name="Freeform 6354"/>
              <p:cNvSpPr/>
              <p:nvPr/>
            </p:nvSpPr>
            <p:spPr bwMode="auto">
              <a:xfrm>
                <a:off x="6299201" y="8112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5" name="Freeform 6355"/>
              <p:cNvSpPr/>
              <p:nvPr/>
            </p:nvSpPr>
            <p:spPr bwMode="auto">
              <a:xfrm>
                <a:off x="5414963" y="814389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6" name="Freeform 6356"/>
              <p:cNvSpPr/>
              <p:nvPr/>
            </p:nvSpPr>
            <p:spPr bwMode="auto">
              <a:xfrm>
                <a:off x="5868988" y="81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7" name="Freeform 6357"/>
              <p:cNvSpPr/>
              <p:nvPr/>
            </p:nvSpPr>
            <p:spPr bwMode="auto">
              <a:xfrm>
                <a:off x="6196013" y="8143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8" name="Freeform 6358"/>
              <p:cNvSpPr/>
              <p:nvPr/>
            </p:nvSpPr>
            <p:spPr bwMode="auto">
              <a:xfrm>
                <a:off x="6345238" y="8128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9" name="Freeform 6359"/>
              <p:cNvSpPr/>
              <p:nvPr/>
            </p:nvSpPr>
            <p:spPr bwMode="auto">
              <a:xfrm>
                <a:off x="6453188" y="8128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0" name="Freeform 6360"/>
              <p:cNvSpPr/>
              <p:nvPr/>
            </p:nvSpPr>
            <p:spPr bwMode="auto">
              <a:xfrm>
                <a:off x="6199188" y="812801"/>
                <a:ext cx="9525" cy="7938"/>
              </a:xfrm>
              <a:custGeom>
                <a:avLst/>
                <a:gdLst>
                  <a:gd name="T0" fmla="*/ 1 w 6"/>
                  <a:gd name="T1" fmla="*/ 3 h 5"/>
                  <a:gd name="T2" fmla="*/ 6 w 6"/>
                  <a:gd name="T3" fmla="*/ 2 h 5"/>
                  <a:gd name="T4" fmla="*/ 1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5"/>
                      <a:pt x="4" y="2"/>
                      <a:pt x="6" y="2"/>
                    </a:cubicBezTo>
                    <a:cubicBezTo>
                      <a:pt x="4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1" name="Freeform 6361"/>
              <p:cNvSpPr/>
              <p:nvPr/>
            </p:nvSpPr>
            <p:spPr bwMode="auto">
              <a:xfrm>
                <a:off x="6415088" y="814389"/>
                <a:ext cx="38100" cy="12700"/>
              </a:xfrm>
              <a:custGeom>
                <a:avLst/>
                <a:gdLst>
                  <a:gd name="T0" fmla="*/ 10 w 24"/>
                  <a:gd name="T1" fmla="*/ 3 h 8"/>
                  <a:gd name="T2" fmla="*/ 8 w 24"/>
                  <a:gd name="T3" fmla="*/ 0 h 8"/>
                  <a:gd name="T4" fmla="*/ 3 w 24"/>
                  <a:gd name="T5" fmla="*/ 2 h 8"/>
                  <a:gd name="T6" fmla="*/ 5 w 24"/>
                  <a:gd name="T7" fmla="*/ 7 h 8"/>
                  <a:gd name="T8" fmla="*/ 11 w 24"/>
                  <a:gd name="T9" fmla="*/ 4 h 8"/>
                  <a:gd name="T10" fmla="*/ 13 w 24"/>
                  <a:gd name="T11" fmla="*/ 7 h 8"/>
                  <a:gd name="T12" fmla="*/ 24 w 24"/>
                  <a:gd name="T13" fmla="*/ 4 h 8"/>
                  <a:gd name="T14" fmla="*/ 17 w 24"/>
                  <a:gd name="T15" fmla="*/ 1 h 8"/>
                  <a:gd name="T16" fmla="*/ 15 w 24"/>
                  <a:gd name="T17" fmla="*/ 0 h 8"/>
                  <a:gd name="T18" fmla="*/ 10 w 2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3"/>
                    </a:moveTo>
                    <a:cubicBezTo>
                      <a:pt x="8" y="3"/>
                      <a:pt x="8" y="1"/>
                      <a:pt x="8" y="0"/>
                    </a:cubicBezTo>
                    <a:cubicBezTo>
                      <a:pt x="7" y="0"/>
                      <a:pt x="6" y="3"/>
                      <a:pt x="3" y="2"/>
                    </a:cubicBezTo>
                    <a:cubicBezTo>
                      <a:pt x="0" y="4"/>
                      <a:pt x="5" y="5"/>
                      <a:pt x="5" y="7"/>
                    </a:cubicBezTo>
                    <a:cubicBezTo>
                      <a:pt x="9" y="8"/>
                      <a:pt x="8" y="4"/>
                      <a:pt x="11" y="4"/>
                    </a:cubicBezTo>
                    <a:cubicBezTo>
                      <a:pt x="13" y="5"/>
                      <a:pt x="12" y="5"/>
                      <a:pt x="13" y="7"/>
                    </a:cubicBezTo>
                    <a:cubicBezTo>
                      <a:pt x="16" y="5"/>
                      <a:pt x="23" y="7"/>
                      <a:pt x="24" y="4"/>
                    </a:cubicBezTo>
                    <a:cubicBezTo>
                      <a:pt x="22" y="3"/>
                      <a:pt x="16" y="4"/>
                      <a:pt x="17" y="1"/>
                    </a:cubicBezTo>
                    <a:cubicBezTo>
                      <a:pt x="16" y="1"/>
                      <a:pt x="15" y="1"/>
                      <a:pt x="15" y="0"/>
                    </a:cubicBezTo>
                    <a:cubicBezTo>
                      <a:pt x="14" y="1"/>
                      <a:pt x="13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2" name="Freeform 6362"/>
              <p:cNvSpPr/>
              <p:nvPr/>
            </p:nvSpPr>
            <p:spPr bwMode="auto">
              <a:xfrm>
                <a:off x="6170613" y="830264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3" name="Freeform 6363"/>
              <p:cNvSpPr/>
              <p:nvPr/>
            </p:nvSpPr>
            <p:spPr bwMode="auto">
              <a:xfrm>
                <a:off x="5403851" y="835026"/>
                <a:ext cx="28575" cy="6350"/>
              </a:xfrm>
              <a:custGeom>
                <a:avLst/>
                <a:gdLst>
                  <a:gd name="T0" fmla="*/ 18 w 18"/>
                  <a:gd name="T1" fmla="*/ 2 h 4"/>
                  <a:gd name="T2" fmla="*/ 6 w 18"/>
                  <a:gd name="T3" fmla="*/ 0 h 4"/>
                  <a:gd name="T4" fmla="*/ 0 w 18"/>
                  <a:gd name="T5" fmla="*/ 3 h 4"/>
                  <a:gd name="T6" fmla="*/ 9 w 18"/>
                  <a:gd name="T7" fmla="*/ 3 h 4"/>
                  <a:gd name="T8" fmla="*/ 18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5" y="0"/>
                      <a:pt x="10" y="2"/>
                      <a:pt x="6" y="0"/>
                    </a:cubicBezTo>
                    <a:cubicBezTo>
                      <a:pt x="6" y="3"/>
                      <a:pt x="0" y="0"/>
                      <a:pt x="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1"/>
                      <a:pt x="16" y="4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4" name="Freeform 6364"/>
              <p:cNvSpPr/>
              <p:nvPr/>
            </p:nvSpPr>
            <p:spPr bwMode="auto">
              <a:xfrm>
                <a:off x="5443538" y="8366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5" name="Freeform 6365"/>
              <p:cNvSpPr/>
              <p:nvPr/>
            </p:nvSpPr>
            <p:spPr bwMode="auto">
              <a:xfrm>
                <a:off x="6159501" y="8350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6" name="Freeform 6366"/>
              <p:cNvSpPr/>
              <p:nvPr/>
            </p:nvSpPr>
            <p:spPr bwMode="auto">
              <a:xfrm>
                <a:off x="6313488" y="8366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7" name="Freeform 6367"/>
              <p:cNvSpPr/>
              <p:nvPr/>
            </p:nvSpPr>
            <p:spPr bwMode="auto">
              <a:xfrm>
                <a:off x="6226176" y="841376"/>
                <a:ext cx="49213" cy="17463"/>
              </a:xfrm>
              <a:custGeom>
                <a:avLst/>
                <a:gdLst>
                  <a:gd name="T0" fmla="*/ 23 w 32"/>
                  <a:gd name="T1" fmla="*/ 0 h 12"/>
                  <a:gd name="T2" fmla="*/ 5 w 32"/>
                  <a:gd name="T3" fmla="*/ 0 h 12"/>
                  <a:gd name="T4" fmla="*/ 3 w 32"/>
                  <a:gd name="T5" fmla="*/ 4 h 12"/>
                  <a:gd name="T6" fmla="*/ 7 w 32"/>
                  <a:gd name="T7" fmla="*/ 7 h 12"/>
                  <a:gd name="T8" fmla="*/ 27 w 32"/>
                  <a:gd name="T9" fmla="*/ 8 h 12"/>
                  <a:gd name="T10" fmla="*/ 30 w 32"/>
                  <a:gd name="T11" fmla="*/ 4 h 12"/>
                  <a:gd name="T12" fmla="*/ 23 w 3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3" y="0"/>
                    </a:moveTo>
                    <a:cubicBezTo>
                      <a:pt x="18" y="0"/>
                      <a:pt x="12" y="0"/>
                      <a:pt x="5" y="0"/>
                    </a:cubicBezTo>
                    <a:cubicBezTo>
                      <a:pt x="0" y="1"/>
                      <a:pt x="7" y="2"/>
                      <a:pt x="3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12"/>
                      <a:pt x="20" y="2"/>
                      <a:pt x="27" y="8"/>
                    </a:cubicBezTo>
                    <a:cubicBezTo>
                      <a:pt x="32" y="7"/>
                      <a:pt x="29" y="4"/>
                      <a:pt x="30" y="4"/>
                    </a:cubicBezTo>
                    <a:cubicBezTo>
                      <a:pt x="28" y="3"/>
                      <a:pt x="19" y="3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8" name="Freeform 6368"/>
              <p:cNvSpPr/>
              <p:nvPr/>
            </p:nvSpPr>
            <p:spPr bwMode="auto">
              <a:xfrm>
                <a:off x="6269038" y="84296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9" name="Freeform 6369"/>
              <p:cNvSpPr/>
              <p:nvPr/>
            </p:nvSpPr>
            <p:spPr bwMode="auto">
              <a:xfrm>
                <a:off x="6143626" y="8493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3 h 3"/>
                  <a:gd name="T4" fmla="*/ 6 w 6"/>
                  <a:gd name="T5" fmla="*/ 2 h 3"/>
                  <a:gd name="T6" fmla="*/ 0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0" name="Freeform 6370"/>
              <p:cNvSpPr/>
              <p:nvPr/>
            </p:nvSpPr>
            <p:spPr bwMode="auto">
              <a:xfrm>
                <a:off x="6188076" y="85248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1" name="Freeform 6371"/>
              <p:cNvSpPr/>
              <p:nvPr/>
            </p:nvSpPr>
            <p:spPr bwMode="auto">
              <a:xfrm>
                <a:off x="6130926" y="855664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2" name="Freeform 6372"/>
              <p:cNvSpPr/>
              <p:nvPr/>
            </p:nvSpPr>
            <p:spPr bwMode="auto">
              <a:xfrm>
                <a:off x="6126163" y="8572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3" name="Freeform 6373"/>
              <p:cNvSpPr/>
              <p:nvPr/>
            </p:nvSpPr>
            <p:spPr bwMode="auto">
              <a:xfrm>
                <a:off x="6438901" y="862014"/>
                <a:ext cx="7938" cy="3175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4" name="Freeform 6374"/>
              <p:cNvSpPr/>
              <p:nvPr/>
            </p:nvSpPr>
            <p:spPr bwMode="auto">
              <a:xfrm>
                <a:off x="6429376" y="8683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5 w 9"/>
                  <a:gd name="T3" fmla="*/ 0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9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5" name="Freeform 6375"/>
              <p:cNvSpPr/>
              <p:nvPr/>
            </p:nvSpPr>
            <p:spPr bwMode="auto">
              <a:xfrm>
                <a:off x="6022976" y="873126"/>
                <a:ext cx="106363" cy="11113"/>
              </a:xfrm>
              <a:custGeom>
                <a:avLst/>
                <a:gdLst>
                  <a:gd name="T0" fmla="*/ 55 w 68"/>
                  <a:gd name="T1" fmla="*/ 2 h 7"/>
                  <a:gd name="T2" fmla="*/ 58 w 68"/>
                  <a:gd name="T3" fmla="*/ 4 h 7"/>
                  <a:gd name="T4" fmla="*/ 68 w 68"/>
                  <a:gd name="T5" fmla="*/ 2 h 7"/>
                  <a:gd name="T6" fmla="*/ 61 w 68"/>
                  <a:gd name="T7" fmla="*/ 0 h 7"/>
                  <a:gd name="T8" fmla="*/ 51 w 68"/>
                  <a:gd name="T9" fmla="*/ 2 h 7"/>
                  <a:gd name="T10" fmla="*/ 31 w 68"/>
                  <a:gd name="T11" fmla="*/ 2 h 7"/>
                  <a:gd name="T12" fmla="*/ 20 w 68"/>
                  <a:gd name="T13" fmla="*/ 1 h 7"/>
                  <a:gd name="T14" fmla="*/ 10 w 68"/>
                  <a:gd name="T15" fmla="*/ 1 h 7"/>
                  <a:gd name="T16" fmla="*/ 0 w 68"/>
                  <a:gd name="T17" fmla="*/ 1 h 7"/>
                  <a:gd name="T18" fmla="*/ 2 w 68"/>
                  <a:gd name="T19" fmla="*/ 4 h 7"/>
                  <a:gd name="T20" fmla="*/ 30 w 68"/>
                  <a:gd name="T21" fmla="*/ 4 h 7"/>
                  <a:gd name="T22" fmla="*/ 55 w 68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">
                    <a:moveTo>
                      <a:pt x="55" y="2"/>
                    </a:moveTo>
                    <a:cubicBezTo>
                      <a:pt x="57" y="3"/>
                      <a:pt x="57" y="4"/>
                      <a:pt x="58" y="4"/>
                    </a:cubicBezTo>
                    <a:cubicBezTo>
                      <a:pt x="61" y="4"/>
                      <a:pt x="65" y="3"/>
                      <a:pt x="68" y="2"/>
                    </a:cubicBezTo>
                    <a:cubicBezTo>
                      <a:pt x="66" y="1"/>
                      <a:pt x="62" y="2"/>
                      <a:pt x="61" y="0"/>
                    </a:cubicBezTo>
                    <a:cubicBezTo>
                      <a:pt x="59" y="2"/>
                      <a:pt x="55" y="1"/>
                      <a:pt x="51" y="2"/>
                    </a:cubicBezTo>
                    <a:cubicBezTo>
                      <a:pt x="46" y="1"/>
                      <a:pt x="38" y="1"/>
                      <a:pt x="31" y="2"/>
                    </a:cubicBezTo>
                    <a:cubicBezTo>
                      <a:pt x="28" y="0"/>
                      <a:pt x="24" y="2"/>
                      <a:pt x="20" y="1"/>
                    </a:cubicBezTo>
                    <a:cubicBezTo>
                      <a:pt x="17" y="3"/>
                      <a:pt x="13" y="3"/>
                      <a:pt x="10" y="1"/>
                    </a:cubicBezTo>
                    <a:cubicBezTo>
                      <a:pt x="6" y="1"/>
                      <a:pt x="3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11" y="4"/>
                      <a:pt x="20" y="4"/>
                      <a:pt x="30" y="4"/>
                    </a:cubicBezTo>
                    <a:cubicBezTo>
                      <a:pt x="38" y="3"/>
                      <a:pt x="50" y="7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6" name="Freeform 6376"/>
              <p:cNvSpPr/>
              <p:nvPr/>
            </p:nvSpPr>
            <p:spPr bwMode="auto">
              <a:xfrm>
                <a:off x="6140451" y="871539"/>
                <a:ext cx="30163" cy="9525"/>
              </a:xfrm>
              <a:custGeom>
                <a:avLst/>
                <a:gdLst>
                  <a:gd name="T0" fmla="*/ 4 w 19"/>
                  <a:gd name="T1" fmla="*/ 2 h 6"/>
                  <a:gd name="T2" fmla="*/ 2 w 19"/>
                  <a:gd name="T3" fmla="*/ 4 h 6"/>
                  <a:gd name="T4" fmla="*/ 19 w 19"/>
                  <a:gd name="T5" fmla="*/ 4 h 6"/>
                  <a:gd name="T6" fmla="*/ 4 w 19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6">
                    <a:moveTo>
                      <a:pt x="4" y="2"/>
                    </a:moveTo>
                    <a:cubicBezTo>
                      <a:pt x="3" y="2"/>
                      <a:pt x="0" y="3"/>
                      <a:pt x="2" y="4"/>
                    </a:cubicBezTo>
                    <a:cubicBezTo>
                      <a:pt x="8" y="3"/>
                      <a:pt x="14" y="6"/>
                      <a:pt x="19" y="4"/>
                    </a:cubicBezTo>
                    <a:cubicBezTo>
                      <a:pt x="16" y="0"/>
                      <a:pt x="9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7" name="Freeform 6377"/>
              <p:cNvSpPr/>
              <p:nvPr/>
            </p:nvSpPr>
            <p:spPr bwMode="auto">
              <a:xfrm>
                <a:off x="6007101" y="874714"/>
                <a:ext cx="11113" cy="3175"/>
              </a:xfrm>
              <a:custGeom>
                <a:avLst/>
                <a:gdLst>
                  <a:gd name="T0" fmla="*/ 0 w 8"/>
                  <a:gd name="T1" fmla="*/ 2 h 2"/>
                  <a:gd name="T2" fmla="*/ 8 w 8"/>
                  <a:gd name="T3" fmla="*/ 2 h 2"/>
                  <a:gd name="T4" fmla="*/ 8 w 8"/>
                  <a:gd name="T5" fmla="*/ 1 h 2"/>
                  <a:gd name="T6" fmla="*/ 0 w 8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3" y="1"/>
                      <a:pt x="4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8" name="Freeform 6378"/>
              <p:cNvSpPr/>
              <p:nvPr/>
            </p:nvSpPr>
            <p:spPr bwMode="auto">
              <a:xfrm>
                <a:off x="6183313" y="876301"/>
                <a:ext cx="30163" cy="3175"/>
              </a:xfrm>
              <a:custGeom>
                <a:avLst/>
                <a:gdLst>
                  <a:gd name="T0" fmla="*/ 0 w 19"/>
                  <a:gd name="T1" fmla="*/ 1 h 2"/>
                  <a:gd name="T2" fmla="*/ 14 w 19"/>
                  <a:gd name="T3" fmla="*/ 2 h 2"/>
                  <a:gd name="T4" fmla="*/ 18 w 19"/>
                  <a:gd name="T5" fmla="*/ 0 h 2"/>
                  <a:gd name="T6" fmla="*/ 4 w 19"/>
                  <a:gd name="T7" fmla="*/ 0 h 2"/>
                  <a:gd name="T8" fmla="*/ 0 w 1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0" y="1"/>
                    </a:moveTo>
                    <a:cubicBezTo>
                      <a:pt x="4" y="2"/>
                      <a:pt x="10" y="0"/>
                      <a:pt x="14" y="2"/>
                    </a:cubicBezTo>
                    <a:cubicBezTo>
                      <a:pt x="16" y="2"/>
                      <a:pt x="19" y="1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9" name="Freeform 6379"/>
              <p:cNvSpPr/>
              <p:nvPr/>
            </p:nvSpPr>
            <p:spPr bwMode="auto">
              <a:xfrm>
                <a:off x="6254751" y="876301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3 w 5"/>
                  <a:gd name="T3" fmla="*/ 0 h 3"/>
                  <a:gd name="T4" fmla="*/ 0 w 5"/>
                  <a:gd name="T5" fmla="*/ 1 h 3"/>
                  <a:gd name="T6" fmla="*/ 4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0" name="Freeform 6380"/>
              <p:cNvSpPr/>
              <p:nvPr/>
            </p:nvSpPr>
            <p:spPr bwMode="auto">
              <a:xfrm>
                <a:off x="6359526" y="8747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1" name="Freeform 6381"/>
              <p:cNvSpPr/>
              <p:nvPr/>
            </p:nvSpPr>
            <p:spPr bwMode="auto">
              <a:xfrm>
                <a:off x="6213476" y="876301"/>
                <a:ext cx="38100" cy="6350"/>
              </a:xfrm>
              <a:custGeom>
                <a:avLst/>
                <a:gdLst>
                  <a:gd name="T0" fmla="*/ 25 w 25"/>
                  <a:gd name="T1" fmla="*/ 1 h 4"/>
                  <a:gd name="T2" fmla="*/ 0 w 25"/>
                  <a:gd name="T3" fmla="*/ 1 h 4"/>
                  <a:gd name="T4" fmla="*/ 25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25" y="1"/>
                    </a:moveTo>
                    <a:cubicBezTo>
                      <a:pt x="18" y="0"/>
                      <a:pt x="8" y="0"/>
                      <a:pt x="0" y="1"/>
                    </a:cubicBezTo>
                    <a:cubicBezTo>
                      <a:pt x="7" y="4"/>
                      <a:pt x="17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2" name="Freeform 6382"/>
              <p:cNvSpPr/>
              <p:nvPr/>
            </p:nvSpPr>
            <p:spPr bwMode="auto">
              <a:xfrm>
                <a:off x="6172201" y="8763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3" name="Freeform 6383"/>
              <p:cNvSpPr/>
              <p:nvPr/>
            </p:nvSpPr>
            <p:spPr bwMode="auto">
              <a:xfrm>
                <a:off x="6272213" y="8747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2"/>
                      <a:pt x="4" y="3"/>
                      <a:pt x="6" y="2"/>
                    </a:cubicBezTo>
                    <a:cubicBezTo>
                      <a:pt x="5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4" name="Freeform 6384"/>
              <p:cNvSpPr/>
              <p:nvPr/>
            </p:nvSpPr>
            <p:spPr bwMode="auto">
              <a:xfrm>
                <a:off x="6265863" y="877889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5" name="Freeform 6385"/>
              <p:cNvSpPr/>
              <p:nvPr/>
            </p:nvSpPr>
            <p:spPr bwMode="auto">
              <a:xfrm>
                <a:off x="6299201" y="8794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6" name="Freeform 6386"/>
              <p:cNvSpPr/>
              <p:nvPr/>
            </p:nvSpPr>
            <p:spPr bwMode="auto">
              <a:xfrm>
                <a:off x="6300788" y="874714"/>
                <a:ext cx="82550" cy="12700"/>
              </a:xfrm>
              <a:custGeom>
                <a:avLst/>
                <a:gdLst>
                  <a:gd name="T0" fmla="*/ 25 w 53"/>
                  <a:gd name="T1" fmla="*/ 2 h 8"/>
                  <a:gd name="T2" fmla="*/ 14 w 53"/>
                  <a:gd name="T3" fmla="*/ 3 h 8"/>
                  <a:gd name="T4" fmla="*/ 6 w 53"/>
                  <a:gd name="T5" fmla="*/ 2 h 8"/>
                  <a:gd name="T6" fmla="*/ 0 w 53"/>
                  <a:gd name="T7" fmla="*/ 3 h 8"/>
                  <a:gd name="T8" fmla="*/ 23 w 53"/>
                  <a:gd name="T9" fmla="*/ 6 h 8"/>
                  <a:gd name="T10" fmla="*/ 53 w 53"/>
                  <a:gd name="T11" fmla="*/ 4 h 8"/>
                  <a:gd name="T12" fmla="*/ 43 w 53"/>
                  <a:gd name="T13" fmla="*/ 3 h 8"/>
                  <a:gd name="T14" fmla="*/ 25 w 53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">
                    <a:moveTo>
                      <a:pt x="25" y="2"/>
                    </a:moveTo>
                    <a:cubicBezTo>
                      <a:pt x="21" y="2"/>
                      <a:pt x="18" y="3"/>
                      <a:pt x="14" y="3"/>
                    </a:cubicBezTo>
                    <a:cubicBezTo>
                      <a:pt x="11" y="0"/>
                      <a:pt x="8" y="4"/>
                      <a:pt x="6" y="2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6" y="6"/>
                      <a:pt x="16" y="3"/>
                      <a:pt x="23" y="6"/>
                    </a:cubicBezTo>
                    <a:cubicBezTo>
                      <a:pt x="34" y="3"/>
                      <a:pt x="43" y="8"/>
                      <a:pt x="53" y="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7" y="3"/>
                      <a:pt x="29" y="6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7" name="Freeform 6387"/>
              <p:cNvSpPr/>
              <p:nvPr/>
            </p:nvSpPr>
            <p:spPr bwMode="auto">
              <a:xfrm>
                <a:off x="6289676" y="877889"/>
                <a:ext cx="9525" cy="4763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1 h 3"/>
                  <a:gd name="T4" fmla="*/ 0 w 6"/>
                  <a:gd name="T5" fmla="*/ 0 h 3"/>
                  <a:gd name="T6" fmla="*/ 0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1"/>
                      <a:pt x="5" y="3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8" name="Freeform 6388"/>
              <p:cNvSpPr/>
              <p:nvPr/>
            </p:nvSpPr>
            <p:spPr bwMode="auto">
              <a:xfrm>
                <a:off x="6388101" y="877889"/>
                <a:ext cx="25400" cy="9525"/>
              </a:xfrm>
              <a:custGeom>
                <a:avLst/>
                <a:gdLst>
                  <a:gd name="T0" fmla="*/ 17 w 17"/>
                  <a:gd name="T1" fmla="*/ 4 h 6"/>
                  <a:gd name="T2" fmla="*/ 16 w 17"/>
                  <a:gd name="T3" fmla="*/ 0 h 6"/>
                  <a:gd name="T4" fmla="*/ 7 w 17"/>
                  <a:gd name="T5" fmla="*/ 2 h 6"/>
                  <a:gd name="T6" fmla="*/ 0 w 17"/>
                  <a:gd name="T7" fmla="*/ 2 h 6"/>
                  <a:gd name="T8" fmla="*/ 3 w 17"/>
                  <a:gd name="T9" fmla="*/ 4 h 6"/>
                  <a:gd name="T10" fmla="*/ 17 w 1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4"/>
                    </a:moveTo>
                    <a:cubicBezTo>
                      <a:pt x="15" y="4"/>
                      <a:pt x="14" y="2"/>
                      <a:pt x="16" y="0"/>
                    </a:cubicBezTo>
                    <a:cubicBezTo>
                      <a:pt x="13" y="1"/>
                      <a:pt x="10" y="1"/>
                      <a:pt x="7" y="2"/>
                    </a:cubicBezTo>
                    <a:cubicBezTo>
                      <a:pt x="4" y="3"/>
                      <a:pt x="1" y="0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1"/>
                      <a:pt x="11" y="6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9" name="Freeform 6389"/>
              <p:cNvSpPr/>
              <p:nvPr/>
            </p:nvSpPr>
            <p:spPr bwMode="auto">
              <a:xfrm>
                <a:off x="5953126" y="8826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0" name="Freeform 6390"/>
              <p:cNvSpPr/>
              <p:nvPr/>
            </p:nvSpPr>
            <p:spPr bwMode="auto">
              <a:xfrm>
                <a:off x="6021388" y="8905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1" name="Freeform 6391"/>
              <p:cNvSpPr/>
              <p:nvPr/>
            </p:nvSpPr>
            <p:spPr bwMode="auto">
              <a:xfrm>
                <a:off x="6057901" y="8890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2" name="Freeform 6392"/>
              <p:cNvSpPr/>
              <p:nvPr/>
            </p:nvSpPr>
            <p:spPr bwMode="auto">
              <a:xfrm>
                <a:off x="6400801" y="890589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3" name="Freeform 6393"/>
              <p:cNvSpPr/>
              <p:nvPr/>
            </p:nvSpPr>
            <p:spPr bwMode="auto">
              <a:xfrm>
                <a:off x="6448426" y="8985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4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4" name="Freeform 6394"/>
              <p:cNvSpPr/>
              <p:nvPr/>
            </p:nvSpPr>
            <p:spPr bwMode="auto">
              <a:xfrm>
                <a:off x="6245226" y="906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5" name="Freeform 6395"/>
              <p:cNvSpPr/>
              <p:nvPr/>
            </p:nvSpPr>
            <p:spPr bwMode="auto">
              <a:xfrm>
                <a:off x="6248401" y="9096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6" name="Freeform 6396"/>
              <p:cNvSpPr/>
              <p:nvPr/>
            </p:nvSpPr>
            <p:spPr bwMode="auto">
              <a:xfrm>
                <a:off x="6242051" y="9128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7" name="Freeform 6397"/>
              <p:cNvSpPr/>
              <p:nvPr/>
            </p:nvSpPr>
            <p:spPr bwMode="auto">
              <a:xfrm>
                <a:off x="6083301" y="915989"/>
                <a:ext cx="31750" cy="12700"/>
              </a:xfrm>
              <a:custGeom>
                <a:avLst/>
                <a:gdLst>
                  <a:gd name="T0" fmla="*/ 0 w 21"/>
                  <a:gd name="T1" fmla="*/ 5 h 9"/>
                  <a:gd name="T2" fmla="*/ 1 w 21"/>
                  <a:gd name="T3" fmla="*/ 6 h 9"/>
                  <a:gd name="T4" fmla="*/ 11 w 21"/>
                  <a:gd name="T5" fmla="*/ 6 h 9"/>
                  <a:gd name="T6" fmla="*/ 20 w 21"/>
                  <a:gd name="T7" fmla="*/ 6 h 9"/>
                  <a:gd name="T8" fmla="*/ 18 w 21"/>
                  <a:gd name="T9" fmla="*/ 3 h 9"/>
                  <a:gd name="T10" fmla="*/ 5 w 21"/>
                  <a:gd name="T11" fmla="*/ 3 h 9"/>
                  <a:gd name="T12" fmla="*/ 0 w 21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0" y="5"/>
                    </a:moveTo>
                    <a:cubicBezTo>
                      <a:pt x="1" y="6"/>
                      <a:pt x="0" y="6"/>
                      <a:pt x="1" y="6"/>
                    </a:cubicBezTo>
                    <a:cubicBezTo>
                      <a:pt x="6" y="9"/>
                      <a:pt x="7" y="5"/>
                      <a:pt x="11" y="6"/>
                    </a:cubicBezTo>
                    <a:cubicBezTo>
                      <a:pt x="15" y="4"/>
                      <a:pt x="16" y="8"/>
                      <a:pt x="20" y="6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6" y="0"/>
                      <a:pt x="9" y="3"/>
                      <a:pt x="5" y="3"/>
                    </a:cubicBezTo>
                    <a:cubicBezTo>
                      <a:pt x="5" y="4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8" name="Freeform 6398"/>
              <p:cNvSpPr/>
              <p:nvPr/>
            </p:nvSpPr>
            <p:spPr bwMode="auto">
              <a:xfrm>
                <a:off x="6042026" y="915989"/>
                <a:ext cx="25400" cy="12700"/>
              </a:xfrm>
              <a:custGeom>
                <a:avLst/>
                <a:gdLst>
                  <a:gd name="T0" fmla="*/ 12 w 16"/>
                  <a:gd name="T1" fmla="*/ 6 h 9"/>
                  <a:gd name="T2" fmla="*/ 3 w 16"/>
                  <a:gd name="T3" fmla="*/ 2 h 9"/>
                  <a:gd name="T4" fmla="*/ 1 w 16"/>
                  <a:gd name="T5" fmla="*/ 5 h 9"/>
                  <a:gd name="T6" fmla="*/ 3 w 16"/>
                  <a:gd name="T7" fmla="*/ 6 h 9"/>
                  <a:gd name="T8" fmla="*/ 12 w 1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6"/>
                    </a:moveTo>
                    <a:cubicBezTo>
                      <a:pt x="16" y="0"/>
                      <a:pt x="6" y="5"/>
                      <a:pt x="3" y="2"/>
                    </a:cubicBezTo>
                    <a:cubicBezTo>
                      <a:pt x="2" y="3"/>
                      <a:pt x="0" y="3"/>
                      <a:pt x="1" y="5"/>
                    </a:cubicBezTo>
                    <a:cubicBezTo>
                      <a:pt x="2" y="5"/>
                      <a:pt x="4" y="5"/>
                      <a:pt x="3" y="6"/>
                    </a:cubicBezTo>
                    <a:cubicBezTo>
                      <a:pt x="6" y="6"/>
                      <a:pt x="10" y="9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9" name="Freeform 6399"/>
              <p:cNvSpPr/>
              <p:nvPr/>
            </p:nvSpPr>
            <p:spPr bwMode="auto">
              <a:xfrm>
                <a:off x="6140451" y="919164"/>
                <a:ext cx="12700" cy="6350"/>
              </a:xfrm>
              <a:custGeom>
                <a:avLst/>
                <a:gdLst>
                  <a:gd name="T0" fmla="*/ 7 w 8"/>
                  <a:gd name="T1" fmla="*/ 1 h 5"/>
                  <a:gd name="T2" fmla="*/ 0 w 8"/>
                  <a:gd name="T3" fmla="*/ 0 h 5"/>
                  <a:gd name="T4" fmla="*/ 4 w 8"/>
                  <a:gd name="T5" fmla="*/ 5 h 5"/>
                  <a:gd name="T6" fmla="*/ 7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4"/>
                      <a:pt x="4" y="5"/>
                    </a:cubicBezTo>
                    <a:cubicBezTo>
                      <a:pt x="7" y="5"/>
                      <a:pt x="8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0" name="Freeform 6400"/>
              <p:cNvSpPr/>
              <p:nvPr/>
            </p:nvSpPr>
            <p:spPr bwMode="auto">
              <a:xfrm>
                <a:off x="606742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1" name="Freeform 6401"/>
              <p:cNvSpPr/>
              <p:nvPr/>
            </p:nvSpPr>
            <p:spPr bwMode="auto">
              <a:xfrm>
                <a:off x="6178551" y="919164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2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1"/>
                      <a:pt x="1" y="0"/>
                      <a:pt x="0" y="2"/>
                    </a:cubicBezTo>
                    <a:cubicBezTo>
                      <a:pt x="1" y="3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2" name="Freeform 6402"/>
              <p:cNvSpPr/>
              <p:nvPr/>
            </p:nvSpPr>
            <p:spPr bwMode="auto">
              <a:xfrm>
                <a:off x="6192838" y="917576"/>
                <a:ext cx="15875" cy="7938"/>
              </a:xfrm>
              <a:custGeom>
                <a:avLst/>
                <a:gdLst>
                  <a:gd name="T0" fmla="*/ 0 w 10"/>
                  <a:gd name="T1" fmla="*/ 2 h 6"/>
                  <a:gd name="T2" fmla="*/ 10 w 10"/>
                  <a:gd name="T3" fmla="*/ 3 h 6"/>
                  <a:gd name="T4" fmla="*/ 10 w 10"/>
                  <a:gd name="T5" fmla="*/ 3 h 6"/>
                  <a:gd name="T6" fmla="*/ 0 w 1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0" y="6"/>
                      <a:pt x="7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3" name="Freeform 6403"/>
              <p:cNvSpPr/>
              <p:nvPr/>
            </p:nvSpPr>
            <p:spPr bwMode="auto">
              <a:xfrm>
                <a:off x="6232526" y="9207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4" name="Freeform 6404"/>
              <p:cNvSpPr/>
              <p:nvPr/>
            </p:nvSpPr>
            <p:spPr bwMode="auto">
              <a:xfrm>
                <a:off x="6383338" y="920751"/>
                <a:ext cx="25400" cy="7938"/>
              </a:xfrm>
              <a:custGeom>
                <a:avLst/>
                <a:gdLst>
                  <a:gd name="T0" fmla="*/ 6 w 17"/>
                  <a:gd name="T1" fmla="*/ 6 h 6"/>
                  <a:gd name="T2" fmla="*/ 17 w 17"/>
                  <a:gd name="T3" fmla="*/ 1 h 6"/>
                  <a:gd name="T4" fmla="*/ 6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6" y="6"/>
                    </a:moveTo>
                    <a:cubicBezTo>
                      <a:pt x="11" y="5"/>
                      <a:pt x="15" y="2"/>
                      <a:pt x="17" y="1"/>
                    </a:cubicBezTo>
                    <a:cubicBezTo>
                      <a:pt x="14" y="3"/>
                      <a:pt x="0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5" name="Freeform 6405"/>
              <p:cNvSpPr/>
              <p:nvPr/>
            </p:nvSpPr>
            <p:spPr bwMode="auto">
              <a:xfrm>
                <a:off x="6232526" y="923926"/>
                <a:ext cx="4763" cy="3175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3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6" name="Freeform 6406"/>
              <p:cNvSpPr/>
              <p:nvPr/>
            </p:nvSpPr>
            <p:spPr bwMode="auto">
              <a:xfrm>
                <a:off x="6375401" y="9239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7" name="Freeform 6407"/>
              <p:cNvSpPr/>
              <p:nvPr/>
            </p:nvSpPr>
            <p:spPr bwMode="auto">
              <a:xfrm>
                <a:off x="6338888" y="922339"/>
                <a:ext cx="36513" cy="11113"/>
              </a:xfrm>
              <a:custGeom>
                <a:avLst/>
                <a:gdLst>
                  <a:gd name="T0" fmla="*/ 9 w 23"/>
                  <a:gd name="T1" fmla="*/ 5 h 8"/>
                  <a:gd name="T2" fmla="*/ 23 w 23"/>
                  <a:gd name="T3" fmla="*/ 2 h 8"/>
                  <a:gd name="T4" fmla="*/ 13 w 23"/>
                  <a:gd name="T5" fmla="*/ 1 h 8"/>
                  <a:gd name="T6" fmla="*/ 8 w 23"/>
                  <a:gd name="T7" fmla="*/ 1 h 8"/>
                  <a:gd name="T8" fmla="*/ 0 w 23"/>
                  <a:gd name="T9" fmla="*/ 3 h 8"/>
                  <a:gd name="T10" fmla="*/ 3 w 23"/>
                  <a:gd name="T11" fmla="*/ 6 h 8"/>
                  <a:gd name="T12" fmla="*/ 9 w 23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9" y="5"/>
                    </a:moveTo>
                    <a:cubicBezTo>
                      <a:pt x="17" y="8"/>
                      <a:pt x="17" y="2"/>
                      <a:pt x="2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9" y="3"/>
                      <a:pt x="8" y="1"/>
                    </a:cubicBezTo>
                    <a:cubicBezTo>
                      <a:pt x="4" y="0"/>
                      <a:pt x="1" y="2"/>
                      <a:pt x="0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7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8" name="Freeform 6408"/>
              <p:cNvSpPr/>
              <p:nvPr/>
            </p:nvSpPr>
            <p:spPr bwMode="auto">
              <a:xfrm>
                <a:off x="6384926" y="9239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9" name="Freeform 6409"/>
              <p:cNvSpPr/>
              <p:nvPr/>
            </p:nvSpPr>
            <p:spPr bwMode="auto">
              <a:xfrm>
                <a:off x="6173788" y="925514"/>
                <a:ext cx="4763" cy="0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0" name="Freeform 6410"/>
              <p:cNvSpPr/>
              <p:nvPr/>
            </p:nvSpPr>
            <p:spPr bwMode="auto">
              <a:xfrm>
                <a:off x="5405438" y="931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1" name="Freeform 6411"/>
              <p:cNvSpPr/>
              <p:nvPr/>
            </p:nvSpPr>
            <p:spPr bwMode="auto">
              <a:xfrm>
                <a:off x="6073776" y="928689"/>
                <a:ext cx="153988" cy="36513"/>
              </a:xfrm>
              <a:custGeom>
                <a:avLst/>
                <a:gdLst>
                  <a:gd name="T0" fmla="*/ 99 w 99"/>
                  <a:gd name="T1" fmla="*/ 17 h 23"/>
                  <a:gd name="T2" fmla="*/ 92 w 99"/>
                  <a:gd name="T3" fmla="*/ 14 h 23"/>
                  <a:gd name="T4" fmla="*/ 70 w 99"/>
                  <a:gd name="T5" fmla="*/ 17 h 23"/>
                  <a:gd name="T6" fmla="*/ 61 w 99"/>
                  <a:gd name="T7" fmla="*/ 16 h 23"/>
                  <a:gd name="T8" fmla="*/ 55 w 99"/>
                  <a:gd name="T9" fmla="*/ 18 h 23"/>
                  <a:gd name="T10" fmla="*/ 53 w 99"/>
                  <a:gd name="T11" fmla="*/ 17 h 23"/>
                  <a:gd name="T12" fmla="*/ 40 w 99"/>
                  <a:gd name="T13" fmla="*/ 14 h 23"/>
                  <a:gd name="T14" fmla="*/ 40 w 99"/>
                  <a:gd name="T15" fmla="*/ 17 h 23"/>
                  <a:gd name="T16" fmla="*/ 36 w 99"/>
                  <a:gd name="T17" fmla="*/ 14 h 23"/>
                  <a:gd name="T18" fmla="*/ 28 w 99"/>
                  <a:gd name="T19" fmla="*/ 16 h 23"/>
                  <a:gd name="T20" fmla="*/ 19 w 99"/>
                  <a:gd name="T21" fmla="*/ 15 h 23"/>
                  <a:gd name="T22" fmla="*/ 16 w 99"/>
                  <a:gd name="T23" fmla="*/ 12 h 23"/>
                  <a:gd name="T24" fmla="*/ 27 w 99"/>
                  <a:gd name="T25" fmla="*/ 11 h 23"/>
                  <a:gd name="T26" fmla="*/ 35 w 99"/>
                  <a:gd name="T27" fmla="*/ 12 h 23"/>
                  <a:gd name="T28" fmla="*/ 49 w 99"/>
                  <a:gd name="T29" fmla="*/ 11 h 23"/>
                  <a:gd name="T30" fmla="*/ 81 w 99"/>
                  <a:gd name="T31" fmla="*/ 10 h 23"/>
                  <a:gd name="T32" fmla="*/ 81 w 99"/>
                  <a:gd name="T33" fmla="*/ 5 h 23"/>
                  <a:gd name="T34" fmla="*/ 67 w 99"/>
                  <a:gd name="T35" fmla="*/ 5 h 23"/>
                  <a:gd name="T36" fmla="*/ 65 w 99"/>
                  <a:gd name="T37" fmla="*/ 3 h 23"/>
                  <a:gd name="T38" fmla="*/ 61 w 99"/>
                  <a:gd name="T39" fmla="*/ 4 h 23"/>
                  <a:gd name="T40" fmla="*/ 52 w 99"/>
                  <a:gd name="T41" fmla="*/ 3 h 23"/>
                  <a:gd name="T42" fmla="*/ 53 w 99"/>
                  <a:gd name="T43" fmla="*/ 5 h 23"/>
                  <a:gd name="T44" fmla="*/ 44 w 99"/>
                  <a:gd name="T45" fmla="*/ 4 h 23"/>
                  <a:gd name="T46" fmla="*/ 45 w 99"/>
                  <a:gd name="T47" fmla="*/ 3 h 23"/>
                  <a:gd name="T48" fmla="*/ 42 w 99"/>
                  <a:gd name="T49" fmla="*/ 3 h 23"/>
                  <a:gd name="T50" fmla="*/ 41 w 99"/>
                  <a:gd name="T51" fmla="*/ 4 h 23"/>
                  <a:gd name="T52" fmla="*/ 35 w 99"/>
                  <a:gd name="T53" fmla="*/ 3 h 23"/>
                  <a:gd name="T54" fmla="*/ 23 w 99"/>
                  <a:gd name="T55" fmla="*/ 5 h 23"/>
                  <a:gd name="T56" fmla="*/ 18 w 99"/>
                  <a:gd name="T57" fmla="*/ 2 h 23"/>
                  <a:gd name="T58" fmla="*/ 5 w 99"/>
                  <a:gd name="T59" fmla="*/ 4 h 23"/>
                  <a:gd name="T60" fmla="*/ 6 w 99"/>
                  <a:gd name="T61" fmla="*/ 6 h 23"/>
                  <a:gd name="T62" fmla="*/ 0 w 99"/>
                  <a:gd name="T63" fmla="*/ 10 h 23"/>
                  <a:gd name="T64" fmla="*/ 3 w 99"/>
                  <a:gd name="T65" fmla="*/ 11 h 23"/>
                  <a:gd name="T66" fmla="*/ 10 w 99"/>
                  <a:gd name="T67" fmla="*/ 15 h 23"/>
                  <a:gd name="T68" fmla="*/ 5 w 99"/>
                  <a:gd name="T69" fmla="*/ 18 h 23"/>
                  <a:gd name="T70" fmla="*/ 11 w 99"/>
                  <a:gd name="T71" fmla="*/ 20 h 23"/>
                  <a:gd name="T72" fmla="*/ 7 w 99"/>
                  <a:gd name="T73" fmla="*/ 21 h 23"/>
                  <a:gd name="T74" fmla="*/ 7 w 99"/>
                  <a:gd name="T75" fmla="*/ 22 h 23"/>
                  <a:gd name="T76" fmla="*/ 11 w 99"/>
                  <a:gd name="T77" fmla="*/ 22 h 23"/>
                  <a:gd name="T78" fmla="*/ 27 w 99"/>
                  <a:gd name="T79" fmla="*/ 19 h 23"/>
                  <a:gd name="T80" fmla="*/ 29 w 99"/>
                  <a:gd name="T81" fmla="*/ 20 h 23"/>
                  <a:gd name="T82" fmla="*/ 43 w 99"/>
                  <a:gd name="T83" fmla="*/ 16 h 23"/>
                  <a:gd name="T84" fmla="*/ 42 w 99"/>
                  <a:gd name="T85" fmla="*/ 18 h 23"/>
                  <a:gd name="T86" fmla="*/ 46 w 99"/>
                  <a:gd name="T87" fmla="*/ 18 h 23"/>
                  <a:gd name="T88" fmla="*/ 61 w 99"/>
                  <a:gd name="T89" fmla="*/ 20 h 23"/>
                  <a:gd name="T90" fmla="*/ 73 w 99"/>
                  <a:gd name="T91" fmla="*/ 18 h 23"/>
                  <a:gd name="T92" fmla="*/ 76 w 99"/>
                  <a:gd name="T93" fmla="*/ 22 h 23"/>
                  <a:gd name="T94" fmla="*/ 80 w 99"/>
                  <a:gd name="T95" fmla="*/ 22 h 23"/>
                  <a:gd name="T96" fmla="*/ 78 w 99"/>
                  <a:gd name="T97" fmla="*/ 21 h 23"/>
                  <a:gd name="T98" fmla="*/ 99 w 99"/>
                  <a:gd name="T9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9" h="23">
                    <a:moveTo>
                      <a:pt x="99" y="17"/>
                    </a:moveTo>
                    <a:cubicBezTo>
                      <a:pt x="99" y="14"/>
                      <a:pt x="93" y="16"/>
                      <a:pt x="92" y="14"/>
                    </a:cubicBezTo>
                    <a:cubicBezTo>
                      <a:pt x="87" y="20"/>
                      <a:pt x="77" y="12"/>
                      <a:pt x="70" y="17"/>
                    </a:cubicBezTo>
                    <a:cubicBezTo>
                      <a:pt x="67" y="15"/>
                      <a:pt x="64" y="19"/>
                      <a:pt x="61" y="16"/>
                    </a:cubicBezTo>
                    <a:cubicBezTo>
                      <a:pt x="59" y="17"/>
                      <a:pt x="57" y="15"/>
                      <a:pt x="55" y="18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49" y="9"/>
                      <a:pt x="45" y="20"/>
                      <a:pt x="40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5" y="17"/>
                      <a:pt x="38" y="15"/>
                      <a:pt x="36" y="14"/>
                    </a:cubicBezTo>
                    <a:cubicBezTo>
                      <a:pt x="32" y="12"/>
                      <a:pt x="32" y="17"/>
                      <a:pt x="28" y="16"/>
                    </a:cubicBezTo>
                    <a:cubicBezTo>
                      <a:pt x="27" y="13"/>
                      <a:pt x="22" y="14"/>
                      <a:pt x="19" y="15"/>
                    </a:cubicBezTo>
                    <a:cubicBezTo>
                      <a:pt x="17" y="14"/>
                      <a:pt x="15" y="13"/>
                      <a:pt x="1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1" y="14"/>
                      <a:pt x="32" y="8"/>
                      <a:pt x="35" y="12"/>
                    </a:cubicBezTo>
                    <a:cubicBezTo>
                      <a:pt x="40" y="10"/>
                      <a:pt x="44" y="11"/>
                      <a:pt x="49" y="11"/>
                    </a:cubicBezTo>
                    <a:cubicBezTo>
                      <a:pt x="60" y="10"/>
                      <a:pt x="72" y="15"/>
                      <a:pt x="81" y="10"/>
                    </a:cubicBezTo>
                    <a:cubicBezTo>
                      <a:pt x="75" y="9"/>
                      <a:pt x="81" y="7"/>
                      <a:pt x="81" y="5"/>
                    </a:cubicBezTo>
                    <a:cubicBezTo>
                      <a:pt x="78" y="4"/>
                      <a:pt x="71" y="4"/>
                      <a:pt x="67" y="5"/>
                    </a:cubicBezTo>
                    <a:cubicBezTo>
                      <a:pt x="65" y="5"/>
                      <a:pt x="65" y="4"/>
                      <a:pt x="65" y="3"/>
                    </a:cubicBezTo>
                    <a:cubicBezTo>
                      <a:pt x="64" y="3"/>
                      <a:pt x="62" y="3"/>
                      <a:pt x="61" y="4"/>
                    </a:cubicBezTo>
                    <a:cubicBezTo>
                      <a:pt x="60" y="1"/>
                      <a:pt x="55" y="5"/>
                      <a:pt x="52" y="3"/>
                    </a:cubicBezTo>
                    <a:cubicBezTo>
                      <a:pt x="52" y="4"/>
                      <a:pt x="52" y="4"/>
                      <a:pt x="53" y="5"/>
                    </a:cubicBezTo>
                    <a:cubicBezTo>
                      <a:pt x="49" y="5"/>
                      <a:pt x="47" y="6"/>
                      <a:pt x="44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2" y="4"/>
                      <a:pt x="41" y="4"/>
                    </a:cubicBezTo>
                    <a:cubicBezTo>
                      <a:pt x="40" y="2"/>
                      <a:pt x="36" y="6"/>
                      <a:pt x="35" y="3"/>
                    </a:cubicBezTo>
                    <a:cubicBezTo>
                      <a:pt x="31" y="2"/>
                      <a:pt x="29" y="7"/>
                      <a:pt x="23" y="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3" y="6"/>
                      <a:pt x="9" y="0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1" y="8"/>
                      <a:pt x="0" y="10"/>
                    </a:cubicBezTo>
                    <a:cubicBezTo>
                      <a:pt x="1" y="11"/>
                      <a:pt x="3" y="11"/>
                      <a:pt x="3" y="11"/>
                    </a:cubicBezTo>
                    <a:cubicBezTo>
                      <a:pt x="6" y="13"/>
                      <a:pt x="9" y="13"/>
                      <a:pt x="10" y="15"/>
                    </a:cubicBezTo>
                    <a:cubicBezTo>
                      <a:pt x="9" y="16"/>
                      <a:pt x="7" y="18"/>
                      <a:pt x="5" y="18"/>
                    </a:cubicBezTo>
                    <a:cubicBezTo>
                      <a:pt x="6" y="19"/>
                      <a:pt x="10" y="19"/>
                      <a:pt x="11" y="20"/>
                    </a:cubicBezTo>
                    <a:cubicBezTo>
                      <a:pt x="10" y="22"/>
                      <a:pt x="8" y="20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10" y="20"/>
                      <a:pt x="11" y="22"/>
                    </a:cubicBezTo>
                    <a:cubicBezTo>
                      <a:pt x="17" y="21"/>
                      <a:pt x="24" y="22"/>
                      <a:pt x="27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5" y="22"/>
                      <a:pt x="38" y="17"/>
                      <a:pt x="43" y="1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9"/>
                      <a:pt x="44" y="20"/>
                      <a:pt x="46" y="18"/>
                    </a:cubicBezTo>
                    <a:cubicBezTo>
                      <a:pt x="50" y="21"/>
                      <a:pt x="57" y="18"/>
                      <a:pt x="61" y="20"/>
                    </a:cubicBezTo>
                    <a:cubicBezTo>
                      <a:pt x="65" y="17"/>
                      <a:pt x="69" y="21"/>
                      <a:pt x="73" y="18"/>
                    </a:cubicBezTo>
                    <a:cubicBezTo>
                      <a:pt x="75" y="19"/>
                      <a:pt x="78" y="21"/>
                      <a:pt x="76" y="22"/>
                    </a:cubicBezTo>
                    <a:cubicBezTo>
                      <a:pt x="78" y="22"/>
                      <a:pt x="79" y="23"/>
                      <a:pt x="80" y="22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85" y="18"/>
                      <a:pt x="95" y="23"/>
                      <a:pt x="9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2" name="Freeform 6412"/>
              <p:cNvSpPr/>
              <p:nvPr/>
            </p:nvSpPr>
            <p:spPr bwMode="auto">
              <a:xfrm>
                <a:off x="6246813" y="930276"/>
                <a:ext cx="165100" cy="41275"/>
              </a:xfrm>
              <a:custGeom>
                <a:avLst/>
                <a:gdLst>
                  <a:gd name="T0" fmla="*/ 104 w 107"/>
                  <a:gd name="T1" fmla="*/ 10 h 26"/>
                  <a:gd name="T2" fmla="*/ 94 w 107"/>
                  <a:gd name="T3" fmla="*/ 10 h 26"/>
                  <a:gd name="T4" fmla="*/ 101 w 107"/>
                  <a:gd name="T5" fmla="*/ 8 h 26"/>
                  <a:gd name="T6" fmla="*/ 98 w 107"/>
                  <a:gd name="T7" fmla="*/ 7 h 26"/>
                  <a:gd name="T8" fmla="*/ 96 w 107"/>
                  <a:gd name="T9" fmla="*/ 4 h 26"/>
                  <a:gd name="T10" fmla="*/ 90 w 107"/>
                  <a:gd name="T11" fmla="*/ 6 h 26"/>
                  <a:gd name="T12" fmla="*/ 92 w 107"/>
                  <a:gd name="T13" fmla="*/ 9 h 26"/>
                  <a:gd name="T14" fmla="*/ 67 w 107"/>
                  <a:gd name="T15" fmla="*/ 9 h 26"/>
                  <a:gd name="T16" fmla="*/ 67 w 107"/>
                  <a:gd name="T17" fmla="*/ 8 h 26"/>
                  <a:gd name="T18" fmla="*/ 84 w 107"/>
                  <a:gd name="T19" fmla="*/ 7 h 26"/>
                  <a:gd name="T20" fmla="*/ 84 w 107"/>
                  <a:gd name="T21" fmla="*/ 6 h 26"/>
                  <a:gd name="T22" fmla="*/ 81 w 107"/>
                  <a:gd name="T23" fmla="*/ 6 h 26"/>
                  <a:gd name="T24" fmla="*/ 59 w 107"/>
                  <a:gd name="T25" fmla="*/ 2 h 26"/>
                  <a:gd name="T26" fmla="*/ 59 w 107"/>
                  <a:gd name="T27" fmla="*/ 7 h 26"/>
                  <a:gd name="T28" fmla="*/ 44 w 107"/>
                  <a:gd name="T29" fmla="*/ 12 h 26"/>
                  <a:gd name="T30" fmla="*/ 42 w 107"/>
                  <a:gd name="T31" fmla="*/ 9 h 26"/>
                  <a:gd name="T32" fmla="*/ 38 w 107"/>
                  <a:gd name="T33" fmla="*/ 10 h 26"/>
                  <a:gd name="T34" fmla="*/ 32 w 107"/>
                  <a:gd name="T35" fmla="*/ 5 h 26"/>
                  <a:gd name="T36" fmla="*/ 27 w 107"/>
                  <a:gd name="T37" fmla="*/ 3 h 26"/>
                  <a:gd name="T38" fmla="*/ 19 w 107"/>
                  <a:gd name="T39" fmla="*/ 4 h 26"/>
                  <a:gd name="T40" fmla="*/ 31 w 107"/>
                  <a:gd name="T41" fmla="*/ 7 h 26"/>
                  <a:gd name="T42" fmla="*/ 21 w 107"/>
                  <a:gd name="T43" fmla="*/ 7 h 26"/>
                  <a:gd name="T44" fmla="*/ 21 w 107"/>
                  <a:gd name="T45" fmla="*/ 9 h 26"/>
                  <a:gd name="T46" fmla="*/ 13 w 107"/>
                  <a:gd name="T47" fmla="*/ 9 h 26"/>
                  <a:gd name="T48" fmla="*/ 15 w 107"/>
                  <a:gd name="T49" fmla="*/ 8 h 26"/>
                  <a:gd name="T50" fmla="*/ 15 w 107"/>
                  <a:gd name="T51" fmla="*/ 7 h 26"/>
                  <a:gd name="T52" fmla="*/ 8 w 107"/>
                  <a:gd name="T53" fmla="*/ 6 h 26"/>
                  <a:gd name="T54" fmla="*/ 8 w 107"/>
                  <a:gd name="T55" fmla="*/ 8 h 26"/>
                  <a:gd name="T56" fmla="*/ 0 w 107"/>
                  <a:gd name="T57" fmla="*/ 10 h 26"/>
                  <a:gd name="T58" fmla="*/ 24 w 107"/>
                  <a:gd name="T59" fmla="*/ 12 h 26"/>
                  <a:gd name="T60" fmla="*/ 33 w 107"/>
                  <a:gd name="T61" fmla="*/ 12 h 26"/>
                  <a:gd name="T62" fmla="*/ 36 w 107"/>
                  <a:gd name="T63" fmla="*/ 20 h 26"/>
                  <a:gd name="T64" fmla="*/ 59 w 107"/>
                  <a:gd name="T65" fmla="*/ 22 h 26"/>
                  <a:gd name="T66" fmla="*/ 52 w 107"/>
                  <a:gd name="T67" fmla="*/ 24 h 26"/>
                  <a:gd name="T68" fmla="*/ 53 w 107"/>
                  <a:gd name="T69" fmla="*/ 26 h 26"/>
                  <a:gd name="T70" fmla="*/ 63 w 107"/>
                  <a:gd name="T71" fmla="*/ 24 h 26"/>
                  <a:gd name="T72" fmla="*/ 61 w 107"/>
                  <a:gd name="T73" fmla="*/ 23 h 26"/>
                  <a:gd name="T74" fmla="*/ 67 w 107"/>
                  <a:gd name="T75" fmla="*/ 20 h 26"/>
                  <a:gd name="T76" fmla="*/ 74 w 107"/>
                  <a:gd name="T77" fmla="*/ 24 h 26"/>
                  <a:gd name="T78" fmla="*/ 76 w 107"/>
                  <a:gd name="T79" fmla="*/ 23 h 26"/>
                  <a:gd name="T80" fmla="*/ 77 w 107"/>
                  <a:gd name="T81" fmla="*/ 20 h 26"/>
                  <a:gd name="T82" fmla="*/ 85 w 107"/>
                  <a:gd name="T83" fmla="*/ 20 h 26"/>
                  <a:gd name="T84" fmla="*/ 76 w 107"/>
                  <a:gd name="T85" fmla="*/ 16 h 26"/>
                  <a:gd name="T86" fmla="*/ 61 w 107"/>
                  <a:gd name="T87" fmla="*/ 16 h 26"/>
                  <a:gd name="T88" fmla="*/ 54 w 107"/>
                  <a:gd name="T89" fmla="*/ 18 h 26"/>
                  <a:gd name="T90" fmla="*/ 44 w 107"/>
                  <a:gd name="T91" fmla="*/ 17 h 26"/>
                  <a:gd name="T92" fmla="*/ 41 w 107"/>
                  <a:gd name="T93" fmla="*/ 13 h 26"/>
                  <a:gd name="T94" fmla="*/ 49 w 107"/>
                  <a:gd name="T95" fmla="*/ 12 h 26"/>
                  <a:gd name="T96" fmla="*/ 73 w 107"/>
                  <a:gd name="T97" fmla="*/ 14 h 26"/>
                  <a:gd name="T98" fmla="*/ 89 w 107"/>
                  <a:gd name="T99" fmla="*/ 14 h 26"/>
                  <a:gd name="T100" fmla="*/ 104 w 107"/>
                  <a:gd name="T10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26">
                    <a:moveTo>
                      <a:pt x="104" y="10"/>
                    </a:moveTo>
                    <a:cubicBezTo>
                      <a:pt x="100" y="9"/>
                      <a:pt x="95" y="13"/>
                      <a:pt x="94" y="10"/>
                    </a:cubicBezTo>
                    <a:cubicBezTo>
                      <a:pt x="96" y="8"/>
                      <a:pt x="102" y="11"/>
                      <a:pt x="101" y="8"/>
                    </a:cubicBezTo>
                    <a:cubicBezTo>
                      <a:pt x="100" y="7"/>
                      <a:pt x="97" y="8"/>
                      <a:pt x="98" y="7"/>
                    </a:cubicBezTo>
                    <a:cubicBezTo>
                      <a:pt x="107" y="6"/>
                      <a:pt x="94" y="7"/>
                      <a:pt x="96" y="4"/>
                    </a:cubicBezTo>
                    <a:cubicBezTo>
                      <a:pt x="93" y="2"/>
                      <a:pt x="92" y="6"/>
                      <a:pt x="90" y="6"/>
                    </a:cubicBezTo>
                    <a:cubicBezTo>
                      <a:pt x="90" y="7"/>
                      <a:pt x="90" y="9"/>
                      <a:pt x="92" y="9"/>
                    </a:cubicBezTo>
                    <a:cubicBezTo>
                      <a:pt x="83" y="11"/>
                      <a:pt x="76" y="10"/>
                      <a:pt x="67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6"/>
                    </a:cubicBezTo>
                    <a:cubicBezTo>
                      <a:pt x="76" y="2"/>
                      <a:pt x="67" y="3"/>
                      <a:pt x="59" y="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9"/>
                      <a:pt x="51" y="12"/>
                      <a:pt x="44" y="12"/>
                    </a:cubicBezTo>
                    <a:cubicBezTo>
                      <a:pt x="42" y="11"/>
                      <a:pt x="40" y="10"/>
                      <a:pt x="42" y="9"/>
                    </a:cubicBezTo>
                    <a:cubicBezTo>
                      <a:pt x="40" y="8"/>
                      <a:pt x="40" y="10"/>
                      <a:pt x="38" y="10"/>
                    </a:cubicBezTo>
                    <a:cubicBezTo>
                      <a:pt x="39" y="7"/>
                      <a:pt x="33" y="7"/>
                      <a:pt x="32" y="5"/>
                    </a:cubicBezTo>
                    <a:cubicBezTo>
                      <a:pt x="33" y="3"/>
                      <a:pt x="29" y="4"/>
                      <a:pt x="27" y="3"/>
                    </a:cubicBezTo>
                    <a:cubicBezTo>
                      <a:pt x="23" y="7"/>
                      <a:pt x="21" y="0"/>
                      <a:pt x="19" y="4"/>
                    </a:cubicBezTo>
                    <a:cubicBezTo>
                      <a:pt x="23" y="6"/>
                      <a:pt x="30" y="3"/>
                      <a:pt x="31" y="7"/>
                    </a:cubicBezTo>
                    <a:cubicBezTo>
                      <a:pt x="28" y="7"/>
                      <a:pt x="24" y="6"/>
                      <a:pt x="21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4" y="11"/>
                      <a:pt x="13" y="9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3" y="6"/>
                      <a:pt x="11" y="6"/>
                      <a:pt x="8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9"/>
                      <a:pt x="2" y="10"/>
                      <a:pt x="0" y="10"/>
                    </a:cubicBezTo>
                    <a:cubicBezTo>
                      <a:pt x="7" y="13"/>
                      <a:pt x="15" y="12"/>
                      <a:pt x="24" y="12"/>
                    </a:cubicBezTo>
                    <a:cubicBezTo>
                      <a:pt x="26" y="13"/>
                      <a:pt x="30" y="13"/>
                      <a:pt x="33" y="12"/>
                    </a:cubicBezTo>
                    <a:cubicBezTo>
                      <a:pt x="44" y="13"/>
                      <a:pt x="33" y="18"/>
                      <a:pt x="36" y="20"/>
                    </a:cubicBezTo>
                    <a:cubicBezTo>
                      <a:pt x="44" y="20"/>
                      <a:pt x="51" y="20"/>
                      <a:pt x="59" y="22"/>
                    </a:cubicBezTo>
                    <a:cubicBezTo>
                      <a:pt x="58" y="23"/>
                      <a:pt x="54" y="24"/>
                      <a:pt x="52" y="24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6" y="26"/>
                      <a:pt x="61" y="26"/>
                      <a:pt x="63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0" y="21"/>
                      <a:pt x="75" y="22"/>
                      <a:pt x="74" y="24"/>
                    </a:cubicBezTo>
                    <a:cubicBezTo>
                      <a:pt x="75" y="25"/>
                      <a:pt x="76" y="24"/>
                      <a:pt x="76" y="23"/>
                    </a:cubicBezTo>
                    <a:cubicBezTo>
                      <a:pt x="75" y="23"/>
                      <a:pt x="77" y="21"/>
                      <a:pt x="77" y="20"/>
                    </a:cubicBezTo>
                    <a:cubicBezTo>
                      <a:pt x="80" y="21"/>
                      <a:pt x="83" y="21"/>
                      <a:pt x="85" y="20"/>
                    </a:cubicBezTo>
                    <a:cubicBezTo>
                      <a:pt x="85" y="16"/>
                      <a:pt x="78" y="20"/>
                      <a:pt x="76" y="16"/>
                    </a:cubicBezTo>
                    <a:cubicBezTo>
                      <a:pt x="71" y="17"/>
                      <a:pt x="66" y="16"/>
                      <a:pt x="61" y="16"/>
                    </a:cubicBezTo>
                    <a:cubicBezTo>
                      <a:pt x="59" y="17"/>
                      <a:pt x="53" y="15"/>
                      <a:pt x="54" y="18"/>
                    </a:cubicBezTo>
                    <a:cubicBezTo>
                      <a:pt x="51" y="19"/>
                      <a:pt x="46" y="18"/>
                      <a:pt x="44" y="17"/>
                    </a:cubicBezTo>
                    <a:cubicBezTo>
                      <a:pt x="46" y="14"/>
                      <a:pt x="39" y="16"/>
                      <a:pt x="41" y="13"/>
                    </a:cubicBezTo>
                    <a:cubicBezTo>
                      <a:pt x="42" y="11"/>
                      <a:pt x="46" y="13"/>
                      <a:pt x="49" y="12"/>
                    </a:cubicBezTo>
                    <a:cubicBezTo>
                      <a:pt x="56" y="15"/>
                      <a:pt x="66" y="14"/>
                      <a:pt x="73" y="14"/>
                    </a:cubicBezTo>
                    <a:cubicBezTo>
                      <a:pt x="77" y="15"/>
                      <a:pt x="83" y="13"/>
                      <a:pt x="89" y="14"/>
                    </a:cubicBezTo>
                    <a:cubicBezTo>
                      <a:pt x="94" y="14"/>
                      <a:pt x="102" y="14"/>
                      <a:pt x="10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3" name="Freeform 6413"/>
              <p:cNvSpPr/>
              <p:nvPr/>
            </p:nvSpPr>
            <p:spPr bwMode="auto">
              <a:xfrm>
                <a:off x="6237288" y="935039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4" name="Freeform 6414"/>
              <p:cNvSpPr/>
              <p:nvPr/>
            </p:nvSpPr>
            <p:spPr bwMode="auto">
              <a:xfrm>
                <a:off x="6257926" y="9366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5" name="Freeform 6415"/>
              <p:cNvSpPr/>
              <p:nvPr/>
            </p:nvSpPr>
            <p:spPr bwMode="auto">
              <a:xfrm>
                <a:off x="6308726" y="93662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1" y="2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6" name="Freeform 6416"/>
              <p:cNvSpPr/>
              <p:nvPr/>
            </p:nvSpPr>
            <p:spPr bwMode="auto">
              <a:xfrm>
                <a:off x="5414963" y="9413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1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2"/>
                    </a:cubicBezTo>
                    <a:cubicBezTo>
                      <a:pt x="4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7" name="Freeform 6417"/>
              <p:cNvSpPr/>
              <p:nvPr/>
            </p:nvSpPr>
            <p:spPr bwMode="auto">
              <a:xfrm>
                <a:off x="6205538" y="938214"/>
                <a:ext cx="38100" cy="14288"/>
              </a:xfrm>
              <a:custGeom>
                <a:avLst/>
                <a:gdLst>
                  <a:gd name="T0" fmla="*/ 4 w 24"/>
                  <a:gd name="T1" fmla="*/ 1 h 9"/>
                  <a:gd name="T2" fmla="*/ 0 w 24"/>
                  <a:gd name="T3" fmla="*/ 5 h 9"/>
                  <a:gd name="T4" fmla="*/ 23 w 24"/>
                  <a:gd name="T5" fmla="*/ 6 h 9"/>
                  <a:gd name="T6" fmla="*/ 23 w 24"/>
                  <a:gd name="T7" fmla="*/ 4 h 9"/>
                  <a:gd name="T8" fmla="*/ 12 w 24"/>
                  <a:gd name="T9" fmla="*/ 3 h 9"/>
                  <a:gd name="T10" fmla="*/ 4 w 24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9">
                    <a:moveTo>
                      <a:pt x="4" y="1"/>
                    </a:moveTo>
                    <a:cubicBezTo>
                      <a:pt x="3" y="3"/>
                      <a:pt x="4" y="5"/>
                      <a:pt x="0" y="5"/>
                    </a:cubicBezTo>
                    <a:cubicBezTo>
                      <a:pt x="6" y="9"/>
                      <a:pt x="15" y="5"/>
                      <a:pt x="23" y="6"/>
                    </a:cubicBezTo>
                    <a:cubicBezTo>
                      <a:pt x="24" y="5"/>
                      <a:pt x="23" y="4"/>
                      <a:pt x="23" y="4"/>
                    </a:cubicBezTo>
                    <a:cubicBezTo>
                      <a:pt x="20" y="3"/>
                      <a:pt x="15" y="2"/>
                      <a:pt x="12" y="3"/>
                    </a:cubicBezTo>
                    <a:cubicBezTo>
                      <a:pt x="13" y="0"/>
                      <a:pt x="7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8" name="Freeform 6418"/>
              <p:cNvSpPr/>
              <p:nvPr/>
            </p:nvSpPr>
            <p:spPr bwMode="auto">
              <a:xfrm>
                <a:off x="6318251" y="938214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9" name="Freeform 6419"/>
              <p:cNvSpPr/>
              <p:nvPr/>
            </p:nvSpPr>
            <p:spPr bwMode="auto">
              <a:xfrm>
                <a:off x="6429376" y="944564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0" name="Freeform 6420"/>
              <p:cNvSpPr/>
              <p:nvPr/>
            </p:nvSpPr>
            <p:spPr bwMode="auto">
              <a:xfrm>
                <a:off x="6423026" y="94615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1" name="Freeform 6421"/>
              <p:cNvSpPr/>
              <p:nvPr/>
            </p:nvSpPr>
            <p:spPr bwMode="auto">
              <a:xfrm>
                <a:off x="5402263" y="9493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7 w 7"/>
                  <a:gd name="T3" fmla="*/ 2 h 4"/>
                  <a:gd name="T4" fmla="*/ 0 w 7"/>
                  <a:gd name="T5" fmla="*/ 2 h 4"/>
                  <a:gd name="T6" fmla="*/ 7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2" y="1"/>
                      <a:pt x="0" y="2"/>
                    </a:cubicBezTo>
                    <a:cubicBezTo>
                      <a:pt x="1" y="4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2" name="Freeform 6422"/>
              <p:cNvSpPr/>
              <p:nvPr/>
            </p:nvSpPr>
            <p:spPr bwMode="auto">
              <a:xfrm>
                <a:off x="6165851" y="949326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1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5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3" name="Freeform 6423"/>
              <p:cNvSpPr/>
              <p:nvPr/>
            </p:nvSpPr>
            <p:spPr bwMode="auto">
              <a:xfrm>
                <a:off x="6248401" y="950914"/>
                <a:ext cx="41275" cy="11113"/>
              </a:xfrm>
              <a:custGeom>
                <a:avLst/>
                <a:gdLst>
                  <a:gd name="T0" fmla="*/ 2 w 27"/>
                  <a:gd name="T1" fmla="*/ 5 h 7"/>
                  <a:gd name="T2" fmla="*/ 27 w 27"/>
                  <a:gd name="T3" fmla="*/ 5 h 7"/>
                  <a:gd name="T4" fmla="*/ 24 w 27"/>
                  <a:gd name="T5" fmla="*/ 3 h 7"/>
                  <a:gd name="T6" fmla="*/ 26 w 27"/>
                  <a:gd name="T7" fmla="*/ 2 h 7"/>
                  <a:gd name="T8" fmla="*/ 25 w 27"/>
                  <a:gd name="T9" fmla="*/ 1 h 7"/>
                  <a:gd name="T10" fmla="*/ 22 w 27"/>
                  <a:gd name="T11" fmla="*/ 4 h 7"/>
                  <a:gd name="T12" fmla="*/ 13 w 27"/>
                  <a:gd name="T13" fmla="*/ 1 h 7"/>
                  <a:gd name="T14" fmla="*/ 6 w 27"/>
                  <a:gd name="T15" fmla="*/ 1 h 7"/>
                  <a:gd name="T16" fmla="*/ 2 w 2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">
                    <a:moveTo>
                      <a:pt x="2" y="5"/>
                    </a:moveTo>
                    <a:cubicBezTo>
                      <a:pt x="10" y="6"/>
                      <a:pt x="19" y="7"/>
                      <a:pt x="27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5"/>
                      <a:pt x="16" y="2"/>
                      <a:pt x="13" y="1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7" y="4"/>
                      <a:pt x="0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4" name="Freeform 6424"/>
              <p:cNvSpPr/>
              <p:nvPr/>
            </p:nvSpPr>
            <p:spPr bwMode="auto">
              <a:xfrm>
                <a:off x="5394326" y="958851"/>
                <a:ext cx="14288" cy="7938"/>
              </a:xfrm>
              <a:custGeom>
                <a:avLst/>
                <a:gdLst>
                  <a:gd name="T0" fmla="*/ 4 w 9"/>
                  <a:gd name="T1" fmla="*/ 4 h 5"/>
                  <a:gd name="T2" fmla="*/ 9 w 9"/>
                  <a:gd name="T3" fmla="*/ 3 h 5"/>
                  <a:gd name="T4" fmla="*/ 0 w 9"/>
                  <a:gd name="T5" fmla="*/ 3 h 5"/>
                  <a:gd name="T6" fmla="*/ 1 w 9"/>
                  <a:gd name="T7" fmla="*/ 2 h 5"/>
                  <a:gd name="T8" fmla="*/ 4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4" y="4"/>
                    </a:moveTo>
                    <a:cubicBezTo>
                      <a:pt x="6" y="4"/>
                      <a:pt x="8" y="5"/>
                      <a:pt x="9" y="3"/>
                    </a:cubicBezTo>
                    <a:cubicBezTo>
                      <a:pt x="8" y="0"/>
                      <a:pt x="1" y="1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5" name="Freeform 6425"/>
              <p:cNvSpPr/>
              <p:nvPr/>
            </p:nvSpPr>
            <p:spPr bwMode="auto">
              <a:xfrm>
                <a:off x="6396038" y="957264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6" name="Freeform 6426"/>
              <p:cNvSpPr/>
              <p:nvPr/>
            </p:nvSpPr>
            <p:spPr bwMode="auto">
              <a:xfrm>
                <a:off x="6380163" y="957264"/>
                <a:ext cx="11113" cy="476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1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4" y="3"/>
                      <a:pt x="7" y="2"/>
                      <a:pt x="7" y="1"/>
                    </a:cubicBezTo>
                    <a:cubicBezTo>
                      <a:pt x="5" y="0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7" name="Freeform 6427"/>
              <p:cNvSpPr/>
              <p:nvPr/>
            </p:nvSpPr>
            <p:spPr bwMode="auto">
              <a:xfrm>
                <a:off x="6369051" y="9667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8" name="Freeform 6428"/>
              <p:cNvSpPr/>
              <p:nvPr/>
            </p:nvSpPr>
            <p:spPr bwMode="auto">
              <a:xfrm>
                <a:off x="6302376" y="9683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9" name="Freeform 6429"/>
              <p:cNvSpPr/>
              <p:nvPr/>
            </p:nvSpPr>
            <p:spPr bwMode="auto">
              <a:xfrm>
                <a:off x="6248401" y="974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0" name="Freeform 6430"/>
              <p:cNvSpPr/>
              <p:nvPr/>
            </p:nvSpPr>
            <p:spPr bwMode="auto">
              <a:xfrm>
                <a:off x="6248401" y="965201"/>
                <a:ext cx="66675" cy="22225"/>
              </a:xfrm>
              <a:custGeom>
                <a:avLst/>
                <a:gdLst>
                  <a:gd name="T0" fmla="*/ 41 w 43"/>
                  <a:gd name="T1" fmla="*/ 8 h 14"/>
                  <a:gd name="T2" fmla="*/ 31 w 43"/>
                  <a:gd name="T3" fmla="*/ 5 h 14"/>
                  <a:gd name="T4" fmla="*/ 15 w 43"/>
                  <a:gd name="T5" fmla="*/ 5 h 14"/>
                  <a:gd name="T6" fmla="*/ 15 w 43"/>
                  <a:gd name="T7" fmla="*/ 3 h 14"/>
                  <a:gd name="T8" fmla="*/ 0 w 43"/>
                  <a:gd name="T9" fmla="*/ 6 h 14"/>
                  <a:gd name="T10" fmla="*/ 4 w 43"/>
                  <a:gd name="T11" fmla="*/ 6 h 14"/>
                  <a:gd name="T12" fmla="*/ 14 w 43"/>
                  <a:gd name="T13" fmla="*/ 8 h 14"/>
                  <a:gd name="T14" fmla="*/ 25 w 43"/>
                  <a:gd name="T15" fmla="*/ 11 h 14"/>
                  <a:gd name="T16" fmla="*/ 35 w 43"/>
                  <a:gd name="T17" fmla="*/ 10 h 14"/>
                  <a:gd name="T18" fmla="*/ 33 w 43"/>
                  <a:gd name="T19" fmla="*/ 8 h 14"/>
                  <a:gd name="T20" fmla="*/ 41 w 43"/>
                  <a:gd name="T2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4">
                    <a:moveTo>
                      <a:pt x="41" y="8"/>
                    </a:moveTo>
                    <a:cubicBezTo>
                      <a:pt x="43" y="3"/>
                      <a:pt x="34" y="7"/>
                      <a:pt x="31" y="5"/>
                    </a:cubicBezTo>
                    <a:cubicBezTo>
                      <a:pt x="27" y="0"/>
                      <a:pt x="19" y="7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9" y="4"/>
                      <a:pt x="4" y="3"/>
                      <a:pt x="0" y="6"/>
                    </a:cubicBezTo>
                    <a:cubicBezTo>
                      <a:pt x="1" y="6"/>
                      <a:pt x="2" y="8"/>
                      <a:pt x="4" y="6"/>
                    </a:cubicBezTo>
                    <a:cubicBezTo>
                      <a:pt x="6" y="7"/>
                      <a:pt x="12" y="5"/>
                      <a:pt x="14" y="8"/>
                    </a:cubicBezTo>
                    <a:cubicBezTo>
                      <a:pt x="11" y="14"/>
                      <a:pt x="23" y="8"/>
                      <a:pt x="25" y="11"/>
                    </a:cubicBezTo>
                    <a:cubicBezTo>
                      <a:pt x="28" y="11"/>
                      <a:pt x="33" y="12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7"/>
                      <a:pt x="38" y="8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1" name="Freeform 6431"/>
              <p:cNvSpPr/>
              <p:nvPr/>
            </p:nvSpPr>
            <p:spPr bwMode="auto">
              <a:xfrm>
                <a:off x="6218238" y="971551"/>
                <a:ext cx="28575" cy="9525"/>
              </a:xfrm>
              <a:custGeom>
                <a:avLst/>
                <a:gdLst>
                  <a:gd name="T0" fmla="*/ 16 w 18"/>
                  <a:gd name="T1" fmla="*/ 4 h 6"/>
                  <a:gd name="T2" fmla="*/ 8 w 18"/>
                  <a:gd name="T3" fmla="*/ 0 h 6"/>
                  <a:gd name="T4" fmla="*/ 2 w 18"/>
                  <a:gd name="T5" fmla="*/ 2 h 6"/>
                  <a:gd name="T6" fmla="*/ 3 w 18"/>
                  <a:gd name="T7" fmla="*/ 6 h 6"/>
                  <a:gd name="T8" fmla="*/ 13 w 18"/>
                  <a:gd name="T9" fmla="*/ 3 h 6"/>
                  <a:gd name="T10" fmla="*/ 16 w 18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16" y="4"/>
                    </a:moveTo>
                    <a:cubicBezTo>
                      <a:pt x="18" y="1"/>
                      <a:pt x="11" y="0"/>
                      <a:pt x="8" y="0"/>
                    </a:cubicBezTo>
                    <a:cubicBezTo>
                      <a:pt x="6" y="1"/>
                      <a:pt x="3" y="1"/>
                      <a:pt x="2" y="2"/>
                    </a:cubicBezTo>
                    <a:cubicBezTo>
                      <a:pt x="5" y="3"/>
                      <a:pt x="0" y="5"/>
                      <a:pt x="3" y="6"/>
                    </a:cubicBezTo>
                    <a:cubicBezTo>
                      <a:pt x="8" y="6"/>
                      <a:pt x="10" y="5"/>
                      <a:pt x="13" y="3"/>
                    </a:cubicBez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2" name="Freeform 6432"/>
              <p:cNvSpPr/>
              <p:nvPr/>
            </p:nvSpPr>
            <p:spPr bwMode="auto">
              <a:xfrm>
                <a:off x="6321426" y="969964"/>
                <a:ext cx="71438" cy="20638"/>
              </a:xfrm>
              <a:custGeom>
                <a:avLst/>
                <a:gdLst>
                  <a:gd name="T0" fmla="*/ 41 w 46"/>
                  <a:gd name="T1" fmla="*/ 2 h 13"/>
                  <a:gd name="T2" fmla="*/ 35 w 46"/>
                  <a:gd name="T3" fmla="*/ 2 h 13"/>
                  <a:gd name="T4" fmla="*/ 27 w 46"/>
                  <a:gd name="T5" fmla="*/ 1 h 13"/>
                  <a:gd name="T6" fmla="*/ 19 w 46"/>
                  <a:gd name="T7" fmla="*/ 3 h 13"/>
                  <a:gd name="T8" fmla="*/ 17 w 46"/>
                  <a:gd name="T9" fmla="*/ 1 h 13"/>
                  <a:gd name="T10" fmla="*/ 1 w 46"/>
                  <a:gd name="T11" fmla="*/ 4 h 13"/>
                  <a:gd name="T12" fmla="*/ 0 w 46"/>
                  <a:gd name="T13" fmla="*/ 9 h 13"/>
                  <a:gd name="T14" fmla="*/ 12 w 46"/>
                  <a:gd name="T15" fmla="*/ 7 h 13"/>
                  <a:gd name="T16" fmla="*/ 22 w 46"/>
                  <a:gd name="T17" fmla="*/ 11 h 13"/>
                  <a:gd name="T18" fmla="*/ 30 w 46"/>
                  <a:gd name="T19" fmla="*/ 7 h 13"/>
                  <a:gd name="T20" fmla="*/ 41 w 46"/>
                  <a:gd name="T21" fmla="*/ 7 h 13"/>
                  <a:gd name="T22" fmla="*/ 46 w 46"/>
                  <a:gd name="T23" fmla="*/ 5 h 13"/>
                  <a:gd name="T24" fmla="*/ 41 w 46"/>
                  <a:gd name="T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3">
                    <a:moveTo>
                      <a:pt x="41" y="2"/>
                    </a:moveTo>
                    <a:cubicBezTo>
                      <a:pt x="39" y="3"/>
                      <a:pt x="36" y="0"/>
                      <a:pt x="35" y="2"/>
                    </a:cubicBezTo>
                    <a:cubicBezTo>
                      <a:pt x="32" y="2"/>
                      <a:pt x="28" y="2"/>
                      <a:pt x="27" y="1"/>
                    </a:cubicBezTo>
                    <a:cubicBezTo>
                      <a:pt x="25" y="2"/>
                      <a:pt x="19" y="0"/>
                      <a:pt x="19" y="3"/>
                    </a:cubicBezTo>
                    <a:cubicBezTo>
                      <a:pt x="16" y="3"/>
                      <a:pt x="19" y="1"/>
                      <a:pt x="17" y="1"/>
                    </a:cubicBezTo>
                    <a:cubicBezTo>
                      <a:pt x="13" y="5"/>
                      <a:pt x="5" y="0"/>
                      <a:pt x="1" y="4"/>
                    </a:cubicBezTo>
                    <a:cubicBezTo>
                      <a:pt x="0" y="6"/>
                      <a:pt x="2" y="8"/>
                      <a:pt x="0" y="9"/>
                    </a:cubicBezTo>
                    <a:cubicBezTo>
                      <a:pt x="4" y="10"/>
                      <a:pt x="11" y="10"/>
                      <a:pt x="12" y="7"/>
                    </a:cubicBezTo>
                    <a:cubicBezTo>
                      <a:pt x="16" y="7"/>
                      <a:pt x="25" y="6"/>
                      <a:pt x="22" y="11"/>
                    </a:cubicBezTo>
                    <a:cubicBezTo>
                      <a:pt x="27" y="13"/>
                      <a:pt x="27" y="8"/>
                      <a:pt x="30" y="7"/>
                    </a:cubicBezTo>
                    <a:cubicBezTo>
                      <a:pt x="35" y="10"/>
                      <a:pt x="35" y="3"/>
                      <a:pt x="41" y="7"/>
                    </a:cubicBezTo>
                    <a:cubicBezTo>
                      <a:pt x="41" y="5"/>
                      <a:pt x="43" y="5"/>
                      <a:pt x="46" y="5"/>
                    </a:cubicBezTo>
                    <a:lnTo>
                      <a:pt x="4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3" name="Freeform 6433"/>
              <p:cNvSpPr/>
              <p:nvPr/>
            </p:nvSpPr>
            <p:spPr bwMode="auto">
              <a:xfrm>
                <a:off x="5380038" y="977901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4" name="Freeform 6434"/>
              <p:cNvSpPr/>
              <p:nvPr/>
            </p:nvSpPr>
            <p:spPr bwMode="auto">
              <a:xfrm>
                <a:off x="6400801" y="976314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5" name="Freeform 6435"/>
              <p:cNvSpPr/>
              <p:nvPr/>
            </p:nvSpPr>
            <p:spPr bwMode="auto">
              <a:xfrm>
                <a:off x="6235701" y="98107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6" name="Freeform 6436"/>
              <p:cNvSpPr/>
              <p:nvPr/>
            </p:nvSpPr>
            <p:spPr bwMode="auto">
              <a:xfrm>
                <a:off x="6397626" y="979489"/>
                <a:ext cx="11113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3 h 3"/>
                  <a:gd name="T4" fmla="*/ 5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5" y="0"/>
                      <a:pt x="1" y="2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8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7" name="Freeform 6437"/>
              <p:cNvSpPr/>
              <p:nvPr/>
            </p:nvSpPr>
            <p:spPr bwMode="auto">
              <a:xfrm>
                <a:off x="6384926" y="98425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8" name="Freeform 6438"/>
              <p:cNvSpPr/>
              <p:nvPr/>
            </p:nvSpPr>
            <p:spPr bwMode="auto">
              <a:xfrm>
                <a:off x="5394326" y="9906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9" name="Freeform 6439"/>
              <p:cNvSpPr/>
              <p:nvPr/>
            </p:nvSpPr>
            <p:spPr bwMode="auto">
              <a:xfrm>
                <a:off x="5387976" y="993776"/>
                <a:ext cx="6350" cy="3175"/>
              </a:xfrm>
              <a:custGeom>
                <a:avLst/>
                <a:gdLst>
                  <a:gd name="T0" fmla="*/ 2 w 4"/>
                  <a:gd name="T1" fmla="*/ 3 h 3"/>
                  <a:gd name="T2" fmla="*/ 1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0" name="Freeform 6440"/>
              <p:cNvSpPr/>
              <p:nvPr/>
            </p:nvSpPr>
            <p:spPr bwMode="auto">
              <a:xfrm>
                <a:off x="6392863" y="989014"/>
                <a:ext cx="9525" cy="4763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2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2"/>
                      <a:pt x="0" y="2"/>
                    </a:cubicBezTo>
                    <a:cubicBezTo>
                      <a:pt x="3" y="1"/>
                      <a:pt x="6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1" name="Freeform 6441"/>
              <p:cNvSpPr/>
              <p:nvPr/>
            </p:nvSpPr>
            <p:spPr bwMode="auto">
              <a:xfrm>
                <a:off x="5951538" y="9969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2" name="Freeform 6442"/>
              <p:cNvSpPr/>
              <p:nvPr/>
            </p:nvSpPr>
            <p:spPr bwMode="auto">
              <a:xfrm>
                <a:off x="6200776" y="9969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3" name="Freeform 6443"/>
              <p:cNvSpPr/>
              <p:nvPr/>
            </p:nvSpPr>
            <p:spPr bwMode="auto">
              <a:xfrm>
                <a:off x="6042026" y="9969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1 w 6"/>
                  <a:gd name="T3" fmla="*/ 2 h 2"/>
                  <a:gd name="T4" fmla="*/ 6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6" y="2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4" name="Freeform 6445"/>
              <p:cNvSpPr/>
              <p:nvPr/>
            </p:nvSpPr>
            <p:spPr bwMode="auto">
              <a:xfrm>
                <a:off x="5911851" y="1003301"/>
                <a:ext cx="25400" cy="6350"/>
              </a:xfrm>
              <a:custGeom>
                <a:avLst/>
                <a:gdLst>
                  <a:gd name="T0" fmla="*/ 6 w 16"/>
                  <a:gd name="T1" fmla="*/ 3 h 4"/>
                  <a:gd name="T2" fmla="*/ 5 w 16"/>
                  <a:gd name="T3" fmla="*/ 1 h 4"/>
                  <a:gd name="T4" fmla="*/ 0 w 16"/>
                  <a:gd name="T5" fmla="*/ 3 h 4"/>
                  <a:gd name="T6" fmla="*/ 8 w 16"/>
                  <a:gd name="T7" fmla="*/ 4 h 4"/>
                  <a:gd name="T8" fmla="*/ 16 w 16"/>
                  <a:gd name="T9" fmla="*/ 2 h 4"/>
                  <a:gd name="T10" fmla="*/ 6 w 1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6" y="3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1"/>
                      <a:pt x="13" y="4"/>
                      <a:pt x="16" y="2"/>
                    </a:cubicBezTo>
                    <a:cubicBezTo>
                      <a:pt x="13" y="3"/>
                      <a:pt x="8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5" name="Freeform 6446"/>
              <p:cNvSpPr/>
              <p:nvPr/>
            </p:nvSpPr>
            <p:spPr bwMode="auto">
              <a:xfrm>
                <a:off x="6045201" y="1004889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0 h 3"/>
                  <a:gd name="T4" fmla="*/ 8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2" y="3"/>
                      <a:pt x="6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6" name="Freeform 6447"/>
              <p:cNvSpPr/>
              <p:nvPr/>
            </p:nvSpPr>
            <p:spPr bwMode="auto">
              <a:xfrm>
                <a:off x="6080126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7" name="Freeform 6448"/>
              <p:cNvSpPr/>
              <p:nvPr/>
            </p:nvSpPr>
            <p:spPr bwMode="auto">
              <a:xfrm>
                <a:off x="6105526" y="1004889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3" y="2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8" name="Freeform 6449"/>
              <p:cNvSpPr/>
              <p:nvPr/>
            </p:nvSpPr>
            <p:spPr bwMode="auto">
              <a:xfrm>
                <a:off x="6100763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9" name="Rectangle 6450"/>
              <p:cNvSpPr>
                <a:spLocks noChangeArrowheads="1"/>
              </p:cNvSpPr>
              <p:nvPr/>
            </p:nvSpPr>
            <p:spPr bwMode="auto">
              <a:xfrm>
                <a:off x="5984876" y="10064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0" name="Freeform 6451"/>
              <p:cNvSpPr/>
              <p:nvPr/>
            </p:nvSpPr>
            <p:spPr bwMode="auto">
              <a:xfrm>
                <a:off x="6183313" y="1004889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0 w 5"/>
                  <a:gd name="T3" fmla="*/ 1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1" y="3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1" name="Freeform 6452"/>
              <p:cNvSpPr/>
              <p:nvPr/>
            </p:nvSpPr>
            <p:spPr bwMode="auto">
              <a:xfrm>
                <a:off x="6286501" y="1006476"/>
                <a:ext cx="7938" cy="9525"/>
              </a:xfrm>
              <a:custGeom>
                <a:avLst/>
                <a:gdLst>
                  <a:gd name="T0" fmla="*/ 0 w 5"/>
                  <a:gd name="T1" fmla="*/ 5 h 6"/>
                  <a:gd name="T2" fmla="*/ 4 w 5"/>
                  <a:gd name="T3" fmla="*/ 6 h 6"/>
                  <a:gd name="T4" fmla="*/ 3 w 5"/>
                  <a:gd name="T5" fmla="*/ 0 h 6"/>
                  <a:gd name="T6" fmla="*/ 0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5"/>
                      <a:pt x="2" y="6"/>
                      <a:pt x="4" y="6"/>
                    </a:cubicBezTo>
                    <a:cubicBezTo>
                      <a:pt x="4" y="4"/>
                      <a:pt x="5" y="2"/>
                      <a:pt x="3" y="0"/>
                    </a:cubicBezTo>
                    <a:cubicBezTo>
                      <a:pt x="0" y="1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2" name="Freeform 6453"/>
              <p:cNvSpPr/>
              <p:nvPr/>
            </p:nvSpPr>
            <p:spPr bwMode="auto">
              <a:xfrm>
                <a:off x="5934076" y="1008064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1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3" name="Freeform 6454"/>
              <p:cNvSpPr/>
              <p:nvPr/>
            </p:nvSpPr>
            <p:spPr bwMode="auto">
              <a:xfrm>
                <a:off x="6069013" y="1009651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4" name="Freeform 6455"/>
              <p:cNvSpPr/>
              <p:nvPr/>
            </p:nvSpPr>
            <p:spPr bwMode="auto">
              <a:xfrm>
                <a:off x="6100763" y="1009651"/>
                <a:ext cx="17463" cy="3175"/>
              </a:xfrm>
              <a:custGeom>
                <a:avLst/>
                <a:gdLst>
                  <a:gd name="T0" fmla="*/ 11 w 11"/>
                  <a:gd name="T1" fmla="*/ 1 h 2"/>
                  <a:gd name="T2" fmla="*/ 0 w 11"/>
                  <a:gd name="T3" fmla="*/ 0 h 2"/>
                  <a:gd name="T4" fmla="*/ 11 w 1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">
                    <a:moveTo>
                      <a:pt x="11" y="1"/>
                    </a:moveTo>
                    <a:cubicBezTo>
                      <a:pt x="7" y="1"/>
                      <a:pt x="4" y="0"/>
                      <a:pt x="0" y="0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5" name="Freeform 6456"/>
              <p:cNvSpPr/>
              <p:nvPr/>
            </p:nvSpPr>
            <p:spPr bwMode="auto">
              <a:xfrm>
                <a:off x="6002338" y="10112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6" name="Freeform 6457"/>
              <p:cNvSpPr/>
              <p:nvPr/>
            </p:nvSpPr>
            <p:spPr bwMode="auto">
              <a:xfrm>
                <a:off x="6043613" y="1011239"/>
                <a:ext cx="11113" cy="1588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0 h 1"/>
                  <a:gd name="T4" fmla="*/ 0 w 7"/>
                  <a:gd name="T5" fmla="*/ 1 h 1"/>
                  <a:gd name="T6" fmla="*/ 7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7" name="Freeform 6458"/>
              <p:cNvSpPr/>
              <p:nvPr/>
            </p:nvSpPr>
            <p:spPr bwMode="auto">
              <a:xfrm>
                <a:off x="6080126" y="1011239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8" name="Freeform 6459"/>
              <p:cNvSpPr/>
              <p:nvPr/>
            </p:nvSpPr>
            <p:spPr bwMode="auto">
              <a:xfrm>
                <a:off x="6169026" y="10112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9" name="Freeform 6460"/>
              <p:cNvSpPr/>
              <p:nvPr/>
            </p:nvSpPr>
            <p:spPr bwMode="auto">
              <a:xfrm>
                <a:off x="6175376" y="1011239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0" name="Freeform 6461"/>
              <p:cNvSpPr/>
              <p:nvPr/>
            </p:nvSpPr>
            <p:spPr bwMode="auto">
              <a:xfrm>
                <a:off x="6242051" y="101123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1" name="Freeform 6462"/>
              <p:cNvSpPr/>
              <p:nvPr/>
            </p:nvSpPr>
            <p:spPr bwMode="auto">
              <a:xfrm>
                <a:off x="6191251" y="1011239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2" name="Freeform 6463"/>
              <p:cNvSpPr/>
              <p:nvPr/>
            </p:nvSpPr>
            <p:spPr bwMode="auto">
              <a:xfrm>
                <a:off x="6324601" y="1011239"/>
                <a:ext cx="23813" cy="7938"/>
              </a:xfrm>
              <a:custGeom>
                <a:avLst/>
                <a:gdLst>
                  <a:gd name="T0" fmla="*/ 16 w 16"/>
                  <a:gd name="T1" fmla="*/ 4 h 5"/>
                  <a:gd name="T2" fmla="*/ 14 w 16"/>
                  <a:gd name="T3" fmla="*/ 0 h 5"/>
                  <a:gd name="T4" fmla="*/ 0 w 16"/>
                  <a:gd name="T5" fmla="*/ 3 h 5"/>
                  <a:gd name="T6" fmla="*/ 16 w 1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6" y="4"/>
                    </a:moveTo>
                    <a:cubicBezTo>
                      <a:pt x="15" y="3"/>
                      <a:pt x="16" y="1"/>
                      <a:pt x="14" y="0"/>
                    </a:cubicBezTo>
                    <a:cubicBezTo>
                      <a:pt x="12" y="5"/>
                      <a:pt x="5" y="1"/>
                      <a:pt x="0" y="3"/>
                    </a:cubicBezTo>
                    <a:cubicBezTo>
                      <a:pt x="4" y="5"/>
                      <a:pt x="11" y="1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3" name="Freeform 6464"/>
              <p:cNvSpPr/>
              <p:nvPr/>
            </p:nvSpPr>
            <p:spPr bwMode="auto">
              <a:xfrm>
                <a:off x="5859463" y="10128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4" name="Freeform 6465"/>
              <p:cNvSpPr/>
              <p:nvPr/>
            </p:nvSpPr>
            <p:spPr bwMode="auto">
              <a:xfrm>
                <a:off x="6303963" y="10128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5" name="Freeform 6466"/>
              <p:cNvSpPr/>
              <p:nvPr/>
            </p:nvSpPr>
            <p:spPr bwMode="auto">
              <a:xfrm>
                <a:off x="6326188" y="10128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6" name="Freeform 6467"/>
              <p:cNvSpPr/>
              <p:nvPr/>
            </p:nvSpPr>
            <p:spPr bwMode="auto">
              <a:xfrm>
                <a:off x="6354763" y="10128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7" name="Freeform 6468"/>
              <p:cNvSpPr/>
              <p:nvPr/>
            </p:nvSpPr>
            <p:spPr bwMode="auto">
              <a:xfrm>
                <a:off x="6310313" y="10144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8" name="Freeform 6469"/>
              <p:cNvSpPr>
                <a:spLocks noEditPoints="1"/>
              </p:cNvSpPr>
              <p:nvPr/>
            </p:nvSpPr>
            <p:spPr bwMode="auto">
              <a:xfrm>
                <a:off x="5856288" y="1019176"/>
                <a:ext cx="39688" cy="17463"/>
              </a:xfrm>
              <a:custGeom>
                <a:avLst/>
                <a:gdLst>
                  <a:gd name="T0" fmla="*/ 3 w 26"/>
                  <a:gd name="T1" fmla="*/ 11 h 11"/>
                  <a:gd name="T2" fmla="*/ 26 w 26"/>
                  <a:gd name="T3" fmla="*/ 7 h 11"/>
                  <a:gd name="T4" fmla="*/ 19 w 26"/>
                  <a:gd name="T5" fmla="*/ 6 h 11"/>
                  <a:gd name="T6" fmla="*/ 16 w 26"/>
                  <a:gd name="T7" fmla="*/ 9 h 11"/>
                  <a:gd name="T8" fmla="*/ 10 w 26"/>
                  <a:gd name="T9" fmla="*/ 8 h 11"/>
                  <a:gd name="T10" fmla="*/ 11 w 26"/>
                  <a:gd name="T11" fmla="*/ 6 h 11"/>
                  <a:gd name="T12" fmla="*/ 14 w 26"/>
                  <a:gd name="T13" fmla="*/ 6 h 11"/>
                  <a:gd name="T14" fmla="*/ 12 w 26"/>
                  <a:gd name="T15" fmla="*/ 4 h 11"/>
                  <a:gd name="T16" fmla="*/ 11 w 26"/>
                  <a:gd name="T17" fmla="*/ 6 h 11"/>
                  <a:gd name="T18" fmla="*/ 10 w 26"/>
                  <a:gd name="T19" fmla="*/ 3 h 11"/>
                  <a:gd name="T20" fmla="*/ 5 w 26"/>
                  <a:gd name="T21" fmla="*/ 3 h 11"/>
                  <a:gd name="T22" fmla="*/ 8 w 26"/>
                  <a:gd name="T23" fmla="*/ 5 h 11"/>
                  <a:gd name="T24" fmla="*/ 0 w 26"/>
                  <a:gd name="T25" fmla="*/ 6 h 11"/>
                  <a:gd name="T26" fmla="*/ 2 w 26"/>
                  <a:gd name="T27" fmla="*/ 9 h 11"/>
                  <a:gd name="T28" fmla="*/ 3 w 26"/>
                  <a:gd name="T29" fmla="*/ 11 h 11"/>
                  <a:gd name="T30" fmla="*/ 7 w 26"/>
                  <a:gd name="T31" fmla="*/ 8 h 11"/>
                  <a:gd name="T32" fmla="*/ 8 w 26"/>
                  <a:gd name="T33" fmla="*/ 8 h 11"/>
                  <a:gd name="T34" fmla="*/ 7 w 26"/>
                  <a:gd name="T35" fmla="*/ 9 h 11"/>
                  <a:gd name="T36" fmla="*/ 7 w 26"/>
                  <a:gd name="T3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1">
                    <a:moveTo>
                      <a:pt x="3" y="11"/>
                    </a:moveTo>
                    <a:cubicBezTo>
                      <a:pt x="11" y="10"/>
                      <a:pt x="19" y="10"/>
                      <a:pt x="26" y="7"/>
                    </a:cubicBezTo>
                    <a:cubicBezTo>
                      <a:pt x="26" y="3"/>
                      <a:pt x="22" y="9"/>
                      <a:pt x="19" y="6"/>
                    </a:cubicBezTo>
                    <a:cubicBezTo>
                      <a:pt x="18" y="7"/>
                      <a:pt x="14" y="6"/>
                      <a:pt x="16" y="9"/>
                    </a:cubicBezTo>
                    <a:cubicBezTo>
                      <a:pt x="14" y="10"/>
                      <a:pt x="12" y="8"/>
                      <a:pt x="10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2" y="5"/>
                      <a:pt x="13" y="7"/>
                      <a:pt x="14" y="6"/>
                    </a:cubicBezTo>
                    <a:cubicBezTo>
                      <a:pt x="13" y="6"/>
                      <a:pt x="14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5"/>
                      <a:pt x="12" y="5"/>
                      <a:pt x="10" y="3"/>
                    </a:cubicBezTo>
                    <a:cubicBezTo>
                      <a:pt x="11" y="0"/>
                      <a:pt x="4" y="1"/>
                      <a:pt x="5" y="3"/>
                    </a:cubicBezTo>
                    <a:cubicBezTo>
                      <a:pt x="6" y="4"/>
                      <a:pt x="6" y="5"/>
                      <a:pt x="8" y="5"/>
                    </a:cubicBezTo>
                    <a:cubicBezTo>
                      <a:pt x="6" y="8"/>
                      <a:pt x="3" y="5"/>
                      <a:pt x="0" y="6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0" y="10"/>
                      <a:pt x="2" y="11"/>
                      <a:pt x="3" y="11"/>
                    </a:cubicBez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9" name="Freeform 6470"/>
              <p:cNvSpPr>
                <a:spLocks noEditPoints="1"/>
              </p:cNvSpPr>
              <p:nvPr/>
            </p:nvSpPr>
            <p:spPr bwMode="auto">
              <a:xfrm>
                <a:off x="5892801" y="1019176"/>
                <a:ext cx="115888" cy="20638"/>
              </a:xfrm>
              <a:custGeom>
                <a:avLst/>
                <a:gdLst>
                  <a:gd name="T0" fmla="*/ 33 w 74"/>
                  <a:gd name="T1" fmla="*/ 4 h 13"/>
                  <a:gd name="T2" fmla="*/ 16 w 74"/>
                  <a:gd name="T3" fmla="*/ 9 h 13"/>
                  <a:gd name="T4" fmla="*/ 16 w 74"/>
                  <a:gd name="T5" fmla="*/ 4 h 13"/>
                  <a:gd name="T6" fmla="*/ 4 w 74"/>
                  <a:gd name="T7" fmla="*/ 6 h 13"/>
                  <a:gd name="T8" fmla="*/ 2 w 74"/>
                  <a:gd name="T9" fmla="*/ 11 h 13"/>
                  <a:gd name="T10" fmla="*/ 24 w 74"/>
                  <a:gd name="T11" fmla="*/ 10 h 13"/>
                  <a:gd name="T12" fmla="*/ 31 w 74"/>
                  <a:gd name="T13" fmla="*/ 11 h 13"/>
                  <a:gd name="T14" fmla="*/ 32 w 74"/>
                  <a:gd name="T15" fmla="*/ 9 h 13"/>
                  <a:gd name="T16" fmla="*/ 40 w 74"/>
                  <a:gd name="T17" fmla="*/ 7 h 13"/>
                  <a:gd name="T18" fmla="*/ 40 w 74"/>
                  <a:gd name="T19" fmla="*/ 8 h 13"/>
                  <a:gd name="T20" fmla="*/ 40 w 74"/>
                  <a:gd name="T21" fmla="*/ 8 h 13"/>
                  <a:gd name="T22" fmla="*/ 40 w 74"/>
                  <a:gd name="T23" fmla="*/ 7 h 13"/>
                  <a:gd name="T24" fmla="*/ 56 w 74"/>
                  <a:gd name="T25" fmla="*/ 5 h 13"/>
                  <a:gd name="T26" fmla="*/ 68 w 74"/>
                  <a:gd name="T27" fmla="*/ 7 h 13"/>
                  <a:gd name="T28" fmla="*/ 57 w 74"/>
                  <a:gd name="T29" fmla="*/ 8 h 13"/>
                  <a:gd name="T30" fmla="*/ 57 w 74"/>
                  <a:gd name="T31" fmla="*/ 9 h 13"/>
                  <a:gd name="T32" fmla="*/ 73 w 74"/>
                  <a:gd name="T33" fmla="*/ 8 h 13"/>
                  <a:gd name="T34" fmla="*/ 70 w 74"/>
                  <a:gd name="T35" fmla="*/ 7 h 13"/>
                  <a:gd name="T36" fmla="*/ 74 w 74"/>
                  <a:gd name="T37" fmla="*/ 4 h 13"/>
                  <a:gd name="T38" fmla="*/ 33 w 74"/>
                  <a:gd name="T39" fmla="*/ 4 h 13"/>
                  <a:gd name="T40" fmla="*/ 29 w 74"/>
                  <a:gd name="T41" fmla="*/ 9 h 13"/>
                  <a:gd name="T42" fmla="*/ 28 w 74"/>
                  <a:gd name="T43" fmla="*/ 8 h 13"/>
                  <a:gd name="T44" fmla="*/ 29 w 74"/>
                  <a:gd name="T45" fmla="*/ 8 h 13"/>
                  <a:gd name="T46" fmla="*/ 29 w 74"/>
                  <a:gd name="T4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13">
                    <a:moveTo>
                      <a:pt x="33" y="4"/>
                    </a:moveTo>
                    <a:cubicBezTo>
                      <a:pt x="20" y="0"/>
                      <a:pt x="28" y="11"/>
                      <a:pt x="16" y="9"/>
                    </a:cubicBezTo>
                    <a:cubicBezTo>
                      <a:pt x="11" y="8"/>
                      <a:pt x="16" y="6"/>
                      <a:pt x="16" y="4"/>
                    </a:cubicBezTo>
                    <a:cubicBezTo>
                      <a:pt x="11" y="4"/>
                      <a:pt x="8" y="4"/>
                      <a:pt x="4" y="6"/>
                    </a:cubicBezTo>
                    <a:cubicBezTo>
                      <a:pt x="5" y="8"/>
                      <a:pt x="0" y="9"/>
                      <a:pt x="2" y="11"/>
                    </a:cubicBezTo>
                    <a:cubicBezTo>
                      <a:pt x="9" y="12"/>
                      <a:pt x="17" y="9"/>
                      <a:pt x="24" y="10"/>
                    </a:cubicBezTo>
                    <a:cubicBezTo>
                      <a:pt x="26" y="13"/>
                      <a:pt x="29" y="9"/>
                      <a:pt x="31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5"/>
                      <a:pt x="36" y="7"/>
                      <a:pt x="40" y="7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52" y="6"/>
                      <a:pt x="56" y="5"/>
                    </a:cubicBezTo>
                    <a:cubicBezTo>
                      <a:pt x="60" y="5"/>
                      <a:pt x="67" y="6"/>
                      <a:pt x="68" y="7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64" y="11"/>
                      <a:pt x="67" y="9"/>
                      <a:pt x="73" y="8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6"/>
                      <a:pt x="73" y="5"/>
                      <a:pt x="74" y="4"/>
                    </a:cubicBezTo>
                    <a:cubicBezTo>
                      <a:pt x="60" y="5"/>
                      <a:pt x="46" y="3"/>
                      <a:pt x="33" y="4"/>
                    </a:cubicBezTo>
                    <a:close/>
                    <a:moveTo>
                      <a:pt x="29" y="9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9" y="9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0" name="Freeform 6471"/>
              <p:cNvSpPr/>
              <p:nvPr/>
            </p:nvSpPr>
            <p:spPr bwMode="auto">
              <a:xfrm>
                <a:off x="6167438" y="1023939"/>
                <a:ext cx="36513" cy="7938"/>
              </a:xfrm>
              <a:custGeom>
                <a:avLst/>
                <a:gdLst>
                  <a:gd name="T0" fmla="*/ 0 w 24"/>
                  <a:gd name="T1" fmla="*/ 2 h 5"/>
                  <a:gd name="T2" fmla="*/ 2 w 24"/>
                  <a:gd name="T3" fmla="*/ 4 h 5"/>
                  <a:gd name="T4" fmla="*/ 10 w 24"/>
                  <a:gd name="T5" fmla="*/ 2 h 5"/>
                  <a:gd name="T6" fmla="*/ 11 w 24"/>
                  <a:gd name="T7" fmla="*/ 4 h 5"/>
                  <a:gd name="T8" fmla="*/ 17 w 24"/>
                  <a:gd name="T9" fmla="*/ 2 h 5"/>
                  <a:gd name="T10" fmla="*/ 22 w 24"/>
                  <a:gd name="T11" fmla="*/ 4 h 5"/>
                  <a:gd name="T12" fmla="*/ 24 w 24"/>
                  <a:gd name="T13" fmla="*/ 2 h 5"/>
                  <a:gd name="T14" fmla="*/ 19 w 24"/>
                  <a:gd name="T15" fmla="*/ 0 h 5"/>
                  <a:gd name="T16" fmla="*/ 4 w 24"/>
                  <a:gd name="T17" fmla="*/ 2 h 5"/>
                  <a:gd name="T18" fmla="*/ 0 w 2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6" y="5"/>
                      <a:pt x="6" y="3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3" y="5"/>
                      <a:pt x="17" y="4"/>
                      <a:pt x="17" y="2"/>
                    </a:cubicBezTo>
                    <a:cubicBezTo>
                      <a:pt x="21" y="2"/>
                      <a:pt x="19" y="5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4" y="2"/>
                      <a:pt x="9" y="1"/>
                      <a:pt x="4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1" name="Freeform 6472"/>
              <p:cNvSpPr/>
              <p:nvPr/>
            </p:nvSpPr>
            <p:spPr bwMode="auto">
              <a:xfrm>
                <a:off x="5788026" y="1025526"/>
                <a:ext cx="41275" cy="15875"/>
              </a:xfrm>
              <a:custGeom>
                <a:avLst/>
                <a:gdLst>
                  <a:gd name="T0" fmla="*/ 25 w 26"/>
                  <a:gd name="T1" fmla="*/ 4 h 10"/>
                  <a:gd name="T2" fmla="*/ 24 w 26"/>
                  <a:gd name="T3" fmla="*/ 2 h 10"/>
                  <a:gd name="T4" fmla="*/ 6 w 26"/>
                  <a:gd name="T5" fmla="*/ 0 h 10"/>
                  <a:gd name="T6" fmla="*/ 3 w 26"/>
                  <a:gd name="T7" fmla="*/ 6 h 10"/>
                  <a:gd name="T8" fmla="*/ 1 w 26"/>
                  <a:gd name="T9" fmla="*/ 6 h 10"/>
                  <a:gd name="T10" fmla="*/ 0 w 26"/>
                  <a:gd name="T11" fmla="*/ 8 h 10"/>
                  <a:gd name="T12" fmla="*/ 4 w 26"/>
                  <a:gd name="T13" fmla="*/ 9 h 10"/>
                  <a:gd name="T14" fmla="*/ 13 w 26"/>
                  <a:gd name="T15" fmla="*/ 8 h 10"/>
                  <a:gd name="T16" fmla="*/ 14 w 26"/>
                  <a:gd name="T17" fmla="*/ 4 h 10"/>
                  <a:gd name="T18" fmla="*/ 25 w 26"/>
                  <a:gd name="T1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25" y="4"/>
                    </a:moveTo>
                    <a:cubicBezTo>
                      <a:pt x="26" y="3"/>
                      <a:pt x="24" y="2"/>
                      <a:pt x="24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7" y="4"/>
                      <a:pt x="3" y="6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2" y="7"/>
                      <a:pt x="0" y="8"/>
                    </a:cubicBezTo>
                    <a:cubicBezTo>
                      <a:pt x="2" y="8"/>
                      <a:pt x="2" y="10"/>
                      <a:pt x="4" y="9"/>
                    </a:cubicBezTo>
                    <a:cubicBezTo>
                      <a:pt x="7" y="6"/>
                      <a:pt x="10" y="10"/>
                      <a:pt x="13" y="8"/>
                    </a:cubicBezTo>
                    <a:cubicBezTo>
                      <a:pt x="15" y="7"/>
                      <a:pt x="14" y="6"/>
                      <a:pt x="14" y="4"/>
                    </a:cubicBezTo>
                    <a:cubicBezTo>
                      <a:pt x="18" y="6"/>
                      <a:pt x="21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2" name="Freeform 6473"/>
              <p:cNvSpPr/>
              <p:nvPr/>
            </p:nvSpPr>
            <p:spPr bwMode="auto">
              <a:xfrm>
                <a:off x="5789613" y="10334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3" name="Freeform 6474"/>
              <p:cNvSpPr/>
              <p:nvPr/>
            </p:nvSpPr>
            <p:spPr bwMode="auto">
              <a:xfrm>
                <a:off x="5838826" y="1027114"/>
                <a:ext cx="11113" cy="6350"/>
              </a:xfrm>
              <a:custGeom>
                <a:avLst/>
                <a:gdLst>
                  <a:gd name="T0" fmla="*/ 0 w 7"/>
                  <a:gd name="T1" fmla="*/ 3 h 4"/>
                  <a:gd name="T2" fmla="*/ 3 w 7"/>
                  <a:gd name="T3" fmla="*/ 4 h 4"/>
                  <a:gd name="T4" fmla="*/ 6 w 7"/>
                  <a:gd name="T5" fmla="*/ 1 h 4"/>
                  <a:gd name="T6" fmla="*/ 0 w 7"/>
                  <a:gd name="T7" fmla="*/ 0 h 4"/>
                  <a:gd name="T8" fmla="*/ 0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3"/>
                    </a:moveTo>
                    <a:cubicBezTo>
                      <a:pt x="1" y="4"/>
                      <a:pt x="3" y="4"/>
                      <a:pt x="3" y="4"/>
                    </a:cubicBezTo>
                    <a:cubicBezTo>
                      <a:pt x="5" y="4"/>
                      <a:pt x="7" y="2"/>
                      <a:pt x="6" y="1"/>
                    </a:cubicBezTo>
                    <a:cubicBezTo>
                      <a:pt x="4" y="0"/>
                      <a:pt x="3" y="1"/>
                      <a:pt x="0" y="0"/>
                    </a:cubicBezTo>
                    <a:cubicBezTo>
                      <a:pt x="1" y="1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4" name="Freeform 6475"/>
              <p:cNvSpPr/>
              <p:nvPr/>
            </p:nvSpPr>
            <p:spPr bwMode="auto">
              <a:xfrm>
                <a:off x="6016626" y="1025526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5" name="Freeform 6476"/>
              <p:cNvSpPr/>
              <p:nvPr/>
            </p:nvSpPr>
            <p:spPr bwMode="auto">
              <a:xfrm>
                <a:off x="6037263" y="1025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6" name="Freeform 6477"/>
              <p:cNvSpPr/>
              <p:nvPr/>
            </p:nvSpPr>
            <p:spPr bwMode="auto">
              <a:xfrm>
                <a:off x="6018213" y="1025526"/>
                <a:ext cx="87313" cy="30163"/>
              </a:xfrm>
              <a:custGeom>
                <a:avLst/>
                <a:gdLst>
                  <a:gd name="T0" fmla="*/ 49 w 56"/>
                  <a:gd name="T1" fmla="*/ 11 h 19"/>
                  <a:gd name="T2" fmla="*/ 49 w 56"/>
                  <a:gd name="T3" fmla="*/ 5 h 19"/>
                  <a:gd name="T4" fmla="*/ 46 w 56"/>
                  <a:gd name="T5" fmla="*/ 5 h 19"/>
                  <a:gd name="T6" fmla="*/ 46 w 56"/>
                  <a:gd name="T7" fmla="*/ 6 h 19"/>
                  <a:gd name="T8" fmla="*/ 39 w 56"/>
                  <a:gd name="T9" fmla="*/ 13 h 19"/>
                  <a:gd name="T10" fmla="*/ 38 w 56"/>
                  <a:gd name="T11" fmla="*/ 11 h 19"/>
                  <a:gd name="T12" fmla="*/ 34 w 56"/>
                  <a:gd name="T13" fmla="*/ 13 h 19"/>
                  <a:gd name="T14" fmla="*/ 33 w 56"/>
                  <a:gd name="T15" fmla="*/ 11 h 19"/>
                  <a:gd name="T16" fmla="*/ 28 w 56"/>
                  <a:gd name="T17" fmla="*/ 11 h 19"/>
                  <a:gd name="T18" fmla="*/ 27 w 56"/>
                  <a:gd name="T19" fmla="*/ 8 h 19"/>
                  <a:gd name="T20" fmla="*/ 31 w 56"/>
                  <a:gd name="T21" fmla="*/ 6 h 19"/>
                  <a:gd name="T22" fmla="*/ 27 w 56"/>
                  <a:gd name="T23" fmla="*/ 6 h 19"/>
                  <a:gd name="T24" fmla="*/ 27 w 56"/>
                  <a:gd name="T25" fmla="*/ 2 h 19"/>
                  <a:gd name="T26" fmla="*/ 23 w 56"/>
                  <a:gd name="T27" fmla="*/ 0 h 19"/>
                  <a:gd name="T28" fmla="*/ 22 w 56"/>
                  <a:gd name="T29" fmla="*/ 1 h 19"/>
                  <a:gd name="T30" fmla="*/ 24 w 56"/>
                  <a:gd name="T31" fmla="*/ 7 h 19"/>
                  <a:gd name="T32" fmla="*/ 25 w 56"/>
                  <a:gd name="T33" fmla="*/ 13 h 19"/>
                  <a:gd name="T34" fmla="*/ 20 w 56"/>
                  <a:gd name="T35" fmla="*/ 13 h 19"/>
                  <a:gd name="T36" fmla="*/ 15 w 56"/>
                  <a:gd name="T37" fmla="*/ 8 h 19"/>
                  <a:gd name="T38" fmla="*/ 13 w 56"/>
                  <a:gd name="T39" fmla="*/ 8 h 19"/>
                  <a:gd name="T40" fmla="*/ 13 w 56"/>
                  <a:gd name="T41" fmla="*/ 9 h 19"/>
                  <a:gd name="T42" fmla="*/ 7 w 56"/>
                  <a:gd name="T43" fmla="*/ 11 h 19"/>
                  <a:gd name="T44" fmla="*/ 0 w 56"/>
                  <a:gd name="T45" fmla="*/ 14 h 19"/>
                  <a:gd name="T46" fmla="*/ 10 w 56"/>
                  <a:gd name="T47" fmla="*/ 16 h 19"/>
                  <a:gd name="T48" fmla="*/ 16 w 56"/>
                  <a:gd name="T49" fmla="*/ 18 h 19"/>
                  <a:gd name="T50" fmla="*/ 16 w 56"/>
                  <a:gd name="T51" fmla="*/ 17 h 19"/>
                  <a:gd name="T52" fmla="*/ 14 w 56"/>
                  <a:gd name="T53" fmla="*/ 17 h 19"/>
                  <a:gd name="T54" fmla="*/ 13 w 56"/>
                  <a:gd name="T55" fmla="*/ 16 h 19"/>
                  <a:gd name="T56" fmla="*/ 22 w 56"/>
                  <a:gd name="T57" fmla="*/ 14 h 19"/>
                  <a:gd name="T58" fmla="*/ 24 w 56"/>
                  <a:gd name="T59" fmla="*/ 16 h 19"/>
                  <a:gd name="T60" fmla="*/ 25 w 56"/>
                  <a:gd name="T61" fmla="*/ 15 h 19"/>
                  <a:gd name="T62" fmla="*/ 56 w 56"/>
                  <a:gd name="T63" fmla="*/ 13 h 19"/>
                  <a:gd name="T64" fmla="*/ 49 w 56"/>
                  <a:gd name="T6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" h="19">
                    <a:moveTo>
                      <a:pt x="49" y="11"/>
                    </a:moveTo>
                    <a:cubicBezTo>
                      <a:pt x="51" y="9"/>
                      <a:pt x="47" y="7"/>
                      <a:pt x="4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54" y="10"/>
                      <a:pt x="41" y="9"/>
                      <a:pt x="39" y="13"/>
                    </a:cubicBezTo>
                    <a:cubicBezTo>
                      <a:pt x="39" y="12"/>
                      <a:pt x="38" y="12"/>
                      <a:pt x="38" y="11"/>
                    </a:cubicBezTo>
                    <a:cubicBezTo>
                      <a:pt x="35" y="11"/>
                      <a:pt x="39" y="14"/>
                      <a:pt x="34" y="13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1" y="11"/>
                      <a:pt x="30" y="11"/>
                      <a:pt x="28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32" y="8"/>
                      <a:pt x="31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5"/>
                      <a:pt x="27" y="3"/>
                      <a:pt x="27" y="2"/>
                    </a:cubicBezTo>
                    <a:cubicBezTo>
                      <a:pt x="25" y="3"/>
                      <a:pt x="23" y="1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3"/>
                      <a:pt x="23" y="5"/>
                      <a:pt x="24" y="7"/>
                    </a:cubicBezTo>
                    <a:cubicBezTo>
                      <a:pt x="29" y="9"/>
                      <a:pt x="20" y="12"/>
                      <a:pt x="25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3" y="11"/>
                      <a:pt x="15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0"/>
                      <a:pt x="10" y="13"/>
                      <a:pt x="7" y="11"/>
                    </a:cubicBezTo>
                    <a:cubicBezTo>
                      <a:pt x="4" y="12"/>
                      <a:pt x="0" y="12"/>
                      <a:pt x="0" y="14"/>
                    </a:cubicBezTo>
                    <a:cubicBezTo>
                      <a:pt x="3" y="14"/>
                      <a:pt x="6" y="17"/>
                      <a:pt x="10" y="16"/>
                    </a:cubicBezTo>
                    <a:cubicBezTo>
                      <a:pt x="11" y="17"/>
                      <a:pt x="11" y="19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5" y="14"/>
                      <a:pt x="19" y="14"/>
                      <a:pt x="22" y="14"/>
                    </a:cubicBezTo>
                    <a:cubicBezTo>
                      <a:pt x="23" y="14"/>
                      <a:pt x="24" y="15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35" y="14"/>
                      <a:pt x="46" y="14"/>
                      <a:pt x="56" y="13"/>
                    </a:cubicBezTo>
                    <a:cubicBezTo>
                      <a:pt x="56" y="11"/>
                      <a:pt x="52" y="11"/>
                      <a:pt x="4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7" name="Freeform 6478"/>
              <p:cNvSpPr/>
              <p:nvPr/>
            </p:nvSpPr>
            <p:spPr bwMode="auto">
              <a:xfrm>
                <a:off x="5786438" y="10271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8" name="Freeform 6479"/>
              <p:cNvSpPr/>
              <p:nvPr/>
            </p:nvSpPr>
            <p:spPr bwMode="auto">
              <a:xfrm>
                <a:off x="6226176" y="1025526"/>
                <a:ext cx="12700" cy="6350"/>
              </a:xfrm>
              <a:custGeom>
                <a:avLst/>
                <a:gdLst>
                  <a:gd name="T0" fmla="*/ 7 w 8"/>
                  <a:gd name="T1" fmla="*/ 3 h 4"/>
                  <a:gd name="T2" fmla="*/ 8 w 8"/>
                  <a:gd name="T3" fmla="*/ 1 h 4"/>
                  <a:gd name="T4" fmla="*/ 0 w 8"/>
                  <a:gd name="T5" fmla="*/ 2 h 4"/>
                  <a:gd name="T6" fmla="*/ 7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3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2" y="3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99" name="Freeform 6480"/>
              <p:cNvSpPr/>
              <p:nvPr/>
            </p:nvSpPr>
            <p:spPr bwMode="auto">
              <a:xfrm>
                <a:off x="5830888" y="10287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0" name="Freeform 6481"/>
              <p:cNvSpPr/>
              <p:nvPr/>
            </p:nvSpPr>
            <p:spPr bwMode="auto">
              <a:xfrm>
                <a:off x="6269038" y="1025526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3" y="3"/>
                      <a:pt x="6" y="3"/>
                      <a:pt x="8" y="2"/>
                    </a:cubicBezTo>
                    <a:cubicBezTo>
                      <a:pt x="7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1" name="Freeform 6482"/>
              <p:cNvSpPr/>
              <p:nvPr/>
            </p:nvSpPr>
            <p:spPr bwMode="auto">
              <a:xfrm>
                <a:off x="5387976" y="10302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2" name="Freeform 6483"/>
              <p:cNvSpPr/>
              <p:nvPr/>
            </p:nvSpPr>
            <p:spPr bwMode="auto">
              <a:xfrm>
                <a:off x="6016626" y="103028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3" name="Freeform 6484"/>
              <p:cNvSpPr/>
              <p:nvPr/>
            </p:nvSpPr>
            <p:spPr bwMode="auto">
              <a:xfrm>
                <a:off x="6169026" y="103187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4" name="Freeform 6485"/>
              <p:cNvSpPr/>
              <p:nvPr/>
            </p:nvSpPr>
            <p:spPr bwMode="auto">
              <a:xfrm>
                <a:off x="6365876" y="10302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5" name="Freeform 6486"/>
              <p:cNvSpPr/>
              <p:nvPr/>
            </p:nvSpPr>
            <p:spPr bwMode="auto">
              <a:xfrm>
                <a:off x="6156326" y="103187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6" name="Freeform 6487"/>
              <p:cNvSpPr/>
              <p:nvPr/>
            </p:nvSpPr>
            <p:spPr bwMode="auto">
              <a:xfrm>
                <a:off x="6176963" y="1031876"/>
                <a:ext cx="31750" cy="7938"/>
              </a:xfrm>
              <a:custGeom>
                <a:avLst/>
                <a:gdLst>
                  <a:gd name="T0" fmla="*/ 18 w 20"/>
                  <a:gd name="T1" fmla="*/ 4 h 5"/>
                  <a:gd name="T2" fmla="*/ 20 w 20"/>
                  <a:gd name="T3" fmla="*/ 1 h 5"/>
                  <a:gd name="T4" fmla="*/ 0 w 20"/>
                  <a:gd name="T5" fmla="*/ 0 h 5"/>
                  <a:gd name="T6" fmla="*/ 1 w 20"/>
                  <a:gd name="T7" fmla="*/ 4 h 5"/>
                  <a:gd name="T8" fmla="*/ 2 w 20"/>
                  <a:gd name="T9" fmla="*/ 4 h 5"/>
                  <a:gd name="T10" fmla="*/ 10 w 20"/>
                  <a:gd name="T11" fmla="*/ 5 h 5"/>
                  <a:gd name="T12" fmla="*/ 11 w 20"/>
                  <a:gd name="T13" fmla="*/ 4 h 5"/>
                  <a:gd name="T14" fmla="*/ 18 w 20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">
                    <a:moveTo>
                      <a:pt x="18" y="4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5" y="0"/>
                      <a:pt x="6" y="1"/>
                      <a:pt x="0" y="0"/>
                    </a:cubicBezTo>
                    <a:cubicBezTo>
                      <a:pt x="2" y="1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8" y="3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4" y="3"/>
                      <a:pt x="17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7" name="Freeform 6488"/>
              <p:cNvSpPr/>
              <p:nvPr/>
            </p:nvSpPr>
            <p:spPr bwMode="auto">
              <a:xfrm>
                <a:off x="5851526" y="1033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8" name="Freeform 6489"/>
              <p:cNvSpPr/>
              <p:nvPr/>
            </p:nvSpPr>
            <p:spPr bwMode="auto">
              <a:xfrm>
                <a:off x="5845176" y="103346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3" y="2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09" name="Freeform 6490"/>
              <p:cNvSpPr/>
              <p:nvPr/>
            </p:nvSpPr>
            <p:spPr bwMode="auto">
              <a:xfrm>
                <a:off x="6280151" y="10334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1 h 4"/>
                  <a:gd name="T4" fmla="*/ 2 w 9"/>
                  <a:gd name="T5" fmla="*/ 2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1"/>
                      <a:pt x="8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0" name="Freeform 6491"/>
              <p:cNvSpPr/>
              <p:nvPr/>
            </p:nvSpPr>
            <p:spPr bwMode="auto">
              <a:xfrm>
                <a:off x="6215063" y="1035051"/>
                <a:ext cx="9525" cy="3175"/>
              </a:xfrm>
              <a:custGeom>
                <a:avLst/>
                <a:gdLst>
                  <a:gd name="T0" fmla="*/ 5 w 6"/>
                  <a:gd name="T1" fmla="*/ 0 h 2"/>
                  <a:gd name="T2" fmla="*/ 0 w 6"/>
                  <a:gd name="T3" fmla="*/ 0 h 2"/>
                  <a:gd name="T4" fmla="*/ 0 w 6"/>
                  <a:gd name="T5" fmla="*/ 2 h 2"/>
                  <a:gd name="T6" fmla="*/ 2 w 6"/>
                  <a:gd name="T7" fmla="*/ 2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1" name="Freeform 6492"/>
              <p:cNvSpPr/>
              <p:nvPr/>
            </p:nvSpPr>
            <p:spPr bwMode="auto">
              <a:xfrm>
                <a:off x="5851526" y="1038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2" name="Freeform 6493"/>
              <p:cNvSpPr/>
              <p:nvPr/>
            </p:nvSpPr>
            <p:spPr bwMode="auto">
              <a:xfrm>
                <a:off x="6140451" y="1039814"/>
                <a:ext cx="44450" cy="12700"/>
              </a:xfrm>
              <a:custGeom>
                <a:avLst/>
                <a:gdLst>
                  <a:gd name="T0" fmla="*/ 29 w 29"/>
                  <a:gd name="T1" fmla="*/ 3 h 8"/>
                  <a:gd name="T2" fmla="*/ 23 w 29"/>
                  <a:gd name="T3" fmla="*/ 0 h 8"/>
                  <a:gd name="T4" fmla="*/ 21 w 29"/>
                  <a:gd name="T5" fmla="*/ 4 h 8"/>
                  <a:gd name="T6" fmla="*/ 11 w 29"/>
                  <a:gd name="T7" fmla="*/ 3 h 8"/>
                  <a:gd name="T8" fmla="*/ 0 w 29"/>
                  <a:gd name="T9" fmla="*/ 5 h 8"/>
                  <a:gd name="T10" fmla="*/ 21 w 29"/>
                  <a:gd name="T11" fmla="*/ 7 h 8"/>
                  <a:gd name="T12" fmla="*/ 29 w 29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9" y="3"/>
                    </a:moveTo>
                    <a:cubicBezTo>
                      <a:pt x="27" y="2"/>
                      <a:pt x="26" y="0"/>
                      <a:pt x="2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4"/>
                      <a:pt x="14" y="4"/>
                      <a:pt x="11" y="3"/>
                    </a:cubicBezTo>
                    <a:cubicBezTo>
                      <a:pt x="11" y="8"/>
                      <a:pt x="3" y="2"/>
                      <a:pt x="0" y="5"/>
                    </a:cubicBezTo>
                    <a:cubicBezTo>
                      <a:pt x="6" y="6"/>
                      <a:pt x="14" y="5"/>
                      <a:pt x="21" y="7"/>
                    </a:cubicBezTo>
                    <a:cubicBezTo>
                      <a:pt x="24" y="6"/>
                      <a:pt x="28" y="5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3" name="Freeform 6494"/>
              <p:cNvSpPr/>
              <p:nvPr/>
            </p:nvSpPr>
            <p:spPr bwMode="auto">
              <a:xfrm>
                <a:off x="6145213" y="1041401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3 h 3"/>
                  <a:gd name="T4" fmla="*/ 3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1"/>
                      <a:pt x="3" y="2"/>
                      <a:pt x="4" y="3"/>
                    </a:cubicBezTo>
                    <a:cubicBezTo>
                      <a:pt x="5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4" name="Freeform 6495"/>
              <p:cNvSpPr/>
              <p:nvPr/>
            </p:nvSpPr>
            <p:spPr bwMode="auto">
              <a:xfrm>
                <a:off x="6194426" y="1038226"/>
                <a:ext cx="53975" cy="17463"/>
              </a:xfrm>
              <a:custGeom>
                <a:avLst/>
                <a:gdLst>
                  <a:gd name="T0" fmla="*/ 31 w 35"/>
                  <a:gd name="T1" fmla="*/ 4 h 11"/>
                  <a:gd name="T2" fmla="*/ 30 w 35"/>
                  <a:gd name="T3" fmla="*/ 4 h 11"/>
                  <a:gd name="T4" fmla="*/ 22 w 35"/>
                  <a:gd name="T5" fmla="*/ 6 h 11"/>
                  <a:gd name="T6" fmla="*/ 19 w 35"/>
                  <a:gd name="T7" fmla="*/ 3 h 11"/>
                  <a:gd name="T8" fmla="*/ 14 w 35"/>
                  <a:gd name="T9" fmla="*/ 2 h 11"/>
                  <a:gd name="T10" fmla="*/ 1 w 35"/>
                  <a:gd name="T11" fmla="*/ 3 h 11"/>
                  <a:gd name="T12" fmla="*/ 2 w 35"/>
                  <a:gd name="T13" fmla="*/ 3 h 11"/>
                  <a:gd name="T14" fmla="*/ 12 w 35"/>
                  <a:gd name="T15" fmla="*/ 7 h 11"/>
                  <a:gd name="T16" fmla="*/ 15 w 35"/>
                  <a:gd name="T17" fmla="*/ 11 h 11"/>
                  <a:gd name="T18" fmla="*/ 20 w 35"/>
                  <a:gd name="T19" fmla="*/ 11 h 11"/>
                  <a:gd name="T20" fmla="*/ 19 w 35"/>
                  <a:gd name="T21" fmla="*/ 10 h 11"/>
                  <a:gd name="T22" fmla="*/ 19 w 35"/>
                  <a:gd name="T23" fmla="*/ 7 h 11"/>
                  <a:gd name="T24" fmla="*/ 35 w 35"/>
                  <a:gd name="T25" fmla="*/ 6 h 11"/>
                  <a:gd name="T26" fmla="*/ 31 w 35"/>
                  <a:gd name="T2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">
                    <a:moveTo>
                      <a:pt x="31" y="4"/>
                    </a:moveTo>
                    <a:cubicBezTo>
                      <a:pt x="30" y="4"/>
                      <a:pt x="31" y="4"/>
                      <a:pt x="30" y="4"/>
                    </a:cubicBezTo>
                    <a:cubicBezTo>
                      <a:pt x="27" y="3"/>
                      <a:pt x="23" y="4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5"/>
                      <a:pt x="6" y="0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8" y="8"/>
                      <a:pt x="12" y="7"/>
                    </a:cubicBezTo>
                    <a:cubicBezTo>
                      <a:pt x="13" y="8"/>
                      <a:pt x="16" y="9"/>
                      <a:pt x="15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6" y="8"/>
                      <a:pt x="19" y="7"/>
                    </a:cubicBezTo>
                    <a:cubicBezTo>
                      <a:pt x="25" y="7"/>
                      <a:pt x="31" y="8"/>
                      <a:pt x="35" y="6"/>
                    </a:cubicBezTo>
                    <a:cubicBezTo>
                      <a:pt x="33" y="5"/>
                      <a:pt x="33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5" name="Freeform 6496"/>
              <p:cNvSpPr/>
              <p:nvPr/>
            </p:nvSpPr>
            <p:spPr bwMode="auto">
              <a:xfrm>
                <a:off x="6107113" y="1042989"/>
                <a:ext cx="28575" cy="6350"/>
              </a:xfrm>
              <a:custGeom>
                <a:avLst/>
                <a:gdLst>
                  <a:gd name="T0" fmla="*/ 14 w 18"/>
                  <a:gd name="T1" fmla="*/ 0 h 4"/>
                  <a:gd name="T2" fmla="*/ 0 w 18"/>
                  <a:gd name="T3" fmla="*/ 2 h 4"/>
                  <a:gd name="T4" fmla="*/ 18 w 18"/>
                  <a:gd name="T5" fmla="*/ 2 h 4"/>
                  <a:gd name="T6" fmla="*/ 14 w 1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">
                    <a:moveTo>
                      <a:pt x="14" y="0"/>
                    </a:moveTo>
                    <a:cubicBezTo>
                      <a:pt x="10" y="1"/>
                      <a:pt x="4" y="1"/>
                      <a:pt x="0" y="2"/>
                    </a:cubicBezTo>
                    <a:cubicBezTo>
                      <a:pt x="6" y="2"/>
                      <a:pt x="12" y="4"/>
                      <a:pt x="18" y="2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6" name="Freeform 6497"/>
              <p:cNvSpPr/>
              <p:nvPr/>
            </p:nvSpPr>
            <p:spPr bwMode="auto">
              <a:xfrm>
                <a:off x="6188076" y="1044576"/>
                <a:ext cx="6350" cy="6350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3 h 4"/>
                  <a:gd name="T4" fmla="*/ 0 w 4"/>
                  <a:gd name="T5" fmla="*/ 0 h 4"/>
                  <a:gd name="T6" fmla="*/ 1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2" y="2"/>
                      <a:pt x="4" y="0"/>
                      <a:pt x="0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7" name="Freeform 6498"/>
              <p:cNvSpPr/>
              <p:nvPr/>
            </p:nvSpPr>
            <p:spPr bwMode="auto">
              <a:xfrm>
                <a:off x="5999163" y="1046164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8" name="Freeform 6499"/>
              <p:cNvSpPr/>
              <p:nvPr/>
            </p:nvSpPr>
            <p:spPr bwMode="auto">
              <a:xfrm>
                <a:off x="6007101" y="1046164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19" name="Freeform 6500"/>
              <p:cNvSpPr/>
              <p:nvPr/>
            </p:nvSpPr>
            <p:spPr bwMode="auto">
              <a:xfrm>
                <a:off x="5986463" y="10493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0" name="Freeform 6501"/>
              <p:cNvSpPr/>
              <p:nvPr/>
            </p:nvSpPr>
            <p:spPr bwMode="auto">
              <a:xfrm>
                <a:off x="6049963" y="1050926"/>
                <a:ext cx="7938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1" name="Freeform 6502"/>
              <p:cNvSpPr/>
              <p:nvPr/>
            </p:nvSpPr>
            <p:spPr bwMode="auto">
              <a:xfrm>
                <a:off x="6169026" y="1052514"/>
                <a:ext cx="7938" cy="4763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2 h 3"/>
                  <a:gd name="T4" fmla="*/ 5 w 6"/>
                  <a:gd name="T5" fmla="*/ 2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0" y="0"/>
                      <a:pt x="1" y="2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5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2" name="Freeform 6503"/>
              <p:cNvSpPr/>
              <p:nvPr/>
            </p:nvSpPr>
            <p:spPr bwMode="auto">
              <a:xfrm>
                <a:off x="6124576" y="1052514"/>
                <a:ext cx="6350" cy="1588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1 h 1"/>
                  <a:gd name="T4" fmla="*/ 2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3" name="Freeform 6504"/>
              <p:cNvSpPr/>
              <p:nvPr/>
            </p:nvSpPr>
            <p:spPr bwMode="auto">
              <a:xfrm>
                <a:off x="6156326" y="1050926"/>
                <a:ext cx="9525" cy="4763"/>
              </a:xfrm>
              <a:custGeom>
                <a:avLst/>
                <a:gdLst>
                  <a:gd name="T0" fmla="*/ 5 w 6"/>
                  <a:gd name="T1" fmla="*/ 2 h 3"/>
                  <a:gd name="T2" fmla="*/ 0 w 6"/>
                  <a:gd name="T3" fmla="*/ 2 h 3"/>
                  <a:gd name="T4" fmla="*/ 1 w 6"/>
                  <a:gd name="T5" fmla="*/ 2 h 3"/>
                  <a:gd name="T6" fmla="*/ 5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6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4" name="Freeform 6505"/>
              <p:cNvSpPr/>
              <p:nvPr/>
            </p:nvSpPr>
            <p:spPr bwMode="auto">
              <a:xfrm>
                <a:off x="6081713" y="1054101"/>
                <a:ext cx="15875" cy="6350"/>
              </a:xfrm>
              <a:custGeom>
                <a:avLst/>
                <a:gdLst>
                  <a:gd name="T0" fmla="*/ 0 w 11"/>
                  <a:gd name="T1" fmla="*/ 3 h 4"/>
                  <a:gd name="T2" fmla="*/ 11 w 11"/>
                  <a:gd name="T3" fmla="*/ 2 h 4"/>
                  <a:gd name="T4" fmla="*/ 4 w 11"/>
                  <a:gd name="T5" fmla="*/ 0 h 4"/>
                  <a:gd name="T6" fmla="*/ 3 w 11"/>
                  <a:gd name="T7" fmla="*/ 0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3" y="2"/>
                      <a:pt x="8" y="4"/>
                      <a:pt x="11" y="2"/>
                    </a:cubicBezTo>
                    <a:cubicBezTo>
                      <a:pt x="9" y="1"/>
                      <a:pt x="4" y="3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5" name="Freeform 6506"/>
              <p:cNvSpPr/>
              <p:nvPr/>
            </p:nvSpPr>
            <p:spPr bwMode="auto">
              <a:xfrm>
                <a:off x="6246813" y="1054101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6" name="Freeform 6507"/>
              <p:cNvSpPr/>
              <p:nvPr/>
            </p:nvSpPr>
            <p:spPr bwMode="auto">
              <a:xfrm>
                <a:off x="5934076" y="1055689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7" name="Freeform 6508"/>
              <p:cNvSpPr/>
              <p:nvPr/>
            </p:nvSpPr>
            <p:spPr bwMode="auto">
              <a:xfrm>
                <a:off x="5945188" y="1055689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2 h 2"/>
                  <a:gd name="T4" fmla="*/ 1 w 5"/>
                  <a:gd name="T5" fmla="*/ 2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8" name="Freeform 6509"/>
              <p:cNvSpPr/>
              <p:nvPr/>
            </p:nvSpPr>
            <p:spPr bwMode="auto">
              <a:xfrm>
                <a:off x="5972176" y="1057276"/>
                <a:ext cx="11113" cy="317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1 w 7"/>
                  <a:gd name="T5" fmla="*/ 1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9" name="Freeform 6510"/>
              <p:cNvSpPr/>
              <p:nvPr/>
            </p:nvSpPr>
            <p:spPr bwMode="auto">
              <a:xfrm>
                <a:off x="6108701" y="1055689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0" name="Freeform 6511"/>
              <p:cNvSpPr/>
              <p:nvPr/>
            </p:nvSpPr>
            <p:spPr bwMode="auto">
              <a:xfrm>
                <a:off x="6122988" y="1055689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1" name="Freeform 6512"/>
              <p:cNvSpPr/>
              <p:nvPr/>
            </p:nvSpPr>
            <p:spPr bwMode="auto">
              <a:xfrm>
                <a:off x="6156326" y="1057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2" name="Freeform 6513"/>
              <p:cNvSpPr/>
              <p:nvPr/>
            </p:nvSpPr>
            <p:spPr bwMode="auto">
              <a:xfrm>
                <a:off x="6151563" y="105727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3" name="Freeform 6514"/>
              <p:cNvSpPr/>
              <p:nvPr/>
            </p:nvSpPr>
            <p:spPr bwMode="auto">
              <a:xfrm>
                <a:off x="6157913" y="1055689"/>
                <a:ext cx="17463" cy="9525"/>
              </a:xfrm>
              <a:custGeom>
                <a:avLst/>
                <a:gdLst>
                  <a:gd name="T0" fmla="*/ 1 w 12"/>
                  <a:gd name="T1" fmla="*/ 5 h 7"/>
                  <a:gd name="T2" fmla="*/ 12 w 12"/>
                  <a:gd name="T3" fmla="*/ 5 h 7"/>
                  <a:gd name="T4" fmla="*/ 1 w 12"/>
                  <a:gd name="T5" fmla="*/ 2 h 7"/>
                  <a:gd name="T6" fmla="*/ 1 w 1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1" y="5"/>
                    </a:moveTo>
                    <a:cubicBezTo>
                      <a:pt x="5" y="2"/>
                      <a:pt x="7" y="7"/>
                      <a:pt x="12" y="5"/>
                    </a:cubicBezTo>
                    <a:cubicBezTo>
                      <a:pt x="12" y="0"/>
                      <a:pt x="6" y="2"/>
                      <a:pt x="1" y="2"/>
                    </a:cubicBezTo>
                    <a:cubicBezTo>
                      <a:pt x="2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4" name="Freeform 6515"/>
              <p:cNvSpPr/>
              <p:nvPr/>
            </p:nvSpPr>
            <p:spPr bwMode="auto">
              <a:xfrm>
                <a:off x="6215063" y="1057276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5" name="Freeform 6516"/>
              <p:cNvSpPr/>
              <p:nvPr/>
            </p:nvSpPr>
            <p:spPr bwMode="auto">
              <a:xfrm>
                <a:off x="6223001" y="1057276"/>
                <a:ext cx="14288" cy="6350"/>
              </a:xfrm>
              <a:custGeom>
                <a:avLst/>
                <a:gdLst>
                  <a:gd name="T0" fmla="*/ 8 w 9"/>
                  <a:gd name="T1" fmla="*/ 2 h 5"/>
                  <a:gd name="T2" fmla="*/ 2 w 9"/>
                  <a:gd name="T3" fmla="*/ 1 h 5"/>
                  <a:gd name="T4" fmla="*/ 4 w 9"/>
                  <a:gd name="T5" fmla="*/ 4 h 5"/>
                  <a:gd name="T6" fmla="*/ 5 w 9"/>
                  <a:gd name="T7" fmla="*/ 5 h 5"/>
                  <a:gd name="T8" fmla="*/ 8 w 9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8" y="2"/>
                    </a:moveTo>
                    <a:cubicBezTo>
                      <a:pt x="8" y="1"/>
                      <a:pt x="5" y="0"/>
                      <a:pt x="2" y="1"/>
                    </a:cubicBezTo>
                    <a:cubicBezTo>
                      <a:pt x="3" y="2"/>
                      <a:pt x="0" y="4"/>
                      <a:pt x="4" y="4"/>
                    </a:cubicBezTo>
                    <a:cubicBezTo>
                      <a:pt x="5" y="4"/>
                      <a:pt x="7" y="5"/>
                      <a:pt x="5" y="5"/>
                    </a:cubicBezTo>
                    <a:cubicBezTo>
                      <a:pt x="6" y="5"/>
                      <a:pt x="9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6" name="Freeform 6517"/>
              <p:cNvSpPr/>
              <p:nvPr/>
            </p:nvSpPr>
            <p:spPr bwMode="auto">
              <a:xfrm>
                <a:off x="6265863" y="1057276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2 h 3"/>
                  <a:gd name="T4" fmla="*/ 1 w 8"/>
                  <a:gd name="T5" fmla="*/ 2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0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7" name="Freeform 6518"/>
              <p:cNvSpPr/>
              <p:nvPr/>
            </p:nvSpPr>
            <p:spPr bwMode="auto">
              <a:xfrm>
                <a:off x="6400801" y="1058864"/>
                <a:ext cx="4763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8" name="Freeform 6519"/>
              <p:cNvSpPr/>
              <p:nvPr/>
            </p:nvSpPr>
            <p:spPr bwMode="auto">
              <a:xfrm>
                <a:off x="6405563" y="1058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9" name="Freeform 6520"/>
              <p:cNvSpPr/>
              <p:nvPr/>
            </p:nvSpPr>
            <p:spPr bwMode="auto">
              <a:xfrm>
                <a:off x="5938838" y="1060451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2"/>
                      <a:pt x="4" y="2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0" name="Freeform 6521"/>
              <p:cNvSpPr/>
              <p:nvPr/>
            </p:nvSpPr>
            <p:spPr bwMode="auto">
              <a:xfrm>
                <a:off x="5948363" y="1062039"/>
                <a:ext cx="6350" cy="1588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1" name="Freeform 6522"/>
              <p:cNvSpPr/>
              <p:nvPr/>
            </p:nvSpPr>
            <p:spPr bwMode="auto">
              <a:xfrm>
                <a:off x="6122988" y="1060451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2" name="Freeform 6523"/>
              <p:cNvSpPr/>
              <p:nvPr/>
            </p:nvSpPr>
            <p:spPr bwMode="auto">
              <a:xfrm>
                <a:off x="5975351" y="1060451"/>
                <a:ext cx="6350" cy="3175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4" y="3"/>
                      <a:pt x="4" y="1"/>
                    </a:cubicBezTo>
                    <a:cubicBezTo>
                      <a:pt x="4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3" name="Freeform 6524"/>
              <p:cNvSpPr/>
              <p:nvPr/>
            </p:nvSpPr>
            <p:spPr bwMode="auto">
              <a:xfrm>
                <a:off x="6246813" y="1060451"/>
                <a:ext cx="6350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4" name="Freeform 6525"/>
              <p:cNvSpPr/>
              <p:nvPr/>
            </p:nvSpPr>
            <p:spPr bwMode="auto">
              <a:xfrm>
                <a:off x="6242051" y="107473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3"/>
                      <a:pt x="3" y="2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5" name="Freeform 6526"/>
              <p:cNvSpPr/>
              <p:nvPr/>
            </p:nvSpPr>
            <p:spPr bwMode="auto">
              <a:xfrm>
                <a:off x="6176963" y="10779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6" name="Freeform 6527"/>
              <p:cNvSpPr/>
              <p:nvPr/>
            </p:nvSpPr>
            <p:spPr bwMode="auto">
              <a:xfrm>
                <a:off x="6140451" y="107950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3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7" name="Freeform 6528"/>
              <p:cNvSpPr/>
              <p:nvPr/>
            </p:nvSpPr>
            <p:spPr bwMode="auto">
              <a:xfrm>
                <a:off x="6246813" y="1082676"/>
                <a:ext cx="19050" cy="7938"/>
              </a:xfrm>
              <a:custGeom>
                <a:avLst/>
                <a:gdLst>
                  <a:gd name="T0" fmla="*/ 6 w 13"/>
                  <a:gd name="T1" fmla="*/ 1 h 5"/>
                  <a:gd name="T2" fmla="*/ 0 w 13"/>
                  <a:gd name="T3" fmla="*/ 3 h 5"/>
                  <a:gd name="T4" fmla="*/ 2 w 13"/>
                  <a:gd name="T5" fmla="*/ 4 h 5"/>
                  <a:gd name="T6" fmla="*/ 3 w 13"/>
                  <a:gd name="T7" fmla="*/ 3 h 5"/>
                  <a:gd name="T8" fmla="*/ 10 w 13"/>
                  <a:gd name="T9" fmla="*/ 5 h 5"/>
                  <a:gd name="T10" fmla="*/ 13 w 13"/>
                  <a:gd name="T11" fmla="*/ 2 h 5"/>
                  <a:gd name="T12" fmla="*/ 6 w 1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6" y="1"/>
                    </a:moveTo>
                    <a:cubicBezTo>
                      <a:pt x="4" y="1"/>
                      <a:pt x="1" y="1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3"/>
                      <a:pt x="10" y="3"/>
                      <a:pt x="10" y="5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1" y="0"/>
                      <a:pt x="9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8" name="Freeform 6529"/>
              <p:cNvSpPr/>
              <p:nvPr/>
            </p:nvSpPr>
            <p:spPr bwMode="auto">
              <a:xfrm>
                <a:off x="6084888" y="108743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9" name="Freeform 6530"/>
              <p:cNvSpPr/>
              <p:nvPr/>
            </p:nvSpPr>
            <p:spPr bwMode="auto">
              <a:xfrm>
                <a:off x="6270626" y="1096964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0" name="Freeform 6531"/>
              <p:cNvSpPr/>
              <p:nvPr/>
            </p:nvSpPr>
            <p:spPr bwMode="auto">
              <a:xfrm>
                <a:off x="6165851" y="1106489"/>
                <a:ext cx="11113" cy="9525"/>
              </a:xfrm>
              <a:custGeom>
                <a:avLst/>
                <a:gdLst>
                  <a:gd name="T0" fmla="*/ 8 w 8"/>
                  <a:gd name="T1" fmla="*/ 3 h 6"/>
                  <a:gd name="T2" fmla="*/ 3 w 8"/>
                  <a:gd name="T3" fmla="*/ 1 h 6"/>
                  <a:gd name="T4" fmla="*/ 3 w 8"/>
                  <a:gd name="T5" fmla="*/ 4 h 6"/>
                  <a:gd name="T6" fmla="*/ 8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6" y="3"/>
                      <a:pt x="7" y="0"/>
                      <a:pt x="3" y="1"/>
                    </a:cubicBezTo>
                    <a:cubicBezTo>
                      <a:pt x="2" y="2"/>
                      <a:pt x="0" y="4"/>
                      <a:pt x="3" y="4"/>
                    </a:cubicBezTo>
                    <a:cubicBezTo>
                      <a:pt x="5" y="6"/>
                      <a:pt x="7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1" name="Freeform 6532"/>
              <p:cNvSpPr/>
              <p:nvPr/>
            </p:nvSpPr>
            <p:spPr bwMode="auto">
              <a:xfrm>
                <a:off x="6311901" y="1112839"/>
                <a:ext cx="77788" cy="12700"/>
              </a:xfrm>
              <a:custGeom>
                <a:avLst/>
                <a:gdLst>
                  <a:gd name="T0" fmla="*/ 23 w 50"/>
                  <a:gd name="T1" fmla="*/ 0 h 8"/>
                  <a:gd name="T2" fmla="*/ 13 w 50"/>
                  <a:gd name="T3" fmla="*/ 3 h 8"/>
                  <a:gd name="T4" fmla="*/ 7 w 50"/>
                  <a:gd name="T5" fmla="*/ 2 h 8"/>
                  <a:gd name="T6" fmla="*/ 0 w 50"/>
                  <a:gd name="T7" fmla="*/ 4 h 8"/>
                  <a:gd name="T8" fmla="*/ 11 w 50"/>
                  <a:gd name="T9" fmla="*/ 6 h 8"/>
                  <a:gd name="T10" fmla="*/ 26 w 50"/>
                  <a:gd name="T11" fmla="*/ 4 h 8"/>
                  <a:gd name="T12" fmla="*/ 40 w 50"/>
                  <a:gd name="T13" fmla="*/ 7 h 8"/>
                  <a:gd name="T14" fmla="*/ 50 w 50"/>
                  <a:gd name="T15" fmla="*/ 4 h 8"/>
                  <a:gd name="T16" fmla="*/ 41 w 50"/>
                  <a:gd name="T17" fmla="*/ 0 h 8"/>
                  <a:gd name="T18" fmla="*/ 36 w 50"/>
                  <a:gd name="T19" fmla="*/ 3 h 8"/>
                  <a:gd name="T20" fmla="*/ 31 w 50"/>
                  <a:gd name="T21" fmla="*/ 0 h 8"/>
                  <a:gd name="T22" fmla="*/ 30 w 50"/>
                  <a:gd name="T23" fmla="*/ 0 h 8"/>
                  <a:gd name="T24" fmla="*/ 31 w 50"/>
                  <a:gd name="T25" fmla="*/ 1 h 8"/>
                  <a:gd name="T26" fmla="*/ 25 w 50"/>
                  <a:gd name="T27" fmla="*/ 3 h 8"/>
                  <a:gd name="T28" fmla="*/ 23 w 50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8">
                    <a:moveTo>
                      <a:pt x="23" y="0"/>
                    </a:moveTo>
                    <a:cubicBezTo>
                      <a:pt x="20" y="1"/>
                      <a:pt x="14" y="0"/>
                      <a:pt x="13" y="3"/>
                    </a:cubicBezTo>
                    <a:cubicBezTo>
                      <a:pt x="11" y="3"/>
                      <a:pt x="8" y="4"/>
                      <a:pt x="7" y="2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6" y="4"/>
                      <a:pt x="23" y="7"/>
                      <a:pt x="26" y="4"/>
                    </a:cubicBezTo>
                    <a:cubicBezTo>
                      <a:pt x="29" y="8"/>
                      <a:pt x="36" y="4"/>
                      <a:pt x="40" y="7"/>
                    </a:cubicBezTo>
                    <a:cubicBezTo>
                      <a:pt x="42" y="4"/>
                      <a:pt x="46" y="6"/>
                      <a:pt x="50" y="4"/>
                    </a:cubicBezTo>
                    <a:cubicBezTo>
                      <a:pt x="47" y="4"/>
                      <a:pt x="44" y="1"/>
                      <a:pt x="41" y="0"/>
                    </a:cubicBezTo>
                    <a:cubicBezTo>
                      <a:pt x="38" y="0"/>
                      <a:pt x="40" y="3"/>
                      <a:pt x="36" y="3"/>
                    </a:cubicBezTo>
                    <a:cubicBezTo>
                      <a:pt x="34" y="1"/>
                      <a:pt x="28" y="2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1" y="3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2" name="Freeform 6533"/>
              <p:cNvSpPr/>
              <p:nvPr/>
            </p:nvSpPr>
            <p:spPr bwMode="auto">
              <a:xfrm>
                <a:off x="6146801" y="1111251"/>
                <a:ext cx="23813" cy="7938"/>
              </a:xfrm>
              <a:custGeom>
                <a:avLst/>
                <a:gdLst>
                  <a:gd name="T0" fmla="*/ 15 w 15"/>
                  <a:gd name="T1" fmla="*/ 3 h 5"/>
                  <a:gd name="T2" fmla="*/ 0 w 15"/>
                  <a:gd name="T3" fmla="*/ 3 h 5"/>
                  <a:gd name="T4" fmla="*/ 1 w 15"/>
                  <a:gd name="T5" fmla="*/ 3 h 5"/>
                  <a:gd name="T6" fmla="*/ 3 w 15"/>
                  <a:gd name="T7" fmla="*/ 5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9" y="3"/>
                      <a:pt x="4" y="0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4" y="4"/>
                      <a:pt x="3" y="5"/>
                    </a:cubicBezTo>
                    <a:cubicBezTo>
                      <a:pt x="6" y="2"/>
                      <a:pt x="11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3" name="Freeform 6534"/>
              <p:cNvSpPr/>
              <p:nvPr/>
            </p:nvSpPr>
            <p:spPr bwMode="auto">
              <a:xfrm>
                <a:off x="6129338" y="1114426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4" name="Freeform 6535"/>
              <p:cNvSpPr/>
              <p:nvPr/>
            </p:nvSpPr>
            <p:spPr bwMode="auto">
              <a:xfrm>
                <a:off x="6135688" y="111283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5" name="Freeform 6536"/>
              <p:cNvSpPr/>
              <p:nvPr/>
            </p:nvSpPr>
            <p:spPr bwMode="auto">
              <a:xfrm>
                <a:off x="6089651" y="111601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6" name="Freeform 6537"/>
              <p:cNvSpPr/>
              <p:nvPr/>
            </p:nvSpPr>
            <p:spPr bwMode="auto">
              <a:xfrm>
                <a:off x="6391276" y="111601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7" name="Freeform 6538"/>
              <p:cNvSpPr/>
              <p:nvPr/>
            </p:nvSpPr>
            <p:spPr bwMode="auto">
              <a:xfrm>
                <a:off x="6165851" y="1122364"/>
                <a:ext cx="34925" cy="9525"/>
              </a:xfrm>
              <a:custGeom>
                <a:avLst/>
                <a:gdLst>
                  <a:gd name="T0" fmla="*/ 23 w 23"/>
                  <a:gd name="T1" fmla="*/ 1 h 6"/>
                  <a:gd name="T2" fmla="*/ 17 w 23"/>
                  <a:gd name="T3" fmla="*/ 0 h 6"/>
                  <a:gd name="T4" fmla="*/ 0 w 23"/>
                  <a:gd name="T5" fmla="*/ 1 h 6"/>
                  <a:gd name="T6" fmla="*/ 3 w 23"/>
                  <a:gd name="T7" fmla="*/ 3 h 6"/>
                  <a:gd name="T8" fmla="*/ 23 w 2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1"/>
                    </a:moveTo>
                    <a:cubicBezTo>
                      <a:pt x="21" y="0"/>
                      <a:pt x="18" y="1"/>
                      <a:pt x="17" y="0"/>
                    </a:cubicBezTo>
                    <a:cubicBezTo>
                      <a:pt x="13" y="2"/>
                      <a:pt x="5" y="0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0" y="0"/>
                      <a:pt x="17" y="6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8" name="Freeform 6539"/>
              <p:cNvSpPr/>
              <p:nvPr/>
            </p:nvSpPr>
            <p:spPr bwMode="auto">
              <a:xfrm>
                <a:off x="6162676" y="1128714"/>
                <a:ext cx="20638" cy="4763"/>
              </a:xfrm>
              <a:custGeom>
                <a:avLst/>
                <a:gdLst>
                  <a:gd name="T0" fmla="*/ 14 w 14"/>
                  <a:gd name="T1" fmla="*/ 1 h 4"/>
                  <a:gd name="T2" fmla="*/ 0 w 14"/>
                  <a:gd name="T3" fmla="*/ 1 h 4"/>
                  <a:gd name="T4" fmla="*/ 0 w 14"/>
                  <a:gd name="T5" fmla="*/ 2 h 4"/>
                  <a:gd name="T6" fmla="*/ 2 w 14"/>
                  <a:gd name="T7" fmla="*/ 2 h 4"/>
                  <a:gd name="T8" fmla="*/ 14 w 1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1"/>
                    </a:moveTo>
                    <a:cubicBezTo>
                      <a:pt x="10" y="1"/>
                      <a:pt x="5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2"/>
                      <a:pt x="10" y="4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9" name="Freeform 6540"/>
              <p:cNvSpPr/>
              <p:nvPr/>
            </p:nvSpPr>
            <p:spPr bwMode="auto">
              <a:xfrm>
                <a:off x="6240463" y="11303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0" name="Freeform 6541"/>
              <p:cNvSpPr/>
              <p:nvPr/>
            </p:nvSpPr>
            <p:spPr bwMode="auto">
              <a:xfrm>
                <a:off x="6256338" y="1128714"/>
                <a:ext cx="9525" cy="476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3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3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1" name="Freeform 6542"/>
              <p:cNvSpPr/>
              <p:nvPr/>
            </p:nvSpPr>
            <p:spPr bwMode="auto">
              <a:xfrm>
                <a:off x="6249988" y="11303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2" name="Freeform 6543"/>
              <p:cNvSpPr/>
              <p:nvPr/>
            </p:nvSpPr>
            <p:spPr bwMode="auto">
              <a:xfrm>
                <a:off x="6275388" y="1131889"/>
                <a:ext cx="19050" cy="3175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0 h 3"/>
                  <a:gd name="T4" fmla="*/ 2 w 12"/>
                  <a:gd name="T5" fmla="*/ 1 h 3"/>
                  <a:gd name="T6" fmla="*/ 3 w 12"/>
                  <a:gd name="T7" fmla="*/ 1 h 3"/>
                  <a:gd name="T8" fmla="*/ 12 w 1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9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3" name="Freeform 6544"/>
              <p:cNvSpPr/>
              <p:nvPr/>
            </p:nvSpPr>
            <p:spPr bwMode="auto">
              <a:xfrm>
                <a:off x="5916613" y="11445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1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4" name="Freeform 6545"/>
              <p:cNvSpPr/>
              <p:nvPr/>
            </p:nvSpPr>
            <p:spPr bwMode="auto">
              <a:xfrm>
                <a:off x="5997576" y="11445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5" name="Freeform 6546"/>
              <p:cNvSpPr/>
              <p:nvPr/>
            </p:nvSpPr>
            <p:spPr bwMode="auto">
              <a:xfrm>
                <a:off x="6034088" y="1143001"/>
                <a:ext cx="9525" cy="6350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1 w 6"/>
                  <a:gd name="T5" fmla="*/ 3 h 4"/>
                  <a:gd name="T6" fmla="*/ 6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6" y="0"/>
                      <a:pt x="1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6" name="Freeform 6547"/>
              <p:cNvSpPr/>
              <p:nvPr/>
            </p:nvSpPr>
            <p:spPr bwMode="auto">
              <a:xfrm>
                <a:off x="6053138" y="11445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7" name="Freeform 6548"/>
              <p:cNvSpPr/>
              <p:nvPr/>
            </p:nvSpPr>
            <p:spPr bwMode="auto">
              <a:xfrm>
                <a:off x="6064251" y="1150939"/>
                <a:ext cx="38100" cy="15875"/>
              </a:xfrm>
              <a:custGeom>
                <a:avLst/>
                <a:gdLst>
                  <a:gd name="T0" fmla="*/ 25 w 25"/>
                  <a:gd name="T1" fmla="*/ 1 h 10"/>
                  <a:gd name="T2" fmla="*/ 25 w 25"/>
                  <a:gd name="T3" fmla="*/ 0 h 10"/>
                  <a:gd name="T4" fmla="*/ 6 w 25"/>
                  <a:gd name="T5" fmla="*/ 0 h 10"/>
                  <a:gd name="T6" fmla="*/ 1 w 25"/>
                  <a:gd name="T7" fmla="*/ 3 h 10"/>
                  <a:gd name="T8" fmla="*/ 2 w 25"/>
                  <a:gd name="T9" fmla="*/ 4 h 10"/>
                  <a:gd name="T10" fmla="*/ 3 w 25"/>
                  <a:gd name="T11" fmla="*/ 4 h 10"/>
                  <a:gd name="T12" fmla="*/ 5 w 25"/>
                  <a:gd name="T13" fmla="*/ 5 h 10"/>
                  <a:gd name="T14" fmla="*/ 4 w 25"/>
                  <a:gd name="T15" fmla="*/ 6 h 10"/>
                  <a:gd name="T16" fmla="*/ 0 w 25"/>
                  <a:gd name="T17" fmla="*/ 9 h 10"/>
                  <a:gd name="T18" fmla="*/ 9 w 25"/>
                  <a:gd name="T19" fmla="*/ 9 h 10"/>
                  <a:gd name="T20" fmla="*/ 18 w 25"/>
                  <a:gd name="T21" fmla="*/ 9 h 10"/>
                  <a:gd name="T22" fmla="*/ 21 w 25"/>
                  <a:gd name="T23" fmla="*/ 4 h 10"/>
                  <a:gd name="T24" fmla="*/ 15 w 25"/>
                  <a:gd name="T25" fmla="*/ 3 h 10"/>
                  <a:gd name="T26" fmla="*/ 25 w 25"/>
                  <a:gd name="T2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25" y="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2" y="0"/>
                      <a:pt x="6" y="0"/>
                    </a:cubicBezTo>
                    <a:cubicBezTo>
                      <a:pt x="7" y="2"/>
                      <a:pt x="3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2" y="5"/>
                      <a:pt x="2" y="8"/>
                      <a:pt x="0" y="9"/>
                    </a:cubicBezTo>
                    <a:cubicBezTo>
                      <a:pt x="3" y="9"/>
                      <a:pt x="7" y="10"/>
                      <a:pt x="9" y="9"/>
                    </a:cubicBezTo>
                    <a:cubicBezTo>
                      <a:pt x="11" y="8"/>
                      <a:pt x="16" y="8"/>
                      <a:pt x="18" y="9"/>
                    </a:cubicBezTo>
                    <a:cubicBezTo>
                      <a:pt x="20" y="8"/>
                      <a:pt x="22" y="6"/>
                      <a:pt x="21" y="4"/>
                    </a:cubicBezTo>
                    <a:cubicBezTo>
                      <a:pt x="20" y="3"/>
                      <a:pt x="15" y="6"/>
                      <a:pt x="15" y="3"/>
                    </a:cubicBezTo>
                    <a:cubicBezTo>
                      <a:pt x="17" y="1"/>
                      <a:pt x="21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8" name="Freeform 6549"/>
              <p:cNvSpPr/>
              <p:nvPr/>
            </p:nvSpPr>
            <p:spPr bwMode="auto">
              <a:xfrm>
                <a:off x="6059488" y="1165226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9" name="Freeform 6550"/>
              <p:cNvSpPr/>
              <p:nvPr/>
            </p:nvSpPr>
            <p:spPr bwMode="auto">
              <a:xfrm>
                <a:off x="6113463" y="1149351"/>
                <a:ext cx="41275" cy="17463"/>
              </a:xfrm>
              <a:custGeom>
                <a:avLst/>
                <a:gdLst>
                  <a:gd name="T0" fmla="*/ 22 w 26"/>
                  <a:gd name="T1" fmla="*/ 9 h 11"/>
                  <a:gd name="T2" fmla="*/ 24 w 26"/>
                  <a:gd name="T3" fmla="*/ 4 h 11"/>
                  <a:gd name="T4" fmla="*/ 22 w 26"/>
                  <a:gd name="T5" fmla="*/ 6 h 11"/>
                  <a:gd name="T6" fmla="*/ 15 w 26"/>
                  <a:gd name="T7" fmla="*/ 3 h 11"/>
                  <a:gd name="T8" fmla="*/ 17 w 26"/>
                  <a:gd name="T9" fmla="*/ 2 h 11"/>
                  <a:gd name="T10" fmla="*/ 16 w 26"/>
                  <a:gd name="T11" fmla="*/ 1 h 11"/>
                  <a:gd name="T12" fmla="*/ 10 w 26"/>
                  <a:gd name="T13" fmla="*/ 2 h 11"/>
                  <a:gd name="T14" fmla="*/ 13 w 26"/>
                  <a:gd name="T15" fmla="*/ 3 h 11"/>
                  <a:gd name="T16" fmla="*/ 0 w 26"/>
                  <a:gd name="T17" fmla="*/ 6 h 11"/>
                  <a:gd name="T18" fmla="*/ 12 w 26"/>
                  <a:gd name="T19" fmla="*/ 7 h 11"/>
                  <a:gd name="T20" fmla="*/ 22 w 26"/>
                  <a:gd name="T2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1">
                    <a:moveTo>
                      <a:pt x="22" y="9"/>
                    </a:moveTo>
                    <a:cubicBezTo>
                      <a:pt x="26" y="10"/>
                      <a:pt x="24" y="5"/>
                      <a:pt x="24" y="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4"/>
                      <a:pt x="17" y="5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4" y="2"/>
                      <a:pt x="11" y="0"/>
                      <a:pt x="10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8" y="3"/>
                      <a:pt x="4" y="4"/>
                      <a:pt x="0" y="6"/>
                    </a:cubicBezTo>
                    <a:cubicBezTo>
                      <a:pt x="5" y="5"/>
                      <a:pt x="8" y="4"/>
                      <a:pt x="12" y="7"/>
                    </a:cubicBezTo>
                    <a:cubicBezTo>
                      <a:pt x="11" y="11"/>
                      <a:pt x="18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0" name="Freeform 6551"/>
              <p:cNvSpPr/>
              <p:nvPr/>
            </p:nvSpPr>
            <p:spPr bwMode="auto">
              <a:xfrm>
                <a:off x="5965826" y="11525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1" name="Freeform 6552"/>
              <p:cNvSpPr/>
              <p:nvPr/>
            </p:nvSpPr>
            <p:spPr bwMode="auto">
              <a:xfrm>
                <a:off x="6026151" y="1152526"/>
                <a:ext cx="23813" cy="12700"/>
              </a:xfrm>
              <a:custGeom>
                <a:avLst/>
                <a:gdLst>
                  <a:gd name="T0" fmla="*/ 5 w 15"/>
                  <a:gd name="T1" fmla="*/ 0 h 8"/>
                  <a:gd name="T2" fmla="*/ 2 w 15"/>
                  <a:gd name="T3" fmla="*/ 7 h 8"/>
                  <a:gd name="T4" fmla="*/ 5 w 15"/>
                  <a:gd name="T5" fmla="*/ 8 h 8"/>
                  <a:gd name="T6" fmla="*/ 4 w 15"/>
                  <a:gd name="T7" fmla="*/ 5 h 8"/>
                  <a:gd name="T8" fmla="*/ 12 w 15"/>
                  <a:gd name="T9" fmla="*/ 6 h 8"/>
                  <a:gd name="T10" fmla="*/ 14 w 15"/>
                  <a:gd name="T11" fmla="*/ 0 h 8"/>
                  <a:gd name="T12" fmla="*/ 5 w 1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5" y="0"/>
                    </a:moveTo>
                    <a:cubicBezTo>
                      <a:pt x="0" y="2"/>
                      <a:pt x="6" y="5"/>
                      <a:pt x="2" y="7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10" y="6"/>
                      <a:pt x="12" y="6"/>
                    </a:cubicBezTo>
                    <a:cubicBezTo>
                      <a:pt x="15" y="4"/>
                      <a:pt x="12" y="2"/>
                      <a:pt x="14" y="0"/>
                    </a:cubicBezTo>
                    <a:cubicBezTo>
                      <a:pt x="11" y="0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2" name="Freeform 6553"/>
              <p:cNvSpPr>
                <a:spLocks noEditPoints="1"/>
              </p:cNvSpPr>
              <p:nvPr/>
            </p:nvSpPr>
            <p:spPr bwMode="auto">
              <a:xfrm>
                <a:off x="5973763" y="1150939"/>
                <a:ext cx="49213" cy="15875"/>
              </a:xfrm>
              <a:custGeom>
                <a:avLst/>
                <a:gdLst>
                  <a:gd name="T0" fmla="*/ 27 w 32"/>
                  <a:gd name="T1" fmla="*/ 2 h 10"/>
                  <a:gd name="T2" fmla="*/ 31 w 32"/>
                  <a:gd name="T3" fmla="*/ 1 h 10"/>
                  <a:gd name="T4" fmla="*/ 18 w 32"/>
                  <a:gd name="T5" fmla="*/ 1 h 10"/>
                  <a:gd name="T6" fmla="*/ 15 w 32"/>
                  <a:gd name="T7" fmla="*/ 5 h 10"/>
                  <a:gd name="T8" fmla="*/ 10 w 32"/>
                  <a:gd name="T9" fmla="*/ 6 h 10"/>
                  <a:gd name="T10" fmla="*/ 8 w 32"/>
                  <a:gd name="T11" fmla="*/ 8 h 10"/>
                  <a:gd name="T12" fmla="*/ 8 w 32"/>
                  <a:gd name="T13" fmla="*/ 7 h 10"/>
                  <a:gd name="T14" fmla="*/ 4 w 32"/>
                  <a:gd name="T15" fmla="*/ 3 h 10"/>
                  <a:gd name="T16" fmla="*/ 0 w 32"/>
                  <a:gd name="T17" fmla="*/ 4 h 10"/>
                  <a:gd name="T18" fmla="*/ 6 w 32"/>
                  <a:gd name="T19" fmla="*/ 6 h 10"/>
                  <a:gd name="T20" fmla="*/ 2 w 32"/>
                  <a:gd name="T21" fmla="*/ 9 h 10"/>
                  <a:gd name="T22" fmla="*/ 3 w 32"/>
                  <a:gd name="T23" fmla="*/ 9 h 10"/>
                  <a:gd name="T24" fmla="*/ 18 w 32"/>
                  <a:gd name="T25" fmla="*/ 10 h 10"/>
                  <a:gd name="T26" fmla="*/ 22 w 32"/>
                  <a:gd name="T27" fmla="*/ 6 h 10"/>
                  <a:gd name="T28" fmla="*/ 28 w 32"/>
                  <a:gd name="T29" fmla="*/ 4 h 10"/>
                  <a:gd name="T30" fmla="*/ 30 w 32"/>
                  <a:gd name="T31" fmla="*/ 6 h 10"/>
                  <a:gd name="T32" fmla="*/ 31 w 32"/>
                  <a:gd name="T33" fmla="*/ 3 h 10"/>
                  <a:gd name="T34" fmla="*/ 27 w 32"/>
                  <a:gd name="T35" fmla="*/ 2 h 10"/>
                  <a:gd name="T36" fmla="*/ 21 w 32"/>
                  <a:gd name="T37" fmla="*/ 3 h 10"/>
                  <a:gd name="T38" fmla="*/ 21 w 32"/>
                  <a:gd name="T39" fmla="*/ 3 h 10"/>
                  <a:gd name="T40" fmla="*/ 24 w 32"/>
                  <a:gd name="T41" fmla="*/ 3 h 10"/>
                  <a:gd name="T42" fmla="*/ 21 w 32"/>
                  <a:gd name="T4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10">
                    <a:moveTo>
                      <a:pt x="27" y="2"/>
                    </a:moveTo>
                    <a:cubicBezTo>
                      <a:pt x="28" y="2"/>
                      <a:pt x="30" y="2"/>
                      <a:pt x="31" y="1"/>
                    </a:cubicBezTo>
                    <a:cubicBezTo>
                      <a:pt x="27" y="0"/>
                      <a:pt x="22" y="2"/>
                      <a:pt x="18" y="1"/>
                    </a:cubicBezTo>
                    <a:cubicBezTo>
                      <a:pt x="17" y="2"/>
                      <a:pt x="15" y="3"/>
                      <a:pt x="15" y="5"/>
                    </a:cubicBezTo>
                    <a:cubicBezTo>
                      <a:pt x="15" y="6"/>
                      <a:pt x="11" y="7"/>
                      <a:pt x="10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4"/>
                      <a:pt x="3" y="6"/>
                      <a:pt x="4" y="3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1" y="7"/>
                      <a:pt x="5" y="4"/>
                      <a:pt x="6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9" y="7"/>
                      <a:pt x="12" y="10"/>
                      <a:pt x="18" y="10"/>
                    </a:cubicBezTo>
                    <a:cubicBezTo>
                      <a:pt x="21" y="10"/>
                      <a:pt x="23" y="8"/>
                      <a:pt x="22" y="6"/>
                    </a:cubicBezTo>
                    <a:cubicBezTo>
                      <a:pt x="22" y="5"/>
                      <a:pt x="26" y="4"/>
                      <a:pt x="28" y="4"/>
                    </a:cubicBezTo>
                    <a:cubicBezTo>
                      <a:pt x="28" y="5"/>
                      <a:pt x="28" y="6"/>
                      <a:pt x="30" y="6"/>
                    </a:cubicBezTo>
                    <a:cubicBezTo>
                      <a:pt x="32" y="6"/>
                      <a:pt x="31" y="5"/>
                      <a:pt x="31" y="3"/>
                    </a:cubicBezTo>
                    <a:cubicBezTo>
                      <a:pt x="30" y="4"/>
                      <a:pt x="27" y="4"/>
                      <a:pt x="27" y="2"/>
                    </a:cubicBezTo>
                    <a:close/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3" name="Freeform 6554"/>
              <p:cNvSpPr/>
              <p:nvPr/>
            </p:nvSpPr>
            <p:spPr bwMode="auto">
              <a:xfrm>
                <a:off x="6164263" y="1152526"/>
                <a:ext cx="46038" cy="12700"/>
              </a:xfrm>
              <a:custGeom>
                <a:avLst/>
                <a:gdLst>
                  <a:gd name="T0" fmla="*/ 0 w 30"/>
                  <a:gd name="T1" fmla="*/ 5 h 8"/>
                  <a:gd name="T2" fmla="*/ 8 w 30"/>
                  <a:gd name="T3" fmla="*/ 4 h 8"/>
                  <a:gd name="T4" fmla="*/ 12 w 30"/>
                  <a:gd name="T5" fmla="*/ 8 h 8"/>
                  <a:gd name="T6" fmla="*/ 25 w 30"/>
                  <a:gd name="T7" fmla="*/ 8 h 8"/>
                  <a:gd name="T8" fmla="*/ 25 w 30"/>
                  <a:gd name="T9" fmla="*/ 3 h 8"/>
                  <a:gd name="T10" fmla="*/ 12 w 30"/>
                  <a:gd name="T11" fmla="*/ 2 h 8"/>
                  <a:gd name="T12" fmla="*/ 18 w 30"/>
                  <a:gd name="T13" fmla="*/ 0 h 8"/>
                  <a:gd name="T14" fmla="*/ 9 w 30"/>
                  <a:gd name="T15" fmla="*/ 0 h 8"/>
                  <a:gd name="T16" fmla="*/ 11 w 30"/>
                  <a:gd name="T17" fmla="*/ 2 h 8"/>
                  <a:gd name="T18" fmla="*/ 0 w 30"/>
                  <a:gd name="T19" fmla="*/ 3 h 8"/>
                  <a:gd name="T20" fmla="*/ 0 w 30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3" y="4"/>
                      <a:pt x="6" y="3"/>
                      <a:pt x="8" y="4"/>
                    </a:cubicBezTo>
                    <a:cubicBezTo>
                      <a:pt x="9" y="6"/>
                      <a:pt x="15" y="6"/>
                      <a:pt x="12" y="8"/>
                    </a:cubicBezTo>
                    <a:cubicBezTo>
                      <a:pt x="16" y="8"/>
                      <a:pt x="20" y="8"/>
                      <a:pt x="25" y="8"/>
                    </a:cubicBezTo>
                    <a:cubicBezTo>
                      <a:pt x="30" y="7"/>
                      <a:pt x="21" y="6"/>
                      <a:pt x="25" y="3"/>
                    </a:cubicBezTo>
                    <a:cubicBezTo>
                      <a:pt x="20" y="2"/>
                      <a:pt x="16" y="3"/>
                      <a:pt x="12" y="2"/>
                    </a:cubicBezTo>
                    <a:cubicBezTo>
                      <a:pt x="14" y="0"/>
                      <a:pt x="17" y="2"/>
                      <a:pt x="18" y="0"/>
                    </a:cubicBezTo>
                    <a:cubicBezTo>
                      <a:pt x="15" y="0"/>
                      <a:pt x="13" y="0"/>
                      <a:pt x="9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7" y="3"/>
                      <a:pt x="4" y="2"/>
                      <a:pt x="0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4" name="Freeform 6555"/>
              <p:cNvSpPr/>
              <p:nvPr/>
            </p:nvSpPr>
            <p:spPr bwMode="auto">
              <a:xfrm>
                <a:off x="6213476" y="1147764"/>
                <a:ext cx="63500" cy="19050"/>
              </a:xfrm>
              <a:custGeom>
                <a:avLst/>
                <a:gdLst>
                  <a:gd name="T0" fmla="*/ 23 w 41"/>
                  <a:gd name="T1" fmla="*/ 8 h 12"/>
                  <a:gd name="T2" fmla="*/ 27 w 41"/>
                  <a:gd name="T3" fmla="*/ 12 h 12"/>
                  <a:gd name="T4" fmla="*/ 30 w 41"/>
                  <a:gd name="T5" fmla="*/ 10 h 12"/>
                  <a:gd name="T6" fmla="*/ 35 w 41"/>
                  <a:gd name="T7" fmla="*/ 10 h 12"/>
                  <a:gd name="T8" fmla="*/ 34 w 41"/>
                  <a:gd name="T9" fmla="*/ 9 h 12"/>
                  <a:gd name="T10" fmla="*/ 41 w 41"/>
                  <a:gd name="T11" fmla="*/ 4 h 12"/>
                  <a:gd name="T12" fmla="*/ 36 w 41"/>
                  <a:gd name="T13" fmla="*/ 4 h 12"/>
                  <a:gd name="T14" fmla="*/ 24 w 41"/>
                  <a:gd name="T15" fmla="*/ 4 h 12"/>
                  <a:gd name="T16" fmla="*/ 11 w 41"/>
                  <a:gd name="T17" fmla="*/ 5 h 12"/>
                  <a:gd name="T18" fmla="*/ 9 w 41"/>
                  <a:gd name="T19" fmla="*/ 3 h 12"/>
                  <a:gd name="T20" fmla="*/ 0 w 41"/>
                  <a:gd name="T21" fmla="*/ 8 h 12"/>
                  <a:gd name="T22" fmla="*/ 4 w 41"/>
                  <a:gd name="T23" fmla="*/ 8 h 12"/>
                  <a:gd name="T24" fmla="*/ 14 w 41"/>
                  <a:gd name="T25" fmla="*/ 10 h 12"/>
                  <a:gd name="T26" fmla="*/ 23 w 4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12">
                    <a:moveTo>
                      <a:pt x="23" y="8"/>
                    </a:moveTo>
                    <a:cubicBezTo>
                      <a:pt x="24" y="10"/>
                      <a:pt x="25" y="12"/>
                      <a:pt x="27" y="12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1"/>
                      <a:pt x="34" y="11"/>
                      <a:pt x="35" y="1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40" y="5"/>
                      <a:pt x="41" y="4"/>
                    </a:cubicBezTo>
                    <a:cubicBezTo>
                      <a:pt x="40" y="4"/>
                      <a:pt x="37" y="3"/>
                      <a:pt x="36" y="4"/>
                    </a:cubicBezTo>
                    <a:cubicBezTo>
                      <a:pt x="32" y="3"/>
                      <a:pt x="27" y="8"/>
                      <a:pt x="24" y="4"/>
                    </a:cubicBezTo>
                    <a:cubicBezTo>
                      <a:pt x="20" y="6"/>
                      <a:pt x="13" y="0"/>
                      <a:pt x="11" y="5"/>
                    </a:cubicBezTo>
                    <a:cubicBezTo>
                      <a:pt x="12" y="4"/>
                      <a:pt x="11" y="3"/>
                      <a:pt x="9" y="3"/>
                    </a:cubicBezTo>
                    <a:cubicBezTo>
                      <a:pt x="9" y="7"/>
                      <a:pt x="1" y="4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9"/>
                      <a:pt x="11" y="9"/>
                      <a:pt x="14" y="10"/>
                    </a:cubicBezTo>
                    <a:cubicBezTo>
                      <a:pt x="18" y="12"/>
                      <a:pt x="19" y="9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5" name="Freeform 6556"/>
              <p:cNvSpPr/>
              <p:nvPr/>
            </p:nvSpPr>
            <p:spPr bwMode="auto">
              <a:xfrm>
                <a:off x="6221413" y="1152526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6" name="Freeform 6557"/>
              <p:cNvSpPr/>
              <p:nvPr/>
            </p:nvSpPr>
            <p:spPr bwMode="auto">
              <a:xfrm>
                <a:off x="6223001" y="1154114"/>
                <a:ext cx="188913" cy="30163"/>
              </a:xfrm>
              <a:custGeom>
                <a:avLst/>
                <a:gdLst>
                  <a:gd name="T0" fmla="*/ 108 w 122"/>
                  <a:gd name="T1" fmla="*/ 0 h 19"/>
                  <a:gd name="T2" fmla="*/ 81 w 122"/>
                  <a:gd name="T3" fmla="*/ 1 h 19"/>
                  <a:gd name="T4" fmla="*/ 70 w 122"/>
                  <a:gd name="T5" fmla="*/ 1 h 19"/>
                  <a:gd name="T6" fmla="*/ 55 w 122"/>
                  <a:gd name="T7" fmla="*/ 4 h 19"/>
                  <a:gd name="T8" fmla="*/ 58 w 122"/>
                  <a:gd name="T9" fmla="*/ 7 h 19"/>
                  <a:gd name="T10" fmla="*/ 55 w 122"/>
                  <a:gd name="T11" fmla="*/ 10 h 19"/>
                  <a:gd name="T12" fmla="*/ 44 w 122"/>
                  <a:gd name="T13" fmla="*/ 9 h 19"/>
                  <a:gd name="T14" fmla="*/ 53 w 122"/>
                  <a:gd name="T15" fmla="*/ 8 h 19"/>
                  <a:gd name="T16" fmla="*/ 52 w 122"/>
                  <a:gd name="T17" fmla="*/ 3 h 19"/>
                  <a:gd name="T18" fmla="*/ 38 w 122"/>
                  <a:gd name="T19" fmla="*/ 1 h 19"/>
                  <a:gd name="T20" fmla="*/ 38 w 122"/>
                  <a:gd name="T21" fmla="*/ 2 h 19"/>
                  <a:gd name="T22" fmla="*/ 32 w 122"/>
                  <a:gd name="T23" fmla="*/ 7 h 19"/>
                  <a:gd name="T24" fmla="*/ 39 w 122"/>
                  <a:gd name="T25" fmla="*/ 10 h 19"/>
                  <a:gd name="T26" fmla="*/ 21 w 122"/>
                  <a:gd name="T27" fmla="*/ 9 h 19"/>
                  <a:gd name="T28" fmla="*/ 0 w 122"/>
                  <a:gd name="T29" fmla="*/ 11 h 19"/>
                  <a:gd name="T30" fmla="*/ 3 w 122"/>
                  <a:gd name="T31" fmla="*/ 14 h 19"/>
                  <a:gd name="T32" fmla="*/ 5 w 122"/>
                  <a:gd name="T33" fmla="*/ 12 h 19"/>
                  <a:gd name="T34" fmla="*/ 16 w 122"/>
                  <a:gd name="T35" fmla="*/ 13 h 19"/>
                  <a:gd name="T36" fmla="*/ 31 w 122"/>
                  <a:gd name="T37" fmla="*/ 12 h 19"/>
                  <a:gd name="T38" fmla="*/ 38 w 122"/>
                  <a:gd name="T39" fmla="*/ 15 h 19"/>
                  <a:gd name="T40" fmla="*/ 37 w 122"/>
                  <a:gd name="T41" fmla="*/ 14 h 19"/>
                  <a:gd name="T42" fmla="*/ 52 w 122"/>
                  <a:gd name="T43" fmla="*/ 15 h 19"/>
                  <a:gd name="T44" fmla="*/ 52 w 122"/>
                  <a:gd name="T45" fmla="*/ 14 h 19"/>
                  <a:gd name="T46" fmla="*/ 55 w 122"/>
                  <a:gd name="T47" fmla="*/ 18 h 19"/>
                  <a:gd name="T48" fmla="*/ 57 w 122"/>
                  <a:gd name="T49" fmla="*/ 17 h 19"/>
                  <a:gd name="T50" fmla="*/ 57 w 122"/>
                  <a:gd name="T51" fmla="*/ 15 h 19"/>
                  <a:gd name="T52" fmla="*/ 66 w 122"/>
                  <a:gd name="T53" fmla="*/ 14 h 19"/>
                  <a:gd name="T54" fmla="*/ 75 w 122"/>
                  <a:gd name="T55" fmla="*/ 16 h 19"/>
                  <a:gd name="T56" fmla="*/ 84 w 122"/>
                  <a:gd name="T57" fmla="*/ 14 h 19"/>
                  <a:gd name="T58" fmla="*/ 83 w 122"/>
                  <a:gd name="T59" fmla="*/ 16 h 19"/>
                  <a:gd name="T60" fmla="*/ 88 w 122"/>
                  <a:gd name="T61" fmla="*/ 14 h 19"/>
                  <a:gd name="T62" fmla="*/ 109 w 122"/>
                  <a:gd name="T63" fmla="*/ 12 h 19"/>
                  <a:gd name="T64" fmla="*/ 118 w 122"/>
                  <a:gd name="T65" fmla="*/ 9 h 19"/>
                  <a:gd name="T66" fmla="*/ 121 w 122"/>
                  <a:gd name="T67" fmla="*/ 6 h 19"/>
                  <a:gd name="T68" fmla="*/ 108 w 122"/>
                  <a:gd name="T6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19">
                    <a:moveTo>
                      <a:pt x="108" y="0"/>
                    </a:moveTo>
                    <a:cubicBezTo>
                      <a:pt x="99" y="1"/>
                      <a:pt x="90" y="3"/>
                      <a:pt x="81" y="1"/>
                    </a:cubicBezTo>
                    <a:cubicBezTo>
                      <a:pt x="77" y="2"/>
                      <a:pt x="73" y="3"/>
                      <a:pt x="70" y="1"/>
                    </a:cubicBezTo>
                    <a:cubicBezTo>
                      <a:pt x="68" y="5"/>
                      <a:pt x="59" y="3"/>
                      <a:pt x="55" y="4"/>
                    </a:cubicBezTo>
                    <a:cubicBezTo>
                      <a:pt x="55" y="5"/>
                      <a:pt x="56" y="6"/>
                      <a:pt x="58" y="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2" y="13"/>
                      <a:pt x="48" y="9"/>
                      <a:pt x="44" y="9"/>
                    </a:cubicBezTo>
                    <a:cubicBezTo>
                      <a:pt x="46" y="7"/>
                      <a:pt x="51" y="9"/>
                      <a:pt x="53" y="8"/>
                    </a:cubicBezTo>
                    <a:cubicBezTo>
                      <a:pt x="53" y="6"/>
                      <a:pt x="54" y="4"/>
                      <a:pt x="52" y="3"/>
                    </a:cubicBezTo>
                    <a:cubicBezTo>
                      <a:pt x="47" y="4"/>
                      <a:pt x="41" y="3"/>
                      <a:pt x="38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2"/>
                      <a:pt x="36" y="6"/>
                      <a:pt x="32" y="7"/>
                    </a:cubicBezTo>
                    <a:cubicBezTo>
                      <a:pt x="34" y="8"/>
                      <a:pt x="38" y="7"/>
                      <a:pt x="39" y="10"/>
                    </a:cubicBezTo>
                    <a:cubicBezTo>
                      <a:pt x="35" y="11"/>
                      <a:pt x="26" y="11"/>
                      <a:pt x="21" y="9"/>
                    </a:cubicBezTo>
                    <a:cubicBezTo>
                      <a:pt x="14" y="11"/>
                      <a:pt x="6" y="10"/>
                      <a:pt x="0" y="11"/>
                    </a:cubicBezTo>
                    <a:cubicBezTo>
                      <a:pt x="3" y="11"/>
                      <a:pt x="1" y="13"/>
                      <a:pt x="3" y="14"/>
                    </a:cubicBezTo>
                    <a:cubicBezTo>
                      <a:pt x="5" y="14"/>
                      <a:pt x="3" y="12"/>
                      <a:pt x="5" y="12"/>
                    </a:cubicBezTo>
                    <a:cubicBezTo>
                      <a:pt x="8" y="14"/>
                      <a:pt x="14" y="10"/>
                      <a:pt x="16" y="13"/>
                    </a:cubicBezTo>
                    <a:cubicBezTo>
                      <a:pt x="19" y="12"/>
                      <a:pt x="26" y="12"/>
                      <a:pt x="31" y="12"/>
                    </a:cubicBezTo>
                    <a:cubicBezTo>
                      <a:pt x="36" y="11"/>
                      <a:pt x="32" y="16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2" y="13"/>
                      <a:pt x="48" y="12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4" y="15"/>
                      <a:pt x="56" y="16"/>
                      <a:pt x="55" y="18"/>
                    </a:cubicBezTo>
                    <a:cubicBezTo>
                      <a:pt x="56" y="18"/>
                      <a:pt x="56" y="17"/>
                      <a:pt x="57" y="17"/>
                    </a:cubicBezTo>
                    <a:cubicBezTo>
                      <a:pt x="56" y="16"/>
                      <a:pt x="55" y="16"/>
                      <a:pt x="57" y="15"/>
                    </a:cubicBezTo>
                    <a:cubicBezTo>
                      <a:pt x="60" y="17"/>
                      <a:pt x="62" y="13"/>
                      <a:pt x="66" y="14"/>
                    </a:cubicBezTo>
                    <a:cubicBezTo>
                      <a:pt x="68" y="18"/>
                      <a:pt x="73" y="12"/>
                      <a:pt x="75" y="16"/>
                    </a:cubicBezTo>
                    <a:cubicBezTo>
                      <a:pt x="80" y="19"/>
                      <a:pt x="79" y="12"/>
                      <a:pt x="84" y="14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4"/>
                      <a:pt x="102" y="14"/>
                      <a:pt x="109" y="12"/>
                    </a:cubicBezTo>
                    <a:cubicBezTo>
                      <a:pt x="111" y="12"/>
                      <a:pt x="115" y="10"/>
                      <a:pt x="118" y="9"/>
                    </a:cubicBezTo>
                    <a:cubicBezTo>
                      <a:pt x="118" y="8"/>
                      <a:pt x="122" y="7"/>
                      <a:pt x="121" y="6"/>
                    </a:cubicBezTo>
                    <a:cubicBezTo>
                      <a:pt x="111" y="8"/>
                      <a:pt x="116" y="0"/>
                      <a:pt x="1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7" name="Freeform 6558"/>
              <p:cNvSpPr/>
              <p:nvPr/>
            </p:nvSpPr>
            <p:spPr bwMode="auto">
              <a:xfrm>
                <a:off x="6319838" y="1155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8" name="Freeform 6559"/>
              <p:cNvSpPr/>
              <p:nvPr/>
            </p:nvSpPr>
            <p:spPr bwMode="auto">
              <a:xfrm>
                <a:off x="6099176" y="11557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2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9" name="Freeform 6560"/>
              <p:cNvSpPr/>
              <p:nvPr/>
            </p:nvSpPr>
            <p:spPr bwMode="auto">
              <a:xfrm>
                <a:off x="5399088" y="1160464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0" name="Freeform 6561"/>
              <p:cNvSpPr/>
              <p:nvPr/>
            </p:nvSpPr>
            <p:spPr bwMode="auto">
              <a:xfrm>
                <a:off x="6018213" y="1160464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1" name="Freeform 6562"/>
              <p:cNvSpPr/>
              <p:nvPr/>
            </p:nvSpPr>
            <p:spPr bwMode="auto">
              <a:xfrm>
                <a:off x="5962651" y="1163639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2" name="Rectangle 6563"/>
              <p:cNvSpPr>
                <a:spLocks noChangeArrowheads="1"/>
              </p:cNvSpPr>
              <p:nvPr/>
            </p:nvSpPr>
            <p:spPr bwMode="auto">
              <a:xfrm>
                <a:off x="5883276" y="1166814"/>
                <a:ext cx="11113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3" name="Freeform 6564"/>
              <p:cNvSpPr/>
              <p:nvPr/>
            </p:nvSpPr>
            <p:spPr bwMode="auto">
              <a:xfrm>
                <a:off x="6167438" y="1166814"/>
                <a:ext cx="46038" cy="12700"/>
              </a:xfrm>
              <a:custGeom>
                <a:avLst/>
                <a:gdLst>
                  <a:gd name="T0" fmla="*/ 18 w 30"/>
                  <a:gd name="T1" fmla="*/ 2 h 8"/>
                  <a:gd name="T2" fmla="*/ 1 w 30"/>
                  <a:gd name="T3" fmla="*/ 4 h 8"/>
                  <a:gd name="T4" fmla="*/ 2 w 30"/>
                  <a:gd name="T5" fmla="*/ 7 h 8"/>
                  <a:gd name="T6" fmla="*/ 5 w 30"/>
                  <a:gd name="T7" fmla="*/ 5 h 8"/>
                  <a:gd name="T8" fmla="*/ 16 w 30"/>
                  <a:gd name="T9" fmla="*/ 4 h 8"/>
                  <a:gd name="T10" fmla="*/ 19 w 30"/>
                  <a:gd name="T11" fmla="*/ 7 h 8"/>
                  <a:gd name="T12" fmla="*/ 14 w 30"/>
                  <a:gd name="T13" fmla="*/ 8 h 8"/>
                  <a:gd name="T14" fmla="*/ 20 w 30"/>
                  <a:gd name="T15" fmla="*/ 8 h 8"/>
                  <a:gd name="T16" fmla="*/ 30 w 30"/>
                  <a:gd name="T17" fmla="*/ 3 h 8"/>
                  <a:gd name="T18" fmla="*/ 18 w 30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8">
                    <a:moveTo>
                      <a:pt x="18" y="2"/>
                    </a:moveTo>
                    <a:cubicBezTo>
                      <a:pt x="12" y="0"/>
                      <a:pt x="7" y="3"/>
                      <a:pt x="1" y="4"/>
                    </a:cubicBezTo>
                    <a:cubicBezTo>
                      <a:pt x="2" y="5"/>
                      <a:pt x="0" y="7"/>
                      <a:pt x="2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5"/>
                      <a:pt x="13" y="5"/>
                      <a:pt x="16" y="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9" y="5"/>
                      <a:pt x="30" y="3"/>
                    </a:cubicBezTo>
                    <a:cubicBezTo>
                      <a:pt x="26" y="2"/>
                      <a:pt x="23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4" name="Freeform 6565"/>
              <p:cNvSpPr/>
              <p:nvPr/>
            </p:nvSpPr>
            <p:spPr bwMode="auto">
              <a:xfrm>
                <a:off x="6127751" y="1174751"/>
                <a:ext cx="12700" cy="9525"/>
              </a:xfrm>
              <a:custGeom>
                <a:avLst/>
                <a:gdLst>
                  <a:gd name="T0" fmla="*/ 5 w 8"/>
                  <a:gd name="T1" fmla="*/ 2 h 6"/>
                  <a:gd name="T2" fmla="*/ 1 w 8"/>
                  <a:gd name="T3" fmla="*/ 1 h 6"/>
                  <a:gd name="T4" fmla="*/ 3 w 8"/>
                  <a:gd name="T5" fmla="*/ 3 h 6"/>
                  <a:gd name="T6" fmla="*/ 0 w 8"/>
                  <a:gd name="T7" fmla="*/ 4 h 6"/>
                  <a:gd name="T8" fmla="*/ 4 w 8"/>
                  <a:gd name="T9" fmla="*/ 6 h 6"/>
                  <a:gd name="T10" fmla="*/ 8 w 8"/>
                  <a:gd name="T11" fmla="*/ 4 h 6"/>
                  <a:gd name="T12" fmla="*/ 5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0"/>
                      <a:pt x="3" y="2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5" name="Freeform 6566"/>
              <p:cNvSpPr/>
              <p:nvPr/>
            </p:nvSpPr>
            <p:spPr bwMode="auto">
              <a:xfrm>
                <a:off x="5969001" y="11779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6" name="Freeform 6567"/>
              <p:cNvSpPr/>
              <p:nvPr/>
            </p:nvSpPr>
            <p:spPr bwMode="auto">
              <a:xfrm>
                <a:off x="5822951" y="1182689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7" name="Freeform 6568"/>
              <p:cNvSpPr/>
              <p:nvPr/>
            </p:nvSpPr>
            <p:spPr bwMode="auto">
              <a:xfrm>
                <a:off x="6313488" y="1179514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8" name="Freeform 6569"/>
              <p:cNvSpPr/>
              <p:nvPr/>
            </p:nvSpPr>
            <p:spPr bwMode="auto">
              <a:xfrm>
                <a:off x="5975351" y="1181101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5 w 5"/>
                  <a:gd name="T5" fmla="*/ 2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9" name="Freeform 6570"/>
              <p:cNvSpPr/>
              <p:nvPr/>
            </p:nvSpPr>
            <p:spPr bwMode="auto">
              <a:xfrm>
                <a:off x="5986463" y="1182689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4" y="0"/>
                    </a:cubicBezTo>
                    <a:cubicBezTo>
                      <a:pt x="4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0" name="Freeform 6571"/>
              <p:cNvSpPr/>
              <p:nvPr/>
            </p:nvSpPr>
            <p:spPr bwMode="auto">
              <a:xfrm>
                <a:off x="6167438" y="11811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1" name="Freeform 6572"/>
              <p:cNvSpPr/>
              <p:nvPr/>
            </p:nvSpPr>
            <p:spPr bwMode="auto">
              <a:xfrm>
                <a:off x="6170613" y="1181101"/>
                <a:ext cx="17463" cy="6350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4 h 4"/>
                  <a:gd name="T4" fmla="*/ 4 w 11"/>
                  <a:gd name="T5" fmla="*/ 2 h 4"/>
                  <a:gd name="T6" fmla="*/ 4 w 11"/>
                  <a:gd name="T7" fmla="*/ 3 h 4"/>
                  <a:gd name="T8" fmla="*/ 11 w 11"/>
                  <a:gd name="T9" fmla="*/ 3 h 4"/>
                  <a:gd name="T10" fmla="*/ 11 w 11"/>
                  <a:gd name="T11" fmla="*/ 1 h 4"/>
                  <a:gd name="T12" fmla="*/ 1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2" name="Freeform 6573"/>
              <p:cNvSpPr/>
              <p:nvPr/>
            </p:nvSpPr>
            <p:spPr bwMode="auto">
              <a:xfrm>
                <a:off x="6383338" y="1181101"/>
                <a:ext cx="17463" cy="11113"/>
              </a:xfrm>
              <a:custGeom>
                <a:avLst/>
                <a:gdLst>
                  <a:gd name="T0" fmla="*/ 6 w 11"/>
                  <a:gd name="T1" fmla="*/ 0 h 7"/>
                  <a:gd name="T2" fmla="*/ 5 w 11"/>
                  <a:gd name="T3" fmla="*/ 2 h 7"/>
                  <a:gd name="T4" fmla="*/ 1 w 11"/>
                  <a:gd name="T5" fmla="*/ 5 h 7"/>
                  <a:gd name="T6" fmla="*/ 4 w 11"/>
                  <a:gd name="T7" fmla="*/ 6 h 7"/>
                  <a:gd name="T8" fmla="*/ 11 w 11"/>
                  <a:gd name="T9" fmla="*/ 1 h 7"/>
                  <a:gd name="T10" fmla="*/ 7 w 11"/>
                  <a:gd name="T11" fmla="*/ 2 h 7"/>
                  <a:gd name="T12" fmla="*/ 6 w 1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2" y="1"/>
                      <a:pt x="0" y="4"/>
                      <a:pt x="1" y="5"/>
                    </a:cubicBezTo>
                    <a:cubicBezTo>
                      <a:pt x="1" y="7"/>
                      <a:pt x="4" y="6"/>
                      <a:pt x="4" y="6"/>
                    </a:cubicBezTo>
                    <a:cubicBezTo>
                      <a:pt x="8" y="6"/>
                      <a:pt x="10" y="3"/>
                      <a:pt x="11" y="1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6" y="2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3" name="Freeform 6574"/>
              <p:cNvSpPr/>
              <p:nvPr/>
            </p:nvSpPr>
            <p:spPr bwMode="auto">
              <a:xfrm>
                <a:off x="5768976" y="1182689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4" name="Freeform 6575"/>
              <p:cNvSpPr/>
              <p:nvPr/>
            </p:nvSpPr>
            <p:spPr bwMode="auto">
              <a:xfrm>
                <a:off x="5953126" y="1182689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0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5" name="Freeform 6576"/>
              <p:cNvSpPr/>
              <p:nvPr/>
            </p:nvSpPr>
            <p:spPr bwMode="auto">
              <a:xfrm>
                <a:off x="5959476" y="1181101"/>
                <a:ext cx="15875" cy="7938"/>
              </a:xfrm>
              <a:custGeom>
                <a:avLst/>
                <a:gdLst>
                  <a:gd name="T0" fmla="*/ 2 w 10"/>
                  <a:gd name="T1" fmla="*/ 2 h 5"/>
                  <a:gd name="T2" fmla="*/ 4 w 10"/>
                  <a:gd name="T3" fmla="*/ 5 h 5"/>
                  <a:gd name="T4" fmla="*/ 4 w 10"/>
                  <a:gd name="T5" fmla="*/ 3 h 5"/>
                  <a:gd name="T6" fmla="*/ 5 w 10"/>
                  <a:gd name="T7" fmla="*/ 3 h 5"/>
                  <a:gd name="T8" fmla="*/ 6 w 10"/>
                  <a:gd name="T9" fmla="*/ 4 h 5"/>
                  <a:gd name="T10" fmla="*/ 10 w 10"/>
                  <a:gd name="T11" fmla="*/ 1 h 5"/>
                  <a:gd name="T12" fmla="*/ 2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2" y="2"/>
                    </a:moveTo>
                    <a:cubicBezTo>
                      <a:pt x="2" y="3"/>
                      <a:pt x="0" y="5"/>
                      <a:pt x="4" y="5"/>
                    </a:cubicBezTo>
                    <a:cubicBezTo>
                      <a:pt x="7" y="5"/>
                      <a:pt x="4" y="4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6" name="Freeform 6577"/>
              <p:cNvSpPr/>
              <p:nvPr/>
            </p:nvSpPr>
            <p:spPr bwMode="auto">
              <a:xfrm>
                <a:off x="6015038" y="1179514"/>
                <a:ext cx="12700" cy="9525"/>
              </a:xfrm>
              <a:custGeom>
                <a:avLst/>
                <a:gdLst>
                  <a:gd name="T0" fmla="*/ 0 w 9"/>
                  <a:gd name="T1" fmla="*/ 5 h 6"/>
                  <a:gd name="T2" fmla="*/ 3 w 9"/>
                  <a:gd name="T3" fmla="*/ 6 h 6"/>
                  <a:gd name="T4" fmla="*/ 8 w 9"/>
                  <a:gd name="T5" fmla="*/ 6 h 6"/>
                  <a:gd name="T6" fmla="*/ 9 w 9"/>
                  <a:gd name="T7" fmla="*/ 2 h 6"/>
                  <a:gd name="T8" fmla="*/ 0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1" y="6"/>
                      <a:pt x="3" y="4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4" y="0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7" name="Freeform 6578"/>
              <p:cNvSpPr/>
              <p:nvPr/>
            </p:nvSpPr>
            <p:spPr bwMode="auto">
              <a:xfrm>
                <a:off x="6042026" y="1182689"/>
                <a:ext cx="33338" cy="7938"/>
              </a:xfrm>
              <a:custGeom>
                <a:avLst/>
                <a:gdLst>
                  <a:gd name="T0" fmla="*/ 0 w 21"/>
                  <a:gd name="T1" fmla="*/ 1 h 5"/>
                  <a:gd name="T2" fmla="*/ 0 w 21"/>
                  <a:gd name="T3" fmla="*/ 5 h 5"/>
                  <a:gd name="T4" fmla="*/ 5 w 21"/>
                  <a:gd name="T5" fmla="*/ 4 h 5"/>
                  <a:gd name="T6" fmla="*/ 21 w 21"/>
                  <a:gd name="T7" fmla="*/ 0 h 5"/>
                  <a:gd name="T8" fmla="*/ 0 w 2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9" y="0"/>
                      <a:pt x="17" y="2"/>
                      <a:pt x="21" y="0"/>
                    </a:cubicBezTo>
                    <a:cubicBezTo>
                      <a:pt x="14" y="0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8" name="Freeform 6579"/>
              <p:cNvSpPr/>
              <p:nvPr/>
            </p:nvSpPr>
            <p:spPr bwMode="auto">
              <a:xfrm>
                <a:off x="6334126" y="1181101"/>
                <a:ext cx="26988" cy="12700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1 h 8"/>
                  <a:gd name="T4" fmla="*/ 8 w 17"/>
                  <a:gd name="T5" fmla="*/ 1 h 8"/>
                  <a:gd name="T6" fmla="*/ 9 w 17"/>
                  <a:gd name="T7" fmla="*/ 3 h 8"/>
                  <a:gd name="T8" fmla="*/ 3 w 17"/>
                  <a:gd name="T9" fmla="*/ 3 h 8"/>
                  <a:gd name="T10" fmla="*/ 9 w 17"/>
                  <a:gd name="T11" fmla="*/ 7 h 8"/>
                  <a:gd name="T12" fmla="*/ 17 w 17"/>
                  <a:gd name="T13" fmla="*/ 3 h 8"/>
                  <a:gd name="T14" fmla="*/ 11 w 17"/>
                  <a:gd name="T15" fmla="*/ 3 h 8"/>
                  <a:gd name="T16" fmla="*/ 12 w 17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5" y="4"/>
                      <a:pt x="3" y="3"/>
                    </a:cubicBezTo>
                    <a:cubicBezTo>
                      <a:pt x="0" y="7"/>
                      <a:pt x="7" y="6"/>
                      <a:pt x="9" y="7"/>
                    </a:cubicBezTo>
                    <a:cubicBezTo>
                      <a:pt x="15" y="8"/>
                      <a:pt x="11" y="3"/>
                      <a:pt x="17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99" name="Freeform 6580"/>
              <p:cNvSpPr/>
              <p:nvPr/>
            </p:nvSpPr>
            <p:spPr bwMode="auto">
              <a:xfrm>
                <a:off x="5994401" y="1184276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2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1"/>
                      <a:pt x="0" y="3"/>
                      <a:pt x="2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0" name="Freeform 6581"/>
              <p:cNvSpPr/>
              <p:nvPr/>
            </p:nvSpPr>
            <p:spPr bwMode="auto">
              <a:xfrm>
                <a:off x="6226176" y="1182689"/>
                <a:ext cx="15875" cy="9525"/>
              </a:xfrm>
              <a:custGeom>
                <a:avLst/>
                <a:gdLst>
                  <a:gd name="T0" fmla="*/ 3 w 10"/>
                  <a:gd name="T1" fmla="*/ 1 h 6"/>
                  <a:gd name="T2" fmla="*/ 9 w 10"/>
                  <a:gd name="T3" fmla="*/ 5 h 6"/>
                  <a:gd name="T4" fmla="*/ 10 w 10"/>
                  <a:gd name="T5" fmla="*/ 3 h 6"/>
                  <a:gd name="T6" fmla="*/ 3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3" y="1"/>
                    </a:moveTo>
                    <a:cubicBezTo>
                      <a:pt x="0" y="6"/>
                      <a:pt x="6" y="3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1" name="Freeform 6582"/>
              <p:cNvSpPr/>
              <p:nvPr/>
            </p:nvSpPr>
            <p:spPr bwMode="auto">
              <a:xfrm>
                <a:off x="6262688" y="1182689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2" name="Freeform 6583"/>
              <p:cNvSpPr/>
              <p:nvPr/>
            </p:nvSpPr>
            <p:spPr bwMode="auto">
              <a:xfrm>
                <a:off x="6272213" y="1182689"/>
                <a:ext cx="6350" cy="4763"/>
              </a:xfrm>
              <a:custGeom>
                <a:avLst/>
                <a:gdLst>
                  <a:gd name="T0" fmla="*/ 4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3" name="Freeform 6584"/>
              <p:cNvSpPr/>
              <p:nvPr/>
            </p:nvSpPr>
            <p:spPr bwMode="auto">
              <a:xfrm>
                <a:off x="5759451" y="118427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2" y="1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4" name="Freeform 6585"/>
              <p:cNvSpPr/>
              <p:nvPr/>
            </p:nvSpPr>
            <p:spPr bwMode="auto">
              <a:xfrm>
                <a:off x="5940426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5" name="Freeform 6586"/>
              <p:cNvSpPr/>
              <p:nvPr/>
            </p:nvSpPr>
            <p:spPr bwMode="auto">
              <a:xfrm>
                <a:off x="5897563" y="1182689"/>
                <a:ext cx="33338" cy="12700"/>
              </a:xfrm>
              <a:custGeom>
                <a:avLst/>
                <a:gdLst>
                  <a:gd name="T0" fmla="*/ 8 w 21"/>
                  <a:gd name="T1" fmla="*/ 1 h 8"/>
                  <a:gd name="T2" fmla="*/ 0 w 21"/>
                  <a:gd name="T3" fmla="*/ 3 h 8"/>
                  <a:gd name="T4" fmla="*/ 4 w 21"/>
                  <a:gd name="T5" fmla="*/ 4 h 8"/>
                  <a:gd name="T6" fmla="*/ 13 w 21"/>
                  <a:gd name="T7" fmla="*/ 8 h 8"/>
                  <a:gd name="T8" fmla="*/ 17 w 21"/>
                  <a:gd name="T9" fmla="*/ 3 h 8"/>
                  <a:gd name="T10" fmla="*/ 19 w 21"/>
                  <a:gd name="T11" fmla="*/ 4 h 8"/>
                  <a:gd name="T12" fmla="*/ 21 w 21"/>
                  <a:gd name="T13" fmla="*/ 2 h 8"/>
                  <a:gd name="T14" fmla="*/ 8 w 21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8" y="1"/>
                    </a:moveTo>
                    <a:cubicBezTo>
                      <a:pt x="6" y="3"/>
                      <a:pt x="0" y="1"/>
                      <a:pt x="0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6" y="7"/>
                      <a:pt x="8" y="7"/>
                      <a:pt x="13" y="8"/>
                    </a:cubicBezTo>
                    <a:cubicBezTo>
                      <a:pt x="18" y="8"/>
                      <a:pt x="15" y="4"/>
                      <a:pt x="17" y="3"/>
                    </a:cubicBezTo>
                    <a:cubicBezTo>
                      <a:pt x="17" y="3"/>
                      <a:pt x="18" y="4"/>
                      <a:pt x="19" y="4"/>
                    </a:cubicBezTo>
                    <a:cubicBezTo>
                      <a:pt x="20" y="4"/>
                      <a:pt x="21" y="3"/>
                      <a:pt x="21" y="2"/>
                    </a:cubicBezTo>
                    <a:cubicBezTo>
                      <a:pt x="16" y="0"/>
                      <a:pt x="13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6" name="Freeform 6587"/>
              <p:cNvSpPr/>
              <p:nvPr/>
            </p:nvSpPr>
            <p:spPr bwMode="auto">
              <a:xfrm>
                <a:off x="6318251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7" name="Freeform 6588"/>
              <p:cNvSpPr/>
              <p:nvPr/>
            </p:nvSpPr>
            <p:spPr bwMode="auto">
              <a:xfrm>
                <a:off x="6284913" y="1184276"/>
                <a:ext cx="33338" cy="7938"/>
              </a:xfrm>
              <a:custGeom>
                <a:avLst/>
                <a:gdLst>
                  <a:gd name="T0" fmla="*/ 3 w 21"/>
                  <a:gd name="T1" fmla="*/ 3 h 5"/>
                  <a:gd name="T2" fmla="*/ 7 w 21"/>
                  <a:gd name="T3" fmla="*/ 1 h 5"/>
                  <a:gd name="T4" fmla="*/ 10 w 21"/>
                  <a:gd name="T5" fmla="*/ 3 h 5"/>
                  <a:gd name="T6" fmla="*/ 12 w 21"/>
                  <a:gd name="T7" fmla="*/ 3 h 5"/>
                  <a:gd name="T8" fmla="*/ 21 w 21"/>
                  <a:gd name="T9" fmla="*/ 1 h 5"/>
                  <a:gd name="T10" fmla="*/ 4 w 21"/>
                  <a:gd name="T11" fmla="*/ 0 h 5"/>
                  <a:gd name="T12" fmla="*/ 3 w 21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3" y="3"/>
                    </a:moveTo>
                    <a:cubicBezTo>
                      <a:pt x="6" y="4"/>
                      <a:pt x="5" y="2"/>
                      <a:pt x="7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7" y="5"/>
                      <a:pt x="18" y="1"/>
                      <a:pt x="21" y="1"/>
                    </a:cubicBezTo>
                    <a:cubicBezTo>
                      <a:pt x="15" y="0"/>
                      <a:pt x="11" y="0"/>
                      <a:pt x="4" y="0"/>
                    </a:cubicBezTo>
                    <a:cubicBezTo>
                      <a:pt x="5" y="1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8" name="Freeform 6589"/>
              <p:cNvSpPr/>
              <p:nvPr/>
            </p:nvSpPr>
            <p:spPr bwMode="auto">
              <a:xfrm>
                <a:off x="5818188" y="1187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9" name="Freeform 6590"/>
              <p:cNvSpPr/>
              <p:nvPr/>
            </p:nvSpPr>
            <p:spPr bwMode="auto">
              <a:xfrm>
                <a:off x="5818188" y="1187451"/>
                <a:ext cx="9525" cy="317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2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0" name="Freeform 6591"/>
              <p:cNvSpPr/>
              <p:nvPr/>
            </p:nvSpPr>
            <p:spPr bwMode="auto">
              <a:xfrm>
                <a:off x="5811838" y="1185864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1" name="Freeform 6592"/>
              <p:cNvSpPr/>
              <p:nvPr/>
            </p:nvSpPr>
            <p:spPr bwMode="auto">
              <a:xfrm>
                <a:off x="5778501" y="1187451"/>
                <a:ext cx="30163" cy="12700"/>
              </a:xfrm>
              <a:custGeom>
                <a:avLst/>
                <a:gdLst>
                  <a:gd name="T0" fmla="*/ 1 w 20"/>
                  <a:gd name="T1" fmla="*/ 3 h 8"/>
                  <a:gd name="T2" fmla="*/ 5 w 20"/>
                  <a:gd name="T3" fmla="*/ 8 h 8"/>
                  <a:gd name="T4" fmla="*/ 11 w 20"/>
                  <a:gd name="T5" fmla="*/ 8 h 8"/>
                  <a:gd name="T6" fmla="*/ 12 w 20"/>
                  <a:gd name="T7" fmla="*/ 2 h 8"/>
                  <a:gd name="T8" fmla="*/ 20 w 20"/>
                  <a:gd name="T9" fmla="*/ 1 h 8"/>
                  <a:gd name="T10" fmla="*/ 4 w 20"/>
                  <a:gd name="T11" fmla="*/ 0 h 8"/>
                  <a:gd name="T12" fmla="*/ 1 w 20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" y="3"/>
                    </a:moveTo>
                    <a:cubicBezTo>
                      <a:pt x="6" y="4"/>
                      <a:pt x="1" y="7"/>
                      <a:pt x="5" y="8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0"/>
                      <a:pt x="19" y="4"/>
                      <a:pt x="20" y="1"/>
                    </a:cubicBezTo>
                    <a:cubicBezTo>
                      <a:pt x="14" y="0"/>
                      <a:pt x="11" y="0"/>
                      <a:pt x="4" y="0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2" name="Freeform 6593"/>
              <p:cNvSpPr/>
              <p:nvPr/>
            </p:nvSpPr>
            <p:spPr bwMode="auto">
              <a:xfrm>
                <a:off x="6364288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3" name="Freeform 6594"/>
              <p:cNvSpPr/>
              <p:nvPr/>
            </p:nvSpPr>
            <p:spPr bwMode="auto">
              <a:xfrm>
                <a:off x="6324601" y="1185864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4" name="Freeform 6595"/>
              <p:cNvSpPr/>
              <p:nvPr/>
            </p:nvSpPr>
            <p:spPr bwMode="auto">
              <a:xfrm>
                <a:off x="5765801" y="1189039"/>
                <a:ext cx="9525" cy="4763"/>
              </a:xfrm>
              <a:custGeom>
                <a:avLst/>
                <a:gdLst>
                  <a:gd name="T0" fmla="*/ 2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2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5" name="Freeform 6596"/>
              <p:cNvSpPr/>
              <p:nvPr/>
            </p:nvSpPr>
            <p:spPr bwMode="auto">
              <a:xfrm>
                <a:off x="6088063" y="118745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6" name="Freeform 6597"/>
              <p:cNvSpPr/>
              <p:nvPr/>
            </p:nvSpPr>
            <p:spPr bwMode="auto">
              <a:xfrm>
                <a:off x="6091238" y="1187451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7" name="Freeform 6598"/>
              <p:cNvSpPr/>
              <p:nvPr/>
            </p:nvSpPr>
            <p:spPr bwMode="auto">
              <a:xfrm>
                <a:off x="6027738" y="11890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8" name="Freeform 6599"/>
              <p:cNvSpPr/>
              <p:nvPr/>
            </p:nvSpPr>
            <p:spPr bwMode="auto">
              <a:xfrm>
                <a:off x="5746751" y="1189039"/>
                <a:ext cx="9525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6 w 6"/>
                  <a:gd name="T5" fmla="*/ 1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5" y="4"/>
                      <a:pt x="6" y="2"/>
                      <a:pt x="6" y="1"/>
                    </a:cubicBezTo>
                    <a:cubicBezTo>
                      <a:pt x="3" y="0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9" name="Freeform 6600"/>
              <p:cNvSpPr/>
              <p:nvPr/>
            </p:nvSpPr>
            <p:spPr bwMode="auto">
              <a:xfrm>
                <a:off x="5810251" y="1190626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8 w 8"/>
                  <a:gd name="T3" fmla="*/ 3 h 5"/>
                  <a:gd name="T4" fmla="*/ 0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1" y="5"/>
                      <a:pt x="4" y="3"/>
                      <a:pt x="8" y="3"/>
                    </a:cubicBezTo>
                    <a:cubicBezTo>
                      <a:pt x="8" y="0"/>
                      <a:pt x="3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0" name="Freeform 6601"/>
              <p:cNvSpPr/>
              <p:nvPr/>
            </p:nvSpPr>
            <p:spPr bwMode="auto">
              <a:xfrm>
                <a:off x="5822951" y="1193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1" name="Freeform 6602"/>
              <p:cNvSpPr/>
              <p:nvPr/>
            </p:nvSpPr>
            <p:spPr bwMode="auto">
              <a:xfrm>
                <a:off x="5722938" y="1192214"/>
                <a:ext cx="22225" cy="17463"/>
              </a:xfrm>
              <a:custGeom>
                <a:avLst/>
                <a:gdLst>
                  <a:gd name="T0" fmla="*/ 1 w 14"/>
                  <a:gd name="T1" fmla="*/ 7 h 12"/>
                  <a:gd name="T2" fmla="*/ 0 w 14"/>
                  <a:gd name="T3" fmla="*/ 11 h 12"/>
                  <a:gd name="T4" fmla="*/ 1 w 14"/>
                  <a:gd name="T5" fmla="*/ 11 h 12"/>
                  <a:gd name="T6" fmla="*/ 3 w 14"/>
                  <a:gd name="T7" fmla="*/ 10 h 12"/>
                  <a:gd name="T8" fmla="*/ 7 w 14"/>
                  <a:gd name="T9" fmla="*/ 11 h 12"/>
                  <a:gd name="T10" fmla="*/ 14 w 14"/>
                  <a:gd name="T11" fmla="*/ 3 h 12"/>
                  <a:gd name="T12" fmla="*/ 12 w 14"/>
                  <a:gd name="T13" fmla="*/ 4 h 12"/>
                  <a:gd name="T14" fmla="*/ 1 w 1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1" y="7"/>
                    </a:moveTo>
                    <a:cubicBezTo>
                      <a:pt x="5" y="8"/>
                      <a:pt x="0" y="10"/>
                      <a:pt x="0" y="11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5" y="12"/>
                      <a:pt x="7" y="11"/>
                    </a:cubicBezTo>
                    <a:cubicBezTo>
                      <a:pt x="9" y="8"/>
                      <a:pt x="13" y="6"/>
                      <a:pt x="14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0"/>
                      <a:pt x="7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2" name="Freeform 6603"/>
              <p:cNvSpPr/>
              <p:nvPr/>
            </p:nvSpPr>
            <p:spPr bwMode="auto">
              <a:xfrm>
                <a:off x="5756276" y="1192214"/>
                <a:ext cx="14288" cy="9525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6 h 7"/>
                  <a:gd name="T4" fmla="*/ 2 w 9"/>
                  <a:gd name="T5" fmla="*/ 5 h 7"/>
                  <a:gd name="T6" fmla="*/ 7 w 9"/>
                  <a:gd name="T7" fmla="*/ 7 h 7"/>
                  <a:gd name="T8" fmla="*/ 9 w 9"/>
                  <a:gd name="T9" fmla="*/ 5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0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3" name="Freeform 6604"/>
              <p:cNvSpPr/>
              <p:nvPr/>
            </p:nvSpPr>
            <p:spPr bwMode="auto">
              <a:xfrm>
                <a:off x="5746751" y="1200151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4" name="Freeform 6605"/>
              <p:cNvSpPr/>
              <p:nvPr/>
            </p:nvSpPr>
            <p:spPr bwMode="auto">
              <a:xfrm>
                <a:off x="5653088" y="120808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25" name="Freeform 6606"/>
              <p:cNvSpPr/>
              <p:nvPr/>
            </p:nvSpPr>
            <p:spPr bwMode="auto">
              <a:xfrm>
                <a:off x="5611813" y="1209676"/>
                <a:ext cx="11113" cy="3175"/>
              </a:xfrm>
              <a:custGeom>
                <a:avLst/>
                <a:gdLst>
                  <a:gd name="T0" fmla="*/ 1 w 7"/>
                  <a:gd name="T1" fmla="*/ 1 h 2"/>
                  <a:gd name="T2" fmla="*/ 1 w 7"/>
                  <a:gd name="T3" fmla="*/ 2 h 2"/>
                  <a:gd name="T4" fmla="*/ 7 w 7"/>
                  <a:gd name="T5" fmla="*/ 2 h 2"/>
                  <a:gd name="T6" fmla="*/ 7 w 7"/>
                  <a:gd name="T7" fmla="*/ 1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221123" y="3767593"/>
              <a:ext cx="2741970" cy="881936"/>
              <a:chOff x="2221123" y="3767593"/>
              <a:chExt cx="2741970" cy="881936"/>
            </a:xfrm>
          </p:grpSpPr>
          <p:sp>
            <p:nvSpPr>
              <p:cNvPr id="42" name="TextBox 8"/>
              <p:cNvSpPr txBox="1">
                <a:spLocks noChangeArrowheads="1"/>
              </p:cNvSpPr>
              <p:nvPr/>
            </p:nvSpPr>
            <p:spPr bwMode="auto">
              <a:xfrm>
                <a:off x="2221123" y="3999335"/>
                <a:ext cx="47982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Box 8"/>
              <p:cNvSpPr txBox="1">
                <a:spLocks noChangeArrowheads="1"/>
              </p:cNvSpPr>
              <p:nvPr/>
            </p:nvSpPr>
            <p:spPr bwMode="auto">
              <a:xfrm>
                <a:off x="3082695" y="3809985"/>
                <a:ext cx="47982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TextBox 8"/>
              <p:cNvSpPr txBox="1">
                <a:spLocks noChangeArrowheads="1"/>
              </p:cNvSpPr>
              <p:nvPr/>
            </p:nvSpPr>
            <p:spPr bwMode="auto">
              <a:xfrm>
                <a:off x="3011895" y="4187864"/>
                <a:ext cx="55480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7" name="直接连接符 16"/>
              <p:cNvCxnSpPr>
                <a:cxnSpLocks noChangeShapeType="1"/>
              </p:cNvCxnSpPr>
              <p:nvPr/>
            </p:nvCxnSpPr>
            <p:spPr bwMode="auto">
              <a:xfrm>
                <a:off x="3027816" y="4207084"/>
                <a:ext cx="36195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8" name="object 10"/>
              <p:cNvSpPr txBox="1">
                <a:spLocks noChangeArrowheads="1"/>
              </p:cNvSpPr>
              <p:nvPr/>
            </p:nvSpPr>
            <p:spPr bwMode="auto">
              <a:xfrm>
                <a:off x="2713650" y="4033763"/>
                <a:ext cx="333580" cy="482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-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 bwMode="auto">
              <a:xfrm>
                <a:off x="3561728" y="3767593"/>
                <a:ext cx="1401365" cy="809925"/>
                <a:chOff x="997999" y="5712681"/>
                <a:chExt cx="1869164" cy="1079655"/>
              </a:xfrm>
            </p:grpSpPr>
            <p:sp>
              <p:nvSpPr>
                <p:cNvPr id="50" name="矩形 1"/>
                <p:cNvSpPr>
                  <a:spLocks noChangeArrowheads="1"/>
                </p:cNvSpPr>
                <p:nvPr/>
              </p:nvSpPr>
              <p:spPr bwMode="auto">
                <a:xfrm>
                  <a:off x="997999" y="6009467"/>
                  <a:ext cx="1869164" cy="6154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＝          </a:t>
                  </a:r>
                  <a:endParaRPr lang="en-US" altLang="zh-CN" sz="2400" b="1" dirty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51" name="组合 3"/>
                <p:cNvGrpSpPr/>
                <p:nvPr/>
              </p:nvGrpSpPr>
              <p:grpSpPr bwMode="auto">
                <a:xfrm>
                  <a:off x="1556593" y="5712681"/>
                  <a:ext cx="736039" cy="1079655"/>
                  <a:chOff x="907308" y="1158350"/>
                  <a:chExt cx="736061" cy="1080600"/>
                </a:xfrm>
              </p:grpSpPr>
              <p:sp>
                <p:nvSpPr>
                  <p:cNvPr id="5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358" y="1158350"/>
                    <a:ext cx="640011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dirty="0" smtClean="0"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5</a:t>
                    </a:r>
                    <a:endParaRPr lang="zh-CN" altLang="en-US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7308" y="1622998"/>
                    <a:ext cx="724216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dirty="0" smtClean="0"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rPr>
                      <a:t>12</a:t>
                    </a:r>
                    <a:endParaRPr lang="zh-CN" altLang="en-US" sz="2400" b="1" dirty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4" name="直接连接符 53"/>
                  <p:cNvCxnSpPr/>
                  <p:nvPr/>
                </p:nvCxnSpPr>
                <p:spPr bwMode="auto">
                  <a:xfrm>
                    <a:off x="931592" y="1715132"/>
                    <a:ext cx="48279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5" name="组合 24"/>
          <p:cNvGrpSpPr/>
          <p:nvPr/>
        </p:nvGrpSpPr>
        <p:grpSpPr>
          <a:xfrm>
            <a:off x="677589" y="2271644"/>
            <a:ext cx="5262563" cy="731936"/>
            <a:chOff x="1309662" y="2555683"/>
            <a:chExt cx="5262563" cy="731936"/>
          </a:xfrm>
        </p:grpSpPr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1309662" y="2715766"/>
              <a:ext cx="5262563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答：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前两周完成总任务  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8" name="组合 3"/>
            <p:cNvGrpSpPr/>
            <p:nvPr/>
          </p:nvGrpSpPr>
          <p:grpSpPr bwMode="auto">
            <a:xfrm>
              <a:off x="4436221" y="2555683"/>
              <a:ext cx="551829" cy="731936"/>
              <a:chOff x="1577640" y="960903"/>
              <a:chExt cx="736061" cy="976547"/>
            </a:xfrm>
          </p:grpSpPr>
          <p:sp>
            <p:nvSpPr>
              <p:cNvPr id="59" name="TextBox 8"/>
              <p:cNvSpPr txBox="1">
                <a:spLocks noChangeArrowheads="1"/>
              </p:cNvSpPr>
              <p:nvPr/>
            </p:nvSpPr>
            <p:spPr bwMode="auto">
              <a:xfrm>
                <a:off x="1673688" y="960903"/>
                <a:ext cx="640013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TextBox 8"/>
              <p:cNvSpPr txBox="1">
                <a:spLocks noChangeArrowheads="1"/>
              </p:cNvSpPr>
              <p:nvPr/>
            </p:nvSpPr>
            <p:spPr bwMode="auto">
              <a:xfrm>
                <a:off x="1577640" y="1321498"/>
                <a:ext cx="724217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 bwMode="auto">
              <a:xfrm>
                <a:off x="1641359" y="1457376"/>
                <a:ext cx="482790" cy="0"/>
              </a:xfrm>
              <a:prstGeom prst="line">
                <a:avLst/>
              </a:prstGeom>
              <a:ln w="25400">
                <a:solidFill>
                  <a:srgbClr val="229A8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754378" y="3838277"/>
            <a:ext cx="6864682" cy="800790"/>
            <a:chOff x="1396471" y="4098017"/>
            <a:chExt cx="5839825" cy="800790"/>
          </a:xfrm>
        </p:grpSpPr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1396471" y="4340012"/>
              <a:ext cx="58398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：第三周完成总任务的前两周完成总任务  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4" name="组合 3"/>
            <p:cNvGrpSpPr/>
            <p:nvPr/>
          </p:nvGrpSpPr>
          <p:grpSpPr bwMode="auto">
            <a:xfrm>
              <a:off x="6396435" y="4098017"/>
              <a:ext cx="551829" cy="800790"/>
              <a:chOff x="907308" y="869038"/>
              <a:chExt cx="736061" cy="1068412"/>
            </a:xfrm>
          </p:grpSpPr>
          <p:sp>
            <p:nvSpPr>
              <p:cNvPr id="65" name="TextBox 8"/>
              <p:cNvSpPr txBox="1">
                <a:spLocks noChangeArrowheads="1"/>
              </p:cNvSpPr>
              <p:nvPr/>
            </p:nvSpPr>
            <p:spPr bwMode="auto">
              <a:xfrm>
                <a:off x="1003357" y="869038"/>
                <a:ext cx="640012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Box 8"/>
              <p:cNvSpPr txBox="1">
                <a:spLocks noChangeArrowheads="1"/>
              </p:cNvSpPr>
              <p:nvPr/>
            </p:nvSpPr>
            <p:spPr bwMode="auto">
              <a:xfrm>
                <a:off x="907308" y="1321498"/>
                <a:ext cx="724216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 bwMode="auto">
              <a:xfrm>
                <a:off x="931592" y="1413633"/>
                <a:ext cx="482789" cy="0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7" name="组合 6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8" name="图片 6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1245</Words>
  <Application>WPS 演示</Application>
  <PresentationFormat>全屏显示(16:9)</PresentationFormat>
  <Paragraphs>521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12</vt:i4>
      </vt:variant>
    </vt:vector>
  </HeadingPairs>
  <TitlesOfParts>
    <vt:vector size="40" baseType="lpstr">
      <vt:lpstr>Arial</vt:lpstr>
      <vt:lpstr>宋体</vt:lpstr>
      <vt:lpstr>Wingdings</vt:lpstr>
      <vt:lpstr>黑体</vt:lpstr>
      <vt:lpstr>Times New Roman</vt:lpstr>
      <vt:lpstr>楷体</vt:lpstr>
      <vt:lpstr>幼圆</vt:lpstr>
      <vt:lpstr>Calibri</vt:lpstr>
      <vt:lpstr>等线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5</cp:revision>
  <dcterms:created xsi:type="dcterms:W3CDTF">2017-03-17T02:28:00Z</dcterms:created>
  <dcterms:modified xsi:type="dcterms:W3CDTF">2021-02-25T01:39:33Z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