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5" r:id="rId3"/>
  </p:sldMasterIdLst>
  <p:notesMasterIdLst>
    <p:notesMasterId r:id="rId16"/>
  </p:notesMasterIdLst>
  <p:handoutMasterIdLst>
    <p:handoutMasterId r:id="rId20"/>
  </p:handoutMasterIdLst>
  <p:sldIdLst>
    <p:sldId id="647" r:id="rId4"/>
    <p:sldId id="629" r:id="rId5"/>
    <p:sldId id="622" r:id="rId6"/>
    <p:sldId id="646" r:id="rId7"/>
    <p:sldId id="632" r:id="rId8"/>
    <p:sldId id="625" r:id="rId9"/>
    <p:sldId id="623" r:id="rId10"/>
    <p:sldId id="624" r:id="rId11"/>
    <p:sldId id="626" r:id="rId12"/>
    <p:sldId id="621" r:id="rId13"/>
    <p:sldId id="645" r:id="rId14"/>
    <p:sldId id="633" r:id="rId15"/>
    <p:sldId id="634" r:id="rId17"/>
    <p:sldId id="507" r:id="rId18"/>
    <p:sldId id="648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幼圆" panose="02010509060101010101" pitchFamily="49" charset="-122"/>
      <p:regular r:id="rId3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76"/>
    <a:srgbClr val="0070C0"/>
    <a:srgbClr val="3890D0"/>
    <a:srgbClr val="229A8F"/>
    <a:srgbClr val="0000FF"/>
    <a:srgbClr val="886594"/>
    <a:srgbClr val="FB9E00"/>
    <a:srgbClr val="00ABBB"/>
    <a:srgbClr val="F37543"/>
    <a:srgbClr val="C0E9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983"/>
        <p:guide orient="horz" pos="1030"/>
        <p:guide pos="3833"/>
        <p:guide pos="297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楷体" panose="02010609060101010101" pitchFamily="49" charset="-122"/>
        <a:ea typeface="楷体" panose="02010609060101010101" pitchFamily="49" charset="-122"/>
        <a:cs typeface="楷体" panose="02010609060101010101" pitchFamily="49" charset="-122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楷体" panose="02010609060101010101" pitchFamily="49" charset="-122"/>
        <a:ea typeface="楷体" panose="02010609060101010101" pitchFamily="49" charset="-122"/>
        <a:cs typeface="楷体" panose="02010609060101010101" pitchFamily="49" charset="-122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楷体" panose="02010609060101010101" pitchFamily="49" charset="-122"/>
        <a:ea typeface="楷体" panose="02010609060101010101" pitchFamily="49" charset="-122"/>
        <a:cs typeface="楷体" panose="02010609060101010101" pitchFamily="49" charset="-122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楷体" panose="02010609060101010101" pitchFamily="49" charset="-122"/>
        <a:ea typeface="楷体" panose="02010609060101010101" pitchFamily="49" charset="-122"/>
        <a:cs typeface="楷体" panose="02010609060101010101" pitchFamily="49" charset="-122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楷体" panose="02010609060101010101" pitchFamily="49" charset="-122"/>
        <a:ea typeface="楷体" panose="02010609060101010101" pitchFamily="49" charset="-122"/>
        <a:cs typeface="楷体" panose="02010609060101010101" pitchFamily="49" charset="-122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96BA7-6C3E-480F-BF5D-B7541555A1C7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书标.eps" descr="id:2147496378;FounderCES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42489" y="124133"/>
            <a:ext cx="421755" cy="335835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899593" y="5147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智力乐园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image" Target="../media/image3.png"/><Relationship Id="rId27" Type="http://schemas.openxmlformats.org/officeDocument/2006/relationships/image" Target="../media/image2.png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5.xml"/><Relationship Id="rId8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9.xml"/><Relationship Id="rId28" Type="http://schemas.openxmlformats.org/officeDocument/2006/relationships/theme" Target="../theme/theme2.xml"/><Relationship Id="rId27" Type="http://schemas.openxmlformats.org/officeDocument/2006/relationships/image" Target="../media/image3.png"/><Relationship Id="rId26" Type="http://schemas.openxmlformats.org/officeDocument/2006/relationships/image" Target="../media/image2.png"/><Relationship Id="rId25" Type="http://schemas.openxmlformats.org/officeDocument/2006/relationships/slideLayout" Target="../slideLayouts/slideLayout51.xml"/><Relationship Id="rId24" Type="http://schemas.openxmlformats.org/officeDocument/2006/relationships/slideLayout" Target="../slideLayouts/slideLayout50.xml"/><Relationship Id="rId23" Type="http://schemas.openxmlformats.org/officeDocument/2006/relationships/slideLayout" Target="../slideLayouts/slideLayout49.xml"/><Relationship Id="rId22" Type="http://schemas.openxmlformats.org/officeDocument/2006/relationships/slideLayout" Target="../slideLayouts/slideLayout48.xml"/><Relationship Id="rId21" Type="http://schemas.openxmlformats.org/officeDocument/2006/relationships/slideLayout" Target="../slideLayouts/slideLayout47.xml"/><Relationship Id="rId20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8.xml"/><Relationship Id="rId19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92978"/>
            <a:ext cx="5652120" cy="2465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异分母分数加减法 连加和简便运算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  <p:sldLayoutId id="2147483693" r:id="rId18"/>
    <p:sldLayoutId id="2147483694" r:id="rId19"/>
    <p:sldLayoutId id="2147483695" r:id="rId20"/>
    <p:sldLayoutId id="2147483696" r:id="rId21"/>
    <p:sldLayoutId id="2147483697" r:id="rId22"/>
    <p:sldLayoutId id="2147483698" r:id="rId23"/>
    <p:sldLayoutId id="2147483699" r:id="rId24"/>
    <p:sldLayoutId id="2147483700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6" Type="http://schemas.openxmlformats.org/officeDocument/2006/relationships/slide" Target="slide6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image11.wdp"/><Relationship Id="rId5" Type="http://schemas.openxmlformats.org/officeDocument/2006/relationships/image" Target="../media/image10.png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23937" y="1435155"/>
            <a:ext cx="608564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连加和简便运算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异</a:t>
            </a:r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分母分数加减法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96520" y="66537"/>
            <a:ext cx="196756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9925" y="1236697"/>
            <a:ext cx="7510467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1)参加三个兴趣小组的人数各占全班人数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的几分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之几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772055" y="1496126"/>
            <a:ext cx="1369988" cy="695327"/>
            <a:chOff x="3984" y="2839"/>
            <a:chExt cx="2157" cy="1095"/>
          </a:xfrm>
        </p:grpSpPr>
        <p:grpSp>
          <p:nvGrpSpPr>
            <p:cNvPr id="4" name="组合 3"/>
            <p:cNvGrpSpPr/>
            <p:nvPr/>
          </p:nvGrpSpPr>
          <p:grpSpPr bwMode="auto">
            <a:xfrm>
              <a:off x="3984" y="2839"/>
              <a:ext cx="820" cy="1061"/>
              <a:chOff x="910180" y="956661"/>
              <a:chExt cx="660479" cy="900223"/>
            </a:xfrm>
          </p:grpSpPr>
          <p:sp>
            <p:nvSpPr>
              <p:cNvPr id="5" name="TextBox 8"/>
              <p:cNvSpPr txBox="1">
                <a:spLocks noChangeArrowheads="1"/>
              </p:cNvSpPr>
              <p:nvPr/>
            </p:nvSpPr>
            <p:spPr bwMode="auto">
              <a:xfrm>
                <a:off x="930878" y="956661"/>
                <a:ext cx="639781" cy="534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18</a:t>
                </a:r>
                <a:endPara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6" name="TextBox 8"/>
              <p:cNvSpPr txBox="1">
                <a:spLocks noChangeArrowheads="1"/>
              </p:cNvSpPr>
              <p:nvPr/>
            </p:nvSpPr>
            <p:spPr bwMode="auto">
              <a:xfrm>
                <a:off x="910180" y="1322319"/>
                <a:ext cx="639125" cy="534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45</a:t>
                </a:r>
                <a:endPara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7" name="直接连接符 6"/>
              <p:cNvCxnSpPr/>
              <p:nvPr/>
            </p:nvCxnSpPr>
            <p:spPr bwMode="auto">
              <a:xfrm>
                <a:off x="931343" y="1413234"/>
                <a:ext cx="482518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文本框 13"/>
            <p:cNvSpPr txBox="1"/>
            <p:nvPr/>
          </p:nvSpPr>
          <p:spPr>
            <a:xfrm>
              <a:off x="4724" y="3052"/>
              <a:ext cx="52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5" name="组合 3"/>
            <p:cNvGrpSpPr/>
            <p:nvPr/>
          </p:nvGrpSpPr>
          <p:grpSpPr bwMode="auto">
            <a:xfrm>
              <a:off x="5202" y="2854"/>
              <a:ext cx="939" cy="1080"/>
              <a:chOff x="711519" y="956661"/>
              <a:chExt cx="756530" cy="916233"/>
            </a:xfrm>
          </p:grpSpPr>
          <p:sp>
            <p:nvSpPr>
              <p:cNvPr id="16" name="TextBox 8"/>
              <p:cNvSpPr txBox="1">
                <a:spLocks noChangeArrowheads="1"/>
              </p:cNvSpPr>
              <p:nvPr/>
            </p:nvSpPr>
            <p:spPr bwMode="auto">
              <a:xfrm>
                <a:off x="828018" y="956661"/>
                <a:ext cx="639780" cy="534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2</a:t>
                </a:r>
                <a:endPara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7" name="TextBox 8"/>
              <p:cNvSpPr txBox="1">
                <a:spLocks noChangeArrowheads="1"/>
              </p:cNvSpPr>
              <p:nvPr/>
            </p:nvSpPr>
            <p:spPr bwMode="auto">
              <a:xfrm>
                <a:off x="828925" y="1338371"/>
                <a:ext cx="639124" cy="534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5</a:t>
                </a:r>
                <a:endParaRPr 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 bwMode="auto">
              <a:xfrm>
                <a:off x="711519" y="1413234"/>
                <a:ext cx="48251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组合 7"/>
          <p:cNvGrpSpPr/>
          <p:nvPr/>
        </p:nvGrpSpPr>
        <p:grpSpPr>
          <a:xfrm>
            <a:off x="4816680" y="2163006"/>
            <a:ext cx="1451920" cy="673737"/>
            <a:chOff x="3984" y="2839"/>
            <a:chExt cx="2286" cy="1061"/>
          </a:xfrm>
        </p:grpSpPr>
        <p:grpSp>
          <p:nvGrpSpPr>
            <p:cNvPr id="9" name="组合 8"/>
            <p:cNvGrpSpPr/>
            <p:nvPr/>
          </p:nvGrpSpPr>
          <p:grpSpPr bwMode="auto">
            <a:xfrm>
              <a:off x="3984" y="2839"/>
              <a:ext cx="820" cy="1061"/>
              <a:chOff x="910180" y="956661"/>
              <a:chExt cx="660479" cy="900223"/>
            </a:xfrm>
          </p:grpSpPr>
          <p:sp>
            <p:nvSpPr>
              <p:cNvPr id="10" name="TextBox 8"/>
              <p:cNvSpPr txBox="1">
                <a:spLocks noChangeArrowheads="1"/>
              </p:cNvSpPr>
              <p:nvPr/>
            </p:nvSpPr>
            <p:spPr bwMode="auto">
              <a:xfrm>
                <a:off x="930878" y="956661"/>
                <a:ext cx="639781" cy="534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10</a:t>
                </a:r>
                <a:endPara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1" name="TextBox 8"/>
              <p:cNvSpPr txBox="1">
                <a:spLocks noChangeArrowheads="1"/>
              </p:cNvSpPr>
              <p:nvPr/>
            </p:nvSpPr>
            <p:spPr bwMode="auto">
              <a:xfrm>
                <a:off x="910180" y="1322319"/>
                <a:ext cx="639125" cy="534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45</a:t>
                </a:r>
                <a:endPara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 bwMode="auto">
              <a:xfrm>
                <a:off x="931343" y="1413234"/>
                <a:ext cx="482518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文本框 12"/>
            <p:cNvSpPr txBox="1"/>
            <p:nvPr/>
          </p:nvSpPr>
          <p:spPr>
            <a:xfrm>
              <a:off x="4754" y="3035"/>
              <a:ext cx="52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0" name="组合 3"/>
            <p:cNvGrpSpPr/>
            <p:nvPr/>
          </p:nvGrpSpPr>
          <p:grpSpPr bwMode="auto">
            <a:xfrm>
              <a:off x="5475" y="2854"/>
              <a:ext cx="795" cy="1046"/>
              <a:chOff x="930878" y="956661"/>
              <a:chExt cx="640174" cy="887497"/>
            </a:xfrm>
          </p:grpSpPr>
          <p:sp>
            <p:nvSpPr>
              <p:cNvPr id="21" name="TextBox 8"/>
              <p:cNvSpPr txBox="1">
                <a:spLocks noChangeArrowheads="1"/>
              </p:cNvSpPr>
              <p:nvPr/>
            </p:nvSpPr>
            <p:spPr bwMode="auto">
              <a:xfrm>
                <a:off x="930878" y="956661"/>
                <a:ext cx="639781" cy="534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2</a:t>
                </a:r>
                <a:endPara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2" name="TextBox 8"/>
              <p:cNvSpPr txBox="1">
                <a:spLocks noChangeArrowheads="1"/>
              </p:cNvSpPr>
              <p:nvPr/>
            </p:nvSpPr>
            <p:spPr bwMode="auto">
              <a:xfrm>
                <a:off x="931927" y="1309593"/>
                <a:ext cx="639125" cy="534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9</a:t>
                </a:r>
                <a:endParaRPr 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 bwMode="auto">
              <a:xfrm>
                <a:off x="931343" y="1413234"/>
                <a:ext cx="482518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组合 23"/>
          <p:cNvGrpSpPr/>
          <p:nvPr/>
        </p:nvGrpSpPr>
        <p:grpSpPr>
          <a:xfrm>
            <a:off x="4848272" y="2874232"/>
            <a:ext cx="1451920" cy="673737"/>
            <a:chOff x="3984" y="2839"/>
            <a:chExt cx="2286" cy="1061"/>
          </a:xfrm>
        </p:grpSpPr>
        <p:grpSp>
          <p:nvGrpSpPr>
            <p:cNvPr id="25" name="组合 24"/>
            <p:cNvGrpSpPr/>
            <p:nvPr/>
          </p:nvGrpSpPr>
          <p:grpSpPr bwMode="auto">
            <a:xfrm>
              <a:off x="3984" y="2839"/>
              <a:ext cx="820" cy="1061"/>
              <a:chOff x="910180" y="956661"/>
              <a:chExt cx="660479" cy="900223"/>
            </a:xfrm>
          </p:grpSpPr>
          <p:sp>
            <p:nvSpPr>
              <p:cNvPr id="26" name="TextBox 8"/>
              <p:cNvSpPr txBox="1">
                <a:spLocks noChangeArrowheads="1"/>
              </p:cNvSpPr>
              <p:nvPr/>
            </p:nvSpPr>
            <p:spPr bwMode="auto">
              <a:xfrm>
                <a:off x="930878" y="956661"/>
                <a:ext cx="639781" cy="534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15</a:t>
                </a:r>
                <a:endPara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7" name="TextBox 8"/>
              <p:cNvSpPr txBox="1">
                <a:spLocks noChangeArrowheads="1"/>
              </p:cNvSpPr>
              <p:nvPr/>
            </p:nvSpPr>
            <p:spPr bwMode="auto">
              <a:xfrm>
                <a:off x="910180" y="1322319"/>
                <a:ext cx="639125" cy="534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45</a:t>
                </a:r>
                <a:endPara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 bwMode="auto">
              <a:xfrm>
                <a:off x="931343" y="1413234"/>
                <a:ext cx="482518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文本框 28"/>
            <p:cNvSpPr txBox="1"/>
            <p:nvPr/>
          </p:nvSpPr>
          <p:spPr>
            <a:xfrm>
              <a:off x="4784" y="3055"/>
              <a:ext cx="52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0" name="组合 3"/>
            <p:cNvGrpSpPr/>
            <p:nvPr/>
          </p:nvGrpSpPr>
          <p:grpSpPr bwMode="auto">
            <a:xfrm>
              <a:off x="5475" y="2854"/>
              <a:ext cx="795" cy="1046"/>
              <a:chOff x="930878" y="956661"/>
              <a:chExt cx="640174" cy="887497"/>
            </a:xfrm>
          </p:grpSpPr>
          <p:sp>
            <p:nvSpPr>
              <p:cNvPr id="31" name="TextBox 8"/>
              <p:cNvSpPr txBox="1">
                <a:spLocks noChangeArrowheads="1"/>
              </p:cNvSpPr>
              <p:nvPr/>
            </p:nvSpPr>
            <p:spPr bwMode="auto">
              <a:xfrm>
                <a:off x="930878" y="956661"/>
                <a:ext cx="639781" cy="534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</a:t>
                </a:r>
                <a:endPara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32" name="TextBox 8"/>
              <p:cNvSpPr txBox="1">
                <a:spLocks noChangeArrowheads="1"/>
              </p:cNvSpPr>
              <p:nvPr/>
            </p:nvSpPr>
            <p:spPr bwMode="auto">
              <a:xfrm>
                <a:off x="931927" y="1309593"/>
                <a:ext cx="639125" cy="534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3</a:t>
                </a:r>
                <a:endParaRPr 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 bwMode="auto">
              <a:xfrm>
                <a:off x="931343" y="1413234"/>
                <a:ext cx="482518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7" name="组合 3"/>
          <p:cNvGrpSpPr/>
          <p:nvPr/>
        </p:nvGrpSpPr>
        <p:grpSpPr bwMode="auto">
          <a:xfrm>
            <a:off x="5220072" y="3435846"/>
            <a:ext cx="433375" cy="693815"/>
            <a:chOff x="910180" y="928956"/>
            <a:chExt cx="660944" cy="975432"/>
          </a:xfrm>
        </p:grpSpPr>
        <p:sp>
          <p:nvSpPr>
            <p:cNvPr id="78" name="TextBox 8"/>
            <p:cNvSpPr txBox="1">
              <a:spLocks noChangeArrowheads="1"/>
            </p:cNvSpPr>
            <p:nvPr/>
          </p:nvSpPr>
          <p:spPr bwMode="auto">
            <a:xfrm>
              <a:off x="931342" y="928956"/>
              <a:ext cx="639782" cy="582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1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endParaRPr lang="en-US" altLang="zh-CN" sz="21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79" name="TextBox 8"/>
            <p:cNvSpPr txBox="1">
              <a:spLocks noChangeArrowheads="1"/>
            </p:cNvSpPr>
            <p:nvPr/>
          </p:nvSpPr>
          <p:spPr bwMode="auto">
            <a:xfrm>
              <a:off x="910180" y="1322319"/>
              <a:ext cx="639125" cy="582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sz="21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</a:t>
              </a:r>
              <a:endParaRPr lang="en-US" sz="21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 bwMode="auto">
            <a:xfrm>
              <a:off x="931343" y="1413234"/>
              <a:ext cx="482518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"/>
          <p:cNvGrpSpPr/>
          <p:nvPr/>
        </p:nvGrpSpPr>
        <p:grpSpPr bwMode="auto">
          <a:xfrm>
            <a:off x="2251570" y="3760144"/>
            <a:ext cx="304206" cy="729557"/>
            <a:chOff x="906191" y="822026"/>
            <a:chExt cx="643114" cy="1156733"/>
          </a:xfrm>
        </p:grpSpPr>
        <p:sp>
          <p:nvSpPr>
            <p:cNvPr id="35" name="TextBox 8"/>
            <p:cNvSpPr txBox="1">
              <a:spLocks noChangeArrowheads="1"/>
            </p:cNvSpPr>
            <p:nvPr/>
          </p:nvSpPr>
          <p:spPr bwMode="auto">
            <a:xfrm>
              <a:off x="906191" y="822026"/>
              <a:ext cx="639780" cy="656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1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endParaRPr lang="en-US" altLang="zh-CN" sz="21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7" name="TextBox 8"/>
            <p:cNvSpPr txBox="1">
              <a:spLocks noChangeArrowheads="1"/>
            </p:cNvSpPr>
            <p:nvPr/>
          </p:nvSpPr>
          <p:spPr bwMode="auto">
            <a:xfrm>
              <a:off x="910180" y="1322319"/>
              <a:ext cx="639125" cy="656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sz="21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9</a:t>
              </a:r>
              <a:endParaRPr lang="en-US" sz="21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 bwMode="auto">
            <a:xfrm>
              <a:off x="931343" y="1413234"/>
              <a:ext cx="482518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"/>
          <p:cNvGrpSpPr/>
          <p:nvPr/>
        </p:nvGrpSpPr>
        <p:grpSpPr bwMode="auto">
          <a:xfrm>
            <a:off x="7661169" y="3762181"/>
            <a:ext cx="367215" cy="727520"/>
            <a:chOff x="909851" y="825617"/>
            <a:chExt cx="639781" cy="1152666"/>
          </a:xfrm>
        </p:grpSpPr>
        <p:sp>
          <p:nvSpPr>
            <p:cNvPr id="40" name="TextBox 8"/>
            <p:cNvSpPr txBox="1">
              <a:spLocks noChangeArrowheads="1"/>
            </p:cNvSpPr>
            <p:nvPr/>
          </p:nvSpPr>
          <p:spPr bwMode="auto">
            <a:xfrm>
              <a:off x="909851" y="825617"/>
              <a:ext cx="639781" cy="655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1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endParaRPr lang="en-US" altLang="zh-CN" sz="21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41" name="TextBox 8"/>
            <p:cNvSpPr txBox="1">
              <a:spLocks noChangeArrowheads="1"/>
            </p:cNvSpPr>
            <p:nvPr/>
          </p:nvSpPr>
          <p:spPr bwMode="auto">
            <a:xfrm>
              <a:off x="910180" y="1322319"/>
              <a:ext cx="639125" cy="655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sz="21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endParaRPr lang="en-US" sz="21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 bwMode="auto">
            <a:xfrm>
              <a:off x="931343" y="1413234"/>
              <a:ext cx="482518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251519" y="322079"/>
            <a:ext cx="8327641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五(2)班有45名学生,参加体育小组的有18名,参加美术小组的有10名,参加音乐舞蹈小组的有15名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70583" y="3514688"/>
            <a:ext cx="8108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参加体育小组的占全班人数的   ，参加美术小组的占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全班人数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   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，参加音乐舞蹈小组的占全班人数的   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451599" y="1616060"/>
            <a:ext cx="1977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体育小组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425058" y="2315656"/>
            <a:ext cx="1977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美术小组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954170" y="3035736"/>
            <a:ext cx="2952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音乐舞蹈小组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648988" y="1617453"/>
            <a:ext cx="1311474" cy="400110"/>
            <a:chOff x="2769274" y="1879833"/>
            <a:chExt cx="1311474" cy="400110"/>
          </a:xfrm>
        </p:grpSpPr>
        <p:grpSp>
          <p:nvGrpSpPr>
            <p:cNvPr id="58" name="组合 57"/>
            <p:cNvGrpSpPr/>
            <p:nvPr/>
          </p:nvGrpSpPr>
          <p:grpSpPr>
            <a:xfrm>
              <a:off x="2769274" y="1931002"/>
              <a:ext cx="1070846" cy="276225"/>
              <a:chOff x="4490089" y="1063071"/>
              <a:chExt cx="1322388" cy="276225"/>
            </a:xfrm>
            <a:solidFill>
              <a:schemeClr val="accent6">
                <a:lumMod val="20000"/>
                <a:lumOff val="80000"/>
              </a:schemeClr>
            </a:solidFill>
          </p:grpSpPr>
          <p:sp>
            <p:nvSpPr>
              <p:cNvPr id="81" name="Freeform 1942"/>
              <p:cNvSpPr>
                <a:spLocks noEditPoints="1"/>
              </p:cNvSpPr>
              <p:nvPr/>
            </p:nvSpPr>
            <p:spPr bwMode="auto">
              <a:xfrm>
                <a:off x="4523427" y="1063071"/>
                <a:ext cx="1287463" cy="276225"/>
              </a:xfrm>
              <a:custGeom>
                <a:avLst/>
                <a:gdLst>
                  <a:gd name="T0" fmla="*/ 544 w 746"/>
                  <a:gd name="T1" fmla="*/ 22 h 161"/>
                  <a:gd name="T2" fmla="*/ 584 w 746"/>
                  <a:gd name="T3" fmla="*/ 26 h 161"/>
                  <a:gd name="T4" fmla="*/ 602 w 746"/>
                  <a:gd name="T5" fmla="*/ 30 h 161"/>
                  <a:gd name="T6" fmla="*/ 657 w 746"/>
                  <a:gd name="T7" fmla="*/ 56 h 161"/>
                  <a:gd name="T8" fmla="*/ 667 w 746"/>
                  <a:gd name="T9" fmla="*/ 34 h 161"/>
                  <a:gd name="T10" fmla="*/ 685 w 746"/>
                  <a:gd name="T11" fmla="*/ 50 h 161"/>
                  <a:gd name="T12" fmla="*/ 689 w 746"/>
                  <a:gd name="T13" fmla="*/ 40 h 161"/>
                  <a:gd name="T14" fmla="*/ 703 w 746"/>
                  <a:gd name="T15" fmla="*/ 62 h 161"/>
                  <a:gd name="T16" fmla="*/ 730 w 746"/>
                  <a:gd name="T17" fmla="*/ 85 h 161"/>
                  <a:gd name="T18" fmla="*/ 707 w 746"/>
                  <a:gd name="T19" fmla="*/ 81 h 161"/>
                  <a:gd name="T20" fmla="*/ 699 w 746"/>
                  <a:gd name="T21" fmla="*/ 101 h 161"/>
                  <a:gd name="T22" fmla="*/ 726 w 746"/>
                  <a:gd name="T23" fmla="*/ 91 h 161"/>
                  <a:gd name="T24" fmla="*/ 740 w 746"/>
                  <a:gd name="T25" fmla="*/ 121 h 161"/>
                  <a:gd name="T26" fmla="*/ 716 w 746"/>
                  <a:gd name="T27" fmla="*/ 121 h 161"/>
                  <a:gd name="T28" fmla="*/ 687 w 746"/>
                  <a:gd name="T29" fmla="*/ 133 h 161"/>
                  <a:gd name="T30" fmla="*/ 671 w 746"/>
                  <a:gd name="T31" fmla="*/ 151 h 161"/>
                  <a:gd name="T32" fmla="*/ 661 w 746"/>
                  <a:gd name="T33" fmla="*/ 151 h 161"/>
                  <a:gd name="T34" fmla="*/ 604 w 746"/>
                  <a:gd name="T35" fmla="*/ 149 h 161"/>
                  <a:gd name="T36" fmla="*/ 544 w 746"/>
                  <a:gd name="T37" fmla="*/ 153 h 161"/>
                  <a:gd name="T38" fmla="*/ 512 w 746"/>
                  <a:gd name="T39" fmla="*/ 147 h 161"/>
                  <a:gd name="T40" fmla="*/ 487 w 746"/>
                  <a:gd name="T41" fmla="*/ 155 h 161"/>
                  <a:gd name="T42" fmla="*/ 439 w 746"/>
                  <a:gd name="T43" fmla="*/ 153 h 161"/>
                  <a:gd name="T44" fmla="*/ 409 w 746"/>
                  <a:gd name="T45" fmla="*/ 153 h 161"/>
                  <a:gd name="T46" fmla="*/ 372 w 746"/>
                  <a:gd name="T47" fmla="*/ 143 h 161"/>
                  <a:gd name="T48" fmla="*/ 348 w 746"/>
                  <a:gd name="T49" fmla="*/ 143 h 161"/>
                  <a:gd name="T50" fmla="*/ 308 w 746"/>
                  <a:gd name="T51" fmla="*/ 149 h 161"/>
                  <a:gd name="T52" fmla="*/ 259 w 746"/>
                  <a:gd name="T53" fmla="*/ 149 h 161"/>
                  <a:gd name="T54" fmla="*/ 233 w 746"/>
                  <a:gd name="T55" fmla="*/ 141 h 161"/>
                  <a:gd name="T56" fmla="*/ 211 w 746"/>
                  <a:gd name="T57" fmla="*/ 137 h 161"/>
                  <a:gd name="T58" fmla="*/ 168 w 746"/>
                  <a:gd name="T59" fmla="*/ 147 h 161"/>
                  <a:gd name="T60" fmla="*/ 144 w 746"/>
                  <a:gd name="T61" fmla="*/ 143 h 161"/>
                  <a:gd name="T62" fmla="*/ 79 w 746"/>
                  <a:gd name="T63" fmla="*/ 113 h 161"/>
                  <a:gd name="T64" fmla="*/ 85 w 746"/>
                  <a:gd name="T65" fmla="*/ 139 h 161"/>
                  <a:gd name="T66" fmla="*/ 49 w 746"/>
                  <a:gd name="T67" fmla="*/ 111 h 161"/>
                  <a:gd name="T68" fmla="*/ 27 w 746"/>
                  <a:gd name="T69" fmla="*/ 111 h 161"/>
                  <a:gd name="T70" fmla="*/ 19 w 746"/>
                  <a:gd name="T71" fmla="*/ 91 h 161"/>
                  <a:gd name="T72" fmla="*/ 3 w 746"/>
                  <a:gd name="T73" fmla="*/ 81 h 161"/>
                  <a:gd name="T74" fmla="*/ 29 w 746"/>
                  <a:gd name="T75" fmla="*/ 60 h 161"/>
                  <a:gd name="T76" fmla="*/ 63 w 746"/>
                  <a:gd name="T77" fmla="*/ 38 h 161"/>
                  <a:gd name="T78" fmla="*/ 89 w 746"/>
                  <a:gd name="T79" fmla="*/ 32 h 161"/>
                  <a:gd name="T80" fmla="*/ 100 w 746"/>
                  <a:gd name="T81" fmla="*/ 50 h 161"/>
                  <a:gd name="T82" fmla="*/ 140 w 746"/>
                  <a:gd name="T83" fmla="*/ 40 h 161"/>
                  <a:gd name="T84" fmla="*/ 166 w 746"/>
                  <a:gd name="T85" fmla="*/ 34 h 161"/>
                  <a:gd name="T86" fmla="*/ 182 w 746"/>
                  <a:gd name="T87" fmla="*/ 26 h 161"/>
                  <a:gd name="T88" fmla="*/ 213 w 746"/>
                  <a:gd name="T89" fmla="*/ 22 h 161"/>
                  <a:gd name="T90" fmla="*/ 219 w 746"/>
                  <a:gd name="T91" fmla="*/ 28 h 161"/>
                  <a:gd name="T92" fmla="*/ 243 w 746"/>
                  <a:gd name="T93" fmla="*/ 36 h 161"/>
                  <a:gd name="T94" fmla="*/ 275 w 746"/>
                  <a:gd name="T95" fmla="*/ 26 h 161"/>
                  <a:gd name="T96" fmla="*/ 308 w 746"/>
                  <a:gd name="T97" fmla="*/ 28 h 161"/>
                  <a:gd name="T98" fmla="*/ 330 w 746"/>
                  <a:gd name="T99" fmla="*/ 42 h 161"/>
                  <a:gd name="T100" fmla="*/ 354 w 746"/>
                  <a:gd name="T101" fmla="*/ 38 h 161"/>
                  <a:gd name="T102" fmla="*/ 370 w 746"/>
                  <a:gd name="T103" fmla="*/ 12 h 161"/>
                  <a:gd name="T104" fmla="*/ 419 w 746"/>
                  <a:gd name="T105" fmla="*/ 36 h 161"/>
                  <a:gd name="T106" fmla="*/ 437 w 746"/>
                  <a:gd name="T107" fmla="*/ 26 h 161"/>
                  <a:gd name="T108" fmla="*/ 451 w 746"/>
                  <a:gd name="T109" fmla="*/ 20 h 161"/>
                  <a:gd name="T110" fmla="*/ 479 w 746"/>
                  <a:gd name="T111" fmla="*/ 28 h 161"/>
                  <a:gd name="T112" fmla="*/ 497 w 746"/>
                  <a:gd name="T113" fmla="*/ 26 h 161"/>
                  <a:gd name="T114" fmla="*/ 556 w 746"/>
                  <a:gd name="T115" fmla="*/ 38 h 161"/>
                  <a:gd name="T116" fmla="*/ 556 w 746"/>
                  <a:gd name="T117" fmla="*/ 38 h 161"/>
                  <a:gd name="T118" fmla="*/ 302 w 746"/>
                  <a:gd name="T119" fmla="*/ 38 h 161"/>
                  <a:gd name="T120" fmla="*/ 354 w 746"/>
                  <a:gd name="T121" fmla="*/ 50 h 161"/>
                  <a:gd name="T122" fmla="*/ 47 w 746"/>
                  <a:gd name="T123" fmla="*/ 6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46" h="161">
                    <a:moveTo>
                      <a:pt x="503" y="30"/>
                    </a:moveTo>
                    <a:cubicBezTo>
                      <a:pt x="502" y="22"/>
                      <a:pt x="509" y="24"/>
                      <a:pt x="510" y="18"/>
                    </a:cubicBezTo>
                    <a:cubicBezTo>
                      <a:pt x="524" y="14"/>
                      <a:pt x="523" y="26"/>
                      <a:pt x="534" y="26"/>
                    </a:cubicBezTo>
                    <a:cubicBezTo>
                      <a:pt x="536" y="31"/>
                      <a:pt x="526" y="32"/>
                      <a:pt x="532" y="34"/>
                    </a:cubicBezTo>
                    <a:cubicBezTo>
                      <a:pt x="536" y="32"/>
                      <a:pt x="553" y="31"/>
                      <a:pt x="544" y="22"/>
                    </a:cubicBezTo>
                    <a:cubicBezTo>
                      <a:pt x="552" y="19"/>
                      <a:pt x="550" y="26"/>
                      <a:pt x="556" y="26"/>
                    </a:cubicBezTo>
                    <a:cubicBezTo>
                      <a:pt x="552" y="21"/>
                      <a:pt x="563" y="17"/>
                      <a:pt x="572" y="18"/>
                    </a:cubicBezTo>
                    <a:cubicBezTo>
                      <a:pt x="571" y="32"/>
                      <a:pt x="586" y="23"/>
                      <a:pt x="582" y="32"/>
                    </a:cubicBezTo>
                    <a:cubicBezTo>
                      <a:pt x="584" y="32"/>
                      <a:pt x="585" y="32"/>
                      <a:pt x="586" y="32"/>
                    </a:cubicBezTo>
                    <a:cubicBezTo>
                      <a:pt x="586" y="30"/>
                      <a:pt x="584" y="29"/>
                      <a:pt x="584" y="26"/>
                    </a:cubicBezTo>
                    <a:cubicBezTo>
                      <a:pt x="588" y="26"/>
                      <a:pt x="591" y="26"/>
                      <a:pt x="594" y="26"/>
                    </a:cubicBezTo>
                    <a:cubicBezTo>
                      <a:pt x="594" y="29"/>
                      <a:pt x="602" y="34"/>
                      <a:pt x="596" y="36"/>
                    </a:cubicBezTo>
                    <a:cubicBezTo>
                      <a:pt x="599" y="31"/>
                      <a:pt x="589" y="30"/>
                      <a:pt x="590" y="34"/>
                    </a:cubicBezTo>
                    <a:cubicBezTo>
                      <a:pt x="597" y="33"/>
                      <a:pt x="593" y="41"/>
                      <a:pt x="600" y="38"/>
                    </a:cubicBezTo>
                    <a:cubicBezTo>
                      <a:pt x="600" y="34"/>
                      <a:pt x="603" y="34"/>
                      <a:pt x="602" y="30"/>
                    </a:cubicBezTo>
                    <a:cubicBezTo>
                      <a:pt x="611" y="32"/>
                      <a:pt x="617" y="36"/>
                      <a:pt x="623" y="30"/>
                    </a:cubicBezTo>
                    <a:cubicBezTo>
                      <a:pt x="628" y="35"/>
                      <a:pt x="620" y="35"/>
                      <a:pt x="619" y="38"/>
                    </a:cubicBezTo>
                    <a:cubicBezTo>
                      <a:pt x="624" y="40"/>
                      <a:pt x="627" y="40"/>
                      <a:pt x="633" y="38"/>
                    </a:cubicBezTo>
                    <a:cubicBezTo>
                      <a:pt x="635" y="48"/>
                      <a:pt x="645" y="48"/>
                      <a:pt x="651" y="44"/>
                    </a:cubicBezTo>
                    <a:cubicBezTo>
                      <a:pt x="649" y="52"/>
                      <a:pt x="654" y="53"/>
                      <a:pt x="657" y="56"/>
                    </a:cubicBezTo>
                    <a:cubicBezTo>
                      <a:pt x="655" y="50"/>
                      <a:pt x="655" y="52"/>
                      <a:pt x="659" y="48"/>
                    </a:cubicBezTo>
                    <a:cubicBezTo>
                      <a:pt x="659" y="45"/>
                      <a:pt x="654" y="47"/>
                      <a:pt x="655" y="42"/>
                    </a:cubicBezTo>
                    <a:cubicBezTo>
                      <a:pt x="659" y="40"/>
                      <a:pt x="662" y="48"/>
                      <a:pt x="663" y="42"/>
                    </a:cubicBezTo>
                    <a:cubicBezTo>
                      <a:pt x="664" y="37"/>
                      <a:pt x="659" y="38"/>
                      <a:pt x="659" y="34"/>
                    </a:cubicBezTo>
                    <a:cubicBezTo>
                      <a:pt x="663" y="36"/>
                      <a:pt x="666" y="28"/>
                      <a:pt x="667" y="34"/>
                    </a:cubicBezTo>
                    <a:cubicBezTo>
                      <a:pt x="658" y="35"/>
                      <a:pt x="670" y="43"/>
                      <a:pt x="675" y="42"/>
                    </a:cubicBezTo>
                    <a:cubicBezTo>
                      <a:pt x="677" y="48"/>
                      <a:pt x="671" y="46"/>
                      <a:pt x="671" y="50"/>
                    </a:cubicBezTo>
                    <a:cubicBezTo>
                      <a:pt x="666" y="53"/>
                      <a:pt x="663" y="44"/>
                      <a:pt x="661" y="50"/>
                    </a:cubicBezTo>
                    <a:cubicBezTo>
                      <a:pt x="668" y="52"/>
                      <a:pt x="674" y="56"/>
                      <a:pt x="673" y="60"/>
                    </a:cubicBezTo>
                    <a:cubicBezTo>
                      <a:pt x="680" y="57"/>
                      <a:pt x="677" y="54"/>
                      <a:pt x="685" y="50"/>
                    </a:cubicBezTo>
                    <a:cubicBezTo>
                      <a:pt x="686" y="45"/>
                      <a:pt x="684" y="42"/>
                      <a:pt x="679" y="42"/>
                    </a:cubicBezTo>
                    <a:cubicBezTo>
                      <a:pt x="682" y="36"/>
                      <a:pt x="676" y="33"/>
                      <a:pt x="685" y="32"/>
                    </a:cubicBezTo>
                    <a:cubicBezTo>
                      <a:pt x="685" y="35"/>
                      <a:pt x="686" y="37"/>
                      <a:pt x="687" y="38"/>
                    </a:cubicBezTo>
                    <a:cubicBezTo>
                      <a:pt x="685" y="38"/>
                      <a:pt x="682" y="39"/>
                      <a:pt x="683" y="42"/>
                    </a:cubicBezTo>
                    <a:cubicBezTo>
                      <a:pt x="686" y="42"/>
                      <a:pt x="688" y="41"/>
                      <a:pt x="689" y="40"/>
                    </a:cubicBezTo>
                    <a:cubicBezTo>
                      <a:pt x="687" y="47"/>
                      <a:pt x="692" y="45"/>
                      <a:pt x="693" y="48"/>
                    </a:cubicBezTo>
                    <a:cubicBezTo>
                      <a:pt x="680" y="52"/>
                      <a:pt x="697" y="62"/>
                      <a:pt x="687" y="69"/>
                    </a:cubicBezTo>
                    <a:cubicBezTo>
                      <a:pt x="690" y="63"/>
                      <a:pt x="697" y="70"/>
                      <a:pt x="697" y="66"/>
                    </a:cubicBezTo>
                    <a:cubicBezTo>
                      <a:pt x="695" y="66"/>
                      <a:pt x="694" y="64"/>
                      <a:pt x="693" y="62"/>
                    </a:cubicBezTo>
                    <a:cubicBezTo>
                      <a:pt x="698" y="65"/>
                      <a:pt x="702" y="57"/>
                      <a:pt x="703" y="62"/>
                    </a:cubicBezTo>
                    <a:cubicBezTo>
                      <a:pt x="700" y="62"/>
                      <a:pt x="698" y="65"/>
                      <a:pt x="701" y="66"/>
                    </a:cubicBezTo>
                    <a:cubicBezTo>
                      <a:pt x="707" y="67"/>
                      <a:pt x="703" y="59"/>
                      <a:pt x="709" y="60"/>
                    </a:cubicBezTo>
                    <a:cubicBezTo>
                      <a:pt x="705" y="69"/>
                      <a:pt x="713" y="74"/>
                      <a:pt x="716" y="81"/>
                    </a:cubicBezTo>
                    <a:cubicBezTo>
                      <a:pt x="723" y="80"/>
                      <a:pt x="714" y="74"/>
                      <a:pt x="720" y="73"/>
                    </a:cubicBezTo>
                    <a:cubicBezTo>
                      <a:pt x="720" y="79"/>
                      <a:pt x="730" y="77"/>
                      <a:pt x="730" y="85"/>
                    </a:cubicBezTo>
                    <a:cubicBezTo>
                      <a:pt x="720" y="83"/>
                      <a:pt x="732" y="90"/>
                      <a:pt x="726" y="91"/>
                    </a:cubicBezTo>
                    <a:cubicBezTo>
                      <a:pt x="725" y="86"/>
                      <a:pt x="715" y="89"/>
                      <a:pt x="713" y="91"/>
                    </a:cubicBezTo>
                    <a:cubicBezTo>
                      <a:pt x="717" y="82"/>
                      <a:pt x="705" y="83"/>
                      <a:pt x="711" y="77"/>
                    </a:cubicBezTo>
                    <a:cubicBezTo>
                      <a:pt x="708" y="77"/>
                      <a:pt x="705" y="76"/>
                      <a:pt x="703" y="75"/>
                    </a:cubicBezTo>
                    <a:cubicBezTo>
                      <a:pt x="704" y="77"/>
                      <a:pt x="707" y="78"/>
                      <a:pt x="707" y="81"/>
                    </a:cubicBezTo>
                    <a:cubicBezTo>
                      <a:pt x="703" y="81"/>
                      <a:pt x="701" y="79"/>
                      <a:pt x="701" y="75"/>
                    </a:cubicBezTo>
                    <a:cubicBezTo>
                      <a:pt x="702" y="71"/>
                      <a:pt x="708" y="73"/>
                      <a:pt x="707" y="69"/>
                    </a:cubicBezTo>
                    <a:cubicBezTo>
                      <a:pt x="696" y="68"/>
                      <a:pt x="701" y="84"/>
                      <a:pt x="691" y="75"/>
                    </a:cubicBezTo>
                    <a:cubicBezTo>
                      <a:pt x="690" y="82"/>
                      <a:pt x="694" y="92"/>
                      <a:pt x="689" y="99"/>
                    </a:cubicBezTo>
                    <a:cubicBezTo>
                      <a:pt x="694" y="98"/>
                      <a:pt x="694" y="102"/>
                      <a:pt x="699" y="101"/>
                    </a:cubicBezTo>
                    <a:cubicBezTo>
                      <a:pt x="700" y="96"/>
                      <a:pt x="701" y="91"/>
                      <a:pt x="703" y="89"/>
                    </a:cubicBezTo>
                    <a:cubicBezTo>
                      <a:pt x="701" y="95"/>
                      <a:pt x="710" y="92"/>
                      <a:pt x="713" y="93"/>
                    </a:cubicBezTo>
                    <a:cubicBezTo>
                      <a:pt x="714" y="97"/>
                      <a:pt x="716" y="101"/>
                      <a:pt x="720" y="103"/>
                    </a:cubicBezTo>
                    <a:cubicBezTo>
                      <a:pt x="720" y="98"/>
                      <a:pt x="716" y="97"/>
                      <a:pt x="716" y="93"/>
                    </a:cubicBezTo>
                    <a:cubicBezTo>
                      <a:pt x="720" y="93"/>
                      <a:pt x="723" y="92"/>
                      <a:pt x="726" y="91"/>
                    </a:cubicBezTo>
                    <a:cubicBezTo>
                      <a:pt x="731" y="93"/>
                      <a:pt x="722" y="97"/>
                      <a:pt x="728" y="99"/>
                    </a:cubicBezTo>
                    <a:cubicBezTo>
                      <a:pt x="731" y="95"/>
                      <a:pt x="742" y="96"/>
                      <a:pt x="744" y="101"/>
                    </a:cubicBezTo>
                    <a:cubicBezTo>
                      <a:pt x="735" y="103"/>
                      <a:pt x="745" y="107"/>
                      <a:pt x="746" y="111"/>
                    </a:cubicBezTo>
                    <a:cubicBezTo>
                      <a:pt x="742" y="113"/>
                      <a:pt x="739" y="105"/>
                      <a:pt x="738" y="111"/>
                    </a:cubicBezTo>
                    <a:cubicBezTo>
                      <a:pt x="742" y="114"/>
                      <a:pt x="746" y="117"/>
                      <a:pt x="740" y="121"/>
                    </a:cubicBezTo>
                    <a:cubicBezTo>
                      <a:pt x="739" y="119"/>
                      <a:pt x="736" y="116"/>
                      <a:pt x="736" y="119"/>
                    </a:cubicBezTo>
                    <a:cubicBezTo>
                      <a:pt x="736" y="120"/>
                      <a:pt x="741" y="127"/>
                      <a:pt x="736" y="127"/>
                    </a:cubicBezTo>
                    <a:cubicBezTo>
                      <a:pt x="731" y="121"/>
                      <a:pt x="726" y="131"/>
                      <a:pt x="722" y="131"/>
                    </a:cubicBezTo>
                    <a:cubicBezTo>
                      <a:pt x="725" y="125"/>
                      <a:pt x="720" y="122"/>
                      <a:pt x="718" y="117"/>
                    </a:cubicBezTo>
                    <a:cubicBezTo>
                      <a:pt x="718" y="119"/>
                      <a:pt x="716" y="119"/>
                      <a:pt x="716" y="121"/>
                    </a:cubicBezTo>
                    <a:cubicBezTo>
                      <a:pt x="724" y="123"/>
                      <a:pt x="716" y="130"/>
                      <a:pt x="718" y="137"/>
                    </a:cubicBezTo>
                    <a:cubicBezTo>
                      <a:pt x="709" y="131"/>
                      <a:pt x="714" y="138"/>
                      <a:pt x="705" y="139"/>
                    </a:cubicBezTo>
                    <a:cubicBezTo>
                      <a:pt x="699" y="135"/>
                      <a:pt x="712" y="128"/>
                      <a:pt x="705" y="125"/>
                    </a:cubicBezTo>
                    <a:cubicBezTo>
                      <a:pt x="699" y="127"/>
                      <a:pt x="706" y="133"/>
                      <a:pt x="697" y="135"/>
                    </a:cubicBezTo>
                    <a:cubicBezTo>
                      <a:pt x="696" y="128"/>
                      <a:pt x="688" y="140"/>
                      <a:pt x="687" y="133"/>
                    </a:cubicBezTo>
                    <a:cubicBezTo>
                      <a:pt x="690" y="133"/>
                      <a:pt x="690" y="131"/>
                      <a:pt x="691" y="129"/>
                    </a:cubicBezTo>
                    <a:cubicBezTo>
                      <a:pt x="688" y="126"/>
                      <a:pt x="678" y="129"/>
                      <a:pt x="677" y="123"/>
                    </a:cubicBezTo>
                    <a:cubicBezTo>
                      <a:pt x="679" y="129"/>
                      <a:pt x="677" y="131"/>
                      <a:pt x="679" y="133"/>
                    </a:cubicBezTo>
                    <a:cubicBezTo>
                      <a:pt x="680" y="131"/>
                      <a:pt x="682" y="131"/>
                      <a:pt x="685" y="131"/>
                    </a:cubicBezTo>
                    <a:cubicBezTo>
                      <a:pt x="678" y="136"/>
                      <a:pt x="680" y="149"/>
                      <a:pt x="671" y="151"/>
                    </a:cubicBezTo>
                    <a:cubicBezTo>
                      <a:pt x="670" y="148"/>
                      <a:pt x="673" y="141"/>
                      <a:pt x="669" y="141"/>
                    </a:cubicBezTo>
                    <a:cubicBezTo>
                      <a:pt x="669" y="144"/>
                      <a:pt x="666" y="143"/>
                      <a:pt x="665" y="145"/>
                    </a:cubicBezTo>
                    <a:cubicBezTo>
                      <a:pt x="665" y="148"/>
                      <a:pt x="669" y="150"/>
                      <a:pt x="665" y="151"/>
                    </a:cubicBezTo>
                    <a:cubicBezTo>
                      <a:pt x="664" y="149"/>
                      <a:pt x="662" y="147"/>
                      <a:pt x="659" y="147"/>
                    </a:cubicBezTo>
                    <a:cubicBezTo>
                      <a:pt x="659" y="149"/>
                      <a:pt x="661" y="150"/>
                      <a:pt x="661" y="151"/>
                    </a:cubicBezTo>
                    <a:cubicBezTo>
                      <a:pt x="655" y="151"/>
                      <a:pt x="655" y="156"/>
                      <a:pt x="649" y="155"/>
                    </a:cubicBezTo>
                    <a:cubicBezTo>
                      <a:pt x="640" y="149"/>
                      <a:pt x="638" y="138"/>
                      <a:pt x="631" y="133"/>
                    </a:cubicBezTo>
                    <a:cubicBezTo>
                      <a:pt x="628" y="144"/>
                      <a:pt x="616" y="145"/>
                      <a:pt x="613" y="155"/>
                    </a:cubicBezTo>
                    <a:cubicBezTo>
                      <a:pt x="606" y="152"/>
                      <a:pt x="618" y="149"/>
                      <a:pt x="613" y="147"/>
                    </a:cubicBezTo>
                    <a:cubicBezTo>
                      <a:pt x="609" y="148"/>
                      <a:pt x="605" y="147"/>
                      <a:pt x="604" y="149"/>
                    </a:cubicBezTo>
                    <a:cubicBezTo>
                      <a:pt x="604" y="152"/>
                      <a:pt x="604" y="155"/>
                      <a:pt x="604" y="157"/>
                    </a:cubicBezTo>
                    <a:cubicBezTo>
                      <a:pt x="602" y="157"/>
                      <a:pt x="600" y="157"/>
                      <a:pt x="598" y="157"/>
                    </a:cubicBezTo>
                    <a:cubicBezTo>
                      <a:pt x="592" y="153"/>
                      <a:pt x="606" y="150"/>
                      <a:pt x="600" y="147"/>
                    </a:cubicBezTo>
                    <a:cubicBezTo>
                      <a:pt x="598" y="150"/>
                      <a:pt x="595" y="153"/>
                      <a:pt x="592" y="155"/>
                    </a:cubicBezTo>
                    <a:cubicBezTo>
                      <a:pt x="570" y="156"/>
                      <a:pt x="561" y="146"/>
                      <a:pt x="544" y="153"/>
                    </a:cubicBezTo>
                    <a:cubicBezTo>
                      <a:pt x="544" y="151"/>
                      <a:pt x="544" y="148"/>
                      <a:pt x="542" y="147"/>
                    </a:cubicBezTo>
                    <a:cubicBezTo>
                      <a:pt x="541" y="155"/>
                      <a:pt x="530" y="153"/>
                      <a:pt x="524" y="155"/>
                    </a:cubicBezTo>
                    <a:cubicBezTo>
                      <a:pt x="523" y="153"/>
                      <a:pt x="521" y="151"/>
                      <a:pt x="520" y="149"/>
                    </a:cubicBezTo>
                    <a:cubicBezTo>
                      <a:pt x="517" y="151"/>
                      <a:pt x="516" y="155"/>
                      <a:pt x="512" y="155"/>
                    </a:cubicBezTo>
                    <a:cubicBezTo>
                      <a:pt x="508" y="151"/>
                      <a:pt x="512" y="153"/>
                      <a:pt x="512" y="147"/>
                    </a:cubicBezTo>
                    <a:cubicBezTo>
                      <a:pt x="507" y="152"/>
                      <a:pt x="508" y="144"/>
                      <a:pt x="501" y="145"/>
                    </a:cubicBezTo>
                    <a:cubicBezTo>
                      <a:pt x="501" y="147"/>
                      <a:pt x="500" y="148"/>
                      <a:pt x="499" y="149"/>
                    </a:cubicBezTo>
                    <a:cubicBezTo>
                      <a:pt x="512" y="148"/>
                      <a:pt x="500" y="160"/>
                      <a:pt x="495" y="159"/>
                    </a:cubicBezTo>
                    <a:cubicBezTo>
                      <a:pt x="490" y="155"/>
                      <a:pt x="499" y="148"/>
                      <a:pt x="491" y="147"/>
                    </a:cubicBezTo>
                    <a:cubicBezTo>
                      <a:pt x="485" y="150"/>
                      <a:pt x="492" y="152"/>
                      <a:pt x="487" y="155"/>
                    </a:cubicBezTo>
                    <a:cubicBezTo>
                      <a:pt x="487" y="152"/>
                      <a:pt x="483" y="154"/>
                      <a:pt x="481" y="155"/>
                    </a:cubicBezTo>
                    <a:cubicBezTo>
                      <a:pt x="479" y="149"/>
                      <a:pt x="488" y="154"/>
                      <a:pt x="485" y="147"/>
                    </a:cubicBezTo>
                    <a:cubicBezTo>
                      <a:pt x="472" y="145"/>
                      <a:pt x="485" y="157"/>
                      <a:pt x="471" y="155"/>
                    </a:cubicBezTo>
                    <a:cubicBezTo>
                      <a:pt x="470" y="152"/>
                      <a:pt x="474" y="150"/>
                      <a:pt x="471" y="149"/>
                    </a:cubicBezTo>
                    <a:cubicBezTo>
                      <a:pt x="460" y="161"/>
                      <a:pt x="452" y="146"/>
                      <a:pt x="439" y="153"/>
                    </a:cubicBezTo>
                    <a:cubicBezTo>
                      <a:pt x="436" y="152"/>
                      <a:pt x="439" y="146"/>
                      <a:pt x="435" y="145"/>
                    </a:cubicBezTo>
                    <a:cubicBezTo>
                      <a:pt x="433" y="148"/>
                      <a:pt x="432" y="152"/>
                      <a:pt x="427" y="151"/>
                    </a:cubicBezTo>
                    <a:cubicBezTo>
                      <a:pt x="427" y="147"/>
                      <a:pt x="425" y="145"/>
                      <a:pt x="421" y="145"/>
                    </a:cubicBezTo>
                    <a:cubicBezTo>
                      <a:pt x="425" y="152"/>
                      <a:pt x="419" y="149"/>
                      <a:pt x="417" y="145"/>
                    </a:cubicBezTo>
                    <a:cubicBezTo>
                      <a:pt x="416" y="150"/>
                      <a:pt x="413" y="152"/>
                      <a:pt x="409" y="153"/>
                    </a:cubicBezTo>
                    <a:cubicBezTo>
                      <a:pt x="403" y="148"/>
                      <a:pt x="412" y="142"/>
                      <a:pt x="404" y="139"/>
                    </a:cubicBezTo>
                    <a:cubicBezTo>
                      <a:pt x="402" y="145"/>
                      <a:pt x="393" y="144"/>
                      <a:pt x="396" y="155"/>
                    </a:cubicBezTo>
                    <a:cubicBezTo>
                      <a:pt x="389" y="154"/>
                      <a:pt x="389" y="145"/>
                      <a:pt x="382" y="143"/>
                    </a:cubicBezTo>
                    <a:cubicBezTo>
                      <a:pt x="378" y="146"/>
                      <a:pt x="385" y="148"/>
                      <a:pt x="380" y="149"/>
                    </a:cubicBezTo>
                    <a:cubicBezTo>
                      <a:pt x="378" y="147"/>
                      <a:pt x="373" y="147"/>
                      <a:pt x="372" y="143"/>
                    </a:cubicBezTo>
                    <a:cubicBezTo>
                      <a:pt x="372" y="146"/>
                      <a:pt x="373" y="149"/>
                      <a:pt x="370" y="149"/>
                    </a:cubicBezTo>
                    <a:cubicBezTo>
                      <a:pt x="370" y="146"/>
                      <a:pt x="367" y="150"/>
                      <a:pt x="366" y="147"/>
                    </a:cubicBezTo>
                    <a:cubicBezTo>
                      <a:pt x="369" y="148"/>
                      <a:pt x="366" y="140"/>
                      <a:pt x="364" y="139"/>
                    </a:cubicBezTo>
                    <a:cubicBezTo>
                      <a:pt x="365" y="147"/>
                      <a:pt x="352" y="152"/>
                      <a:pt x="348" y="149"/>
                    </a:cubicBezTo>
                    <a:cubicBezTo>
                      <a:pt x="351" y="149"/>
                      <a:pt x="351" y="144"/>
                      <a:pt x="348" y="143"/>
                    </a:cubicBezTo>
                    <a:cubicBezTo>
                      <a:pt x="347" y="146"/>
                      <a:pt x="346" y="148"/>
                      <a:pt x="344" y="149"/>
                    </a:cubicBezTo>
                    <a:cubicBezTo>
                      <a:pt x="340" y="148"/>
                      <a:pt x="341" y="143"/>
                      <a:pt x="338" y="141"/>
                    </a:cubicBezTo>
                    <a:cubicBezTo>
                      <a:pt x="340" y="153"/>
                      <a:pt x="324" y="146"/>
                      <a:pt x="324" y="141"/>
                    </a:cubicBezTo>
                    <a:cubicBezTo>
                      <a:pt x="319" y="148"/>
                      <a:pt x="319" y="146"/>
                      <a:pt x="312" y="143"/>
                    </a:cubicBezTo>
                    <a:cubicBezTo>
                      <a:pt x="312" y="147"/>
                      <a:pt x="310" y="148"/>
                      <a:pt x="308" y="149"/>
                    </a:cubicBezTo>
                    <a:cubicBezTo>
                      <a:pt x="305" y="141"/>
                      <a:pt x="284" y="148"/>
                      <a:pt x="283" y="137"/>
                    </a:cubicBezTo>
                    <a:cubicBezTo>
                      <a:pt x="278" y="137"/>
                      <a:pt x="280" y="145"/>
                      <a:pt x="275" y="145"/>
                    </a:cubicBezTo>
                    <a:cubicBezTo>
                      <a:pt x="273" y="140"/>
                      <a:pt x="271" y="139"/>
                      <a:pt x="265" y="141"/>
                    </a:cubicBezTo>
                    <a:cubicBezTo>
                      <a:pt x="265" y="144"/>
                      <a:pt x="265" y="147"/>
                      <a:pt x="265" y="149"/>
                    </a:cubicBezTo>
                    <a:cubicBezTo>
                      <a:pt x="263" y="149"/>
                      <a:pt x="261" y="149"/>
                      <a:pt x="259" y="149"/>
                    </a:cubicBezTo>
                    <a:cubicBezTo>
                      <a:pt x="256" y="143"/>
                      <a:pt x="270" y="139"/>
                      <a:pt x="259" y="137"/>
                    </a:cubicBezTo>
                    <a:cubicBezTo>
                      <a:pt x="264" y="142"/>
                      <a:pt x="256" y="142"/>
                      <a:pt x="253" y="145"/>
                    </a:cubicBezTo>
                    <a:cubicBezTo>
                      <a:pt x="255" y="139"/>
                      <a:pt x="246" y="142"/>
                      <a:pt x="245" y="139"/>
                    </a:cubicBezTo>
                    <a:cubicBezTo>
                      <a:pt x="245" y="144"/>
                      <a:pt x="242" y="147"/>
                      <a:pt x="237" y="147"/>
                    </a:cubicBezTo>
                    <a:cubicBezTo>
                      <a:pt x="236" y="144"/>
                      <a:pt x="234" y="144"/>
                      <a:pt x="233" y="141"/>
                    </a:cubicBezTo>
                    <a:cubicBezTo>
                      <a:pt x="236" y="141"/>
                      <a:pt x="240" y="141"/>
                      <a:pt x="239" y="137"/>
                    </a:cubicBezTo>
                    <a:cubicBezTo>
                      <a:pt x="232" y="140"/>
                      <a:pt x="226" y="140"/>
                      <a:pt x="227" y="135"/>
                    </a:cubicBezTo>
                    <a:cubicBezTo>
                      <a:pt x="223" y="141"/>
                      <a:pt x="213" y="140"/>
                      <a:pt x="209" y="145"/>
                    </a:cubicBezTo>
                    <a:cubicBezTo>
                      <a:pt x="208" y="141"/>
                      <a:pt x="219" y="134"/>
                      <a:pt x="209" y="133"/>
                    </a:cubicBezTo>
                    <a:cubicBezTo>
                      <a:pt x="209" y="135"/>
                      <a:pt x="210" y="136"/>
                      <a:pt x="211" y="137"/>
                    </a:cubicBezTo>
                    <a:cubicBezTo>
                      <a:pt x="204" y="138"/>
                      <a:pt x="203" y="134"/>
                      <a:pt x="199" y="133"/>
                    </a:cubicBezTo>
                    <a:cubicBezTo>
                      <a:pt x="202" y="137"/>
                      <a:pt x="197" y="137"/>
                      <a:pt x="199" y="143"/>
                    </a:cubicBezTo>
                    <a:cubicBezTo>
                      <a:pt x="190" y="142"/>
                      <a:pt x="183" y="138"/>
                      <a:pt x="178" y="133"/>
                    </a:cubicBezTo>
                    <a:cubicBezTo>
                      <a:pt x="175" y="136"/>
                      <a:pt x="170" y="138"/>
                      <a:pt x="166" y="141"/>
                    </a:cubicBezTo>
                    <a:cubicBezTo>
                      <a:pt x="170" y="142"/>
                      <a:pt x="170" y="144"/>
                      <a:pt x="168" y="147"/>
                    </a:cubicBezTo>
                    <a:cubicBezTo>
                      <a:pt x="164" y="147"/>
                      <a:pt x="160" y="147"/>
                      <a:pt x="156" y="147"/>
                    </a:cubicBezTo>
                    <a:cubicBezTo>
                      <a:pt x="154" y="139"/>
                      <a:pt x="164" y="141"/>
                      <a:pt x="164" y="135"/>
                    </a:cubicBezTo>
                    <a:cubicBezTo>
                      <a:pt x="162" y="135"/>
                      <a:pt x="162" y="134"/>
                      <a:pt x="160" y="133"/>
                    </a:cubicBezTo>
                    <a:cubicBezTo>
                      <a:pt x="159" y="145"/>
                      <a:pt x="148" y="141"/>
                      <a:pt x="144" y="135"/>
                    </a:cubicBezTo>
                    <a:cubicBezTo>
                      <a:pt x="144" y="138"/>
                      <a:pt x="144" y="141"/>
                      <a:pt x="144" y="143"/>
                    </a:cubicBezTo>
                    <a:cubicBezTo>
                      <a:pt x="140" y="143"/>
                      <a:pt x="138" y="144"/>
                      <a:pt x="136" y="145"/>
                    </a:cubicBezTo>
                    <a:cubicBezTo>
                      <a:pt x="136" y="124"/>
                      <a:pt x="111" y="121"/>
                      <a:pt x="98" y="119"/>
                    </a:cubicBezTo>
                    <a:cubicBezTo>
                      <a:pt x="98" y="121"/>
                      <a:pt x="106" y="127"/>
                      <a:pt x="100" y="129"/>
                    </a:cubicBezTo>
                    <a:cubicBezTo>
                      <a:pt x="100" y="120"/>
                      <a:pt x="89" y="119"/>
                      <a:pt x="83" y="121"/>
                    </a:cubicBezTo>
                    <a:cubicBezTo>
                      <a:pt x="84" y="116"/>
                      <a:pt x="83" y="113"/>
                      <a:pt x="79" y="113"/>
                    </a:cubicBezTo>
                    <a:cubicBezTo>
                      <a:pt x="81" y="118"/>
                      <a:pt x="81" y="118"/>
                      <a:pt x="81" y="127"/>
                    </a:cubicBezTo>
                    <a:cubicBezTo>
                      <a:pt x="73" y="127"/>
                      <a:pt x="73" y="135"/>
                      <a:pt x="71" y="141"/>
                    </a:cubicBezTo>
                    <a:cubicBezTo>
                      <a:pt x="75" y="141"/>
                      <a:pt x="78" y="141"/>
                      <a:pt x="81" y="141"/>
                    </a:cubicBezTo>
                    <a:cubicBezTo>
                      <a:pt x="81" y="139"/>
                      <a:pt x="79" y="138"/>
                      <a:pt x="79" y="135"/>
                    </a:cubicBezTo>
                    <a:cubicBezTo>
                      <a:pt x="83" y="133"/>
                      <a:pt x="90" y="138"/>
                      <a:pt x="85" y="139"/>
                    </a:cubicBezTo>
                    <a:cubicBezTo>
                      <a:pt x="82" y="134"/>
                      <a:pt x="87" y="141"/>
                      <a:pt x="85" y="145"/>
                    </a:cubicBezTo>
                    <a:cubicBezTo>
                      <a:pt x="77" y="146"/>
                      <a:pt x="78" y="143"/>
                      <a:pt x="71" y="145"/>
                    </a:cubicBezTo>
                    <a:cubicBezTo>
                      <a:pt x="65" y="137"/>
                      <a:pt x="71" y="129"/>
                      <a:pt x="69" y="123"/>
                    </a:cubicBezTo>
                    <a:cubicBezTo>
                      <a:pt x="66" y="125"/>
                      <a:pt x="67" y="131"/>
                      <a:pt x="59" y="129"/>
                    </a:cubicBezTo>
                    <a:cubicBezTo>
                      <a:pt x="58" y="121"/>
                      <a:pt x="53" y="116"/>
                      <a:pt x="49" y="111"/>
                    </a:cubicBezTo>
                    <a:cubicBezTo>
                      <a:pt x="47" y="118"/>
                      <a:pt x="51" y="121"/>
                      <a:pt x="53" y="129"/>
                    </a:cubicBezTo>
                    <a:cubicBezTo>
                      <a:pt x="47" y="127"/>
                      <a:pt x="48" y="132"/>
                      <a:pt x="43" y="131"/>
                    </a:cubicBezTo>
                    <a:cubicBezTo>
                      <a:pt x="42" y="126"/>
                      <a:pt x="47" y="127"/>
                      <a:pt x="47" y="123"/>
                    </a:cubicBezTo>
                    <a:cubicBezTo>
                      <a:pt x="39" y="122"/>
                      <a:pt x="33" y="120"/>
                      <a:pt x="25" y="119"/>
                    </a:cubicBezTo>
                    <a:cubicBezTo>
                      <a:pt x="25" y="116"/>
                      <a:pt x="24" y="112"/>
                      <a:pt x="27" y="111"/>
                    </a:cubicBezTo>
                    <a:cubicBezTo>
                      <a:pt x="29" y="114"/>
                      <a:pt x="35" y="114"/>
                      <a:pt x="37" y="117"/>
                    </a:cubicBezTo>
                    <a:cubicBezTo>
                      <a:pt x="31" y="110"/>
                      <a:pt x="36" y="113"/>
                      <a:pt x="39" y="111"/>
                    </a:cubicBezTo>
                    <a:cubicBezTo>
                      <a:pt x="35" y="106"/>
                      <a:pt x="33" y="98"/>
                      <a:pt x="25" y="97"/>
                    </a:cubicBezTo>
                    <a:cubicBezTo>
                      <a:pt x="25" y="99"/>
                      <a:pt x="26" y="99"/>
                      <a:pt x="27" y="101"/>
                    </a:cubicBezTo>
                    <a:cubicBezTo>
                      <a:pt x="18" y="100"/>
                      <a:pt x="22" y="94"/>
                      <a:pt x="19" y="91"/>
                    </a:cubicBezTo>
                    <a:cubicBezTo>
                      <a:pt x="14" y="91"/>
                      <a:pt x="18" y="99"/>
                      <a:pt x="17" y="103"/>
                    </a:cubicBezTo>
                    <a:cubicBezTo>
                      <a:pt x="7" y="101"/>
                      <a:pt x="8" y="98"/>
                      <a:pt x="3" y="95"/>
                    </a:cubicBezTo>
                    <a:cubicBezTo>
                      <a:pt x="5" y="94"/>
                      <a:pt x="7" y="93"/>
                      <a:pt x="9" y="91"/>
                    </a:cubicBezTo>
                    <a:cubicBezTo>
                      <a:pt x="5" y="91"/>
                      <a:pt x="2" y="90"/>
                      <a:pt x="1" y="89"/>
                    </a:cubicBezTo>
                    <a:cubicBezTo>
                      <a:pt x="0" y="85"/>
                      <a:pt x="3" y="84"/>
                      <a:pt x="3" y="81"/>
                    </a:cubicBezTo>
                    <a:cubicBezTo>
                      <a:pt x="11" y="85"/>
                      <a:pt x="16" y="76"/>
                      <a:pt x="19" y="69"/>
                    </a:cubicBezTo>
                    <a:cubicBezTo>
                      <a:pt x="21" y="75"/>
                      <a:pt x="18" y="74"/>
                      <a:pt x="19" y="83"/>
                    </a:cubicBezTo>
                    <a:cubicBezTo>
                      <a:pt x="14" y="81"/>
                      <a:pt x="10" y="89"/>
                      <a:pt x="15" y="91"/>
                    </a:cubicBezTo>
                    <a:cubicBezTo>
                      <a:pt x="14" y="83"/>
                      <a:pt x="21" y="84"/>
                      <a:pt x="23" y="89"/>
                    </a:cubicBezTo>
                    <a:cubicBezTo>
                      <a:pt x="24" y="77"/>
                      <a:pt x="20" y="65"/>
                      <a:pt x="29" y="60"/>
                    </a:cubicBezTo>
                    <a:cubicBezTo>
                      <a:pt x="26" y="63"/>
                      <a:pt x="22" y="62"/>
                      <a:pt x="23" y="56"/>
                    </a:cubicBezTo>
                    <a:cubicBezTo>
                      <a:pt x="36" y="61"/>
                      <a:pt x="20" y="53"/>
                      <a:pt x="27" y="48"/>
                    </a:cubicBezTo>
                    <a:cubicBezTo>
                      <a:pt x="29" y="55"/>
                      <a:pt x="37" y="56"/>
                      <a:pt x="43" y="58"/>
                    </a:cubicBezTo>
                    <a:cubicBezTo>
                      <a:pt x="48" y="46"/>
                      <a:pt x="52" y="41"/>
                      <a:pt x="53" y="30"/>
                    </a:cubicBezTo>
                    <a:cubicBezTo>
                      <a:pt x="55" y="34"/>
                      <a:pt x="55" y="40"/>
                      <a:pt x="63" y="38"/>
                    </a:cubicBezTo>
                    <a:cubicBezTo>
                      <a:pt x="59" y="28"/>
                      <a:pt x="67" y="34"/>
                      <a:pt x="69" y="26"/>
                    </a:cubicBezTo>
                    <a:cubicBezTo>
                      <a:pt x="70" y="28"/>
                      <a:pt x="71" y="28"/>
                      <a:pt x="73" y="28"/>
                    </a:cubicBezTo>
                    <a:cubicBezTo>
                      <a:pt x="68" y="36"/>
                      <a:pt x="66" y="37"/>
                      <a:pt x="63" y="44"/>
                    </a:cubicBezTo>
                    <a:cubicBezTo>
                      <a:pt x="68" y="43"/>
                      <a:pt x="71" y="40"/>
                      <a:pt x="73" y="36"/>
                    </a:cubicBezTo>
                    <a:cubicBezTo>
                      <a:pt x="79" y="45"/>
                      <a:pt x="86" y="37"/>
                      <a:pt x="89" y="32"/>
                    </a:cubicBezTo>
                    <a:cubicBezTo>
                      <a:pt x="90" y="35"/>
                      <a:pt x="93" y="34"/>
                      <a:pt x="96" y="34"/>
                    </a:cubicBezTo>
                    <a:cubicBezTo>
                      <a:pt x="97" y="43"/>
                      <a:pt x="89" y="42"/>
                      <a:pt x="87" y="48"/>
                    </a:cubicBezTo>
                    <a:cubicBezTo>
                      <a:pt x="97" y="51"/>
                      <a:pt x="94" y="41"/>
                      <a:pt x="100" y="40"/>
                    </a:cubicBezTo>
                    <a:cubicBezTo>
                      <a:pt x="100" y="43"/>
                      <a:pt x="103" y="42"/>
                      <a:pt x="104" y="44"/>
                    </a:cubicBezTo>
                    <a:cubicBezTo>
                      <a:pt x="98" y="41"/>
                      <a:pt x="95" y="50"/>
                      <a:pt x="100" y="50"/>
                    </a:cubicBezTo>
                    <a:cubicBezTo>
                      <a:pt x="100" y="40"/>
                      <a:pt x="104" y="51"/>
                      <a:pt x="106" y="52"/>
                    </a:cubicBezTo>
                    <a:cubicBezTo>
                      <a:pt x="106" y="44"/>
                      <a:pt x="119" y="20"/>
                      <a:pt x="122" y="36"/>
                    </a:cubicBezTo>
                    <a:cubicBezTo>
                      <a:pt x="121" y="34"/>
                      <a:pt x="120" y="33"/>
                      <a:pt x="118" y="32"/>
                    </a:cubicBezTo>
                    <a:cubicBezTo>
                      <a:pt x="121" y="39"/>
                      <a:pt x="108" y="40"/>
                      <a:pt x="116" y="44"/>
                    </a:cubicBezTo>
                    <a:cubicBezTo>
                      <a:pt x="124" y="41"/>
                      <a:pt x="132" y="32"/>
                      <a:pt x="140" y="40"/>
                    </a:cubicBezTo>
                    <a:cubicBezTo>
                      <a:pt x="140" y="38"/>
                      <a:pt x="142" y="38"/>
                      <a:pt x="142" y="36"/>
                    </a:cubicBezTo>
                    <a:cubicBezTo>
                      <a:pt x="133" y="37"/>
                      <a:pt x="142" y="29"/>
                      <a:pt x="142" y="26"/>
                    </a:cubicBezTo>
                    <a:cubicBezTo>
                      <a:pt x="146" y="26"/>
                      <a:pt x="146" y="28"/>
                      <a:pt x="150" y="28"/>
                    </a:cubicBezTo>
                    <a:cubicBezTo>
                      <a:pt x="151" y="32"/>
                      <a:pt x="144" y="37"/>
                      <a:pt x="150" y="38"/>
                    </a:cubicBezTo>
                    <a:cubicBezTo>
                      <a:pt x="154" y="34"/>
                      <a:pt x="161" y="26"/>
                      <a:pt x="166" y="34"/>
                    </a:cubicBezTo>
                    <a:cubicBezTo>
                      <a:pt x="163" y="40"/>
                      <a:pt x="158" y="44"/>
                      <a:pt x="156" y="50"/>
                    </a:cubicBezTo>
                    <a:cubicBezTo>
                      <a:pt x="170" y="45"/>
                      <a:pt x="165" y="23"/>
                      <a:pt x="182" y="28"/>
                    </a:cubicBezTo>
                    <a:cubicBezTo>
                      <a:pt x="184" y="36"/>
                      <a:pt x="176" y="32"/>
                      <a:pt x="174" y="36"/>
                    </a:cubicBezTo>
                    <a:cubicBezTo>
                      <a:pt x="177" y="38"/>
                      <a:pt x="182" y="46"/>
                      <a:pt x="184" y="40"/>
                    </a:cubicBezTo>
                    <a:cubicBezTo>
                      <a:pt x="173" y="38"/>
                      <a:pt x="195" y="30"/>
                      <a:pt x="182" y="26"/>
                    </a:cubicBezTo>
                    <a:cubicBezTo>
                      <a:pt x="189" y="26"/>
                      <a:pt x="184" y="13"/>
                      <a:pt x="192" y="14"/>
                    </a:cubicBezTo>
                    <a:cubicBezTo>
                      <a:pt x="191" y="22"/>
                      <a:pt x="197" y="23"/>
                      <a:pt x="199" y="28"/>
                    </a:cubicBezTo>
                    <a:cubicBezTo>
                      <a:pt x="200" y="18"/>
                      <a:pt x="203" y="20"/>
                      <a:pt x="209" y="4"/>
                    </a:cubicBezTo>
                    <a:cubicBezTo>
                      <a:pt x="209" y="6"/>
                      <a:pt x="211" y="5"/>
                      <a:pt x="213" y="4"/>
                    </a:cubicBezTo>
                    <a:cubicBezTo>
                      <a:pt x="215" y="11"/>
                      <a:pt x="220" y="22"/>
                      <a:pt x="213" y="22"/>
                    </a:cubicBezTo>
                    <a:cubicBezTo>
                      <a:pt x="206" y="23"/>
                      <a:pt x="218" y="16"/>
                      <a:pt x="211" y="16"/>
                    </a:cubicBezTo>
                    <a:cubicBezTo>
                      <a:pt x="209" y="16"/>
                      <a:pt x="208" y="16"/>
                      <a:pt x="207" y="16"/>
                    </a:cubicBezTo>
                    <a:cubicBezTo>
                      <a:pt x="210" y="24"/>
                      <a:pt x="205" y="19"/>
                      <a:pt x="205" y="26"/>
                    </a:cubicBezTo>
                    <a:cubicBezTo>
                      <a:pt x="213" y="19"/>
                      <a:pt x="209" y="32"/>
                      <a:pt x="211" y="32"/>
                    </a:cubicBezTo>
                    <a:cubicBezTo>
                      <a:pt x="216" y="34"/>
                      <a:pt x="215" y="28"/>
                      <a:pt x="219" y="28"/>
                    </a:cubicBezTo>
                    <a:cubicBezTo>
                      <a:pt x="224" y="32"/>
                      <a:pt x="219" y="35"/>
                      <a:pt x="223" y="38"/>
                    </a:cubicBezTo>
                    <a:cubicBezTo>
                      <a:pt x="230" y="34"/>
                      <a:pt x="223" y="27"/>
                      <a:pt x="227" y="20"/>
                    </a:cubicBezTo>
                    <a:cubicBezTo>
                      <a:pt x="227" y="27"/>
                      <a:pt x="233" y="16"/>
                      <a:pt x="233" y="22"/>
                    </a:cubicBezTo>
                    <a:cubicBezTo>
                      <a:pt x="225" y="24"/>
                      <a:pt x="231" y="37"/>
                      <a:pt x="231" y="38"/>
                    </a:cubicBezTo>
                    <a:cubicBezTo>
                      <a:pt x="233" y="36"/>
                      <a:pt x="238" y="36"/>
                      <a:pt x="243" y="36"/>
                    </a:cubicBezTo>
                    <a:cubicBezTo>
                      <a:pt x="245" y="31"/>
                      <a:pt x="246" y="25"/>
                      <a:pt x="249" y="20"/>
                    </a:cubicBezTo>
                    <a:cubicBezTo>
                      <a:pt x="248" y="30"/>
                      <a:pt x="260" y="28"/>
                      <a:pt x="263" y="34"/>
                    </a:cubicBezTo>
                    <a:cubicBezTo>
                      <a:pt x="273" y="28"/>
                      <a:pt x="275" y="21"/>
                      <a:pt x="279" y="14"/>
                    </a:cubicBezTo>
                    <a:cubicBezTo>
                      <a:pt x="280" y="17"/>
                      <a:pt x="286" y="16"/>
                      <a:pt x="283" y="22"/>
                    </a:cubicBezTo>
                    <a:cubicBezTo>
                      <a:pt x="279" y="22"/>
                      <a:pt x="276" y="23"/>
                      <a:pt x="275" y="26"/>
                    </a:cubicBezTo>
                    <a:cubicBezTo>
                      <a:pt x="282" y="25"/>
                      <a:pt x="270" y="32"/>
                      <a:pt x="277" y="32"/>
                    </a:cubicBezTo>
                    <a:cubicBezTo>
                      <a:pt x="283" y="26"/>
                      <a:pt x="285" y="13"/>
                      <a:pt x="291" y="18"/>
                    </a:cubicBezTo>
                    <a:cubicBezTo>
                      <a:pt x="292" y="15"/>
                      <a:pt x="291" y="12"/>
                      <a:pt x="289" y="10"/>
                    </a:cubicBezTo>
                    <a:cubicBezTo>
                      <a:pt x="292" y="10"/>
                      <a:pt x="295" y="10"/>
                      <a:pt x="297" y="10"/>
                    </a:cubicBezTo>
                    <a:cubicBezTo>
                      <a:pt x="291" y="20"/>
                      <a:pt x="304" y="21"/>
                      <a:pt x="308" y="28"/>
                    </a:cubicBezTo>
                    <a:cubicBezTo>
                      <a:pt x="310" y="27"/>
                      <a:pt x="312" y="26"/>
                      <a:pt x="314" y="24"/>
                    </a:cubicBezTo>
                    <a:cubicBezTo>
                      <a:pt x="311" y="24"/>
                      <a:pt x="309" y="23"/>
                      <a:pt x="310" y="20"/>
                    </a:cubicBezTo>
                    <a:cubicBezTo>
                      <a:pt x="314" y="21"/>
                      <a:pt x="317" y="20"/>
                      <a:pt x="320" y="18"/>
                    </a:cubicBezTo>
                    <a:cubicBezTo>
                      <a:pt x="319" y="27"/>
                      <a:pt x="319" y="38"/>
                      <a:pt x="328" y="32"/>
                    </a:cubicBezTo>
                    <a:cubicBezTo>
                      <a:pt x="327" y="37"/>
                      <a:pt x="325" y="39"/>
                      <a:pt x="330" y="42"/>
                    </a:cubicBezTo>
                    <a:cubicBezTo>
                      <a:pt x="331" y="38"/>
                      <a:pt x="324" y="36"/>
                      <a:pt x="332" y="36"/>
                    </a:cubicBezTo>
                    <a:cubicBezTo>
                      <a:pt x="339" y="37"/>
                      <a:pt x="327" y="44"/>
                      <a:pt x="334" y="44"/>
                    </a:cubicBezTo>
                    <a:cubicBezTo>
                      <a:pt x="334" y="42"/>
                      <a:pt x="337" y="42"/>
                      <a:pt x="338" y="40"/>
                    </a:cubicBezTo>
                    <a:cubicBezTo>
                      <a:pt x="334" y="37"/>
                      <a:pt x="336" y="28"/>
                      <a:pt x="340" y="26"/>
                    </a:cubicBezTo>
                    <a:cubicBezTo>
                      <a:pt x="339" y="31"/>
                      <a:pt x="348" y="42"/>
                      <a:pt x="354" y="38"/>
                    </a:cubicBezTo>
                    <a:cubicBezTo>
                      <a:pt x="353" y="34"/>
                      <a:pt x="346" y="37"/>
                      <a:pt x="348" y="30"/>
                    </a:cubicBezTo>
                    <a:cubicBezTo>
                      <a:pt x="353" y="33"/>
                      <a:pt x="356" y="25"/>
                      <a:pt x="356" y="30"/>
                    </a:cubicBezTo>
                    <a:cubicBezTo>
                      <a:pt x="354" y="30"/>
                      <a:pt x="353" y="34"/>
                      <a:pt x="356" y="34"/>
                    </a:cubicBezTo>
                    <a:cubicBezTo>
                      <a:pt x="366" y="34"/>
                      <a:pt x="365" y="21"/>
                      <a:pt x="370" y="22"/>
                    </a:cubicBezTo>
                    <a:cubicBezTo>
                      <a:pt x="366" y="20"/>
                      <a:pt x="364" y="13"/>
                      <a:pt x="370" y="12"/>
                    </a:cubicBezTo>
                    <a:cubicBezTo>
                      <a:pt x="373" y="18"/>
                      <a:pt x="376" y="23"/>
                      <a:pt x="380" y="26"/>
                    </a:cubicBezTo>
                    <a:cubicBezTo>
                      <a:pt x="375" y="25"/>
                      <a:pt x="372" y="35"/>
                      <a:pt x="376" y="36"/>
                    </a:cubicBezTo>
                    <a:cubicBezTo>
                      <a:pt x="378" y="30"/>
                      <a:pt x="387" y="21"/>
                      <a:pt x="390" y="24"/>
                    </a:cubicBezTo>
                    <a:cubicBezTo>
                      <a:pt x="394" y="42"/>
                      <a:pt x="412" y="18"/>
                      <a:pt x="425" y="24"/>
                    </a:cubicBezTo>
                    <a:cubicBezTo>
                      <a:pt x="416" y="20"/>
                      <a:pt x="418" y="37"/>
                      <a:pt x="419" y="36"/>
                    </a:cubicBezTo>
                    <a:cubicBezTo>
                      <a:pt x="424" y="25"/>
                      <a:pt x="423" y="31"/>
                      <a:pt x="431" y="24"/>
                    </a:cubicBezTo>
                    <a:cubicBezTo>
                      <a:pt x="430" y="29"/>
                      <a:pt x="430" y="34"/>
                      <a:pt x="435" y="34"/>
                    </a:cubicBezTo>
                    <a:cubicBezTo>
                      <a:pt x="437" y="27"/>
                      <a:pt x="437" y="29"/>
                      <a:pt x="445" y="30"/>
                    </a:cubicBezTo>
                    <a:cubicBezTo>
                      <a:pt x="445" y="27"/>
                      <a:pt x="446" y="23"/>
                      <a:pt x="443" y="22"/>
                    </a:cubicBezTo>
                    <a:cubicBezTo>
                      <a:pt x="442" y="25"/>
                      <a:pt x="440" y="26"/>
                      <a:pt x="437" y="26"/>
                    </a:cubicBezTo>
                    <a:cubicBezTo>
                      <a:pt x="441" y="22"/>
                      <a:pt x="440" y="13"/>
                      <a:pt x="447" y="12"/>
                    </a:cubicBezTo>
                    <a:cubicBezTo>
                      <a:pt x="447" y="24"/>
                      <a:pt x="453" y="20"/>
                      <a:pt x="455" y="28"/>
                    </a:cubicBezTo>
                    <a:cubicBezTo>
                      <a:pt x="451" y="34"/>
                      <a:pt x="449" y="23"/>
                      <a:pt x="447" y="28"/>
                    </a:cubicBezTo>
                    <a:cubicBezTo>
                      <a:pt x="445" y="36"/>
                      <a:pt x="453" y="36"/>
                      <a:pt x="455" y="40"/>
                    </a:cubicBezTo>
                    <a:cubicBezTo>
                      <a:pt x="465" y="36"/>
                      <a:pt x="461" y="12"/>
                      <a:pt x="451" y="20"/>
                    </a:cubicBezTo>
                    <a:cubicBezTo>
                      <a:pt x="451" y="13"/>
                      <a:pt x="455" y="0"/>
                      <a:pt x="461" y="6"/>
                    </a:cubicBezTo>
                    <a:cubicBezTo>
                      <a:pt x="456" y="19"/>
                      <a:pt x="492" y="34"/>
                      <a:pt x="467" y="38"/>
                    </a:cubicBezTo>
                    <a:cubicBezTo>
                      <a:pt x="465" y="46"/>
                      <a:pt x="470" y="47"/>
                      <a:pt x="473" y="50"/>
                    </a:cubicBezTo>
                    <a:cubicBezTo>
                      <a:pt x="482" y="42"/>
                      <a:pt x="483" y="37"/>
                      <a:pt x="487" y="28"/>
                    </a:cubicBezTo>
                    <a:cubicBezTo>
                      <a:pt x="485" y="28"/>
                      <a:pt x="482" y="28"/>
                      <a:pt x="479" y="28"/>
                    </a:cubicBezTo>
                    <a:cubicBezTo>
                      <a:pt x="479" y="25"/>
                      <a:pt x="479" y="23"/>
                      <a:pt x="479" y="20"/>
                    </a:cubicBezTo>
                    <a:cubicBezTo>
                      <a:pt x="485" y="19"/>
                      <a:pt x="487" y="22"/>
                      <a:pt x="491" y="22"/>
                    </a:cubicBezTo>
                    <a:cubicBezTo>
                      <a:pt x="491" y="28"/>
                      <a:pt x="495" y="26"/>
                      <a:pt x="491" y="30"/>
                    </a:cubicBezTo>
                    <a:cubicBezTo>
                      <a:pt x="496" y="27"/>
                      <a:pt x="498" y="38"/>
                      <a:pt x="499" y="32"/>
                    </a:cubicBezTo>
                    <a:cubicBezTo>
                      <a:pt x="500" y="29"/>
                      <a:pt x="492" y="27"/>
                      <a:pt x="497" y="26"/>
                    </a:cubicBezTo>
                    <a:cubicBezTo>
                      <a:pt x="498" y="29"/>
                      <a:pt x="502" y="28"/>
                      <a:pt x="503" y="30"/>
                    </a:cubicBezTo>
                    <a:close/>
                    <a:moveTo>
                      <a:pt x="287" y="28"/>
                    </a:moveTo>
                    <a:cubicBezTo>
                      <a:pt x="295" y="30"/>
                      <a:pt x="293" y="23"/>
                      <a:pt x="299" y="24"/>
                    </a:cubicBezTo>
                    <a:cubicBezTo>
                      <a:pt x="298" y="16"/>
                      <a:pt x="286" y="21"/>
                      <a:pt x="287" y="28"/>
                    </a:cubicBezTo>
                    <a:close/>
                    <a:moveTo>
                      <a:pt x="556" y="38"/>
                    </a:moveTo>
                    <a:cubicBezTo>
                      <a:pt x="550" y="36"/>
                      <a:pt x="559" y="31"/>
                      <a:pt x="554" y="28"/>
                    </a:cubicBezTo>
                    <a:cubicBezTo>
                      <a:pt x="548" y="32"/>
                      <a:pt x="540" y="33"/>
                      <a:pt x="538" y="40"/>
                    </a:cubicBezTo>
                    <a:cubicBezTo>
                      <a:pt x="544" y="40"/>
                      <a:pt x="551" y="30"/>
                      <a:pt x="550" y="44"/>
                    </a:cubicBezTo>
                    <a:cubicBezTo>
                      <a:pt x="557" y="43"/>
                      <a:pt x="559" y="37"/>
                      <a:pt x="560" y="30"/>
                    </a:cubicBezTo>
                    <a:cubicBezTo>
                      <a:pt x="556" y="31"/>
                      <a:pt x="555" y="34"/>
                      <a:pt x="556" y="38"/>
                    </a:cubicBezTo>
                    <a:close/>
                    <a:moveTo>
                      <a:pt x="526" y="32"/>
                    </a:moveTo>
                    <a:cubicBezTo>
                      <a:pt x="530" y="28"/>
                      <a:pt x="519" y="34"/>
                      <a:pt x="516" y="30"/>
                    </a:cubicBezTo>
                    <a:cubicBezTo>
                      <a:pt x="517" y="33"/>
                      <a:pt x="519" y="35"/>
                      <a:pt x="520" y="38"/>
                    </a:cubicBezTo>
                    <a:cubicBezTo>
                      <a:pt x="523" y="38"/>
                      <a:pt x="521" y="32"/>
                      <a:pt x="526" y="32"/>
                    </a:cubicBezTo>
                    <a:close/>
                    <a:moveTo>
                      <a:pt x="302" y="38"/>
                    </a:moveTo>
                    <a:cubicBezTo>
                      <a:pt x="298" y="40"/>
                      <a:pt x="296" y="44"/>
                      <a:pt x="289" y="42"/>
                    </a:cubicBezTo>
                    <a:cubicBezTo>
                      <a:pt x="289" y="44"/>
                      <a:pt x="289" y="46"/>
                      <a:pt x="289" y="48"/>
                    </a:cubicBezTo>
                    <a:cubicBezTo>
                      <a:pt x="298" y="48"/>
                      <a:pt x="300" y="39"/>
                      <a:pt x="306" y="46"/>
                    </a:cubicBezTo>
                    <a:cubicBezTo>
                      <a:pt x="312" y="44"/>
                      <a:pt x="298" y="45"/>
                      <a:pt x="302" y="38"/>
                    </a:cubicBezTo>
                    <a:close/>
                    <a:moveTo>
                      <a:pt x="354" y="50"/>
                    </a:moveTo>
                    <a:cubicBezTo>
                      <a:pt x="360" y="46"/>
                      <a:pt x="344" y="42"/>
                      <a:pt x="342" y="46"/>
                    </a:cubicBezTo>
                    <a:cubicBezTo>
                      <a:pt x="342" y="49"/>
                      <a:pt x="351" y="45"/>
                      <a:pt x="354" y="50"/>
                    </a:cubicBezTo>
                    <a:close/>
                    <a:moveTo>
                      <a:pt x="47" y="60"/>
                    </a:moveTo>
                    <a:cubicBezTo>
                      <a:pt x="41" y="63"/>
                      <a:pt x="40" y="61"/>
                      <a:pt x="33" y="64"/>
                    </a:cubicBezTo>
                    <a:cubicBezTo>
                      <a:pt x="35" y="68"/>
                      <a:pt x="48" y="66"/>
                      <a:pt x="47" y="60"/>
                    </a:cubicBezTo>
                    <a:close/>
                    <a:moveTo>
                      <a:pt x="687" y="109"/>
                    </a:moveTo>
                    <a:cubicBezTo>
                      <a:pt x="686" y="110"/>
                      <a:pt x="684" y="111"/>
                      <a:pt x="681" y="111"/>
                    </a:cubicBezTo>
                    <a:cubicBezTo>
                      <a:pt x="685" y="115"/>
                      <a:pt x="681" y="116"/>
                      <a:pt x="681" y="121"/>
                    </a:cubicBezTo>
                    <a:cubicBezTo>
                      <a:pt x="688" y="122"/>
                      <a:pt x="685" y="112"/>
                      <a:pt x="687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9" name="Freeform 1922"/>
              <p:cNvSpPr/>
              <p:nvPr/>
            </p:nvSpPr>
            <p:spPr bwMode="auto">
              <a:xfrm>
                <a:off x="5096514" y="1072596"/>
                <a:ext cx="17463" cy="20638"/>
              </a:xfrm>
              <a:custGeom>
                <a:avLst/>
                <a:gdLst>
                  <a:gd name="T0" fmla="*/ 6 w 10"/>
                  <a:gd name="T1" fmla="*/ 0 h 12"/>
                  <a:gd name="T2" fmla="*/ 0 w 10"/>
                  <a:gd name="T3" fmla="*/ 12 h 12"/>
                  <a:gd name="T4" fmla="*/ 6 w 10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0" y="0"/>
                      <a:pt x="1" y="7"/>
                      <a:pt x="0" y="12"/>
                    </a:cubicBezTo>
                    <a:cubicBezTo>
                      <a:pt x="10" y="11"/>
                      <a:pt x="2" y="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0" name="Freeform 1923"/>
              <p:cNvSpPr/>
              <p:nvPr/>
            </p:nvSpPr>
            <p:spPr bwMode="auto">
              <a:xfrm>
                <a:off x="4913952" y="1072596"/>
                <a:ext cx="20638" cy="20638"/>
              </a:xfrm>
              <a:custGeom>
                <a:avLst/>
                <a:gdLst>
                  <a:gd name="T0" fmla="*/ 9 w 12"/>
                  <a:gd name="T1" fmla="*/ 0 h 12"/>
                  <a:gd name="T2" fmla="*/ 5 w 12"/>
                  <a:gd name="T3" fmla="*/ 10 h 12"/>
                  <a:gd name="T4" fmla="*/ 7 w 12"/>
                  <a:gd name="T5" fmla="*/ 12 h 12"/>
                  <a:gd name="T6" fmla="*/ 11 w 12"/>
                  <a:gd name="T7" fmla="*/ 12 h 12"/>
                  <a:gd name="T8" fmla="*/ 9 w 12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0"/>
                    </a:moveTo>
                    <a:cubicBezTo>
                      <a:pt x="0" y="2"/>
                      <a:pt x="7" y="8"/>
                      <a:pt x="5" y="10"/>
                    </a:cubicBezTo>
                    <a:cubicBezTo>
                      <a:pt x="4" y="12"/>
                      <a:pt x="6" y="12"/>
                      <a:pt x="7" y="12"/>
                    </a:cubicBezTo>
                    <a:cubicBezTo>
                      <a:pt x="8" y="12"/>
                      <a:pt x="10" y="12"/>
                      <a:pt x="11" y="12"/>
                    </a:cubicBezTo>
                    <a:cubicBezTo>
                      <a:pt x="7" y="7"/>
                      <a:pt x="12" y="6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1" name="Freeform 1924"/>
              <p:cNvSpPr/>
              <p:nvPr/>
            </p:nvSpPr>
            <p:spPr bwMode="auto">
              <a:xfrm>
                <a:off x="5371152" y="1083709"/>
                <a:ext cx="17463" cy="26988"/>
              </a:xfrm>
              <a:custGeom>
                <a:avLst/>
                <a:gdLst>
                  <a:gd name="T0" fmla="*/ 8 w 10"/>
                  <a:gd name="T1" fmla="*/ 6 h 16"/>
                  <a:gd name="T2" fmla="*/ 8 w 10"/>
                  <a:gd name="T3" fmla="*/ 0 h 16"/>
                  <a:gd name="T4" fmla="*/ 0 w 10"/>
                  <a:gd name="T5" fmla="*/ 8 h 16"/>
                  <a:gd name="T6" fmla="*/ 10 w 10"/>
                  <a:gd name="T7" fmla="*/ 4 h 16"/>
                  <a:gd name="T8" fmla="*/ 8 w 10"/>
                  <a:gd name="T9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6">
                    <a:moveTo>
                      <a:pt x="8" y="6"/>
                    </a:moveTo>
                    <a:cubicBezTo>
                      <a:pt x="5" y="5"/>
                      <a:pt x="9" y="3"/>
                      <a:pt x="8" y="0"/>
                    </a:cubicBezTo>
                    <a:cubicBezTo>
                      <a:pt x="3" y="0"/>
                      <a:pt x="1" y="3"/>
                      <a:pt x="0" y="8"/>
                    </a:cubicBezTo>
                    <a:cubicBezTo>
                      <a:pt x="4" y="3"/>
                      <a:pt x="10" y="16"/>
                      <a:pt x="10" y="4"/>
                    </a:cubicBezTo>
                    <a:cubicBezTo>
                      <a:pt x="9" y="4"/>
                      <a:pt x="9" y="5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2" name="Freeform 1925"/>
              <p:cNvSpPr/>
              <p:nvPr/>
            </p:nvSpPr>
            <p:spPr bwMode="auto">
              <a:xfrm>
                <a:off x="5264789" y="1083709"/>
                <a:ext cx="17463" cy="15875"/>
              </a:xfrm>
              <a:custGeom>
                <a:avLst/>
                <a:gdLst>
                  <a:gd name="T0" fmla="*/ 7 w 10"/>
                  <a:gd name="T1" fmla="*/ 0 h 10"/>
                  <a:gd name="T2" fmla="*/ 1 w 10"/>
                  <a:gd name="T3" fmla="*/ 10 h 10"/>
                  <a:gd name="T4" fmla="*/ 7 w 10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0">
                    <a:moveTo>
                      <a:pt x="7" y="0"/>
                    </a:moveTo>
                    <a:cubicBezTo>
                      <a:pt x="3" y="2"/>
                      <a:pt x="0" y="4"/>
                      <a:pt x="1" y="10"/>
                    </a:cubicBezTo>
                    <a:cubicBezTo>
                      <a:pt x="10" y="9"/>
                      <a:pt x="4" y="6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3" name="Freeform 1926"/>
              <p:cNvSpPr/>
              <p:nvPr/>
            </p:nvSpPr>
            <p:spPr bwMode="auto">
              <a:xfrm>
                <a:off x="5113977" y="1086884"/>
                <a:ext cx="23813" cy="20638"/>
              </a:xfrm>
              <a:custGeom>
                <a:avLst/>
                <a:gdLst>
                  <a:gd name="T0" fmla="*/ 8 w 14"/>
                  <a:gd name="T1" fmla="*/ 0 h 12"/>
                  <a:gd name="T2" fmla="*/ 0 w 14"/>
                  <a:gd name="T3" fmla="*/ 0 h 12"/>
                  <a:gd name="T4" fmla="*/ 14 w 14"/>
                  <a:gd name="T5" fmla="*/ 10 h 12"/>
                  <a:gd name="T6" fmla="*/ 14 w 14"/>
                  <a:gd name="T7" fmla="*/ 4 h 12"/>
                  <a:gd name="T8" fmla="*/ 8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8" y="0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5" y="3"/>
                      <a:pt x="4" y="12"/>
                      <a:pt x="14" y="10"/>
                    </a:cubicBezTo>
                    <a:cubicBezTo>
                      <a:pt x="14" y="8"/>
                      <a:pt x="14" y="6"/>
                      <a:pt x="14" y="4"/>
                    </a:cubicBezTo>
                    <a:cubicBezTo>
                      <a:pt x="9" y="5"/>
                      <a:pt x="7" y="8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4" name="Freeform 1927"/>
              <p:cNvSpPr/>
              <p:nvPr/>
            </p:nvSpPr>
            <p:spPr bwMode="auto">
              <a:xfrm>
                <a:off x="4806002" y="1086884"/>
                <a:ext cx="14288" cy="28575"/>
              </a:xfrm>
              <a:custGeom>
                <a:avLst/>
                <a:gdLst>
                  <a:gd name="T0" fmla="*/ 8 w 8"/>
                  <a:gd name="T1" fmla="*/ 6 h 17"/>
                  <a:gd name="T2" fmla="*/ 0 w 8"/>
                  <a:gd name="T3" fmla="*/ 8 h 17"/>
                  <a:gd name="T4" fmla="*/ 6 w 8"/>
                  <a:gd name="T5" fmla="*/ 16 h 17"/>
                  <a:gd name="T6" fmla="*/ 8 w 8"/>
                  <a:gd name="T7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7">
                    <a:moveTo>
                      <a:pt x="8" y="6"/>
                    </a:moveTo>
                    <a:cubicBezTo>
                      <a:pt x="6" y="0"/>
                      <a:pt x="3" y="8"/>
                      <a:pt x="0" y="8"/>
                    </a:cubicBezTo>
                    <a:cubicBezTo>
                      <a:pt x="1" y="12"/>
                      <a:pt x="1" y="17"/>
                      <a:pt x="6" y="16"/>
                    </a:cubicBezTo>
                    <a:cubicBezTo>
                      <a:pt x="5" y="11"/>
                      <a:pt x="4" y="9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5" name="Freeform 1928"/>
              <p:cNvSpPr/>
              <p:nvPr/>
            </p:nvSpPr>
            <p:spPr bwMode="auto">
              <a:xfrm>
                <a:off x="5017139" y="1090059"/>
                <a:ext cx="22225" cy="23813"/>
              </a:xfrm>
              <a:custGeom>
                <a:avLst/>
                <a:gdLst>
                  <a:gd name="T0" fmla="*/ 1 w 13"/>
                  <a:gd name="T1" fmla="*/ 12 h 14"/>
                  <a:gd name="T2" fmla="*/ 13 w 13"/>
                  <a:gd name="T3" fmla="*/ 8 h 14"/>
                  <a:gd name="T4" fmla="*/ 1 w 13"/>
                  <a:gd name="T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4">
                    <a:moveTo>
                      <a:pt x="1" y="12"/>
                    </a:moveTo>
                    <a:cubicBezTo>
                      <a:pt x="9" y="14"/>
                      <a:pt x="7" y="7"/>
                      <a:pt x="13" y="8"/>
                    </a:cubicBezTo>
                    <a:cubicBezTo>
                      <a:pt x="12" y="0"/>
                      <a:pt x="0" y="5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6" name="Freeform 1929"/>
              <p:cNvSpPr/>
              <p:nvPr/>
            </p:nvSpPr>
            <p:spPr bwMode="auto">
              <a:xfrm>
                <a:off x="5452114" y="1110696"/>
                <a:ext cx="38100" cy="26988"/>
              </a:xfrm>
              <a:custGeom>
                <a:avLst/>
                <a:gdLst>
                  <a:gd name="T0" fmla="*/ 18 w 22"/>
                  <a:gd name="T1" fmla="*/ 10 h 16"/>
                  <a:gd name="T2" fmla="*/ 16 w 22"/>
                  <a:gd name="T3" fmla="*/ 0 h 16"/>
                  <a:gd name="T4" fmla="*/ 0 w 22"/>
                  <a:gd name="T5" fmla="*/ 12 h 16"/>
                  <a:gd name="T6" fmla="*/ 12 w 22"/>
                  <a:gd name="T7" fmla="*/ 16 h 16"/>
                  <a:gd name="T8" fmla="*/ 22 w 22"/>
                  <a:gd name="T9" fmla="*/ 2 h 16"/>
                  <a:gd name="T10" fmla="*/ 18 w 22"/>
                  <a:gd name="T11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8" y="10"/>
                    </a:moveTo>
                    <a:cubicBezTo>
                      <a:pt x="12" y="8"/>
                      <a:pt x="21" y="3"/>
                      <a:pt x="16" y="0"/>
                    </a:cubicBezTo>
                    <a:cubicBezTo>
                      <a:pt x="10" y="4"/>
                      <a:pt x="2" y="5"/>
                      <a:pt x="0" y="12"/>
                    </a:cubicBezTo>
                    <a:cubicBezTo>
                      <a:pt x="6" y="12"/>
                      <a:pt x="13" y="2"/>
                      <a:pt x="12" y="16"/>
                    </a:cubicBezTo>
                    <a:cubicBezTo>
                      <a:pt x="19" y="15"/>
                      <a:pt x="21" y="9"/>
                      <a:pt x="22" y="2"/>
                    </a:cubicBezTo>
                    <a:cubicBezTo>
                      <a:pt x="18" y="3"/>
                      <a:pt x="17" y="6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7" name="Freeform 1930"/>
              <p:cNvSpPr/>
              <p:nvPr/>
            </p:nvSpPr>
            <p:spPr bwMode="auto">
              <a:xfrm>
                <a:off x="4583752" y="1105934"/>
                <a:ext cx="20638" cy="33338"/>
              </a:xfrm>
              <a:custGeom>
                <a:avLst/>
                <a:gdLst>
                  <a:gd name="T0" fmla="*/ 10 w 12"/>
                  <a:gd name="T1" fmla="*/ 7 h 20"/>
                  <a:gd name="T2" fmla="*/ 0 w 12"/>
                  <a:gd name="T3" fmla="*/ 9 h 20"/>
                  <a:gd name="T4" fmla="*/ 4 w 12"/>
                  <a:gd name="T5" fmla="*/ 17 h 20"/>
                  <a:gd name="T6" fmla="*/ 10 w 12"/>
                  <a:gd name="T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0">
                    <a:moveTo>
                      <a:pt x="10" y="7"/>
                    </a:moveTo>
                    <a:cubicBezTo>
                      <a:pt x="6" y="0"/>
                      <a:pt x="4" y="11"/>
                      <a:pt x="0" y="9"/>
                    </a:cubicBezTo>
                    <a:cubicBezTo>
                      <a:pt x="3" y="10"/>
                      <a:pt x="0" y="17"/>
                      <a:pt x="4" y="17"/>
                    </a:cubicBezTo>
                    <a:cubicBezTo>
                      <a:pt x="12" y="20"/>
                      <a:pt x="4" y="7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8" name="Freeform 1932"/>
              <p:cNvSpPr/>
              <p:nvPr/>
            </p:nvSpPr>
            <p:spPr bwMode="auto">
              <a:xfrm>
                <a:off x="4536127" y="1163084"/>
                <a:ext cx="22225" cy="25400"/>
              </a:xfrm>
              <a:custGeom>
                <a:avLst/>
                <a:gdLst>
                  <a:gd name="T0" fmla="*/ 6 w 13"/>
                  <a:gd name="T1" fmla="*/ 0 h 15"/>
                  <a:gd name="T2" fmla="*/ 0 w 13"/>
                  <a:gd name="T3" fmla="*/ 13 h 15"/>
                  <a:gd name="T4" fmla="*/ 12 w 13"/>
                  <a:gd name="T5" fmla="*/ 8 h 15"/>
                  <a:gd name="T6" fmla="*/ 6 w 13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5">
                    <a:moveTo>
                      <a:pt x="6" y="0"/>
                    </a:moveTo>
                    <a:cubicBezTo>
                      <a:pt x="13" y="8"/>
                      <a:pt x="0" y="6"/>
                      <a:pt x="0" y="13"/>
                    </a:cubicBezTo>
                    <a:cubicBezTo>
                      <a:pt x="7" y="15"/>
                      <a:pt x="5" y="8"/>
                      <a:pt x="12" y="8"/>
                    </a:cubicBezTo>
                    <a:cubicBezTo>
                      <a:pt x="11" y="5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9" name="Freeform 1933"/>
              <p:cNvSpPr/>
              <p:nvPr/>
            </p:nvSpPr>
            <p:spPr bwMode="auto">
              <a:xfrm>
                <a:off x="4580577" y="1166259"/>
                <a:ext cx="25400" cy="12700"/>
              </a:xfrm>
              <a:custGeom>
                <a:avLst/>
                <a:gdLst>
                  <a:gd name="T0" fmla="*/ 14 w 15"/>
                  <a:gd name="T1" fmla="*/ 0 h 8"/>
                  <a:gd name="T2" fmla="*/ 0 w 15"/>
                  <a:gd name="T3" fmla="*/ 4 h 8"/>
                  <a:gd name="T4" fmla="*/ 14 w 1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14" y="0"/>
                    </a:moveTo>
                    <a:cubicBezTo>
                      <a:pt x="8" y="3"/>
                      <a:pt x="7" y="1"/>
                      <a:pt x="0" y="4"/>
                    </a:cubicBezTo>
                    <a:cubicBezTo>
                      <a:pt x="2" y="8"/>
                      <a:pt x="15" y="6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0" name="Freeform 1934"/>
              <p:cNvSpPr/>
              <p:nvPr/>
            </p:nvSpPr>
            <p:spPr bwMode="auto">
              <a:xfrm>
                <a:off x="4550414" y="1239284"/>
                <a:ext cx="12700" cy="20638"/>
              </a:xfrm>
              <a:custGeom>
                <a:avLst/>
                <a:gdLst>
                  <a:gd name="T0" fmla="*/ 8 w 8"/>
                  <a:gd name="T1" fmla="*/ 2 h 12"/>
                  <a:gd name="T2" fmla="*/ 8 w 8"/>
                  <a:gd name="T3" fmla="*/ 10 h 12"/>
                  <a:gd name="T4" fmla="*/ 8 w 8"/>
                  <a:gd name="T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2">
                    <a:moveTo>
                      <a:pt x="8" y="2"/>
                    </a:moveTo>
                    <a:cubicBezTo>
                      <a:pt x="0" y="0"/>
                      <a:pt x="0" y="12"/>
                      <a:pt x="8" y="10"/>
                    </a:cubicBezTo>
                    <a:cubicBezTo>
                      <a:pt x="8" y="7"/>
                      <a:pt x="8" y="5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1" name="Freeform 1935"/>
              <p:cNvSpPr/>
              <p:nvPr/>
            </p:nvSpPr>
            <p:spPr bwMode="auto">
              <a:xfrm>
                <a:off x="5698177" y="1250396"/>
                <a:ext cx="12700" cy="22225"/>
              </a:xfrm>
              <a:custGeom>
                <a:avLst/>
                <a:gdLst>
                  <a:gd name="T0" fmla="*/ 6 w 7"/>
                  <a:gd name="T1" fmla="*/ 0 h 13"/>
                  <a:gd name="T2" fmla="*/ 0 w 7"/>
                  <a:gd name="T3" fmla="*/ 2 h 13"/>
                  <a:gd name="T4" fmla="*/ 0 w 7"/>
                  <a:gd name="T5" fmla="*/ 12 h 13"/>
                  <a:gd name="T6" fmla="*/ 6 w 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3">
                    <a:moveTo>
                      <a:pt x="6" y="0"/>
                    </a:moveTo>
                    <a:cubicBezTo>
                      <a:pt x="5" y="1"/>
                      <a:pt x="3" y="2"/>
                      <a:pt x="0" y="2"/>
                    </a:cubicBezTo>
                    <a:cubicBezTo>
                      <a:pt x="4" y="6"/>
                      <a:pt x="0" y="7"/>
                      <a:pt x="0" y="12"/>
                    </a:cubicBezTo>
                    <a:cubicBezTo>
                      <a:pt x="7" y="13"/>
                      <a:pt x="4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2" name="Freeform 1937"/>
              <p:cNvSpPr/>
              <p:nvPr/>
            </p:nvSpPr>
            <p:spPr bwMode="auto">
              <a:xfrm>
                <a:off x="4717102" y="1288496"/>
                <a:ext cx="20638" cy="26988"/>
              </a:xfrm>
              <a:custGeom>
                <a:avLst/>
                <a:gdLst>
                  <a:gd name="T0" fmla="*/ 4 w 12"/>
                  <a:gd name="T1" fmla="*/ 0 h 16"/>
                  <a:gd name="T2" fmla="*/ 4 w 12"/>
                  <a:gd name="T3" fmla="*/ 16 h 16"/>
                  <a:gd name="T4" fmla="*/ 4 w 12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4" y="0"/>
                    </a:moveTo>
                    <a:cubicBezTo>
                      <a:pt x="0" y="1"/>
                      <a:pt x="0" y="15"/>
                      <a:pt x="4" y="16"/>
                    </a:cubicBezTo>
                    <a:cubicBezTo>
                      <a:pt x="12" y="13"/>
                      <a:pt x="6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3" name="Freeform 1938"/>
              <p:cNvSpPr/>
              <p:nvPr/>
            </p:nvSpPr>
            <p:spPr bwMode="auto">
              <a:xfrm>
                <a:off x="4494852" y="1288496"/>
                <a:ext cx="28575" cy="17463"/>
              </a:xfrm>
              <a:custGeom>
                <a:avLst/>
                <a:gdLst>
                  <a:gd name="T0" fmla="*/ 5 w 17"/>
                  <a:gd name="T1" fmla="*/ 2 h 10"/>
                  <a:gd name="T2" fmla="*/ 14 w 17"/>
                  <a:gd name="T3" fmla="*/ 8 h 10"/>
                  <a:gd name="T4" fmla="*/ 5 w 17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5" y="2"/>
                    </a:moveTo>
                    <a:cubicBezTo>
                      <a:pt x="0" y="5"/>
                      <a:pt x="8" y="10"/>
                      <a:pt x="14" y="8"/>
                    </a:cubicBezTo>
                    <a:cubicBezTo>
                      <a:pt x="17" y="0"/>
                      <a:pt x="5" y="7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4" name="Freeform 1939"/>
              <p:cNvSpPr/>
              <p:nvPr/>
            </p:nvSpPr>
            <p:spPr bwMode="auto">
              <a:xfrm>
                <a:off x="4601214" y="1298021"/>
                <a:ext cx="31750" cy="20638"/>
              </a:xfrm>
              <a:custGeom>
                <a:avLst/>
                <a:gdLst>
                  <a:gd name="T0" fmla="*/ 6 w 18"/>
                  <a:gd name="T1" fmla="*/ 0 h 12"/>
                  <a:gd name="T2" fmla="*/ 12 w 18"/>
                  <a:gd name="T3" fmla="*/ 12 h 12"/>
                  <a:gd name="T4" fmla="*/ 12 w 18"/>
                  <a:gd name="T5" fmla="*/ 2 h 12"/>
                  <a:gd name="T6" fmla="*/ 6 w 18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cubicBezTo>
                      <a:pt x="0" y="5"/>
                      <a:pt x="11" y="8"/>
                      <a:pt x="12" y="12"/>
                    </a:cubicBezTo>
                    <a:cubicBezTo>
                      <a:pt x="18" y="11"/>
                      <a:pt x="10" y="7"/>
                      <a:pt x="12" y="2"/>
                    </a:cubicBezTo>
                    <a:cubicBezTo>
                      <a:pt x="9" y="4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5" name="Freeform 1940"/>
              <p:cNvSpPr/>
              <p:nvPr/>
            </p:nvSpPr>
            <p:spPr bwMode="auto">
              <a:xfrm>
                <a:off x="5690239" y="1301196"/>
                <a:ext cx="25400" cy="28575"/>
              </a:xfrm>
              <a:custGeom>
                <a:avLst/>
                <a:gdLst>
                  <a:gd name="T0" fmla="*/ 9 w 15"/>
                  <a:gd name="T1" fmla="*/ 0 h 16"/>
                  <a:gd name="T2" fmla="*/ 7 w 15"/>
                  <a:gd name="T3" fmla="*/ 16 h 16"/>
                  <a:gd name="T4" fmla="*/ 15 w 15"/>
                  <a:gd name="T5" fmla="*/ 2 h 16"/>
                  <a:gd name="T6" fmla="*/ 9 w 15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9" y="0"/>
                    </a:moveTo>
                    <a:cubicBezTo>
                      <a:pt x="0" y="1"/>
                      <a:pt x="10" y="9"/>
                      <a:pt x="7" y="16"/>
                    </a:cubicBezTo>
                    <a:cubicBezTo>
                      <a:pt x="11" y="12"/>
                      <a:pt x="15" y="9"/>
                      <a:pt x="15" y="2"/>
                    </a:cubicBezTo>
                    <a:cubicBezTo>
                      <a:pt x="13" y="3"/>
                      <a:pt x="8" y="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6" name="Freeform 1941"/>
              <p:cNvSpPr/>
              <p:nvPr/>
            </p:nvSpPr>
            <p:spPr bwMode="auto">
              <a:xfrm>
                <a:off x="5609277" y="1312309"/>
                <a:ext cx="19050" cy="17463"/>
              </a:xfrm>
              <a:custGeom>
                <a:avLst/>
                <a:gdLst>
                  <a:gd name="T0" fmla="*/ 6 w 11"/>
                  <a:gd name="T1" fmla="*/ 0 h 10"/>
                  <a:gd name="T2" fmla="*/ 0 w 11"/>
                  <a:gd name="T3" fmla="*/ 4 h 10"/>
                  <a:gd name="T4" fmla="*/ 10 w 11"/>
                  <a:gd name="T5" fmla="*/ 2 h 10"/>
                  <a:gd name="T6" fmla="*/ 6 w 11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0">
                    <a:moveTo>
                      <a:pt x="6" y="0"/>
                    </a:moveTo>
                    <a:cubicBezTo>
                      <a:pt x="3" y="1"/>
                      <a:pt x="3" y="4"/>
                      <a:pt x="0" y="4"/>
                    </a:cubicBezTo>
                    <a:cubicBezTo>
                      <a:pt x="1" y="9"/>
                      <a:pt x="11" y="10"/>
                      <a:pt x="10" y="2"/>
                    </a:cubicBezTo>
                    <a:cubicBezTo>
                      <a:pt x="7" y="3"/>
                      <a:pt x="6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82" name="Freeform 1943"/>
              <p:cNvSpPr/>
              <p:nvPr/>
            </p:nvSpPr>
            <p:spPr bwMode="auto">
              <a:xfrm>
                <a:off x="5414014" y="1110696"/>
                <a:ext cx="23813" cy="17463"/>
              </a:xfrm>
              <a:custGeom>
                <a:avLst/>
                <a:gdLst>
                  <a:gd name="T0" fmla="*/ 10 w 14"/>
                  <a:gd name="T1" fmla="*/ 4 h 10"/>
                  <a:gd name="T2" fmla="*/ 0 w 14"/>
                  <a:gd name="T3" fmla="*/ 2 h 10"/>
                  <a:gd name="T4" fmla="*/ 4 w 14"/>
                  <a:gd name="T5" fmla="*/ 10 h 10"/>
                  <a:gd name="T6" fmla="*/ 10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0" y="4"/>
                    </a:moveTo>
                    <a:cubicBezTo>
                      <a:pt x="14" y="0"/>
                      <a:pt x="3" y="6"/>
                      <a:pt x="0" y="2"/>
                    </a:cubicBezTo>
                    <a:cubicBezTo>
                      <a:pt x="1" y="5"/>
                      <a:pt x="3" y="7"/>
                      <a:pt x="4" y="10"/>
                    </a:cubicBezTo>
                    <a:cubicBezTo>
                      <a:pt x="7" y="10"/>
                      <a:pt x="5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83" name="Freeform 1944"/>
              <p:cNvSpPr/>
              <p:nvPr/>
            </p:nvSpPr>
            <p:spPr bwMode="auto">
              <a:xfrm>
                <a:off x="4525014" y="1120221"/>
                <a:ext cx="23813" cy="22225"/>
              </a:xfrm>
              <a:custGeom>
                <a:avLst/>
                <a:gdLst>
                  <a:gd name="T0" fmla="*/ 4 w 13"/>
                  <a:gd name="T1" fmla="*/ 4 h 12"/>
                  <a:gd name="T2" fmla="*/ 12 w 13"/>
                  <a:gd name="T3" fmla="*/ 12 h 12"/>
                  <a:gd name="T4" fmla="*/ 10 w 13"/>
                  <a:gd name="T5" fmla="*/ 0 h 12"/>
                  <a:gd name="T6" fmla="*/ 6 w 13"/>
                  <a:gd name="T7" fmla="*/ 0 h 12"/>
                  <a:gd name="T8" fmla="*/ 4 w 13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4" y="4"/>
                    </a:moveTo>
                    <a:cubicBezTo>
                      <a:pt x="0" y="6"/>
                      <a:pt x="8" y="11"/>
                      <a:pt x="12" y="12"/>
                    </a:cubicBezTo>
                    <a:cubicBezTo>
                      <a:pt x="13" y="6"/>
                      <a:pt x="10" y="5"/>
                      <a:pt x="10" y="0"/>
                    </a:cubicBezTo>
                    <a:cubicBezTo>
                      <a:pt x="8" y="1"/>
                      <a:pt x="6" y="3"/>
                      <a:pt x="6" y="0"/>
                    </a:cubicBezTo>
                    <a:cubicBezTo>
                      <a:pt x="0" y="0"/>
                      <a:pt x="9" y="1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84" name="Freeform 1945"/>
              <p:cNvSpPr/>
              <p:nvPr/>
            </p:nvSpPr>
            <p:spPr bwMode="auto">
              <a:xfrm>
                <a:off x="4490089" y="1124984"/>
                <a:ext cx="26988" cy="39688"/>
              </a:xfrm>
              <a:custGeom>
                <a:avLst/>
                <a:gdLst>
                  <a:gd name="T0" fmla="*/ 4 w 16"/>
                  <a:gd name="T1" fmla="*/ 12 h 23"/>
                  <a:gd name="T2" fmla="*/ 13 w 16"/>
                  <a:gd name="T3" fmla="*/ 18 h 23"/>
                  <a:gd name="T4" fmla="*/ 8 w 16"/>
                  <a:gd name="T5" fmla="*/ 0 h 23"/>
                  <a:gd name="T6" fmla="*/ 0 w 16"/>
                  <a:gd name="T7" fmla="*/ 2 h 23"/>
                  <a:gd name="T8" fmla="*/ 2 w 16"/>
                  <a:gd name="T9" fmla="*/ 18 h 23"/>
                  <a:gd name="T10" fmla="*/ 4 w 16"/>
                  <a:gd name="T1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3">
                    <a:moveTo>
                      <a:pt x="4" y="12"/>
                    </a:moveTo>
                    <a:cubicBezTo>
                      <a:pt x="15" y="11"/>
                      <a:pt x="4" y="19"/>
                      <a:pt x="13" y="18"/>
                    </a:cubicBezTo>
                    <a:cubicBezTo>
                      <a:pt x="16" y="9"/>
                      <a:pt x="11" y="8"/>
                      <a:pt x="8" y="0"/>
                    </a:cubicBezTo>
                    <a:cubicBezTo>
                      <a:pt x="7" y="2"/>
                      <a:pt x="4" y="2"/>
                      <a:pt x="0" y="2"/>
                    </a:cubicBezTo>
                    <a:cubicBezTo>
                      <a:pt x="4" y="7"/>
                      <a:pt x="0" y="17"/>
                      <a:pt x="2" y="18"/>
                    </a:cubicBezTo>
                    <a:cubicBezTo>
                      <a:pt x="5" y="23"/>
                      <a:pt x="2" y="16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85" name="Freeform 1946"/>
              <p:cNvSpPr/>
              <p:nvPr/>
            </p:nvSpPr>
            <p:spPr bwMode="auto">
              <a:xfrm>
                <a:off x="5021902" y="1128159"/>
                <a:ext cx="39688" cy="17463"/>
              </a:xfrm>
              <a:custGeom>
                <a:avLst/>
                <a:gdLst>
                  <a:gd name="T0" fmla="*/ 13 w 23"/>
                  <a:gd name="T1" fmla="*/ 0 h 10"/>
                  <a:gd name="T2" fmla="*/ 0 w 23"/>
                  <a:gd name="T3" fmla="*/ 4 h 10"/>
                  <a:gd name="T4" fmla="*/ 0 w 23"/>
                  <a:gd name="T5" fmla="*/ 10 h 10"/>
                  <a:gd name="T6" fmla="*/ 17 w 23"/>
                  <a:gd name="T7" fmla="*/ 8 h 10"/>
                  <a:gd name="T8" fmla="*/ 13 w 2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0">
                    <a:moveTo>
                      <a:pt x="13" y="0"/>
                    </a:moveTo>
                    <a:cubicBezTo>
                      <a:pt x="9" y="2"/>
                      <a:pt x="7" y="6"/>
                      <a:pt x="0" y="4"/>
                    </a:cubicBezTo>
                    <a:cubicBezTo>
                      <a:pt x="0" y="6"/>
                      <a:pt x="0" y="8"/>
                      <a:pt x="0" y="10"/>
                    </a:cubicBezTo>
                    <a:cubicBezTo>
                      <a:pt x="9" y="10"/>
                      <a:pt x="11" y="1"/>
                      <a:pt x="17" y="8"/>
                    </a:cubicBezTo>
                    <a:cubicBezTo>
                      <a:pt x="23" y="6"/>
                      <a:pt x="9" y="7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86" name="Freeform 1947"/>
              <p:cNvSpPr/>
              <p:nvPr/>
            </p:nvSpPr>
            <p:spPr bwMode="auto">
              <a:xfrm>
                <a:off x="5113977" y="1134509"/>
                <a:ext cx="30163" cy="14288"/>
              </a:xfrm>
              <a:custGeom>
                <a:avLst/>
                <a:gdLst>
                  <a:gd name="T0" fmla="*/ 12 w 18"/>
                  <a:gd name="T1" fmla="*/ 8 h 8"/>
                  <a:gd name="T2" fmla="*/ 0 w 18"/>
                  <a:gd name="T3" fmla="*/ 4 h 8"/>
                  <a:gd name="T4" fmla="*/ 12 w 1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12" y="8"/>
                    </a:moveTo>
                    <a:cubicBezTo>
                      <a:pt x="18" y="4"/>
                      <a:pt x="2" y="0"/>
                      <a:pt x="0" y="4"/>
                    </a:cubicBezTo>
                    <a:cubicBezTo>
                      <a:pt x="0" y="7"/>
                      <a:pt x="9" y="3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87" name="Freeform 1948"/>
              <p:cNvSpPr/>
              <p:nvPr/>
            </p:nvSpPr>
            <p:spPr bwMode="auto">
              <a:xfrm>
                <a:off x="5785489" y="1194834"/>
                <a:ext cx="26988" cy="17463"/>
              </a:xfrm>
              <a:custGeom>
                <a:avLst/>
                <a:gdLst>
                  <a:gd name="T0" fmla="*/ 0 w 15"/>
                  <a:gd name="T1" fmla="*/ 0 h 10"/>
                  <a:gd name="T2" fmla="*/ 10 w 15"/>
                  <a:gd name="T3" fmla="*/ 10 h 10"/>
                  <a:gd name="T4" fmla="*/ 0 w 15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0"/>
                    </a:moveTo>
                    <a:cubicBezTo>
                      <a:pt x="1" y="8"/>
                      <a:pt x="7" y="1"/>
                      <a:pt x="10" y="10"/>
                    </a:cubicBezTo>
                    <a:cubicBezTo>
                      <a:pt x="15" y="5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88" name="Freeform 1950"/>
              <p:cNvSpPr/>
              <p:nvPr/>
            </p:nvSpPr>
            <p:spPr bwMode="auto">
              <a:xfrm>
                <a:off x="4532952" y="1285321"/>
                <a:ext cx="33338" cy="15875"/>
              </a:xfrm>
              <a:custGeom>
                <a:avLst/>
                <a:gdLst>
                  <a:gd name="T0" fmla="*/ 20 w 20"/>
                  <a:gd name="T1" fmla="*/ 0 h 10"/>
                  <a:gd name="T2" fmla="*/ 2 w 20"/>
                  <a:gd name="T3" fmla="*/ 0 h 10"/>
                  <a:gd name="T4" fmla="*/ 10 w 20"/>
                  <a:gd name="T5" fmla="*/ 10 h 10"/>
                  <a:gd name="T6" fmla="*/ 20 w 20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0">
                    <a:moveTo>
                      <a:pt x="20" y="0"/>
                    </a:moveTo>
                    <a:cubicBezTo>
                      <a:pt x="14" y="2"/>
                      <a:pt x="11" y="5"/>
                      <a:pt x="2" y="0"/>
                    </a:cubicBezTo>
                    <a:cubicBezTo>
                      <a:pt x="0" y="8"/>
                      <a:pt x="11" y="2"/>
                      <a:pt x="10" y="10"/>
                    </a:cubicBezTo>
                    <a:cubicBezTo>
                      <a:pt x="11" y="5"/>
                      <a:pt x="19" y="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89" name="Freeform 1951"/>
              <p:cNvSpPr/>
              <p:nvPr/>
            </p:nvSpPr>
            <p:spPr bwMode="auto">
              <a:xfrm>
                <a:off x="5720402" y="1301196"/>
                <a:ext cx="41275" cy="26988"/>
              </a:xfrm>
              <a:custGeom>
                <a:avLst/>
                <a:gdLst>
                  <a:gd name="T0" fmla="*/ 5 w 24"/>
                  <a:gd name="T1" fmla="*/ 14 h 15"/>
                  <a:gd name="T2" fmla="*/ 24 w 24"/>
                  <a:gd name="T3" fmla="*/ 6 h 15"/>
                  <a:gd name="T4" fmla="*/ 13 w 24"/>
                  <a:gd name="T5" fmla="*/ 2 h 15"/>
                  <a:gd name="T6" fmla="*/ 7 w 24"/>
                  <a:gd name="T7" fmla="*/ 12 h 15"/>
                  <a:gd name="T8" fmla="*/ 7 w 24"/>
                  <a:gd name="T9" fmla="*/ 2 h 15"/>
                  <a:gd name="T10" fmla="*/ 5 w 24"/>
                  <a:gd name="T1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5">
                    <a:moveTo>
                      <a:pt x="5" y="14"/>
                    </a:moveTo>
                    <a:cubicBezTo>
                      <a:pt x="19" y="13"/>
                      <a:pt x="16" y="15"/>
                      <a:pt x="24" y="6"/>
                    </a:cubicBezTo>
                    <a:cubicBezTo>
                      <a:pt x="22" y="3"/>
                      <a:pt x="17" y="3"/>
                      <a:pt x="13" y="2"/>
                    </a:cubicBezTo>
                    <a:cubicBezTo>
                      <a:pt x="12" y="6"/>
                      <a:pt x="9" y="8"/>
                      <a:pt x="7" y="12"/>
                    </a:cubicBezTo>
                    <a:cubicBezTo>
                      <a:pt x="1" y="11"/>
                      <a:pt x="10" y="7"/>
                      <a:pt x="7" y="2"/>
                    </a:cubicBezTo>
                    <a:cubicBezTo>
                      <a:pt x="0" y="0"/>
                      <a:pt x="4" y="13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2809674" y="1879833"/>
              <a:ext cx="12710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18</a:t>
              </a: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45=</a:t>
              </a:r>
              <a:endPara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735021" y="3048167"/>
            <a:ext cx="1311474" cy="400110"/>
            <a:chOff x="2769274" y="1879833"/>
            <a:chExt cx="1311474" cy="400110"/>
          </a:xfrm>
        </p:grpSpPr>
        <p:grpSp>
          <p:nvGrpSpPr>
            <p:cNvPr id="92" name="组合 91"/>
            <p:cNvGrpSpPr/>
            <p:nvPr/>
          </p:nvGrpSpPr>
          <p:grpSpPr>
            <a:xfrm>
              <a:off x="2769274" y="1931002"/>
              <a:ext cx="1070846" cy="276225"/>
              <a:chOff x="4490089" y="1063071"/>
              <a:chExt cx="1322388" cy="276225"/>
            </a:xfrm>
            <a:solidFill>
              <a:schemeClr val="accent6">
                <a:lumMod val="20000"/>
                <a:lumOff val="80000"/>
              </a:schemeClr>
            </a:solidFill>
          </p:grpSpPr>
          <p:sp>
            <p:nvSpPr>
              <p:cNvPr id="94" name="Freeform 1942"/>
              <p:cNvSpPr>
                <a:spLocks noEditPoints="1"/>
              </p:cNvSpPr>
              <p:nvPr/>
            </p:nvSpPr>
            <p:spPr bwMode="auto">
              <a:xfrm>
                <a:off x="4523427" y="1063071"/>
                <a:ext cx="1287463" cy="276225"/>
              </a:xfrm>
              <a:custGeom>
                <a:avLst/>
                <a:gdLst>
                  <a:gd name="T0" fmla="*/ 544 w 746"/>
                  <a:gd name="T1" fmla="*/ 22 h 161"/>
                  <a:gd name="T2" fmla="*/ 584 w 746"/>
                  <a:gd name="T3" fmla="*/ 26 h 161"/>
                  <a:gd name="T4" fmla="*/ 602 w 746"/>
                  <a:gd name="T5" fmla="*/ 30 h 161"/>
                  <a:gd name="T6" fmla="*/ 657 w 746"/>
                  <a:gd name="T7" fmla="*/ 56 h 161"/>
                  <a:gd name="T8" fmla="*/ 667 w 746"/>
                  <a:gd name="T9" fmla="*/ 34 h 161"/>
                  <a:gd name="T10" fmla="*/ 685 w 746"/>
                  <a:gd name="T11" fmla="*/ 50 h 161"/>
                  <a:gd name="T12" fmla="*/ 689 w 746"/>
                  <a:gd name="T13" fmla="*/ 40 h 161"/>
                  <a:gd name="T14" fmla="*/ 703 w 746"/>
                  <a:gd name="T15" fmla="*/ 62 h 161"/>
                  <a:gd name="T16" fmla="*/ 730 w 746"/>
                  <a:gd name="T17" fmla="*/ 85 h 161"/>
                  <a:gd name="T18" fmla="*/ 707 w 746"/>
                  <a:gd name="T19" fmla="*/ 81 h 161"/>
                  <a:gd name="T20" fmla="*/ 699 w 746"/>
                  <a:gd name="T21" fmla="*/ 101 h 161"/>
                  <a:gd name="T22" fmla="*/ 726 w 746"/>
                  <a:gd name="T23" fmla="*/ 91 h 161"/>
                  <a:gd name="T24" fmla="*/ 740 w 746"/>
                  <a:gd name="T25" fmla="*/ 121 h 161"/>
                  <a:gd name="T26" fmla="*/ 716 w 746"/>
                  <a:gd name="T27" fmla="*/ 121 h 161"/>
                  <a:gd name="T28" fmla="*/ 687 w 746"/>
                  <a:gd name="T29" fmla="*/ 133 h 161"/>
                  <a:gd name="T30" fmla="*/ 671 w 746"/>
                  <a:gd name="T31" fmla="*/ 151 h 161"/>
                  <a:gd name="T32" fmla="*/ 661 w 746"/>
                  <a:gd name="T33" fmla="*/ 151 h 161"/>
                  <a:gd name="T34" fmla="*/ 604 w 746"/>
                  <a:gd name="T35" fmla="*/ 149 h 161"/>
                  <a:gd name="T36" fmla="*/ 544 w 746"/>
                  <a:gd name="T37" fmla="*/ 153 h 161"/>
                  <a:gd name="T38" fmla="*/ 512 w 746"/>
                  <a:gd name="T39" fmla="*/ 147 h 161"/>
                  <a:gd name="T40" fmla="*/ 487 w 746"/>
                  <a:gd name="T41" fmla="*/ 155 h 161"/>
                  <a:gd name="T42" fmla="*/ 439 w 746"/>
                  <a:gd name="T43" fmla="*/ 153 h 161"/>
                  <a:gd name="T44" fmla="*/ 409 w 746"/>
                  <a:gd name="T45" fmla="*/ 153 h 161"/>
                  <a:gd name="T46" fmla="*/ 372 w 746"/>
                  <a:gd name="T47" fmla="*/ 143 h 161"/>
                  <a:gd name="T48" fmla="*/ 348 w 746"/>
                  <a:gd name="T49" fmla="*/ 143 h 161"/>
                  <a:gd name="T50" fmla="*/ 308 w 746"/>
                  <a:gd name="T51" fmla="*/ 149 h 161"/>
                  <a:gd name="T52" fmla="*/ 259 w 746"/>
                  <a:gd name="T53" fmla="*/ 149 h 161"/>
                  <a:gd name="T54" fmla="*/ 233 w 746"/>
                  <a:gd name="T55" fmla="*/ 141 h 161"/>
                  <a:gd name="T56" fmla="*/ 211 w 746"/>
                  <a:gd name="T57" fmla="*/ 137 h 161"/>
                  <a:gd name="T58" fmla="*/ 168 w 746"/>
                  <a:gd name="T59" fmla="*/ 147 h 161"/>
                  <a:gd name="T60" fmla="*/ 144 w 746"/>
                  <a:gd name="T61" fmla="*/ 143 h 161"/>
                  <a:gd name="T62" fmla="*/ 79 w 746"/>
                  <a:gd name="T63" fmla="*/ 113 h 161"/>
                  <a:gd name="T64" fmla="*/ 85 w 746"/>
                  <a:gd name="T65" fmla="*/ 139 h 161"/>
                  <a:gd name="T66" fmla="*/ 49 w 746"/>
                  <a:gd name="T67" fmla="*/ 111 h 161"/>
                  <a:gd name="T68" fmla="*/ 27 w 746"/>
                  <a:gd name="T69" fmla="*/ 111 h 161"/>
                  <a:gd name="T70" fmla="*/ 19 w 746"/>
                  <a:gd name="T71" fmla="*/ 91 h 161"/>
                  <a:gd name="T72" fmla="*/ 3 w 746"/>
                  <a:gd name="T73" fmla="*/ 81 h 161"/>
                  <a:gd name="T74" fmla="*/ 29 w 746"/>
                  <a:gd name="T75" fmla="*/ 60 h 161"/>
                  <a:gd name="T76" fmla="*/ 63 w 746"/>
                  <a:gd name="T77" fmla="*/ 38 h 161"/>
                  <a:gd name="T78" fmla="*/ 89 w 746"/>
                  <a:gd name="T79" fmla="*/ 32 h 161"/>
                  <a:gd name="T80" fmla="*/ 100 w 746"/>
                  <a:gd name="T81" fmla="*/ 50 h 161"/>
                  <a:gd name="T82" fmla="*/ 140 w 746"/>
                  <a:gd name="T83" fmla="*/ 40 h 161"/>
                  <a:gd name="T84" fmla="*/ 166 w 746"/>
                  <a:gd name="T85" fmla="*/ 34 h 161"/>
                  <a:gd name="T86" fmla="*/ 182 w 746"/>
                  <a:gd name="T87" fmla="*/ 26 h 161"/>
                  <a:gd name="T88" fmla="*/ 213 w 746"/>
                  <a:gd name="T89" fmla="*/ 22 h 161"/>
                  <a:gd name="T90" fmla="*/ 219 w 746"/>
                  <a:gd name="T91" fmla="*/ 28 h 161"/>
                  <a:gd name="T92" fmla="*/ 243 w 746"/>
                  <a:gd name="T93" fmla="*/ 36 h 161"/>
                  <a:gd name="T94" fmla="*/ 275 w 746"/>
                  <a:gd name="T95" fmla="*/ 26 h 161"/>
                  <a:gd name="T96" fmla="*/ 308 w 746"/>
                  <a:gd name="T97" fmla="*/ 28 h 161"/>
                  <a:gd name="T98" fmla="*/ 330 w 746"/>
                  <a:gd name="T99" fmla="*/ 42 h 161"/>
                  <a:gd name="T100" fmla="*/ 354 w 746"/>
                  <a:gd name="T101" fmla="*/ 38 h 161"/>
                  <a:gd name="T102" fmla="*/ 370 w 746"/>
                  <a:gd name="T103" fmla="*/ 12 h 161"/>
                  <a:gd name="T104" fmla="*/ 419 w 746"/>
                  <a:gd name="T105" fmla="*/ 36 h 161"/>
                  <a:gd name="T106" fmla="*/ 437 w 746"/>
                  <a:gd name="T107" fmla="*/ 26 h 161"/>
                  <a:gd name="T108" fmla="*/ 451 w 746"/>
                  <a:gd name="T109" fmla="*/ 20 h 161"/>
                  <a:gd name="T110" fmla="*/ 479 w 746"/>
                  <a:gd name="T111" fmla="*/ 28 h 161"/>
                  <a:gd name="T112" fmla="*/ 497 w 746"/>
                  <a:gd name="T113" fmla="*/ 26 h 161"/>
                  <a:gd name="T114" fmla="*/ 556 w 746"/>
                  <a:gd name="T115" fmla="*/ 38 h 161"/>
                  <a:gd name="T116" fmla="*/ 556 w 746"/>
                  <a:gd name="T117" fmla="*/ 38 h 161"/>
                  <a:gd name="T118" fmla="*/ 302 w 746"/>
                  <a:gd name="T119" fmla="*/ 38 h 161"/>
                  <a:gd name="T120" fmla="*/ 354 w 746"/>
                  <a:gd name="T121" fmla="*/ 50 h 161"/>
                  <a:gd name="T122" fmla="*/ 47 w 746"/>
                  <a:gd name="T123" fmla="*/ 6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46" h="161">
                    <a:moveTo>
                      <a:pt x="503" y="30"/>
                    </a:moveTo>
                    <a:cubicBezTo>
                      <a:pt x="502" y="22"/>
                      <a:pt x="509" y="24"/>
                      <a:pt x="510" y="18"/>
                    </a:cubicBezTo>
                    <a:cubicBezTo>
                      <a:pt x="524" y="14"/>
                      <a:pt x="523" y="26"/>
                      <a:pt x="534" y="26"/>
                    </a:cubicBezTo>
                    <a:cubicBezTo>
                      <a:pt x="536" y="31"/>
                      <a:pt x="526" y="32"/>
                      <a:pt x="532" y="34"/>
                    </a:cubicBezTo>
                    <a:cubicBezTo>
                      <a:pt x="536" y="32"/>
                      <a:pt x="553" y="31"/>
                      <a:pt x="544" y="22"/>
                    </a:cubicBezTo>
                    <a:cubicBezTo>
                      <a:pt x="552" y="19"/>
                      <a:pt x="550" y="26"/>
                      <a:pt x="556" y="26"/>
                    </a:cubicBezTo>
                    <a:cubicBezTo>
                      <a:pt x="552" y="21"/>
                      <a:pt x="563" y="17"/>
                      <a:pt x="572" y="18"/>
                    </a:cubicBezTo>
                    <a:cubicBezTo>
                      <a:pt x="571" y="32"/>
                      <a:pt x="586" y="23"/>
                      <a:pt x="582" y="32"/>
                    </a:cubicBezTo>
                    <a:cubicBezTo>
                      <a:pt x="584" y="32"/>
                      <a:pt x="585" y="32"/>
                      <a:pt x="586" y="32"/>
                    </a:cubicBezTo>
                    <a:cubicBezTo>
                      <a:pt x="586" y="30"/>
                      <a:pt x="584" y="29"/>
                      <a:pt x="584" y="26"/>
                    </a:cubicBezTo>
                    <a:cubicBezTo>
                      <a:pt x="588" y="26"/>
                      <a:pt x="591" y="26"/>
                      <a:pt x="594" y="26"/>
                    </a:cubicBezTo>
                    <a:cubicBezTo>
                      <a:pt x="594" y="29"/>
                      <a:pt x="602" y="34"/>
                      <a:pt x="596" y="36"/>
                    </a:cubicBezTo>
                    <a:cubicBezTo>
                      <a:pt x="599" y="31"/>
                      <a:pt x="589" y="30"/>
                      <a:pt x="590" y="34"/>
                    </a:cubicBezTo>
                    <a:cubicBezTo>
                      <a:pt x="597" y="33"/>
                      <a:pt x="593" y="41"/>
                      <a:pt x="600" y="38"/>
                    </a:cubicBezTo>
                    <a:cubicBezTo>
                      <a:pt x="600" y="34"/>
                      <a:pt x="603" y="34"/>
                      <a:pt x="602" y="30"/>
                    </a:cubicBezTo>
                    <a:cubicBezTo>
                      <a:pt x="611" y="32"/>
                      <a:pt x="617" y="36"/>
                      <a:pt x="623" y="30"/>
                    </a:cubicBezTo>
                    <a:cubicBezTo>
                      <a:pt x="628" y="35"/>
                      <a:pt x="620" y="35"/>
                      <a:pt x="619" y="38"/>
                    </a:cubicBezTo>
                    <a:cubicBezTo>
                      <a:pt x="624" y="40"/>
                      <a:pt x="627" y="40"/>
                      <a:pt x="633" y="38"/>
                    </a:cubicBezTo>
                    <a:cubicBezTo>
                      <a:pt x="635" y="48"/>
                      <a:pt x="645" y="48"/>
                      <a:pt x="651" y="44"/>
                    </a:cubicBezTo>
                    <a:cubicBezTo>
                      <a:pt x="649" y="52"/>
                      <a:pt x="654" y="53"/>
                      <a:pt x="657" y="56"/>
                    </a:cubicBezTo>
                    <a:cubicBezTo>
                      <a:pt x="655" y="50"/>
                      <a:pt x="655" y="52"/>
                      <a:pt x="659" y="48"/>
                    </a:cubicBezTo>
                    <a:cubicBezTo>
                      <a:pt x="659" y="45"/>
                      <a:pt x="654" y="47"/>
                      <a:pt x="655" y="42"/>
                    </a:cubicBezTo>
                    <a:cubicBezTo>
                      <a:pt x="659" y="40"/>
                      <a:pt x="662" y="48"/>
                      <a:pt x="663" y="42"/>
                    </a:cubicBezTo>
                    <a:cubicBezTo>
                      <a:pt x="664" y="37"/>
                      <a:pt x="659" y="38"/>
                      <a:pt x="659" y="34"/>
                    </a:cubicBezTo>
                    <a:cubicBezTo>
                      <a:pt x="663" y="36"/>
                      <a:pt x="666" y="28"/>
                      <a:pt x="667" y="34"/>
                    </a:cubicBezTo>
                    <a:cubicBezTo>
                      <a:pt x="658" y="35"/>
                      <a:pt x="670" y="43"/>
                      <a:pt x="675" y="42"/>
                    </a:cubicBezTo>
                    <a:cubicBezTo>
                      <a:pt x="677" y="48"/>
                      <a:pt x="671" y="46"/>
                      <a:pt x="671" y="50"/>
                    </a:cubicBezTo>
                    <a:cubicBezTo>
                      <a:pt x="666" y="53"/>
                      <a:pt x="663" y="44"/>
                      <a:pt x="661" y="50"/>
                    </a:cubicBezTo>
                    <a:cubicBezTo>
                      <a:pt x="668" y="52"/>
                      <a:pt x="674" y="56"/>
                      <a:pt x="673" y="60"/>
                    </a:cubicBezTo>
                    <a:cubicBezTo>
                      <a:pt x="680" y="57"/>
                      <a:pt x="677" y="54"/>
                      <a:pt x="685" y="50"/>
                    </a:cubicBezTo>
                    <a:cubicBezTo>
                      <a:pt x="686" y="45"/>
                      <a:pt x="684" y="42"/>
                      <a:pt x="679" y="42"/>
                    </a:cubicBezTo>
                    <a:cubicBezTo>
                      <a:pt x="682" y="36"/>
                      <a:pt x="676" y="33"/>
                      <a:pt x="685" y="32"/>
                    </a:cubicBezTo>
                    <a:cubicBezTo>
                      <a:pt x="685" y="35"/>
                      <a:pt x="686" y="37"/>
                      <a:pt x="687" y="38"/>
                    </a:cubicBezTo>
                    <a:cubicBezTo>
                      <a:pt x="685" y="38"/>
                      <a:pt x="682" y="39"/>
                      <a:pt x="683" y="42"/>
                    </a:cubicBezTo>
                    <a:cubicBezTo>
                      <a:pt x="686" y="42"/>
                      <a:pt x="688" y="41"/>
                      <a:pt x="689" y="40"/>
                    </a:cubicBezTo>
                    <a:cubicBezTo>
                      <a:pt x="687" y="47"/>
                      <a:pt x="692" y="45"/>
                      <a:pt x="693" y="48"/>
                    </a:cubicBezTo>
                    <a:cubicBezTo>
                      <a:pt x="680" y="52"/>
                      <a:pt x="697" y="62"/>
                      <a:pt x="687" y="69"/>
                    </a:cubicBezTo>
                    <a:cubicBezTo>
                      <a:pt x="690" y="63"/>
                      <a:pt x="697" y="70"/>
                      <a:pt x="697" y="66"/>
                    </a:cubicBezTo>
                    <a:cubicBezTo>
                      <a:pt x="695" y="66"/>
                      <a:pt x="694" y="64"/>
                      <a:pt x="693" y="62"/>
                    </a:cubicBezTo>
                    <a:cubicBezTo>
                      <a:pt x="698" y="65"/>
                      <a:pt x="702" y="57"/>
                      <a:pt x="703" y="62"/>
                    </a:cubicBezTo>
                    <a:cubicBezTo>
                      <a:pt x="700" y="62"/>
                      <a:pt x="698" y="65"/>
                      <a:pt x="701" y="66"/>
                    </a:cubicBezTo>
                    <a:cubicBezTo>
                      <a:pt x="707" y="67"/>
                      <a:pt x="703" y="59"/>
                      <a:pt x="709" y="60"/>
                    </a:cubicBezTo>
                    <a:cubicBezTo>
                      <a:pt x="705" y="69"/>
                      <a:pt x="713" y="74"/>
                      <a:pt x="716" y="81"/>
                    </a:cubicBezTo>
                    <a:cubicBezTo>
                      <a:pt x="723" y="80"/>
                      <a:pt x="714" y="74"/>
                      <a:pt x="720" y="73"/>
                    </a:cubicBezTo>
                    <a:cubicBezTo>
                      <a:pt x="720" y="79"/>
                      <a:pt x="730" y="77"/>
                      <a:pt x="730" y="85"/>
                    </a:cubicBezTo>
                    <a:cubicBezTo>
                      <a:pt x="720" y="83"/>
                      <a:pt x="732" y="90"/>
                      <a:pt x="726" y="91"/>
                    </a:cubicBezTo>
                    <a:cubicBezTo>
                      <a:pt x="725" y="86"/>
                      <a:pt x="715" y="89"/>
                      <a:pt x="713" y="91"/>
                    </a:cubicBezTo>
                    <a:cubicBezTo>
                      <a:pt x="717" y="82"/>
                      <a:pt x="705" y="83"/>
                      <a:pt x="711" y="77"/>
                    </a:cubicBezTo>
                    <a:cubicBezTo>
                      <a:pt x="708" y="77"/>
                      <a:pt x="705" y="76"/>
                      <a:pt x="703" y="75"/>
                    </a:cubicBezTo>
                    <a:cubicBezTo>
                      <a:pt x="704" y="77"/>
                      <a:pt x="707" y="78"/>
                      <a:pt x="707" y="81"/>
                    </a:cubicBezTo>
                    <a:cubicBezTo>
                      <a:pt x="703" y="81"/>
                      <a:pt x="701" y="79"/>
                      <a:pt x="701" y="75"/>
                    </a:cubicBezTo>
                    <a:cubicBezTo>
                      <a:pt x="702" y="71"/>
                      <a:pt x="708" y="73"/>
                      <a:pt x="707" y="69"/>
                    </a:cubicBezTo>
                    <a:cubicBezTo>
                      <a:pt x="696" y="68"/>
                      <a:pt x="701" y="84"/>
                      <a:pt x="691" y="75"/>
                    </a:cubicBezTo>
                    <a:cubicBezTo>
                      <a:pt x="690" y="82"/>
                      <a:pt x="694" y="92"/>
                      <a:pt x="689" y="99"/>
                    </a:cubicBezTo>
                    <a:cubicBezTo>
                      <a:pt x="694" y="98"/>
                      <a:pt x="694" y="102"/>
                      <a:pt x="699" y="101"/>
                    </a:cubicBezTo>
                    <a:cubicBezTo>
                      <a:pt x="700" y="96"/>
                      <a:pt x="701" y="91"/>
                      <a:pt x="703" y="89"/>
                    </a:cubicBezTo>
                    <a:cubicBezTo>
                      <a:pt x="701" y="95"/>
                      <a:pt x="710" y="92"/>
                      <a:pt x="713" y="93"/>
                    </a:cubicBezTo>
                    <a:cubicBezTo>
                      <a:pt x="714" y="97"/>
                      <a:pt x="716" y="101"/>
                      <a:pt x="720" y="103"/>
                    </a:cubicBezTo>
                    <a:cubicBezTo>
                      <a:pt x="720" y="98"/>
                      <a:pt x="716" y="97"/>
                      <a:pt x="716" y="93"/>
                    </a:cubicBezTo>
                    <a:cubicBezTo>
                      <a:pt x="720" y="93"/>
                      <a:pt x="723" y="92"/>
                      <a:pt x="726" y="91"/>
                    </a:cubicBezTo>
                    <a:cubicBezTo>
                      <a:pt x="731" y="93"/>
                      <a:pt x="722" y="97"/>
                      <a:pt x="728" y="99"/>
                    </a:cubicBezTo>
                    <a:cubicBezTo>
                      <a:pt x="731" y="95"/>
                      <a:pt x="742" y="96"/>
                      <a:pt x="744" y="101"/>
                    </a:cubicBezTo>
                    <a:cubicBezTo>
                      <a:pt x="735" y="103"/>
                      <a:pt x="745" y="107"/>
                      <a:pt x="746" y="111"/>
                    </a:cubicBezTo>
                    <a:cubicBezTo>
                      <a:pt x="742" y="113"/>
                      <a:pt x="739" y="105"/>
                      <a:pt x="738" y="111"/>
                    </a:cubicBezTo>
                    <a:cubicBezTo>
                      <a:pt x="742" y="114"/>
                      <a:pt x="746" y="117"/>
                      <a:pt x="740" y="121"/>
                    </a:cubicBezTo>
                    <a:cubicBezTo>
                      <a:pt x="739" y="119"/>
                      <a:pt x="736" y="116"/>
                      <a:pt x="736" y="119"/>
                    </a:cubicBezTo>
                    <a:cubicBezTo>
                      <a:pt x="736" y="120"/>
                      <a:pt x="741" y="127"/>
                      <a:pt x="736" y="127"/>
                    </a:cubicBezTo>
                    <a:cubicBezTo>
                      <a:pt x="731" y="121"/>
                      <a:pt x="726" y="131"/>
                      <a:pt x="722" y="131"/>
                    </a:cubicBezTo>
                    <a:cubicBezTo>
                      <a:pt x="725" y="125"/>
                      <a:pt x="720" y="122"/>
                      <a:pt x="718" y="117"/>
                    </a:cubicBezTo>
                    <a:cubicBezTo>
                      <a:pt x="718" y="119"/>
                      <a:pt x="716" y="119"/>
                      <a:pt x="716" y="121"/>
                    </a:cubicBezTo>
                    <a:cubicBezTo>
                      <a:pt x="724" y="123"/>
                      <a:pt x="716" y="130"/>
                      <a:pt x="718" y="137"/>
                    </a:cubicBezTo>
                    <a:cubicBezTo>
                      <a:pt x="709" y="131"/>
                      <a:pt x="714" y="138"/>
                      <a:pt x="705" y="139"/>
                    </a:cubicBezTo>
                    <a:cubicBezTo>
                      <a:pt x="699" y="135"/>
                      <a:pt x="712" y="128"/>
                      <a:pt x="705" y="125"/>
                    </a:cubicBezTo>
                    <a:cubicBezTo>
                      <a:pt x="699" y="127"/>
                      <a:pt x="706" y="133"/>
                      <a:pt x="697" y="135"/>
                    </a:cubicBezTo>
                    <a:cubicBezTo>
                      <a:pt x="696" y="128"/>
                      <a:pt x="688" y="140"/>
                      <a:pt x="687" y="133"/>
                    </a:cubicBezTo>
                    <a:cubicBezTo>
                      <a:pt x="690" y="133"/>
                      <a:pt x="690" y="131"/>
                      <a:pt x="691" y="129"/>
                    </a:cubicBezTo>
                    <a:cubicBezTo>
                      <a:pt x="688" y="126"/>
                      <a:pt x="678" y="129"/>
                      <a:pt x="677" y="123"/>
                    </a:cubicBezTo>
                    <a:cubicBezTo>
                      <a:pt x="679" y="129"/>
                      <a:pt x="677" y="131"/>
                      <a:pt x="679" y="133"/>
                    </a:cubicBezTo>
                    <a:cubicBezTo>
                      <a:pt x="680" y="131"/>
                      <a:pt x="682" y="131"/>
                      <a:pt x="685" y="131"/>
                    </a:cubicBezTo>
                    <a:cubicBezTo>
                      <a:pt x="678" y="136"/>
                      <a:pt x="680" y="149"/>
                      <a:pt x="671" y="151"/>
                    </a:cubicBezTo>
                    <a:cubicBezTo>
                      <a:pt x="670" y="148"/>
                      <a:pt x="673" y="141"/>
                      <a:pt x="669" y="141"/>
                    </a:cubicBezTo>
                    <a:cubicBezTo>
                      <a:pt x="669" y="144"/>
                      <a:pt x="666" y="143"/>
                      <a:pt x="665" y="145"/>
                    </a:cubicBezTo>
                    <a:cubicBezTo>
                      <a:pt x="665" y="148"/>
                      <a:pt x="669" y="150"/>
                      <a:pt x="665" y="151"/>
                    </a:cubicBezTo>
                    <a:cubicBezTo>
                      <a:pt x="664" y="149"/>
                      <a:pt x="662" y="147"/>
                      <a:pt x="659" y="147"/>
                    </a:cubicBezTo>
                    <a:cubicBezTo>
                      <a:pt x="659" y="149"/>
                      <a:pt x="661" y="150"/>
                      <a:pt x="661" y="151"/>
                    </a:cubicBezTo>
                    <a:cubicBezTo>
                      <a:pt x="655" y="151"/>
                      <a:pt x="655" y="156"/>
                      <a:pt x="649" y="155"/>
                    </a:cubicBezTo>
                    <a:cubicBezTo>
                      <a:pt x="640" y="149"/>
                      <a:pt x="638" y="138"/>
                      <a:pt x="631" y="133"/>
                    </a:cubicBezTo>
                    <a:cubicBezTo>
                      <a:pt x="628" y="144"/>
                      <a:pt x="616" y="145"/>
                      <a:pt x="613" y="155"/>
                    </a:cubicBezTo>
                    <a:cubicBezTo>
                      <a:pt x="606" y="152"/>
                      <a:pt x="618" y="149"/>
                      <a:pt x="613" y="147"/>
                    </a:cubicBezTo>
                    <a:cubicBezTo>
                      <a:pt x="609" y="148"/>
                      <a:pt x="605" y="147"/>
                      <a:pt x="604" y="149"/>
                    </a:cubicBezTo>
                    <a:cubicBezTo>
                      <a:pt x="604" y="152"/>
                      <a:pt x="604" y="155"/>
                      <a:pt x="604" y="157"/>
                    </a:cubicBezTo>
                    <a:cubicBezTo>
                      <a:pt x="602" y="157"/>
                      <a:pt x="600" y="157"/>
                      <a:pt x="598" y="157"/>
                    </a:cubicBezTo>
                    <a:cubicBezTo>
                      <a:pt x="592" y="153"/>
                      <a:pt x="606" y="150"/>
                      <a:pt x="600" y="147"/>
                    </a:cubicBezTo>
                    <a:cubicBezTo>
                      <a:pt x="598" y="150"/>
                      <a:pt x="595" y="153"/>
                      <a:pt x="592" y="155"/>
                    </a:cubicBezTo>
                    <a:cubicBezTo>
                      <a:pt x="570" y="156"/>
                      <a:pt x="561" y="146"/>
                      <a:pt x="544" y="153"/>
                    </a:cubicBezTo>
                    <a:cubicBezTo>
                      <a:pt x="544" y="151"/>
                      <a:pt x="544" y="148"/>
                      <a:pt x="542" y="147"/>
                    </a:cubicBezTo>
                    <a:cubicBezTo>
                      <a:pt x="541" y="155"/>
                      <a:pt x="530" y="153"/>
                      <a:pt x="524" y="155"/>
                    </a:cubicBezTo>
                    <a:cubicBezTo>
                      <a:pt x="523" y="153"/>
                      <a:pt x="521" y="151"/>
                      <a:pt x="520" y="149"/>
                    </a:cubicBezTo>
                    <a:cubicBezTo>
                      <a:pt x="517" y="151"/>
                      <a:pt x="516" y="155"/>
                      <a:pt x="512" y="155"/>
                    </a:cubicBezTo>
                    <a:cubicBezTo>
                      <a:pt x="508" y="151"/>
                      <a:pt x="512" y="153"/>
                      <a:pt x="512" y="147"/>
                    </a:cubicBezTo>
                    <a:cubicBezTo>
                      <a:pt x="507" y="152"/>
                      <a:pt x="508" y="144"/>
                      <a:pt x="501" y="145"/>
                    </a:cubicBezTo>
                    <a:cubicBezTo>
                      <a:pt x="501" y="147"/>
                      <a:pt x="500" y="148"/>
                      <a:pt x="499" y="149"/>
                    </a:cubicBezTo>
                    <a:cubicBezTo>
                      <a:pt x="512" y="148"/>
                      <a:pt x="500" y="160"/>
                      <a:pt x="495" y="159"/>
                    </a:cubicBezTo>
                    <a:cubicBezTo>
                      <a:pt x="490" y="155"/>
                      <a:pt x="499" y="148"/>
                      <a:pt x="491" y="147"/>
                    </a:cubicBezTo>
                    <a:cubicBezTo>
                      <a:pt x="485" y="150"/>
                      <a:pt x="492" y="152"/>
                      <a:pt x="487" y="155"/>
                    </a:cubicBezTo>
                    <a:cubicBezTo>
                      <a:pt x="487" y="152"/>
                      <a:pt x="483" y="154"/>
                      <a:pt x="481" y="155"/>
                    </a:cubicBezTo>
                    <a:cubicBezTo>
                      <a:pt x="479" y="149"/>
                      <a:pt x="488" y="154"/>
                      <a:pt x="485" y="147"/>
                    </a:cubicBezTo>
                    <a:cubicBezTo>
                      <a:pt x="472" y="145"/>
                      <a:pt x="485" y="157"/>
                      <a:pt x="471" y="155"/>
                    </a:cubicBezTo>
                    <a:cubicBezTo>
                      <a:pt x="470" y="152"/>
                      <a:pt x="474" y="150"/>
                      <a:pt x="471" y="149"/>
                    </a:cubicBezTo>
                    <a:cubicBezTo>
                      <a:pt x="460" y="161"/>
                      <a:pt x="452" y="146"/>
                      <a:pt x="439" y="153"/>
                    </a:cubicBezTo>
                    <a:cubicBezTo>
                      <a:pt x="436" y="152"/>
                      <a:pt x="439" y="146"/>
                      <a:pt x="435" y="145"/>
                    </a:cubicBezTo>
                    <a:cubicBezTo>
                      <a:pt x="433" y="148"/>
                      <a:pt x="432" y="152"/>
                      <a:pt x="427" y="151"/>
                    </a:cubicBezTo>
                    <a:cubicBezTo>
                      <a:pt x="427" y="147"/>
                      <a:pt x="425" y="145"/>
                      <a:pt x="421" y="145"/>
                    </a:cubicBezTo>
                    <a:cubicBezTo>
                      <a:pt x="425" y="152"/>
                      <a:pt x="419" y="149"/>
                      <a:pt x="417" y="145"/>
                    </a:cubicBezTo>
                    <a:cubicBezTo>
                      <a:pt x="416" y="150"/>
                      <a:pt x="413" y="152"/>
                      <a:pt x="409" y="153"/>
                    </a:cubicBezTo>
                    <a:cubicBezTo>
                      <a:pt x="403" y="148"/>
                      <a:pt x="412" y="142"/>
                      <a:pt x="404" y="139"/>
                    </a:cubicBezTo>
                    <a:cubicBezTo>
                      <a:pt x="402" y="145"/>
                      <a:pt x="393" y="144"/>
                      <a:pt x="396" y="155"/>
                    </a:cubicBezTo>
                    <a:cubicBezTo>
                      <a:pt x="389" y="154"/>
                      <a:pt x="389" y="145"/>
                      <a:pt x="382" y="143"/>
                    </a:cubicBezTo>
                    <a:cubicBezTo>
                      <a:pt x="378" y="146"/>
                      <a:pt x="385" y="148"/>
                      <a:pt x="380" y="149"/>
                    </a:cubicBezTo>
                    <a:cubicBezTo>
                      <a:pt x="378" y="147"/>
                      <a:pt x="373" y="147"/>
                      <a:pt x="372" y="143"/>
                    </a:cubicBezTo>
                    <a:cubicBezTo>
                      <a:pt x="372" y="146"/>
                      <a:pt x="373" y="149"/>
                      <a:pt x="370" y="149"/>
                    </a:cubicBezTo>
                    <a:cubicBezTo>
                      <a:pt x="370" y="146"/>
                      <a:pt x="367" y="150"/>
                      <a:pt x="366" y="147"/>
                    </a:cubicBezTo>
                    <a:cubicBezTo>
                      <a:pt x="369" y="148"/>
                      <a:pt x="366" y="140"/>
                      <a:pt x="364" y="139"/>
                    </a:cubicBezTo>
                    <a:cubicBezTo>
                      <a:pt x="365" y="147"/>
                      <a:pt x="352" y="152"/>
                      <a:pt x="348" y="149"/>
                    </a:cubicBezTo>
                    <a:cubicBezTo>
                      <a:pt x="351" y="149"/>
                      <a:pt x="351" y="144"/>
                      <a:pt x="348" y="143"/>
                    </a:cubicBezTo>
                    <a:cubicBezTo>
                      <a:pt x="347" y="146"/>
                      <a:pt x="346" y="148"/>
                      <a:pt x="344" y="149"/>
                    </a:cubicBezTo>
                    <a:cubicBezTo>
                      <a:pt x="340" y="148"/>
                      <a:pt x="341" y="143"/>
                      <a:pt x="338" y="141"/>
                    </a:cubicBezTo>
                    <a:cubicBezTo>
                      <a:pt x="340" y="153"/>
                      <a:pt x="324" y="146"/>
                      <a:pt x="324" y="141"/>
                    </a:cubicBezTo>
                    <a:cubicBezTo>
                      <a:pt x="319" y="148"/>
                      <a:pt x="319" y="146"/>
                      <a:pt x="312" y="143"/>
                    </a:cubicBezTo>
                    <a:cubicBezTo>
                      <a:pt x="312" y="147"/>
                      <a:pt x="310" y="148"/>
                      <a:pt x="308" y="149"/>
                    </a:cubicBezTo>
                    <a:cubicBezTo>
                      <a:pt x="305" y="141"/>
                      <a:pt x="284" y="148"/>
                      <a:pt x="283" y="137"/>
                    </a:cubicBezTo>
                    <a:cubicBezTo>
                      <a:pt x="278" y="137"/>
                      <a:pt x="280" y="145"/>
                      <a:pt x="275" y="145"/>
                    </a:cubicBezTo>
                    <a:cubicBezTo>
                      <a:pt x="273" y="140"/>
                      <a:pt x="271" y="139"/>
                      <a:pt x="265" y="141"/>
                    </a:cubicBezTo>
                    <a:cubicBezTo>
                      <a:pt x="265" y="144"/>
                      <a:pt x="265" y="147"/>
                      <a:pt x="265" y="149"/>
                    </a:cubicBezTo>
                    <a:cubicBezTo>
                      <a:pt x="263" y="149"/>
                      <a:pt x="261" y="149"/>
                      <a:pt x="259" y="149"/>
                    </a:cubicBezTo>
                    <a:cubicBezTo>
                      <a:pt x="256" y="143"/>
                      <a:pt x="270" y="139"/>
                      <a:pt x="259" y="137"/>
                    </a:cubicBezTo>
                    <a:cubicBezTo>
                      <a:pt x="264" y="142"/>
                      <a:pt x="256" y="142"/>
                      <a:pt x="253" y="145"/>
                    </a:cubicBezTo>
                    <a:cubicBezTo>
                      <a:pt x="255" y="139"/>
                      <a:pt x="246" y="142"/>
                      <a:pt x="245" y="139"/>
                    </a:cubicBezTo>
                    <a:cubicBezTo>
                      <a:pt x="245" y="144"/>
                      <a:pt x="242" y="147"/>
                      <a:pt x="237" y="147"/>
                    </a:cubicBezTo>
                    <a:cubicBezTo>
                      <a:pt x="236" y="144"/>
                      <a:pt x="234" y="144"/>
                      <a:pt x="233" y="141"/>
                    </a:cubicBezTo>
                    <a:cubicBezTo>
                      <a:pt x="236" y="141"/>
                      <a:pt x="240" y="141"/>
                      <a:pt x="239" y="137"/>
                    </a:cubicBezTo>
                    <a:cubicBezTo>
                      <a:pt x="232" y="140"/>
                      <a:pt x="226" y="140"/>
                      <a:pt x="227" y="135"/>
                    </a:cubicBezTo>
                    <a:cubicBezTo>
                      <a:pt x="223" y="141"/>
                      <a:pt x="213" y="140"/>
                      <a:pt x="209" y="145"/>
                    </a:cubicBezTo>
                    <a:cubicBezTo>
                      <a:pt x="208" y="141"/>
                      <a:pt x="219" y="134"/>
                      <a:pt x="209" y="133"/>
                    </a:cubicBezTo>
                    <a:cubicBezTo>
                      <a:pt x="209" y="135"/>
                      <a:pt x="210" y="136"/>
                      <a:pt x="211" y="137"/>
                    </a:cubicBezTo>
                    <a:cubicBezTo>
                      <a:pt x="204" y="138"/>
                      <a:pt x="203" y="134"/>
                      <a:pt x="199" y="133"/>
                    </a:cubicBezTo>
                    <a:cubicBezTo>
                      <a:pt x="202" y="137"/>
                      <a:pt x="197" y="137"/>
                      <a:pt x="199" y="143"/>
                    </a:cubicBezTo>
                    <a:cubicBezTo>
                      <a:pt x="190" y="142"/>
                      <a:pt x="183" y="138"/>
                      <a:pt x="178" y="133"/>
                    </a:cubicBezTo>
                    <a:cubicBezTo>
                      <a:pt x="175" y="136"/>
                      <a:pt x="170" y="138"/>
                      <a:pt x="166" y="141"/>
                    </a:cubicBezTo>
                    <a:cubicBezTo>
                      <a:pt x="170" y="142"/>
                      <a:pt x="170" y="144"/>
                      <a:pt x="168" y="147"/>
                    </a:cubicBezTo>
                    <a:cubicBezTo>
                      <a:pt x="164" y="147"/>
                      <a:pt x="160" y="147"/>
                      <a:pt x="156" y="147"/>
                    </a:cubicBezTo>
                    <a:cubicBezTo>
                      <a:pt x="154" y="139"/>
                      <a:pt x="164" y="141"/>
                      <a:pt x="164" y="135"/>
                    </a:cubicBezTo>
                    <a:cubicBezTo>
                      <a:pt x="162" y="135"/>
                      <a:pt x="162" y="134"/>
                      <a:pt x="160" y="133"/>
                    </a:cubicBezTo>
                    <a:cubicBezTo>
                      <a:pt x="159" y="145"/>
                      <a:pt x="148" y="141"/>
                      <a:pt x="144" y="135"/>
                    </a:cubicBezTo>
                    <a:cubicBezTo>
                      <a:pt x="144" y="138"/>
                      <a:pt x="144" y="141"/>
                      <a:pt x="144" y="143"/>
                    </a:cubicBezTo>
                    <a:cubicBezTo>
                      <a:pt x="140" y="143"/>
                      <a:pt x="138" y="144"/>
                      <a:pt x="136" y="145"/>
                    </a:cubicBezTo>
                    <a:cubicBezTo>
                      <a:pt x="136" y="124"/>
                      <a:pt x="111" y="121"/>
                      <a:pt x="98" y="119"/>
                    </a:cubicBezTo>
                    <a:cubicBezTo>
                      <a:pt x="98" y="121"/>
                      <a:pt x="106" y="127"/>
                      <a:pt x="100" y="129"/>
                    </a:cubicBezTo>
                    <a:cubicBezTo>
                      <a:pt x="100" y="120"/>
                      <a:pt x="89" y="119"/>
                      <a:pt x="83" y="121"/>
                    </a:cubicBezTo>
                    <a:cubicBezTo>
                      <a:pt x="84" y="116"/>
                      <a:pt x="83" y="113"/>
                      <a:pt x="79" y="113"/>
                    </a:cubicBezTo>
                    <a:cubicBezTo>
                      <a:pt x="81" y="118"/>
                      <a:pt x="81" y="118"/>
                      <a:pt x="81" y="127"/>
                    </a:cubicBezTo>
                    <a:cubicBezTo>
                      <a:pt x="73" y="127"/>
                      <a:pt x="73" y="135"/>
                      <a:pt x="71" y="141"/>
                    </a:cubicBezTo>
                    <a:cubicBezTo>
                      <a:pt x="75" y="141"/>
                      <a:pt x="78" y="141"/>
                      <a:pt x="81" y="141"/>
                    </a:cubicBezTo>
                    <a:cubicBezTo>
                      <a:pt x="81" y="139"/>
                      <a:pt x="79" y="138"/>
                      <a:pt x="79" y="135"/>
                    </a:cubicBezTo>
                    <a:cubicBezTo>
                      <a:pt x="83" y="133"/>
                      <a:pt x="90" y="138"/>
                      <a:pt x="85" y="139"/>
                    </a:cubicBezTo>
                    <a:cubicBezTo>
                      <a:pt x="82" y="134"/>
                      <a:pt x="87" y="141"/>
                      <a:pt x="85" y="145"/>
                    </a:cubicBezTo>
                    <a:cubicBezTo>
                      <a:pt x="77" y="146"/>
                      <a:pt x="78" y="143"/>
                      <a:pt x="71" y="145"/>
                    </a:cubicBezTo>
                    <a:cubicBezTo>
                      <a:pt x="65" y="137"/>
                      <a:pt x="71" y="129"/>
                      <a:pt x="69" y="123"/>
                    </a:cubicBezTo>
                    <a:cubicBezTo>
                      <a:pt x="66" y="125"/>
                      <a:pt x="67" y="131"/>
                      <a:pt x="59" y="129"/>
                    </a:cubicBezTo>
                    <a:cubicBezTo>
                      <a:pt x="58" y="121"/>
                      <a:pt x="53" y="116"/>
                      <a:pt x="49" y="111"/>
                    </a:cubicBezTo>
                    <a:cubicBezTo>
                      <a:pt x="47" y="118"/>
                      <a:pt x="51" y="121"/>
                      <a:pt x="53" y="129"/>
                    </a:cubicBezTo>
                    <a:cubicBezTo>
                      <a:pt x="47" y="127"/>
                      <a:pt x="48" y="132"/>
                      <a:pt x="43" y="131"/>
                    </a:cubicBezTo>
                    <a:cubicBezTo>
                      <a:pt x="42" y="126"/>
                      <a:pt x="47" y="127"/>
                      <a:pt x="47" y="123"/>
                    </a:cubicBezTo>
                    <a:cubicBezTo>
                      <a:pt x="39" y="122"/>
                      <a:pt x="33" y="120"/>
                      <a:pt x="25" y="119"/>
                    </a:cubicBezTo>
                    <a:cubicBezTo>
                      <a:pt x="25" y="116"/>
                      <a:pt x="24" y="112"/>
                      <a:pt x="27" y="111"/>
                    </a:cubicBezTo>
                    <a:cubicBezTo>
                      <a:pt x="29" y="114"/>
                      <a:pt x="35" y="114"/>
                      <a:pt x="37" y="117"/>
                    </a:cubicBezTo>
                    <a:cubicBezTo>
                      <a:pt x="31" y="110"/>
                      <a:pt x="36" y="113"/>
                      <a:pt x="39" y="111"/>
                    </a:cubicBezTo>
                    <a:cubicBezTo>
                      <a:pt x="35" y="106"/>
                      <a:pt x="33" y="98"/>
                      <a:pt x="25" y="97"/>
                    </a:cubicBezTo>
                    <a:cubicBezTo>
                      <a:pt x="25" y="99"/>
                      <a:pt x="26" y="99"/>
                      <a:pt x="27" y="101"/>
                    </a:cubicBezTo>
                    <a:cubicBezTo>
                      <a:pt x="18" y="100"/>
                      <a:pt x="22" y="94"/>
                      <a:pt x="19" y="91"/>
                    </a:cubicBezTo>
                    <a:cubicBezTo>
                      <a:pt x="14" y="91"/>
                      <a:pt x="18" y="99"/>
                      <a:pt x="17" y="103"/>
                    </a:cubicBezTo>
                    <a:cubicBezTo>
                      <a:pt x="7" y="101"/>
                      <a:pt x="8" y="98"/>
                      <a:pt x="3" y="95"/>
                    </a:cubicBezTo>
                    <a:cubicBezTo>
                      <a:pt x="5" y="94"/>
                      <a:pt x="7" y="93"/>
                      <a:pt x="9" y="91"/>
                    </a:cubicBezTo>
                    <a:cubicBezTo>
                      <a:pt x="5" y="91"/>
                      <a:pt x="2" y="90"/>
                      <a:pt x="1" y="89"/>
                    </a:cubicBezTo>
                    <a:cubicBezTo>
                      <a:pt x="0" y="85"/>
                      <a:pt x="3" y="84"/>
                      <a:pt x="3" y="81"/>
                    </a:cubicBezTo>
                    <a:cubicBezTo>
                      <a:pt x="11" y="85"/>
                      <a:pt x="16" y="76"/>
                      <a:pt x="19" y="69"/>
                    </a:cubicBezTo>
                    <a:cubicBezTo>
                      <a:pt x="21" y="75"/>
                      <a:pt x="18" y="74"/>
                      <a:pt x="19" y="83"/>
                    </a:cubicBezTo>
                    <a:cubicBezTo>
                      <a:pt x="14" y="81"/>
                      <a:pt x="10" y="89"/>
                      <a:pt x="15" y="91"/>
                    </a:cubicBezTo>
                    <a:cubicBezTo>
                      <a:pt x="14" y="83"/>
                      <a:pt x="21" y="84"/>
                      <a:pt x="23" y="89"/>
                    </a:cubicBezTo>
                    <a:cubicBezTo>
                      <a:pt x="24" y="77"/>
                      <a:pt x="20" y="65"/>
                      <a:pt x="29" y="60"/>
                    </a:cubicBezTo>
                    <a:cubicBezTo>
                      <a:pt x="26" y="63"/>
                      <a:pt x="22" y="62"/>
                      <a:pt x="23" y="56"/>
                    </a:cubicBezTo>
                    <a:cubicBezTo>
                      <a:pt x="36" y="61"/>
                      <a:pt x="20" y="53"/>
                      <a:pt x="27" y="48"/>
                    </a:cubicBezTo>
                    <a:cubicBezTo>
                      <a:pt x="29" y="55"/>
                      <a:pt x="37" y="56"/>
                      <a:pt x="43" y="58"/>
                    </a:cubicBezTo>
                    <a:cubicBezTo>
                      <a:pt x="48" y="46"/>
                      <a:pt x="52" y="41"/>
                      <a:pt x="53" y="30"/>
                    </a:cubicBezTo>
                    <a:cubicBezTo>
                      <a:pt x="55" y="34"/>
                      <a:pt x="55" y="40"/>
                      <a:pt x="63" y="38"/>
                    </a:cubicBezTo>
                    <a:cubicBezTo>
                      <a:pt x="59" y="28"/>
                      <a:pt x="67" y="34"/>
                      <a:pt x="69" y="26"/>
                    </a:cubicBezTo>
                    <a:cubicBezTo>
                      <a:pt x="70" y="28"/>
                      <a:pt x="71" y="28"/>
                      <a:pt x="73" y="28"/>
                    </a:cubicBezTo>
                    <a:cubicBezTo>
                      <a:pt x="68" y="36"/>
                      <a:pt x="66" y="37"/>
                      <a:pt x="63" y="44"/>
                    </a:cubicBezTo>
                    <a:cubicBezTo>
                      <a:pt x="68" y="43"/>
                      <a:pt x="71" y="40"/>
                      <a:pt x="73" y="36"/>
                    </a:cubicBezTo>
                    <a:cubicBezTo>
                      <a:pt x="79" y="45"/>
                      <a:pt x="86" y="37"/>
                      <a:pt x="89" y="32"/>
                    </a:cubicBezTo>
                    <a:cubicBezTo>
                      <a:pt x="90" y="35"/>
                      <a:pt x="93" y="34"/>
                      <a:pt x="96" y="34"/>
                    </a:cubicBezTo>
                    <a:cubicBezTo>
                      <a:pt x="97" y="43"/>
                      <a:pt x="89" y="42"/>
                      <a:pt x="87" y="48"/>
                    </a:cubicBezTo>
                    <a:cubicBezTo>
                      <a:pt x="97" y="51"/>
                      <a:pt x="94" y="41"/>
                      <a:pt x="100" y="40"/>
                    </a:cubicBezTo>
                    <a:cubicBezTo>
                      <a:pt x="100" y="43"/>
                      <a:pt x="103" y="42"/>
                      <a:pt x="104" y="44"/>
                    </a:cubicBezTo>
                    <a:cubicBezTo>
                      <a:pt x="98" y="41"/>
                      <a:pt x="95" y="50"/>
                      <a:pt x="100" y="50"/>
                    </a:cubicBezTo>
                    <a:cubicBezTo>
                      <a:pt x="100" y="40"/>
                      <a:pt x="104" y="51"/>
                      <a:pt x="106" y="52"/>
                    </a:cubicBezTo>
                    <a:cubicBezTo>
                      <a:pt x="106" y="44"/>
                      <a:pt x="119" y="20"/>
                      <a:pt x="122" y="36"/>
                    </a:cubicBezTo>
                    <a:cubicBezTo>
                      <a:pt x="121" y="34"/>
                      <a:pt x="120" y="33"/>
                      <a:pt x="118" y="32"/>
                    </a:cubicBezTo>
                    <a:cubicBezTo>
                      <a:pt x="121" y="39"/>
                      <a:pt x="108" y="40"/>
                      <a:pt x="116" y="44"/>
                    </a:cubicBezTo>
                    <a:cubicBezTo>
                      <a:pt x="124" y="41"/>
                      <a:pt x="132" y="32"/>
                      <a:pt x="140" y="40"/>
                    </a:cubicBezTo>
                    <a:cubicBezTo>
                      <a:pt x="140" y="38"/>
                      <a:pt x="142" y="38"/>
                      <a:pt x="142" y="36"/>
                    </a:cubicBezTo>
                    <a:cubicBezTo>
                      <a:pt x="133" y="37"/>
                      <a:pt x="142" y="29"/>
                      <a:pt x="142" y="26"/>
                    </a:cubicBezTo>
                    <a:cubicBezTo>
                      <a:pt x="146" y="26"/>
                      <a:pt x="146" y="28"/>
                      <a:pt x="150" y="28"/>
                    </a:cubicBezTo>
                    <a:cubicBezTo>
                      <a:pt x="151" y="32"/>
                      <a:pt x="144" y="37"/>
                      <a:pt x="150" y="38"/>
                    </a:cubicBezTo>
                    <a:cubicBezTo>
                      <a:pt x="154" y="34"/>
                      <a:pt x="161" y="26"/>
                      <a:pt x="166" y="34"/>
                    </a:cubicBezTo>
                    <a:cubicBezTo>
                      <a:pt x="163" y="40"/>
                      <a:pt x="158" y="44"/>
                      <a:pt x="156" y="50"/>
                    </a:cubicBezTo>
                    <a:cubicBezTo>
                      <a:pt x="170" y="45"/>
                      <a:pt x="165" y="23"/>
                      <a:pt x="182" y="28"/>
                    </a:cubicBezTo>
                    <a:cubicBezTo>
                      <a:pt x="184" y="36"/>
                      <a:pt x="176" y="32"/>
                      <a:pt x="174" y="36"/>
                    </a:cubicBezTo>
                    <a:cubicBezTo>
                      <a:pt x="177" y="38"/>
                      <a:pt x="182" y="46"/>
                      <a:pt x="184" y="40"/>
                    </a:cubicBezTo>
                    <a:cubicBezTo>
                      <a:pt x="173" y="38"/>
                      <a:pt x="195" y="30"/>
                      <a:pt x="182" y="26"/>
                    </a:cubicBezTo>
                    <a:cubicBezTo>
                      <a:pt x="189" y="26"/>
                      <a:pt x="184" y="13"/>
                      <a:pt x="192" y="14"/>
                    </a:cubicBezTo>
                    <a:cubicBezTo>
                      <a:pt x="191" y="22"/>
                      <a:pt x="197" y="23"/>
                      <a:pt x="199" y="28"/>
                    </a:cubicBezTo>
                    <a:cubicBezTo>
                      <a:pt x="200" y="18"/>
                      <a:pt x="203" y="20"/>
                      <a:pt x="209" y="4"/>
                    </a:cubicBezTo>
                    <a:cubicBezTo>
                      <a:pt x="209" y="6"/>
                      <a:pt x="211" y="5"/>
                      <a:pt x="213" y="4"/>
                    </a:cubicBezTo>
                    <a:cubicBezTo>
                      <a:pt x="215" y="11"/>
                      <a:pt x="220" y="22"/>
                      <a:pt x="213" y="22"/>
                    </a:cubicBezTo>
                    <a:cubicBezTo>
                      <a:pt x="206" y="23"/>
                      <a:pt x="218" y="16"/>
                      <a:pt x="211" y="16"/>
                    </a:cubicBezTo>
                    <a:cubicBezTo>
                      <a:pt x="209" y="16"/>
                      <a:pt x="208" y="16"/>
                      <a:pt x="207" y="16"/>
                    </a:cubicBezTo>
                    <a:cubicBezTo>
                      <a:pt x="210" y="24"/>
                      <a:pt x="205" y="19"/>
                      <a:pt x="205" y="26"/>
                    </a:cubicBezTo>
                    <a:cubicBezTo>
                      <a:pt x="213" y="19"/>
                      <a:pt x="209" y="32"/>
                      <a:pt x="211" y="32"/>
                    </a:cubicBezTo>
                    <a:cubicBezTo>
                      <a:pt x="216" y="34"/>
                      <a:pt x="215" y="28"/>
                      <a:pt x="219" y="28"/>
                    </a:cubicBezTo>
                    <a:cubicBezTo>
                      <a:pt x="224" y="32"/>
                      <a:pt x="219" y="35"/>
                      <a:pt x="223" y="38"/>
                    </a:cubicBezTo>
                    <a:cubicBezTo>
                      <a:pt x="230" y="34"/>
                      <a:pt x="223" y="27"/>
                      <a:pt x="227" y="20"/>
                    </a:cubicBezTo>
                    <a:cubicBezTo>
                      <a:pt x="227" y="27"/>
                      <a:pt x="233" y="16"/>
                      <a:pt x="233" y="22"/>
                    </a:cubicBezTo>
                    <a:cubicBezTo>
                      <a:pt x="225" y="24"/>
                      <a:pt x="231" y="37"/>
                      <a:pt x="231" y="38"/>
                    </a:cubicBezTo>
                    <a:cubicBezTo>
                      <a:pt x="233" y="36"/>
                      <a:pt x="238" y="36"/>
                      <a:pt x="243" y="36"/>
                    </a:cubicBezTo>
                    <a:cubicBezTo>
                      <a:pt x="245" y="31"/>
                      <a:pt x="246" y="25"/>
                      <a:pt x="249" y="20"/>
                    </a:cubicBezTo>
                    <a:cubicBezTo>
                      <a:pt x="248" y="30"/>
                      <a:pt x="260" y="28"/>
                      <a:pt x="263" y="34"/>
                    </a:cubicBezTo>
                    <a:cubicBezTo>
                      <a:pt x="273" y="28"/>
                      <a:pt x="275" y="21"/>
                      <a:pt x="279" y="14"/>
                    </a:cubicBezTo>
                    <a:cubicBezTo>
                      <a:pt x="280" y="17"/>
                      <a:pt x="286" y="16"/>
                      <a:pt x="283" y="22"/>
                    </a:cubicBezTo>
                    <a:cubicBezTo>
                      <a:pt x="279" y="22"/>
                      <a:pt x="276" y="23"/>
                      <a:pt x="275" y="26"/>
                    </a:cubicBezTo>
                    <a:cubicBezTo>
                      <a:pt x="282" y="25"/>
                      <a:pt x="270" y="32"/>
                      <a:pt x="277" y="32"/>
                    </a:cubicBezTo>
                    <a:cubicBezTo>
                      <a:pt x="283" y="26"/>
                      <a:pt x="285" y="13"/>
                      <a:pt x="291" y="18"/>
                    </a:cubicBezTo>
                    <a:cubicBezTo>
                      <a:pt x="292" y="15"/>
                      <a:pt x="291" y="12"/>
                      <a:pt x="289" y="10"/>
                    </a:cubicBezTo>
                    <a:cubicBezTo>
                      <a:pt x="292" y="10"/>
                      <a:pt x="295" y="10"/>
                      <a:pt x="297" y="10"/>
                    </a:cubicBezTo>
                    <a:cubicBezTo>
                      <a:pt x="291" y="20"/>
                      <a:pt x="304" y="21"/>
                      <a:pt x="308" y="28"/>
                    </a:cubicBezTo>
                    <a:cubicBezTo>
                      <a:pt x="310" y="27"/>
                      <a:pt x="312" y="26"/>
                      <a:pt x="314" y="24"/>
                    </a:cubicBezTo>
                    <a:cubicBezTo>
                      <a:pt x="311" y="24"/>
                      <a:pt x="309" y="23"/>
                      <a:pt x="310" y="20"/>
                    </a:cubicBezTo>
                    <a:cubicBezTo>
                      <a:pt x="314" y="21"/>
                      <a:pt x="317" y="20"/>
                      <a:pt x="320" y="18"/>
                    </a:cubicBezTo>
                    <a:cubicBezTo>
                      <a:pt x="319" y="27"/>
                      <a:pt x="319" y="38"/>
                      <a:pt x="328" y="32"/>
                    </a:cubicBezTo>
                    <a:cubicBezTo>
                      <a:pt x="327" y="37"/>
                      <a:pt x="325" y="39"/>
                      <a:pt x="330" y="42"/>
                    </a:cubicBezTo>
                    <a:cubicBezTo>
                      <a:pt x="331" y="38"/>
                      <a:pt x="324" y="36"/>
                      <a:pt x="332" y="36"/>
                    </a:cubicBezTo>
                    <a:cubicBezTo>
                      <a:pt x="339" y="37"/>
                      <a:pt x="327" y="44"/>
                      <a:pt x="334" y="44"/>
                    </a:cubicBezTo>
                    <a:cubicBezTo>
                      <a:pt x="334" y="42"/>
                      <a:pt x="337" y="42"/>
                      <a:pt x="338" y="40"/>
                    </a:cubicBezTo>
                    <a:cubicBezTo>
                      <a:pt x="334" y="37"/>
                      <a:pt x="336" y="28"/>
                      <a:pt x="340" y="26"/>
                    </a:cubicBezTo>
                    <a:cubicBezTo>
                      <a:pt x="339" y="31"/>
                      <a:pt x="348" y="42"/>
                      <a:pt x="354" y="38"/>
                    </a:cubicBezTo>
                    <a:cubicBezTo>
                      <a:pt x="353" y="34"/>
                      <a:pt x="346" y="37"/>
                      <a:pt x="348" y="30"/>
                    </a:cubicBezTo>
                    <a:cubicBezTo>
                      <a:pt x="353" y="33"/>
                      <a:pt x="356" y="25"/>
                      <a:pt x="356" y="30"/>
                    </a:cubicBezTo>
                    <a:cubicBezTo>
                      <a:pt x="354" y="30"/>
                      <a:pt x="353" y="34"/>
                      <a:pt x="356" y="34"/>
                    </a:cubicBezTo>
                    <a:cubicBezTo>
                      <a:pt x="366" y="34"/>
                      <a:pt x="365" y="21"/>
                      <a:pt x="370" y="22"/>
                    </a:cubicBezTo>
                    <a:cubicBezTo>
                      <a:pt x="366" y="20"/>
                      <a:pt x="364" y="13"/>
                      <a:pt x="370" y="12"/>
                    </a:cubicBezTo>
                    <a:cubicBezTo>
                      <a:pt x="373" y="18"/>
                      <a:pt x="376" y="23"/>
                      <a:pt x="380" y="26"/>
                    </a:cubicBezTo>
                    <a:cubicBezTo>
                      <a:pt x="375" y="25"/>
                      <a:pt x="372" y="35"/>
                      <a:pt x="376" y="36"/>
                    </a:cubicBezTo>
                    <a:cubicBezTo>
                      <a:pt x="378" y="30"/>
                      <a:pt x="387" y="21"/>
                      <a:pt x="390" y="24"/>
                    </a:cubicBezTo>
                    <a:cubicBezTo>
                      <a:pt x="394" y="42"/>
                      <a:pt x="412" y="18"/>
                      <a:pt x="425" y="24"/>
                    </a:cubicBezTo>
                    <a:cubicBezTo>
                      <a:pt x="416" y="20"/>
                      <a:pt x="418" y="37"/>
                      <a:pt x="419" y="36"/>
                    </a:cubicBezTo>
                    <a:cubicBezTo>
                      <a:pt x="424" y="25"/>
                      <a:pt x="423" y="31"/>
                      <a:pt x="431" y="24"/>
                    </a:cubicBezTo>
                    <a:cubicBezTo>
                      <a:pt x="430" y="29"/>
                      <a:pt x="430" y="34"/>
                      <a:pt x="435" y="34"/>
                    </a:cubicBezTo>
                    <a:cubicBezTo>
                      <a:pt x="437" y="27"/>
                      <a:pt x="437" y="29"/>
                      <a:pt x="445" y="30"/>
                    </a:cubicBezTo>
                    <a:cubicBezTo>
                      <a:pt x="445" y="27"/>
                      <a:pt x="446" y="23"/>
                      <a:pt x="443" y="22"/>
                    </a:cubicBezTo>
                    <a:cubicBezTo>
                      <a:pt x="442" y="25"/>
                      <a:pt x="440" y="26"/>
                      <a:pt x="437" y="26"/>
                    </a:cubicBezTo>
                    <a:cubicBezTo>
                      <a:pt x="441" y="22"/>
                      <a:pt x="440" y="13"/>
                      <a:pt x="447" y="12"/>
                    </a:cubicBezTo>
                    <a:cubicBezTo>
                      <a:pt x="447" y="24"/>
                      <a:pt x="453" y="20"/>
                      <a:pt x="455" y="28"/>
                    </a:cubicBezTo>
                    <a:cubicBezTo>
                      <a:pt x="451" y="34"/>
                      <a:pt x="449" y="23"/>
                      <a:pt x="447" y="28"/>
                    </a:cubicBezTo>
                    <a:cubicBezTo>
                      <a:pt x="445" y="36"/>
                      <a:pt x="453" y="36"/>
                      <a:pt x="455" y="40"/>
                    </a:cubicBezTo>
                    <a:cubicBezTo>
                      <a:pt x="465" y="36"/>
                      <a:pt x="461" y="12"/>
                      <a:pt x="451" y="20"/>
                    </a:cubicBezTo>
                    <a:cubicBezTo>
                      <a:pt x="451" y="13"/>
                      <a:pt x="455" y="0"/>
                      <a:pt x="461" y="6"/>
                    </a:cubicBezTo>
                    <a:cubicBezTo>
                      <a:pt x="456" y="19"/>
                      <a:pt x="492" y="34"/>
                      <a:pt x="467" y="38"/>
                    </a:cubicBezTo>
                    <a:cubicBezTo>
                      <a:pt x="465" y="46"/>
                      <a:pt x="470" y="47"/>
                      <a:pt x="473" y="50"/>
                    </a:cubicBezTo>
                    <a:cubicBezTo>
                      <a:pt x="482" y="42"/>
                      <a:pt x="483" y="37"/>
                      <a:pt x="487" y="28"/>
                    </a:cubicBezTo>
                    <a:cubicBezTo>
                      <a:pt x="485" y="28"/>
                      <a:pt x="482" y="28"/>
                      <a:pt x="479" y="28"/>
                    </a:cubicBezTo>
                    <a:cubicBezTo>
                      <a:pt x="479" y="25"/>
                      <a:pt x="479" y="23"/>
                      <a:pt x="479" y="20"/>
                    </a:cubicBezTo>
                    <a:cubicBezTo>
                      <a:pt x="485" y="19"/>
                      <a:pt x="487" y="22"/>
                      <a:pt x="491" y="22"/>
                    </a:cubicBezTo>
                    <a:cubicBezTo>
                      <a:pt x="491" y="28"/>
                      <a:pt x="495" y="26"/>
                      <a:pt x="491" y="30"/>
                    </a:cubicBezTo>
                    <a:cubicBezTo>
                      <a:pt x="496" y="27"/>
                      <a:pt x="498" y="38"/>
                      <a:pt x="499" y="32"/>
                    </a:cubicBezTo>
                    <a:cubicBezTo>
                      <a:pt x="500" y="29"/>
                      <a:pt x="492" y="27"/>
                      <a:pt x="497" y="26"/>
                    </a:cubicBezTo>
                    <a:cubicBezTo>
                      <a:pt x="498" y="29"/>
                      <a:pt x="502" y="28"/>
                      <a:pt x="503" y="30"/>
                    </a:cubicBezTo>
                    <a:close/>
                    <a:moveTo>
                      <a:pt x="287" y="28"/>
                    </a:moveTo>
                    <a:cubicBezTo>
                      <a:pt x="295" y="30"/>
                      <a:pt x="293" y="23"/>
                      <a:pt x="299" y="24"/>
                    </a:cubicBezTo>
                    <a:cubicBezTo>
                      <a:pt x="298" y="16"/>
                      <a:pt x="286" y="21"/>
                      <a:pt x="287" y="28"/>
                    </a:cubicBezTo>
                    <a:close/>
                    <a:moveTo>
                      <a:pt x="556" y="38"/>
                    </a:moveTo>
                    <a:cubicBezTo>
                      <a:pt x="550" y="36"/>
                      <a:pt x="559" y="31"/>
                      <a:pt x="554" y="28"/>
                    </a:cubicBezTo>
                    <a:cubicBezTo>
                      <a:pt x="548" y="32"/>
                      <a:pt x="540" y="33"/>
                      <a:pt x="538" y="40"/>
                    </a:cubicBezTo>
                    <a:cubicBezTo>
                      <a:pt x="544" y="40"/>
                      <a:pt x="551" y="30"/>
                      <a:pt x="550" y="44"/>
                    </a:cubicBezTo>
                    <a:cubicBezTo>
                      <a:pt x="557" y="43"/>
                      <a:pt x="559" y="37"/>
                      <a:pt x="560" y="30"/>
                    </a:cubicBezTo>
                    <a:cubicBezTo>
                      <a:pt x="556" y="31"/>
                      <a:pt x="555" y="34"/>
                      <a:pt x="556" y="38"/>
                    </a:cubicBezTo>
                    <a:close/>
                    <a:moveTo>
                      <a:pt x="526" y="32"/>
                    </a:moveTo>
                    <a:cubicBezTo>
                      <a:pt x="530" y="28"/>
                      <a:pt x="519" y="34"/>
                      <a:pt x="516" y="30"/>
                    </a:cubicBezTo>
                    <a:cubicBezTo>
                      <a:pt x="517" y="33"/>
                      <a:pt x="519" y="35"/>
                      <a:pt x="520" y="38"/>
                    </a:cubicBezTo>
                    <a:cubicBezTo>
                      <a:pt x="523" y="38"/>
                      <a:pt x="521" y="32"/>
                      <a:pt x="526" y="32"/>
                    </a:cubicBezTo>
                    <a:close/>
                    <a:moveTo>
                      <a:pt x="302" y="38"/>
                    </a:moveTo>
                    <a:cubicBezTo>
                      <a:pt x="298" y="40"/>
                      <a:pt x="296" y="44"/>
                      <a:pt x="289" y="42"/>
                    </a:cubicBezTo>
                    <a:cubicBezTo>
                      <a:pt x="289" y="44"/>
                      <a:pt x="289" y="46"/>
                      <a:pt x="289" y="48"/>
                    </a:cubicBezTo>
                    <a:cubicBezTo>
                      <a:pt x="298" y="48"/>
                      <a:pt x="300" y="39"/>
                      <a:pt x="306" y="46"/>
                    </a:cubicBezTo>
                    <a:cubicBezTo>
                      <a:pt x="312" y="44"/>
                      <a:pt x="298" y="45"/>
                      <a:pt x="302" y="38"/>
                    </a:cubicBezTo>
                    <a:close/>
                    <a:moveTo>
                      <a:pt x="354" y="50"/>
                    </a:moveTo>
                    <a:cubicBezTo>
                      <a:pt x="360" y="46"/>
                      <a:pt x="344" y="42"/>
                      <a:pt x="342" y="46"/>
                    </a:cubicBezTo>
                    <a:cubicBezTo>
                      <a:pt x="342" y="49"/>
                      <a:pt x="351" y="45"/>
                      <a:pt x="354" y="50"/>
                    </a:cubicBezTo>
                    <a:close/>
                    <a:moveTo>
                      <a:pt x="47" y="60"/>
                    </a:moveTo>
                    <a:cubicBezTo>
                      <a:pt x="41" y="63"/>
                      <a:pt x="40" y="61"/>
                      <a:pt x="33" y="64"/>
                    </a:cubicBezTo>
                    <a:cubicBezTo>
                      <a:pt x="35" y="68"/>
                      <a:pt x="48" y="66"/>
                      <a:pt x="47" y="60"/>
                    </a:cubicBezTo>
                    <a:close/>
                    <a:moveTo>
                      <a:pt x="687" y="109"/>
                    </a:moveTo>
                    <a:cubicBezTo>
                      <a:pt x="686" y="110"/>
                      <a:pt x="684" y="111"/>
                      <a:pt x="681" y="111"/>
                    </a:cubicBezTo>
                    <a:cubicBezTo>
                      <a:pt x="685" y="115"/>
                      <a:pt x="681" y="116"/>
                      <a:pt x="681" y="121"/>
                    </a:cubicBezTo>
                    <a:cubicBezTo>
                      <a:pt x="688" y="122"/>
                      <a:pt x="685" y="112"/>
                      <a:pt x="687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5" name="Freeform 1922"/>
              <p:cNvSpPr/>
              <p:nvPr/>
            </p:nvSpPr>
            <p:spPr bwMode="auto">
              <a:xfrm>
                <a:off x="5096514" y="1072596"/>
                <a:ext cx="17463" cy="20638"/>
              </a:xfrm>
              <a:custGeom>
                <a:avLst/>
                <a:gdLst>
                  <a:gd name="T0" fmla="*/ 6 w 10"/>
                  <a:gd name="T1" fmla="*/ 0 h 12"/>
                  <a:gd name="T2" fmla="*/ 0 w 10"/>
                  <a:gd name="T3" fmla="*/ 12 h 12"/>
                  <a:gd name="T4" fmla="*/ 6 w 10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0" y="0"/>
                      <a:pt x="1" y="7"/>
                      <a:pt x="0" y="12"/>
                    </a:cubicBezTo>
                    <a:cubicBezTo>
                      <a:pt x="10" y="11"/>
                      <a:pt x="2" y="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6" name="Freeform 1923"/>
              <p:cNvSpPr/>
              <p:nvPr/>
            </p:nvSpPr>
            <p:spPr bwMode="auto">
              <a:xfrm>
                <a:off x="4913952" y="1072596"/>
                <a:ext cx="20638" cy="20638"/>
              </a:xfrm>
              <a:custGeom>
                <a:avLst/>
                <a:gdLst>
                  <a:gd name="T0" fmla="*/ 9 w 12"/>
                  <a:gd name="T1" fmla="*/ 0 h 12"/>
                  <a:gd name="T2" fmla="*/ 5 w 12"/>
                  <a:gd name="T3" fmla="*/ 10 h 12"/>
                  <a:gd name="T4" fmla="*/ 7 w 12"/>
                  <a:gd name="T5" fmla="*/ 12 h 12"/>
                  <a:gd name="T6" fmla="*/ 11 w 12"/>
                  <a:gd name="T7" fmla="*/ 12 h 12"/>
                  <a:gd name="T8" fmla="*/ 9 w 12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0"/>
                    </a:moveTo>
                    <a:cubicBezTo>
                      <a:pt x="0" y="2"/>
                      <a:pt x="7" y="8"/>
                      <a:pt x="5" y="10"/>
                    </a:cubicBezTo>
                    <a:cubicBezTo>
                      <a:pt x="4" y="12"/>
                      <a:pt x="6" y="12"/>
                      <a:pt x="7" y="12"/>
                    </a:cubicBezTo>
                    <a:cubicBezTo>
                      <a:pt x="8" y="12"/>
                      <a:pt x="10" y="12"/>
                      <a:pt x="11" y="12"/>
                    </a:cubicBezTo>
                    <a:cubicBezTo>
                      <a:pt x="7" y="7"/>
                      <a:pt x="12" y="6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7" name="Freeform 1924"/>
              <p:cNvSpPr/>
              <p:nvPr/>
            </p:nvSpPr>
            <p:spPr bwMode="auto">
              <a:xfrm>
                <a:off x="5371152" y="1083709"/>
                <a:ext cx="17463" cy="26988"/>
              </a:xfrm>
              <a:custGeom>
                <a:avLst/>
                <a:gdLst>
                  <a:gd name="T0" fmla="*/ 8 w 10"/>
                  <a:gd name="T1" fmla="*/ 6 h 16"/>
                  <a:gd name="T2" fmla="*/ 8 w 10"/>
                  <a:gd name="T3" fmla="*/ 0 h 16"/>
                  <a:gd name="T4" fmla="*/ 0 w 10"/>
                  <a:gd name="T5" fmla="*/ 8 h 16"/>
                  <a:gd name="T6" fmla="*/ 10 w 10"/>
                  <a:gd name="T7" fmla="*/ 4 h 16"/>
                  <a:gd name="T8" fmla="*/ 8 w 10"/>
                  <a:gd name="T9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6">
                    <a:moveTo>
                      <a:pt x="8" y="6"/>
                    </a:moveTo>
                    <a:cubicBezTo>
                      <a:pt x="5" y="5"/>
                      <a:pt x="9" y="3"/>
                      <a:pt x="8" y="0"/>
                    </a:cubicBezTo>
                    <a:cubicBezTo>
                      <a:pt x="3" y="0"/>
                      <a:pt x="1" y="3"/>
                      <a:pt x="0" y="8"/>
                    </a:cubicBezTo>
                    <a:cubicBezTo>
                      <a:pt x="4" y="3"/>
                      <a:pt x="10" y="16"/>
                      <a:pt x="10" y="4"/>
                    </a:cubicBezTo>
                    <a:cubicBezTo>
                      <a:pt x="9" y="4"/>
                      <a:pt x="9" y="5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8" name="Freeform 1925"/>
              <p:cNvSpPr/>
              <p:nvPr/>
            </p:nvSpPr>
            <p:spPr bwMode="auto">
              <a:xfrm>
                <a:off x="5264789" y="1083709"/>
                <a:ext cx="17463" cy="15875"/>
              </a:xfrm>
              <a:custGeom>
                <a:avLst/>
                <a:gdLst>
                  <a:gd name="T0" fmla="*/ 7 w 10"/>
                  <a:gd name="T1" fmla="*/ 0 h 10"/>
                  <a:gd name="T2" fmla="*/ 1 w 10"/>
                  <a:gd name="T3" fmla="*/ 10 h 10"/>
                  <a:gd name="T4" fmla="*/ 7 w 10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0">
                    <a:moveTo>
                      <a:pt x="7" y="0"/>
                    </a:moveTo>
                    <a:cubicBezTo>
                      <a:pt x="3" y="2"/>
                      <a:pt x="0" y="4"/>
                      <a:pt x="1" y="10"/>
                    </a:cubicBezTo>
                    <a:cubicBezTo>
                      <a:pt x="10" y="9"/>
                      <a:pt x="4" y="6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9" name="Freeform 1926"/>
              <p:cNvSpPr/>
              <p:nvPr/>
            </p:nvSpPr>
            <p:spPr bwMode="auto">
              <a:xfrm>
                <a:off x="5113977" y="1086884"/>
                <a:ext cx="23813" cy="20638"/>
              </a:xfrm>
              <a:custGeom>
                <a:avLst/>
                <a:gdLst>
                  <a:gd name="T0" fmla="*/ 8 w 14"/>
                  <a:gd name="T1" fmla="*/ 0 h 12"/>
                  <a:gd name="T2" fmla="*/ 0 w 14"/>
                  <a:gd name="T3" fmla="*/ 0 h 12"/>
                  <a:gd name="T4" fmla="*/ 14 w 14"/>
                  <a:gd name="T5" fmla="*/ 10 h 12"/>
                  <a:gd name="T6" fmla="*/ 14 w 14"/>
                  <a:gd name="T7" fmla="*/ 4 h 12"/>
                  <a:gd name="T8" fmla="*/ 8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8" y="0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5" y="3"/>
                      <a:pt x="4" y="12"/>
                      <a:pt x="14" y="10"/>
                    </a:cubicBezTo>
                    <a:cubicBezTo>
                      <a:pt x="14" y="8"/>
                      <a:pt x="14" y="6"/>
                      <a:pt x="14" y="4"/>
                    </a:cubicBezTo>
                    <a:cubicBezTo>
                      <a:pt x="9" y="5"/>
                      <a:pt x="7" y="8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0" name="Freeform 1927"/>
              <p:cNvSpPr/>
              <p:nvPr/>
            </p:nvSpPr>
            <p:spPr bwMode="auto">
              <a:xfrm>
                <a:off x="4806002" y="1086884"/>
                <a:ext cx="14288" cy="28575"/>
              </a:xfrm>
              <a:custGeom>
                <a:avLst/>
                <a:gdLst>
                  <a:gd name="T0" fmla="*/ 8 w 8"/>
                  <a:gd name="T1" fmla="*/ 6 h 17"/>
                  <a:gd name="T2" fmla="*/ 0 w 8"/>
                  <a:gd name="T3" fmla="*/ 8 h 17"/>
                  <a:gd name="T4" fmla="*/ 6 w 8"/>
                  <a:gd name="T5" fmla="*/ 16 h 17"/>
                  <a:gd name="T6" fmla="*/ 8 w 8"/>
                  <a:gd name="T7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7">
                    <a:moveTo>
                      <a:pt x="8" y="6"/>
                    </a:moveTo>
                    <a:cubicBezTo>
                      <a:pt x="6" y="0"/>
                      <a:pt x="3" y="8"/>
                      <a:pt x="0" y="8"/>
                    </a:cubicBezTo>
                    <a:cubicBezTo>
                      <a:pt x="1" y="12"/>
                      <a:pt x="1" y="17"/>
                      <a:pt x="6" y="16"/>
                    </a:cubicBezTo>
                    <a:cubicBezTo>
                      <a:pt x="5" y="11"/>
                      <a:pt x="4" y="9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1" name="Freeform 1928"/>
              <p:cNvSpPr/>
              <p:nvPr/>
            </p:nvSpPr>
            <p:spPr bwMode="auto">
              <a:xfrm>
                <a:off x="5017139" y="1090059"/>
                <a:ext cx="22225" cy="23813"/>
              </a:xfrm>
              <a:custGeom>
                <a:avLst/>
                <a:gdLst>
                  <a:gd name="T0" fmla="*/ 1 w 13"/>
                  <a:gd name="T1" fmla="*/ 12 h 14"/>
                  <a:gd name="T2" fmla="*/ 13 w 13"/>
                  <a:gd name="T3" fmla="*/ 8 h 14"/>
                  <a:gd name="T4" fmla="*/ 1 w 13"/>
                  <a:gd name="T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4">
                    <a:moveTo>
                      <a:pt x="1" y="12"/>
                    </a:moveTo>
                    <a:cubicBezTo>
                      <a:pt x="9" y="14"/>
                      <a:pt x="7" y="7"/>
                      <a:pt x="13" y="8"/>
                    </a:cubicBezTo>
                    <a:cubicBezTo>
                      <a:pt x="12" y="0"/>
                      <a:pt x="0" y="5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2" name="Freeform 1929"/>
              <p:cNvSpPr/>
              <p:nvPr/>
            </p:nvSpPr>
            <p:spPr bwMode="auto">
              <a:xfrm>
                <a:off x="5452114" y="1110696"/>
                <a:ext cx="38100" cy="26988"/>
              </a:xfrm>
              <a:custGeom>
                <a:avLst/>
                <a:gdLst>
                  <a:gd name="T0" fmla="*/ 18 w 22"/>
                  <a:gd name="T1" fmla="*/ 10 h 16"/>
                  <a:gd name="T2" fmla="*/ 16 w 22"/>
                  <a:gd name="T3" fmla="*/ 0 h 16"/>
                  <a:gd name="T4" fmla="*/ 0 w 22"/>
                  <a:gd name="T5" fmla="*/ 12 h 16"/>
                  <a:gd name="T6" fmla="*/ 12 w 22"/>
                  <a:gd name="T7" fmla="*/ 16 h 16"/>
                  <a:gd name="T8" fmla="*/ 22 w 22"/>
                  <a:gd name="T9" fmla="*/ 2 h 16"/>
                  <a:gd name="T10" fmla="*/ 18 w 22"/>
                  <a:gd name="T11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8" y="10"/>
                    </a:moveTo>
                    <a:cubicBezTo>
                      <a:pt x="12" y="8"/>
                      <a:pt x="21" y="3"/>
                      <a:pt x="16" y="0"/>
                    </a:cubicBezTo>
                    <a:cubicBezTo>
                      <a:pt x="10" y="4"/>
                      <a:pt x="2" y="5"/>
                      <a:pt x="0" y="12"/>
                    </a:cubicBezTo>
                    <a:cubicBezTo>
                      <a:pt x="6" y="12"/>
                      <a:pt x="13" y="2"/>
                      <a:pt x="12" y="16"/>
                    </a:cubicBezTo>
                    <a:cubicBezTo>
                      <a:pt x="19" y="15"/>
                      <a:pt x="21" y="9"/>
                      <a:pt x="22" y="2"/>
                    </a:cubicBezTo>
                    <a:cubicBezTo>
                      <a:pt x="18" y="3"/>
                      <a:pt x="17" y="6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3" name="Freeform 1930"/>
              <p:cNvSpPr/>
              <p:nvPr/>
            </p:nvSpPr>
            <p:spPr bwMode="auto">
              <a:xfrm>
                <a:off x="4583752" y="1105934"/>
                <a:ext cx="20638" cy="33338"/>
              </a:xfrm>
              <a:custGeom>
                <a:avLst/>
                <a:gdLst>
                  <a:gd name="T0" fmla="*/ 10 w 12"/>
                  <a:gd name="T1" fmla="*/ 7 h 20"/>
                  <a:gd name="T2" fmla="*/ 0 w 12"/>
                  <a:gd name="T3" fmla="*/ 9 h 20"/>
                  <a:gd name="T4" fmla="*/ 4 w 12"/>
                  <a:gd name="T5" fmla="*/ 17 h 20"/>
                  <a:gd name="T6" fmla="*/ 10 w 12"/>
                  <a:gd name="T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0">
                    <a:moveTo>
                      <a:pt x="10" y="7"/>
                    </a:moveTo>
                    <a:cubicBezTo>
                      <a:pt x="6" y="0"/>
                      <a:pt x="4" y="11"/>
                      <a:pt x="0" y="9"/>
                    </a:cubicBezTo>
                    <a:cubicBezTo>
                      <a:pt x="3" y="10"/>
                      <a:pt x="0" y="17"/>
                      <a:pt x="4" y="17"/>
                    </a:cubicBezTo>
                    <a:cubicBezTo>
                      <a:pt x="12" y="20"/>
                      <a:pt x="4" y="7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4" name="Freeform 1932"/>
              <p:cNvSpPr/>
              <p:nvPr/>
            </p:nvSpPr>
            <p:spPr bwMode="auto">
              <a:xfrm>
                <a:off x="4536127" y="1163084"/>
                <a:ext cx="22225" cy="25400"/>
              </a:xfrm>
              <a:custGeom>
                <a:avLst/>
                <a:gdLst>
                  <a:gd name="T0" fmla="*/ 6 w 13"/>
                  <a:gd name="T1" fmla="*/ 0 h 15"/>
                  <a:gd name="T2" fmla="*/ 0 w 13"/>
                  <a:gd name="T3" fmla="*/ 13 h 15"/>
                  <a:gd name="T4" fmla="*/ 12 w 13"/>
                  <a:gd name="T5" fmla="*/ 8 h 15"/>
                  <a:gd name="T6" fmla="*/ 6 w 13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5">
                    <a:moveTo>
                      <a:pt x="6" y="0"/>
                    </a:moveTo>
                    <a:cubicBezTo>
                      <a:pt x="13" y="8"/>
                      <a:pt x="0" y="6"/>
                      <a:pt x="0" y="13"/>
                    </a:cubicBezTo>
                    <a:cubicBezTo>
                      <a:pt x="7" y="15"/>
                      <a:pt x="5" y="8"/>
                      <a:pt x="12" y="8"/>
                    </a:cubicBezTo>
                    <a:cubicBezTo>
                      <a:pt x="11" y="5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5" name="Freeform 1933"/>
              <p:cNvSpPr/>
              <p:nvPr/>
            </p:nvSpPr>
            <p:spPr bwMode="auto">
              <a:xfrm>
                <a:off x="4580577" y="1166259"/>
                <a:ext cx="25400" cy="12700"/>
              </a:xfrm>
              <a:custGeom>
                <a:avLst/>
                <a:gdLst>
                  <a:gd name="T0" fmla="*/ 14 w 15"/>
                  <a:gd name="T1" fmla="*/ 0 h 8"/>
                  <a:gd name="T2" fmla="*/ 0 w 15"/>
                  <a:gd name="T3" fmla="*/ 4 h 8"/>
                  <a:gd name="T4" fmla="*/ 14 w 1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14" y="0"/>
                    </a:moveTo>
                    <a:cubicBezTo>
                      <a:pt x="8" y="3"/>
                      <a:pt x="7" y="1"/>
                      <a:pt x="0" y="4"/>
                    </a:cubicBezTo>
                    <a:cubicBezTo>
                      <a:pt x="2" y="8"/>
                      <a:pt x="15" y="6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6" name="Freeform 1934"/>
              <p:cNvSpPr/>
              <p:nvPr/>
            </p:nvSpPr>
            <p:spPr bwMode="auto">
              <a:xfrm>
                <a:off x="4550414" y="1239284"/>
                <a:ext cx="12700" cy="20638"/>
              </a:xfrm>
              <a:custGeom>
                <a:avLst/>
                <a:gdLst>
                  <a:gd name="T0" fmla="*/ 8 w 8"/>
                  <a:gd name="T1" fmla="*/ 2 h 12"/>
                  <a:gd name="T2" fmla="*/ 8 w 8"/>
                  <a:gd name="T3" fmla="*/ 10 h 12"/>
                  <a:gd name="T4" fmla="*/ 8 w 8"/>
                  <a:gd name="T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2">
                    <a:moveTo>
                      <a:pt x="8" y="2"/>
                    </a:moveTo>
                    <a:cubicBezTo>
                      <a:pt x="0" y="0"/>
                      <a:pt x="0" y="12"/>
                      <a:pt x="8" y="10"/>
                    </a:cubicBezTo>
                    <a:cubicBezTo>
                      <a:pt x="8" y="7"/>
                      <a:pt x="8" y="5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7" name="Freeform 1935"/>
              <p:cNvSpPr/>
              <p:nvPr/>
            </p:nvSpPr>
            <p:spPr bwMode="auto">
              <a:xfrm>
                <a:off x="5698177" y="1250396"/>
                <a:ext cx="12700" cy="22225"/>
              </a:xfrm>
              <a:custGeom>
                <a:avLst/>
                <a:gdLst>
                  <a:gd name="T0" fmla="*/ 6 w 7"/>
                  <a:gd name="T1" fmla="*/ 0 h 13"/>
                  <a:gd name="T2" fmla="*/ 0 w 7"/>
                  <a:gd name="T3" fmla="*/ 2 h 13"/>
                  <a:gd name="T4" fmla="*/ 0 w 7"/>
                  <a:gd name="T5" fmla="*/ 12 h 13"/>
                  <a:gd name="T6" fmla="*/ 6 w 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3">
                    <a:moveTo>
                      <a:pt x="6" y="0"/>
                    </a:moveTo>
                    <a:cubicBezTo>
                      <a:pt x="5" y="1"/>
                      <a:pt x="3" y="2"/>
                      <a:pt x="0" y="2"/>
                    </a:cubicBezTo>
                    <a:cubicBezTo>
                      <a:pt x="4" y="6"/>
                      <a:pt x="0" y="7"/>
                      <a:pt x="0" y="12"/>
                    </a:cubicBezTo>
                    <a:cubicBezTo>
                      <a:pt x="7" y="13"/>
                      <a:pt x="4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8" name="Freeform 1937"/>
              <p:cNvSpPr/>
              <p:nvPr/>
            </p:nvSpPr>
            <p:spPr bwMode="auto">
              <a:xfrm>
                <a:off x="4717102" y="1288496"/>
                <a:ext cx="20638" cy="26988"/>
              </a:xfrm>
              <a:custGeom>
                <a:avLst/>
                <a:gdLst>
                  <a:gd name="T0" fmla="*/ 4 w 12"/>
                  <a:gd name="T1" fmla="*/ 0 h 16"/>
                  <a:gd name="T2" fmla="*/ 4 w 12"/>
                  <a:gd name="T3" fmla="*/ 16 h 16"/>
                  <a:gd name="T4" fmla="*/ 4 w 12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4" y="0"/>
                    </a:moveTo>
                    <a:cubicBezTo>
                      <a:pt x="0" y="1"/>
                      <a:pt x="0" y="15"/>
                      <a:pt x="4" y="16"/>
                    </a:cubicBezTo>
                    <a:cubicBezTo>
                      <a:pt x="12" y="13"/>
                      <a:pt x="6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9" name="Freeform 1938"/>
              <p:cNvSpPr/>
              <p:nvPr/>
            </p:nvSpPr>
            <p:spPr bwMode="auto">
              <a:xfrm>
                <a:off x="4494852" y="1288496"/>
                <a:ext cx="28575" cy="17463"/>
              </a:xfrm>
              <a:custGeom>
                <a:avLst/>
                <a:gdLst>
                  <a:gd name="T0" fmla="*/ 5 w 17"/>
                  <a:gd name="T1" fmla="*/ 2 h 10"/>
                  <a:gd name="T2" fmla="*/ 14 w 17"/>
                  <a:gd name="T3" fmla="*/ 8 h 10"/>
                  <a:gd name="T4" fmla="*/ 5 w 17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5" y="2"/>
                    </a:moveTo>
                    <a:cubicBezTo>
                      <a:pt x="0" y="5"/>
                      <a:pt x="8" y="10"/>
                      <a:pt x="14" y="8"/>
                    </a:cubicBezTo>
                    <a:cubicBezTo>
                      <a:pt x="17" y="0"/>
                      <a:pt x="5" y="7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0" name="Freeform 1939"/>
              <p:cNvSpPr/>
              <p:nvPr/>
            </p:nvSpPr>
            <p:spPr bwMode="auto">
              <a:xfrm>
                <a:off x="4601214" y="1298021"/>
                <a:ext cx="31750" cy="20638"/>
              </a:xfrm>
              <a:custGeom>
                <a:avLst/>
                <a:gdLst>
                  <a:gd name="T0" fmla="*/ 6 w 18"/>
                  <a:gd name="T1" fmla="*/ 0 h 12"/>
                  <a:gd name="T2" fmla="*/ 12 w 18"/>
                  <a:gd name="T3" fmla="*/ 12 h 12"/>
                  <a:gd name="T4" fmla="*/ 12 w 18"/>
                  <a:gd name="T5" fmla="*/ 2 h 12"/>
                  <a:gd name="T6" fmla="*/ 6 w 18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cubicBezTo>
                      <a:pt x="0" y="5"/>
                      <a:pt x="11" y="8"/>
                      <a:pt x="12" y="12"/>
                    </a:cubicBezTo>
                    <a:cubicBezTo>
                      <a:pt x="18" y="11"/>
                      <a:pt x="10" y="7"/>
                      <a:pt x="12" y="2"/>
                    </a:cubicBezTo>
                    <a:cubicBezTo>
                      <a:pt x="9" y="4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1" name="Freeform 1940"/>
              <p:cNvSpPr/>
              <p:nvPr/>
            </p:nvSpPr>
            <p:spPr bwMode="auto">
              <a:xfrm>
                <a:off x="5690239" y="1301196"/>
                <a:ext cx="25400" cy="28575"/>
              </a:xfrm>
              <a:custGeom>
                <a:avLst/>
                <a:gdLst>
                  <a:gd name="T0" fmla="*/ 9 w 15"/>
                  <a:gd name="T1" fmla="*/ 0 h 16"/>
                  <a:gd name="T2" fmla="*/ 7 w 15"/>
                  <a:gd name="T3" fmla="*/ 16 h 16"/>
                  <a:gd name="T4" fmla="*/ 15 w 15"/>
                  <a:gd name="T5" fmla="*/ 2 h 16"/>
                  <a:gd name="T6" fmla="*/ 9 w 15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9" y="0"/>
                    </a:moveTo>
                    <a:cubicBezTo>
                      <a:pt x="0" y="1"/>
                      <a:pt x="10" y="9"/>
                      <a:pt x="7" y="16"/>
                    </a:cubicBezTo>
                    <a:cubicBezTo>
                      <a:pt x="11" y="12"/>
                      <a:pt x="15" y="9"/>
                      <a:pt x="15" y="2"/>
                    </a:cubicBezTo>
                    <a:cubicBezTo>
                      <a:pt x="13" y="3"/>
                      <a:pt x="8" y="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2" name="Freeform 1941"/>
              <p:cNvSpPr/>
              <p:nvPr/>
            </p:nvSpPr>
            <p:spPr bwMode="auto">
              <a:xfrm>
                <a:off x="5609277" y="1312309"/>
                <a:ext cx="19050" cy="17463"/>
              </a:xfrm>
              <a:custGeom>
                <a:avLst/>
                <a:gdLst>
                  <a:gd name="T0" fmla="*/ 6 w 11"/>
                  <a:gd name="T1" fmla="*/ 0 h 10"/>
                  <a:gd name="T2" fmla="*/ 0 w 11"/>
                  <a:gd name="T3" fmla="*/ 4 h 10"/>
                  <a:gd name="T4" fmla="*/ 10 w 11"/>
                  <a:gd name="T5" fmla="*/ 2 h 10"/>
                  <a:gd name="T6" fmla="*/ 6 w 11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0">
                    <a:moveTo>
                      <a:pt x="6" y="0"/>
                    </a:moveTo>
                    <a:cubicBezTo>
                      <a:pt x="3" y="1"/>
                      <a:pt x="3" y="4"/>
                      <a:pt x="0" y="4"/>
                    </a:cubicBezTo>
                    <a:cubicBezTo>
                      <a:pt x="1" y="9"/>
                      <a:pt x="11" y="10"/>
                      <a:pt x="10" y="2"/>
                    </a:cubicBezTo>
                    <a:cubicBezTo>
                      <a:pt x="7" y="3"/>
                      <a:pt x="6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3" name="Freeform 1943"/>
              <p:cNvSpPr/>
              <p:nvPr/>
            </p:nvSpPr>
            <p:spPr bwMode="auto">
              <a:xfrm>
                <a:off x="5414014" y="1110696"/>
                <a:ext cx="23813" cy="17463"/>
              </a:xfrm>
              <a:custGeom>
                <a:avLst/>
                <a:gdLst>
                  <a:gd name="T0" fmla="*/ 10 w 14"/>
                  <a:gd name="T1" fmla="*/ 4 h 10"/>
                  <a:gd name="T2" fmla="*/ 0 w 14"/>
                  <a:gd name="T3" fmla="*/ 2 h 10"/>
                  <a:gd name="T4" fmla="*/ 4 w 14"/>
                  <a:gd name="T5" fmla="*/ 10 h 10"/>
                  <a:gd name="T6" fmla="*/ 10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0" y="4"/>
                    </a:moveTo>
                    <a:cubicBezTo>
                      <a:pt x="14" y="0"/>
                      <a:pt x="3" y="6"/>
                      <a:pt x="0" y="2"/>
                    </a:cubicBezTo>
                    <a:cubicBezTo>
                      <a:pt x="1" y="5"/>
                      <a:pt x="3" y="7"/>
                      <a:pt x="4" y="10"/>
                    </a:cubicBezTo>
                    <a:cubicBezTo>
                      <a:pt x="7" y="10"/>
                      <a:pt x="5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4" name="Freeform 1944"/>
              <p:cNvSpPr/>
              <p:nvPr/>
            </p:nvSpPr>
            <p:spPr bwMode="auto">
              <a:xfrm>
                <a:off x="4525014" y="1120221"/>
                <a:ext cx="23813" cy="22225"/>
              </a:xfrm>
              <a:custGeom>
                <a:avLst/>
                <a:gdLst>
                  <a:gd name="T0" fmla="*/ 4 w 13"/>
                  <a:gd name="T1" fmla="*/ 4 h 12"/>
                  <a:gd name="T2" fmla="*/ 12 w 13"/>
                  <a:gd name="T3" fmla="*/ 12 h 12"/>
                  <a:gd name="T4" fmla="*/ 10 w 13"/>
                  <a:gd name="T5" fmla="*/ 0 h 12"/>
                  <a:gd name="T6" fmla="*/ 6 w 13"/>
                  <a:gd name="T7" fmla="*/ 0 h 12"/>
                  <a:gd name="T8" fmla="*/ 4 w 13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4" y="4"/>
                    </a:moveTo>
                    <a:cubicBezTo>
                      <a:pt x="0" y="6"/>
                      <a:pt x="8" y="11"/>
                      <a:pt x="12" y="12"/>
                    </a:cubicBezTo>
                    <a:cubicBezTo>
                      <a:pt x="13" y="6"/>
                      <a:pt x="10" y="5"/>
                      <a:pt x="10" y="0"/>
                    </a:cubicBezTo>
                    <a:cubicBezTo>
                      <a:pt x="8" y="1"/>
                      <a:pt x="6" y="3"/>
                      <a:pt x="6" y="0"/>
                    </a:cubicBezTo>
                    <a:cubicBezTo>
                      <a:pt x="0" y="0"/>
                      <a:pt x="9" y="1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5" name="Freeform 1945"/>
              <p:cNvSpPr/>
              <p:nvPr/>
            </p:nvSpPr>
            <p:spPr bwMode="auto">
              <a:xfrm>
                <a:off x="4490089" y="1124984"/>
                <a:ext cx="26988" cy="39688"/>
              </a:xfrm>
              <a:custGeom>
                <a:avLst/>
                <a:gdLst>
                  <a:gd name="T0" fmla="*/ 4 w 16"/>
                  <a:gd name="T1" fmla="*/ 12 h 23"/>
                  <a:gd name="T2" fmla="*/ 13 w 16"/>
                  <a:gd name="T3" fmla="*/ 18 h 23"/>
                  <a:gd name="T4" fmla="*/ 8 w 16"/>
                  <a:gd name="T5" fmla="*/ 0 h 23"/>
                  <a:gd name="T6" fmla="*/ 0 w 16"/>
                  <a:gd name="T7" fmla="*/ 2 h 23"/>
                  <a:gd name="T8" fmla="*/ 2 w 16"/>
                  <a:gd name="T9" fmla="*/ 18 h 23"/>
                  <a:gd name="T10" fmla="*/ 4 w 16"/>
                  <a:gd name="T1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3">
                    <a:moveTo>
                      <a:pt x="4" y="12"/>
                    </a:moveTo>
                    <a:cubicBezTo>
                      <a:pt x="15" y="11"/>
                      <a:pt x="4" y="19"/>
                      <a:pt x="13" y="18"/>
                    </a:cubicBezTo>
                    <a:cubicBezTo>
                      <a:pt x="16" y="9"/>
                      <a:pt x="11" y="8"/>
                      <a:pt x="8" y="0"/>
                    </a:cubicBezTo>
                    <a:cubicBezTo>
                      <a:pt x="7" y="2"/>
                      <a:pt x="4" y="2"/>
                      <a:pt x="0" y="2"/>
                    </a:cubicBezTo>
                    <a:cubicBezTo>
                      <a:pt x="4" y="7"/>
                      <a:pt x="0" y="17"/>
                      <a:pt x="2" y="18"/>
                    </a:cubicBezTo>
                    <a:cubicBezTo>
                      <a:pt x="5" y="23"/>
                      <a:pt x="2" y="16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6" name="Freeform 1946"/>
              <p:cNvSpPr/>
              <p:nvPr/>
            </p:nvSpPr>
            <p:spPr bwMode="auto">
              <a:xfrm>
                <a:off x="5021902" y="1128159"/>
                <a:ext cx="39688" cy="17463"/>
              </a:xfrm>
              <a:custGeom>
                <a:avLst/>
                <a:gdLst>
                  <a:gd name="T0" fmla="*/ 13 w 23"/>
                  <a:gd name="T1" fmla="*/ 0 h 10"/>
                  <a:gd name="T2" fmla="*/ 0 w 23"/>
                  <a:gd name="T3" fmla="*/ 4 h 10"/>
                  <a:gd name="T4" fmla="*/ 0 w 23"/>
                  <a:gd name="T5" fmla="*/ 10 h 10"/>
                  <a:gd name="T6" fmla="*/ 17 w 23"/>
                  <a:gd name="T7" fmla="*/ 8 h 10"/>
                  <a:gd name="T8" fmla="*/ 13 w 2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0">
                    <a:moveTo>
                      <a:pt x="13" y="0"/>
                    </a:moveTo>
                    <a:cubicBezTo>
                      <a:pt x="9" y="2"/>
                      <a:pt x="7" y="6"/>
                      <a:pt x="0" y="4"/>
                    </a:cubicBezTo>
                    <a:cubicBezTo>
                      <a:pt x="0" y="6"/>
                      <a:pt x="0" y="8"/>
                      <a:pt x="0" y="10"/>
                    </a:cubicBezTo>
                    <a:cubicBezTo>
                      <a:pt x="9" y="10"/>
                      <a:pt x="11" y="1"/>
                      <a:pt x="17" y="8"/>
                    </a:cubicBezTo>
                    <a:cubicBezTo>
                      <a:pt x="23" y="6"/>
                      <a:pt x="9" y="7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7" name="Freeform 1947"/>
              <p:cNvSpPr/>
              <p:nvPr/>
            </p:nvSpPr>
            <p:spPr bwMode="auto">
              <a:xfrm>
                <a:off x="5113977" y="1134509"/>
                <a:ext cx="30163" cy="14288"/>
              </a:xfrm>
              <a:custGeom>
                <a:avLst/>
                <a:gdLst>
                  <a:gd name="T0" fmla="*/ 12 w 18"/>
                  <a:gd name="T1" fmla="*/ 8 h 8"/>
                  <a:gd name="T2" fmla="*/ 0 w 18"/>
                  <a:gd name="T3" fmla="*/ 4 h 8"/>
                  <a:gd name="T4" fmla="*/ 12 w 1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12" y="8"/>
                    </a:moveTo>
                    <a:cubicBezTo>
                      <a:pt x="18" y="4"/>
                      <a:pt x="2" y="0"/>
                      <a:pt x="0" y="4"/>
                    </a:cubicBezTo>
                    <a:cubicBezTo>
                      <a:pt x="0" y="7"/>
                      <a:pt x="9" y="3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8" name="Freeform 1948"/>
              <p:cNvSpPr/>
              <p:nvPr/>
            </p:nvSpPr>
            <p:spPr bwMode="auto">
              <a:xfrm>
                <a:off x="5785489" y="1194834"/>
                <a:ext cx="26988" cy="17463"/>
              </a:xfrm>
              <a:custGeom>
                <a:avLst/>
                <a:gdLst>
                  <a:gd name="T0" fmla="*/ 0 w 15"/>
                  <a:gd name="T1" fmla="*/ 0 h 10"/>
                  <a:gd name="T2" fmla="*/ 10 w 15"/>
                  <a:gd name="T3" fmla="*/ 10 h 10"/>
                  <a:gd name="T4" fmla="*/ 0 w 15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0"/>
                    </a:moveTo>
                    <a:cubicBezTo>
                      <a:pt x="1" y="8"/>
                      <a:pt x="7" y="1"/>
                      <a:pt x="10" y="10"/>
                    </a:cubicBezTo>
                    <a:cubicBezTo>
                      <a:pt x="15" y="5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9" name="Freeform 1950"/>
              <p:cNvSpPr/>
              <p:nvPr/>
            </p:nvSpPr>
            <p:spPr bwMode="auto">
              <a:xfrm>
                <a:off x="4532952" y="1285321"/>
                <a:ext cx="33338" cy="15875"/>
              </a:xfrm>
              <a:custGeom>
                <a:avLst/>
                <a:gdLst>
                  <a:gd name="T0" fmla="*/ 20 w 20"/>
                  <a:gd name="T1" fmla="*/ 0 h 10"/>
                  <a:gd name="T2" fmla="*/ 2 w 20"/>
                  <a:gd name="T3" fmla="*/ 0 h 10"/>
                  <a:gd name="T4" fmla="*/ 10 w 20"/>
                  <a:gd name="T5" fmla="*/ 10 h 10"/>
                  <a:gd name="T6" fmla="*/ 20 w 20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0">
                    <a:moveTo>
                      <a:pt x="20" y="0"/>
                    </a:moveTo>
                    <a:cubicBezTo>
                      <a:pt x="14" y="2"/>
                      <a:pt x="11" y="5"/>
                      <a:pt x="2" y="0"/>
                    </a:cubicBezTo>
                    <a:cubicBezTo>
                      <a:pt x="0" y="8"/>
                      <a:pt x="11" y="2"/>
                      <a:pt x="10" y="10"/>
                    </a:cubicBezTo>
                    <a:cubicBezTo>
                      <a:pt x="11" y="5"/>
                      <a:pt x="19" y="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0" name="Freeform 1951"/>
              <p:cNvSpPr/>
              <p:nvPr/>
            </p:nvSpPr>
            <p:spPr bwMode="auto">
              <a:xfrm>
                <a:off x="5720402" y="1301196"/>
                <a:ext cx="41275" cy="26988"/>
              </a:xfrm>
              <a:custGeom>
                <a:avLst/>
                <a:gdLst>
                  <a:gd name="T0" fmla="*/ 5 w 24"/>
                  <a:gd name="T1" fmla="*/ 14 h 15"/>
                  <a:gd name="T2" fmla="*/ 24 w 24"/>
                  <a:gd name="T3" fmla="*/ 6 h 15"/>
                  <a:gd name="T4" fmla="*/ 13 w 24"/>
                  <a:gd name="T5" fmla="*/ 2 h 15"/>
                  <a:gd name="T6" fmla="*/ 7 w 24"/>
                  <a:gd name="T7" fmla="*/ 12 h 15"/>
                  <a:gd name="T8" fmla="*/ 7 w 24"/>
                  <a:gd name="T9" fmla="*/ 2 h 15"/>
                  <a:gd name="T10" fmla="*/ 5 w 24"/>
                  <a:gd name="T1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5">
                    <a:moveTo>
                      <a:pt x="5" y="14"/>
                    </a:moveTo>
                    <a:cubicBezTo>
                      <a:pt x="19" y="13"/>
                      <a:pt x="16" y="15"/>
                      <a:pt x="24" y="6"/>
                    </a:cubicBezTo>
                    <a:cubicBezTo>
                      <a:pt x="22" y="3"/>
                      <a:pt x="17" y="3"/>
                      <a:pt x="13" y="2"/>
                    </a:cubicBezTo>
                    <a:cubicBezTo>
                      <a:pt x="12" y="6"/>
                      <a:pt x="9" y="8"/>
                      <a:pt x="7" y="12"/>
                    </a:cubicBezTo>
                    <a:cubicBezTo>
                      <a:pt x="1" y="11"/>
                      <a:pt x="10" y="7"/>
                      <a:pt x="7" y="2"/>
                    </a:cubicBezTo>
                    <a:cubicBezTo>
                      <a:pt x="0" y="0"/>
                      <a:pt x="4" y="13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</p:grpSp>
        <p:sp>
          <p:nvSpPr>
            <p:cNvPr id="93" name="文本框 92"/>
            <p:cNvSpPr txBox="1"/>
            <p:nvPr/>
          </p:nvSpPr>
          <p:spPr>
            <a:xfrm>
              <a:off x="2809674" y="1879833"/>
              <a:ext cx="12710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45=</a:t>
              </a:r>
              <a:endPara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3674952" y="2314036"/>
            <a:ext cx="1311474" cy="400110"/>
            <a:chOff x="2769274" y="1879833"/>
            <a:chExt cx="1311474" cy="400110"/>
          </a:xfrm>
        </p:grpSpPr>
        <p:grpSp>
          <p:nvGrpSpPr>
            <p:cNvPr id="122" name="组合 121"/>
            <p:cNvGrpSpPr/>
            <p:nvPr/>
          </p:nvGrpSpPr>
          <p:grpSpPr>
            <a:xfrm>
              <a:off x="2769274" y="1931002"/>
              <a:ext cx="1070846" cy="276225"/>
              <a:chOff x="4490089" y="1063071"/>
              <a:chExt cx="1322388" cy="276225"/>
            </a:xfrm>
            <a:solidFill>
              <a:schemeClr val="accent6">
                <a:lumMod val="20000"/>
                <a:lumOff val="80000"/>
              </a:schemeClr>
            </a:solidFill>
          </p:grpSpPr>
          <p:sp>
            <p:nvSpPr>
              <p:cNvPr id="124" name="Freeform 1942"/>
              <p:cNvSpPr>
                <a:spLocks noEditPoints="1"/>
              </p:cNvSpPr>
              <p:nvPr/>
            </p:nvSpPr>
            <p:spPr bwMode="auto">
              <a:xfrm>
                <a:off x="4523427" y="1063071"/>
                <a:ext cx="1287463" cy="276225"/>
              </a:xfrm>
              <a:custGeom>
                <a:avLst/>
                <a:gdLst>
                  <a:gd name="T0" fmla="*/ 544 w 746"/>
                  <a:gd name="T1" fmla="*/ 22 h 161"/>
                  <a:gd name="T2" fmla="*/ 584 w 746"/>
                  <a:gd name="T3" fmla="*/ 26 h 161"/>
                  <a:gd name="T4" fmla="*/ 602 w 746"/>
                  <a:gd name="T5" fmla="*/ 30 h 161"/>
                  <a:gd name="T6" fmla="*/ 657 w 746"/>
                  <a:gd name="T7" fmla="*/ 56 h 161"/>
                  <a:gd name="T8" fmla="*/ 667 w 746"/>
                  <a:gd name="T9" fmla="*/ 34 h 161"/>
                  <a:gd name="T10" fmla="*/ 685 w 746"/>
                  <a:gd name="T11" fmla="*/ 50 h 161"/>
                  <a:gd name="T12" fmla="*/ 689 w 746"/>
                  <a:gd name="T13" fmla="*/ 40 h 161"/>
                  <a:gd name="T14" fmla="*/ 703 w 746"/>
                  <a:gd name="T15" fmla="*/ 62 h 161"/>
                  <a:gd name="T16" fmla="*/ 730 w 746"/>
                  <a:gd name="T17" fmla="*/ 85 h 161"/>
                  <a:gd name="T18" fmla="*/ 707 w 746"/>
                  <a:gd name="T19" fmla="*/ 81 h 161"/>
                  <a:gd name="T20" fmla="*/ 699 w 746"/>
                  <a:gd name="T21" fmla="*/ 101 h 161"/>
                  <a:gd name="T22" fmla="*/ 726 w 746"/>
                  <a:gd name="T23" fmla="*/ 91 h 161"/>
                  <a:gd name="T24" fmla="*/ 740 w 746"/>
                  <a:gd name="T25" fmla="*/ 121 h 161"/>
                  <a:gd name="T26" fmla="*/ 716 w 746"/>
                  <a:gd name="T27" fmla="*/ 121 h 161"/>
                  <a:gd name="T28" fmla="*/ 687 w 746"/>
                  <a:gd name="T29" fmla="*/ 133 h 161"/>
                  <a:gd name="T30" fmla="*/ 671 w 746"/>
                  <a:gd name="T31" fmla="*/ 151 h 161"/>
                  <a:gd name="T32" fmla="*/ 661 w 746"/>
                  <a:gd name="T33" fmla="*/ 151 h 161"/>
                  <a:gd name="T34" fmla="*/ 604 w 746"/>
                  <a:gd name="T35" fmla="*/ 149 h 161"/>
                  <a:gd name="T36" fmla="*/ 544 w 746"/>
                  <a:gd name="T37" fmla="*/ 153 h 161"/>
                  <a:gd name="T38" fmla="*/ 512 w 746"/>
                  <a:gd name="T39" fmla="*/ 147 h 161"/>
                  <a:gd name="T40" fmla="*/ 487 w 746"/>
                  <a:gd name="T41" fmla="*/ 155 h 161"/>
                  <a:gd name="T42" fmla="*/ 439 w 746"/>
                  <a:gd name="T43" fmla="*/ 153 h 161"/>
                  <a:gd name="T44" fmla="*/ 409 w 746"/>
                  <a:gd name="T45" fmla="*/ 153 h 161"/>
                  <a:gd name="T46" fmla="*/ 372 w 746"/>
                  <a:gd name="T47" fmla="*/ 143 h 161"/>
                  <a:gd name="T48" fmla="*/ 348 w 746"/>
                  <a:gd name="T49" fmla="*/ 143 h 161"/>
                  <a:gd name="T50" fmla="*/ 308 w 746"/>
                  <a:gd name="T51" fmla="*/ 149 h 161"/>
                  <a:gd name="T52" fmla="*/ 259 w 746"/>
                  <a:gd name="T53" fmla="*/ 149 h 161"/>
                  <a:gd name="T54" fmla="*/ 233 w 746"/>
                  <a:gd name="T55" fmla="*/ 141 h 161"/>
                  <a:gd name="T56" fmla="*/ 211 w 746"/>
                  <a:gd name="T57" fmla="*/ 137 h 161"/>
                  <a:gd name="T58" fmla="*/ 168 w 746"/>
                  <a:gd name="T59" fmla="*/ 147 h 161"/>
                  <a:gd name="T60" fmla="*/ 144 w 746"/>
                  <a:gd name="T61" fmla="*/ 143 h 161"/>
                  <a:gd name="T62" fmla="*/ 79 w 746"/>
                  <a:gd name="T63" fmla="*/ 113 h 161"/>
                  <a:gd name="T64" fmla="*/ 85 w 746"/>
                  <a:gd name="T65" fmla="*/ 139 h 161"/>
                  <a:gd name="T66" fmla="*/ 49 w 746"/>
                  <a:gd name="T67" fmla="*/ 111 h 161"/>
                  <a:gd name="T68" fmla="*/ 27 w 746"/>
                  <a:gd name="T69" fmla="*/ 111 h 161"/>
                  <a:gd name="T70" fmla="*/ 19 w 746"/>
                  <a:gd name="T71" fmla="*/ 91 h 161"/>
                  <a:gd name="T72" fmla="*/ 3 w 746"/>
                  <a:gd name="T73" fmla="*/ 81 h 161"/>
                  <a:gd name="T74" fmla="*/ 29 w 746"/>
                  <a:gd name="T75" fmla="*/ 60 h 161"/>
                  <a:gd name="T76" fmla="*/ 63 w 746"/>
                  <a:gd name="T77" fmla="*/ 38 h 161"/>
                  <a:gd name="T78" fmla="*/ 89 w 746"/>
                  <a:gd name="T79" fmla="*/ 32 h 161"/>
                  <a:gd name="T80" fmla="*/ 100 w 746"/>
                  <a:gd name="T81" fmla="*/ 50 h 161"/>
                  <a:gd name="T82" fmla="*/ 140 w 746"/>
                  <a:gd name="T83" fmla="*/ 40 h 161"/>
                  <a:gd name="T84" fmla="*/ 166 w 746"/>
                  <a:gd name="T85" fmla="*/ 34 h 161"/>
                  <a:gd name="T86" fmla="*/ 182 w 746"/>
                  <a:gd name="T87" fmla="*/ 26 h 161"/>
                  <a:gd name="T88" fmla="*/ 213 w 746"/>
                  <a:gd name="T89" fmla="*/ 22 h 161"/>
                  <a:gd name="T90" fmla="*/ 219 w 746"/>
                  <a:gd name="T91" fmla="*/ 28 h 161"/>
                  <a:gd name="T92" fmla="*/ 243 w 746"/>
                  <a:gd name="T93" fmla="*/ 36 h 161"/>
                  <a:gd name="T94" fmla="*/ 275 w 746"/>
                  <a:gd name="T95" fmla="*/ 26 h 161"/>
                  <a:gd name="T96" fmla="*/ 308 w 746"/>
                  <a:gd name="T97" fmla="*/ 28 h 161"/>
                  <a:gd name="T98" fmla="*/ 330 w 746"/>
                  <a:gd name="T99" fmla="*/ 42 h 161"/>
                  <a:gd name="T100" fmla="*/ 354 w 746"/>
                  <a:gd name="T101" fmla="*/ 38 h 161"/>
                  <a:gd name="T102" fmla="*/ 370 w 746"/>
                  <a:gd name="T103" fmla="*/ 12 h 161"/>
                  <a:gd name="T104" fmla="*/ 419 w 746"/>
                  <a:gd name="T105" fmla="*/ 36 h 161"/>
                  <a:gd name="T106" fmla="*/ 437 w 746"/>
                  <a:gd name="T107" fmla="*/ 26 h 161"/>
                  <a:gd name="T108" fmla="*/ 451 w 746"/>
                  <a:gd name="T109" fmla="*/ 20 h 161"/>
                  <a:gd name="T110" fmla="*/ 479 w 746"/>
                  <a:gd name="T111" fmla="*/ 28 h 161"/>
                  <a:gd name="T112" fmla="*/ 497 w 746"/>
                  <a:gd name="T113" fmla="*/ 26 h 161"/>
                  <a:gd name="T114" fmla="*/ 556 w 746"/>
                  <a:gd name="T115" fmla="*/ 38 h 161"/>
                  <a:gd name="T116" fmla="*/ 556 w 746"/>
                  <a:gd name="T117" fmla="*/ 38 h 161"/>
                  <a:gd name="T118" fmla="*/ 302 w 746"/>
                  <a:gd name="T119" fmla="*/ 38 h 161"/>
                  <a:gd name="T120" fmla="*/ 354 w 746"/>
                  <a:gd name="T121" fmla="*/ 50 h 161"/>
                  <a:gd name="T122" fmla="*/ 47 w 746"/>
                  <a:gd name="T123" fmla="*/ 6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46" h="161">
                    <a:moveTo>
                      <a:pt x="503" y="30"/>
                    </a:moveTo>
                    <a:cubicBezTo>
                      <a:pt x="502" y="22"/>
                      <a:pt x="509" y="24"/>
                      <a:pt x="510" y="18"/>
                    </a:cubicBezTo>
                    <a:cubicBezTo>
                      <a:pt x="524" y="14"/>
                      <a:pt x="523" y="26"/>
                      <a:pt x="534" y="26"/>
                    </a:cubicBezTo>
                    <a:cubicBezTo>
                      <a:pt x="536" y="31"/>
                      <a:pt x="526" y="32"/>
                      <a:pt x="532" y="34"/>
                    </a:cubicBezTo>
                    <a:cubicBezTo>
                      <a:pt x="536" y="32"/>
                      <a:pt x="553" y="31"/>
                      <a:pt x="544" y="22"/>
                    </a:cubicBezTo>
                    <a:cubicBezTo>
                      <a:pt x="552" y="19"/>
                      <a:pt x="550" y="26"/>
                      <a:pt x="556" y="26"/>
                    </a:cubicBezTo>
                    <a:cubicBezTo>
                      <a:pt x="552" y="21"/>
                      <a:pt x="563" y="17"/>
                      <a:pt x="572" y="18"/>
                    </a:cubicBezTo>
                    <a:cubicBezTo>
                      <a:pt x="571" y="32"/>
                      <a:pt x="586" y="23"/>
                      <a:pt x="582" y="32"/>
                    </a:cubicBezTo>
                    <a:cubicBezTo>
                      <a:pt x="584" y="32"/>
                      <a:pt x="585" y="32"/>
                      <a:pt x="586" y="32"/>
                    </a:cubicBezTo>
                    <a:cubicBezTo>
                      <a:pt x="586" y="30"/>
                      <a:pt x="584" y="29"/>
                      <a:pt x="584" y="26"/>
                    </a:cubicBezTo>
                    <a:cubicBezTo>
                      <a:pt x="588" y="26"/>
                      <a:pt x="591" y="26"/>
                      <a:pt x="594" y="26"/>
                    </a:cubicBezTo>
                    <a:cubicBezTo>
                      <a:pt x="594" y="29"/>
                      <a:pt x="602" y="34"/>
                      <a:pt x="596" y="36"/>
                    </a:cubicBezTo>
                    <a:cubicBezTo>
                      <a:pt x="599" y="31"/>
                      <a:pt x="589" y="30"/>
                      <a:pt x="590" y="34"/>
                    </a:cubicBezTo>
                    <a:cubicBezTo>
                      <a:pt x="597" y="33"/>
                      <a:pt x="593" y="41"/>
                      <a:pt x="600" y="38"/>
                    </a:cubicBezTo>
                    <a:cubicBezTo>
                      <a:pt x="600" y="34"/>
                      <a:pt x="603" y="34"/>
                      <a:pt x="602" y="30"/>
                    </a:cubicBezTo>
                    <a:cubicBezTo>
                      <a:pt x="611" y="32"/>
                      <a:pt x="617" y="36"/>
                      <a:pt x="623" y="30"/>
                    </a:cubicBezTo>
                    <a:cubicBezTo>
                      <a:pt x="628" y="35"/>
                      <a:pt x="620" y="35"/>
                      <a:pt x="619" y="38"/>
                    </a:cubicBezTo>
                    <a:cubicBezTo>
                      <a:pt x="624" y="40"/>
                      <a:pt x="627" y="40"/>
                      <a:pt x="633" y="38"/>
                    </a:cubicBezTo>
                    <a:cubicBezTo>
                      <a:pt x="635" y="48"/>
                      <a:pt x="645" y="48"/>
                      <a:pt x="651" y="44"/>
                    </a:cubicBezTo>
                    <a:cubicBezTo>
                      <a:pt x="649" y="52"/>
                      <a:pt x="654" y="53"/>
                      <a:pt x="657" y="56"/>
                    </a:cubicBezTo>
                    <a:cubicBezTo>
                      <a:pt x="655" y="50"/>
                      <a:pt x="655" y="52"/>
                      <a:pt x="659" y="48"/>
                    </a:cubicBezTo>
                    <a:cubicBezTo>
                      <a:pt x="659" y="45"/>
                      <a:pt x="654" y="47"/>
                      <a:pt x="655" y="42"/>
                    </a:cubicBezTo>
                    <a:cubicBezTo>
                      <a:pt x="659" y="40"/>
                      <a:pt x="662" y="48"/>
                      <a:pt x="663" y="42"/>
                    </a:cubicBezTo>
                    <a:cubicBezTo>
                      <a:pt x="664" y="37"/>
                      <a:pt x="659" y="38"/>
                      <a:pt x="659" y="34"/>
                    </a:cubicBezTo>
                    <a:cubicBezTo>
                      <a:pt x="663" y="36"/>
                      <a:pt x="666" y="28"/>
                      <a:pt x="667" y="34"/>
                    </a:cubicBezTo>
                    <a:cubicBezTo>
                      <a:pt x="658" y="35"/>
                      <a:pt x="670" y="43"/>
                      <a:pt x="675" y="42"/>
                    </a:cubicBezTo>
                    <a:cubicBezTo>
                      <a:pt x="677" y="48"/>
                      <a:pt x="671" y="46"/>
                      <a:pt x="671" y="50"/>
                    </a:cubicBezTo>
                    <a:cubicBezTo>
                      <a:pt x="666" y="53"/>
                      <a:pt x="663" y="44"/>
                      <a:pt x="661" y="50"/>
                    </a:cubicBezTo>
                    <a:cubicBezTo>
                      <a:pt x="668" y="52"/>
                      <a:pt x="674" y="56"/>
                      <a:pt x="673" y="60"/>
                    </a:cubicBezTo>
                    <a:cubicBezTo>
                      <a:pt x="680" y="57"/>
                      <a:pt x="677" y="54"/>
                      <a:pt x="685" y="50"/>
                    </a:cubicBezTo>
                    <a:cubicBezTo>
                      <a:pt x="686" y="45"/>
                      <a:pt x="684" y="42"/>
                      <a:pt x="679" y="42"/>
                    </a:cubicBezTo>
                    <a:cubicBezTo>
                      <a:pt x="682" y="36"/>
                      <a:pt x="676" y="33"/>
                      <a:pt x="685" y="32"/>
                    </a:cubicBezTo>
                    <a:cubicBezTo>
                      <a:pt x="685" y="35"/>
                      <a:pt x="686" y="37"/>
                      <a:pt x="687" y="38"/>
                    </a:cubicBezTo>
                    <a:cubicBezTo>
                      <a:pt x="685" y="38"/>
                      <a:pt x="682" y="39"/>
                      <a:pt x="683" y="42"/>
                    </a:cubicBezTo>
                    <a:cubicBezTo>
                      <a:pt x="686" y="42"/>
                      <a:pt x="688" y="41"/>
                      <a:pt x="689" y="40"/>
                    </a:cubicBezTo>
                    <a:cubicBezTo>
                      <a:pt x="687" y="47"/>
                      <a:pt x="692" y="45"/>
                      <a:pt x="693" y="48"/>
                    </a:cubicBezTo>
                    <a:cubicBezTo>
                      <a:pt x="680" y="52"/>
                      <a:pt x="697" y="62"/>
                      <a:pt x="687" y="69"/>
                    </a:cubicBezTo>
                    <a:cubicBezTo>
                      <a:pt x="690" y="63"/>
                      <a:pt x="697" y="70"/>
                      <a:pt x="697" y="66"/>
                    </a:cubicBezTo>
                    <a:cubicBezTo>
                      <a:pt x="695" y="66"/>
                      <a:pt x="694" y="64"/>
                      <a:pt x="693" y="62"/>
                    </a:cubicBezTo>
                    <a:cubicBezTo>
                      <a:pt x="698" y="65"/>
                      <a:pt x="702" y="57"/>
                      <a:pt x="703" y="62"/>
                    </a:cubicBezTo>
                    <a:cubicBezTo>
                      <a:pt x="700" y="62"/>
                      <a:pt x="698" y="65"/>
                      <a:pt x="701" y="66"/>
                    </a:cubicBezTo>
                    <a:cubicBezTo>
                      <a:pt x="707" y="67"/>
                      <a:pt x="703" y="59"/>
                      <a:pt x="709" y="60"/>
                    </a:cubicBezTo>
                    <a:cubicBezTo>
                      <a:pt x="705" y="69"/>
                      <a:pt x="713" y="74"/>
                      <a:pt x="716" y="81"/>
                    </a:cubicBezTo>
                    <a:cubicBezTo>
                      <a:pt x="723" y="80"/>
                      <a:pt x="714" y="74"/>
                      <a:pt x="720" y="73"/>
                    </a:cubicBezTo>
                    <a:cubicBezTo>
                      <a:pt x="720" y="79"/>
                      <a:pt x="730" y="77"/>
                      <a:pt x="730" y="85"/>
                    </a:cubicBezTo>
                    <a:cubicBezTo>
                      <a:pt x="720" y="83"/>
                      <a:pt x="732" y="90"/>
                      <a:pt x="726" y="91"/>
                    </a:cubicBezTo>
                    <a:cubicBezTo>
                      <a:pt x="725" y="86"/>
                      <a:pt x="715" y="89"/>
                      <a:pt x="713" y="91"/>
                    </a:cubicBezTo>
                    <a:cubicBezTo>
                      <a:pt x="717" y="82"/>
                      <a:pt x="705" y="83"/>
                      <a:pt x="711" y="77"/>
                    </a:cubicBezTo>
                    <a:cubicBezTo>
                      <a:pt x="708" y="77"/>
                      <a:pt x="705" y="76"/>
                      <a:pt x="703" y="75"/>
                    </a:cubicBezTo>
                    <a:cubicBezTo>
                      <a:pt x="704" y="77"/>
                      <a:pt x="707" y="78"/>
                      <a:pt x="707" y="81"/>
                    </a:cubicBezTo>
                    <a:cubicBezTo>
                      <a:pt x="703" y="81"/>
                      <a:pt x="701" y="79"/>
                      <a:pt x="701" y="75"/>
                    </a:cubicBezTo>
                    <a:cubicBezTo>
                      <a:pt x="702" y="71"/>
                      <a:pt x="708" y="73"/>
                      <a:pt x="707" y="69"/>
                    </a:cubicBezTo>
                    <a:cubicBezTo>
                      <a:pt x="696" y="68"/>
                      <a:pt x="701" y="84"/>
                      <a:pt x="691" y="75"/>
                    </a:cubicBezTo>
                    <a:cubicBezTo>
                      <a:pt x="690" y="82"/>
                      <a:pt x="694" y="92"/>
                      <a:pt x="689" y="99"/>
                    </a:cubicBezTo>
                    <a:cubicBezTo>
                      <a:pt x="694" y="98"/>
                      <a:pt x="694" y="102"/>
                      <a:pt x="699" y="101"/>
                    </a:cubicBezTo>
                    <a:cubicBezTo>
                      <a:pt x="700" y="96"/>
                      <a:pt x="701" y="91"/>
                      <a:pt x="703" y="89"/>
                    </a:cubicBezTo>
                    <a:cubicBezTo>
                      <a:pt x="701" y="95"/>
                      <a:pt x="710" y="92"/>
                      <a:pt x="713" y="93"/>
                    </a:cubicBezTo>
                    <a:cubicBezTo>
                      <a:pt x="714" y="97"/>
                      <a:pt x="716" y="101"/>
                      <a:pt x="720" y="103"/>
                    </a:cubicBezTo>
                    <a:cubicBezTo>
                      <a:pt x="720" y="98"/>
                      <a:pt x="716" y="97"/>
                      <a:pt x="716" y="93"/>
                    </a:cubicBezTo>
                    <a:cubicBezTo>
                      <a:pt x="720" y="93"/>
                      <a:pt x="723" y="92"/>
                      <a:pt x="726" y="91"/>
                    </a:cubicBezTo>
                    <a:cubicBezTo>
                      <a:pt x="731" y="93"/>
                      <a:pt x="722" y="97"/>
                      <a:pt x="728" y="99"/>
                    </a:cubicBezTo>
                    <a:cubicBezTo>
                      <a:pt x="731" y="95"/>
                      <a:pt x="742" y="96"/>
                      <a:pt x="744" y="101"/>
                    </a:cubicBezTo>
                    <a:cubicBezTo>
                      <a:pt x="735" y="103"/>
                      <a:pt x="745" y="107"/>
                      <a:pt x="746" y="111"/>
                    </a:cubicBezTo>
                    <a:cubicBezTo>
                      <a:pt x="742" y="113"/>
                      <a:pt x="739" y="105"/>
                      <a:pt x="738" y="111"/>
                    </a:cubicBezTo>
                    <a:cubicBezTo>
                      <a:pt x="742" y="114"/>
                      <a:pt x="746" y="117"/>
                      <a:pt x="740" y="121"/>
                    </a:cubicBezTo>
                    <a:cubicBezTo>
                      <a:pt x="739" y="119"/>
                      <a:pt x="736" y="116"/>
                      <a:pt x="736" y="119"/>
                    </a:cubicBezTo>
                    <a:cubicBezTo>
                      <a:pt x="736" y="120"/>
                      <a:pt x="741" y="127"/>
                      <a:pt x="736" y="127"/>
                    </a:cubicBezTo>
                    <a:cubicBezTo>
                      <a:pt x="731" y="121"/>
                      <a:pt x="726" y="131"/>
                      <a:pt x="722" y="131"/>
                    </a:cubicBezTo>
                    <a:cubicBezTo>
                      <a:pt x="725" y="125"/>
                      <a:pt x="720" y="122"/>
                      <a:pt x="718" y="117"/>
                    </a:cubicBezTo>
                    <a:cubicBezTo>
                      <a:pt x="718" y="119"/>
                      <a:pt x="716" y="119"/>
                      <a:pt x="716" y="121"/>
                    </a:cubicBezTo>
                    <a:cubicBezTo>
                      <a:pt x="724" y="123"/>
                      <a:pt x="716" y="130"/>
                      <a:pt x="718" y="137"/>
                    </a:cubicBezTo>
                    <a:cubicBezTo>
                      <a:pt x="709" y="131"/>
                      <a:pt x="714" y="138"/>
                      <a:pt x="705" y="139"/>
                    </a:cubicBezTo>
                    <a:cubicBezTo>
                      <a:pt x="699" y="135"/>
                      <a:pt x="712" y="128"/>
                      <a:pt x="705" y="125"/>
                    </a:cubicBezTo>
                    <a:cubicBezTo>
                      <a:pt x="699" y="127"/>
                      <a:pt x="706" y="133"/>
                      <a:pt x="697" y="135"/>
                    </a:cubicBezTo>
                    <a:cubicBezTo>
                      <a:pt x="696" y="128"/>
                      <a:pt x="688" y="140"/>
                      <a:pt x="687" y="133"/>
                    </a:cubicBezTo>
                    <a:cubicBezTo>
                      <a:pt x="690" y="133"/>
                      <a:pt x="690" y="131"/>
                      <a:pt x="691" y="129"/>
                    </a:cubicBezTo>
                    <a:cubicBezTo>
                      <a:pt x="688" y="126"/>
                      <a:pt x="678" y="129"/>
                      <a:pt x="677" y="123"/>
                    </a:cubicBezTo>
                    <a:cubicBezTo>
                      <a:pt x="679" y="129"/>
                      <a:pt x="677" y="131"/>
                      <a:pt x="679" y="133"/>
                    </a:cubicBezTo>
                    <a:cubicBezTo>
                      <a:pt x="680" y="131"/>
                      <a:pt x="682" y="131"/>
                      <a:pt x="685" y="131"/>
                    </a:cubicBezTo>
                    <a:cubicBezTo>
                      <a:pt x="678" y="136"/>
                      <a:pt x="680" y="149"/>
                      <a:pt x="671" y="151"/>
                    </a:cubicBezTo>
                    <a:cubicBezTo>
                      <a:pt x="670" y="148"/>
                      <a:pt x="673" y="141"/>
                      <a:pt x="669" y="141"/>
                    </a:cubicBezTo>
                    <a:cubicBezTo>
                      <a:pt x="669" y="144"/>
                      <a:pt x="666" y="143"/>
                      <a:pt x="665" y="145"/>
                    </a:cubicBezTo>
                    <a:cubicBezTo>
                      <a:pt x="665" y="148"/>
                      <a:pt x="669" y="150"/>
                      <a:pt x="665" y="151"/>
                    </a:cubicBezTo>
                    <a:cubicBezTo>
                      <a:pt x="664" y="149"/>
                      <a:pt x="662" y="147"/>
                      <a:pt x="659" y="147"/>
                    </a:cubicBezTo>
                    <a:cubicBezTo>
                      <a:pt x="659" y="149"/>
                      <a:pt x="661" y="150"/>
                      <a:pt x="661" y="151"/>
                    </a:cubicBezTo>
                    <a:cubicBezTo>
                      <a:pt x="655" y="151"/>
                      <a:pt x="655" y="156"/>
                      <a:pt x="649" y="155"/>
                    </a:cubicBezTo>
                    <a:cubicBezTo>
                      <a:pt x="640" y="149"/>
                      <a:pt x="638" y="138"/>
                      <a:pt x="631" y="133"/>
                    </a:cubicBezTo>
                    <a:cubicBezTo>
                      <a:pt x="628" y="144"/>
                      <a:pt x="616" y="145"/>
                      <a:pt x="613" y="155"/>
                    </a:cubicBezTo>
                    <a:cubicBezTo>
                      <a:pt x="606" y="152"/>
                      <a:pt x="618" y="149"/>
                      <a:pt x="613" y="147"/>
                    </a:cubicBezTo>
                    <a:cubicBezTo>
                      <a:pt x="609" y="148"/>
                      <a:pt x="605" y="147"/>
                      <a:pt x="604" y="149"/>
                    </a:cubicBezTo>
                    <a:cubicBezTo>
                      <a:pt x="604" y="152"/>
                      <a:pt x="604" y="155"/>
                      <a:pt x="604" y="157"/>
                    </a:cubicBezTo>
                    <a:cubicBezTo>
                      <a:pt x="602" y="157"/>
                      <a:pt x="600" y="157"/>
                      <a:pt x="598" y="157"/>
                    </a:cubicBezTo>
                    <a:cubicBezTo>
                      <a:pt x="592" y="153"/>
                      <a:pt x="606" y="150"/>
                      <a:pt x="600" y="147"/>
                    </a:cubicBezTo>
                    <a:cubicBezTo>
                      <a:pt x="598" y="150"/>
                      <a:pt x="595" y="153"/>
                      <a:pt x="592" y="155"/>
                    </a:cubicBezTo>
                    <a:cubicBezTo>
                      <a:pt x="570" y="156"/>
                      <a:pt x="561" y="146"/>
                      <a:pt x="544" y="153"/>
                    </a:cubicBezTo>
                    <a:cubicBezTo>
                      <a:pt x="544" y="151"/>
                      <a:pt x="544" y="148"/>
                      <a:pt x="542" y="147"/>
                    </a:cubicBezTo>
                    <a:cubicBezTo>
                      <a:pt x="541" y="155"/>
                      <a:pt x="530" y="153"/>
                      <a:pt x="524" y="155"/>
                    </a:cubicBezTo>
                    <a:cubicBezTo>
                      <a:pt x="523" y="153"/>
                      <a:pt x="521" y="151"/>
                      <a:pt x="520" y="149"/>
                    </a:cubicBezTo>
                    <a:cubicBezTo>
                      <a:pt x="517" y="151"/>
                      <a:pt x="516" y="155"/>
                      <a:pt x="512" y="155"/>
                    </a:cubicBezTo>
                    <a:cubicBezTo>
                      <a:pt x="508" y="151"/>
                      <a:pt x="512" y="153"/>
                      <a:pt x="512" y="147"/>
                    </a:cubicBezTo>
                    <a:cubicBezTo>
                      <a:pt x="507" y="152"/>
                      <a:pt x="508" y="144"/>
                      <a:pt x="501" y="145"/>
                    </a:cubicBezTo>
                    <a:cubicBezTo>
                      <a:pt x="501" y="147"/>
                      <a:pt x="500" y="148"/>
                      <a:pt x="499" y="149"/>
                    </a:cubicBezTo>
                    <a:cubicBezTo>
                      <a:pt x="512" y="148"/>
                      <a:pt x="500" y="160"/>
                      <a:pt x="495" y="159"/>
                    </a:cubicBezTo>
                    <a:cubicBezTo>
                      <a:pt x="490" y="155"/>
                      <a:pt x="499" y="148"/>
                      <a:pt x="491" y="147"/>
                    </a:cubicBezTo>
                    <a:cubicBezTo>
                      <a:pt x="485" y="150"/>
                      <a:pt x="492" y="152"/>
                      <a:pt x="487" y="155"/>
                    </a:cubicBezTo>
                    <a:cubicBezTo>
                      <a:pt x="487" y="152"/>
                      <a:pt x="483" y="154"/>
                      <a:pt x="481" y="155"/>
                    </a:cubicBezTo>
                    <a:cubicBezTo>
                      <a:pt x="479" y="149"/>
                      <a:pt x="488" y="154"/>
                      <a:pt x="485" y="147"/>
                    </a:cubicBezTo>
                    <a:cubicBezTo>
                      <a:pt x="472" y="145"/>
                      <a:pt x="485" y="157"/>
                      <a:pt x="471" y="155"/>
                    </a:cubicBezTo>
                    <a:cubicBezTo>
                      <a:pt x="470" y="152"/>
                      <a:pt x="474" y="150"/>
                      <a:pt x="471" y="149"/>
                    </a:cubicBezTo>
                    <a:cubicBezTo>
                      <a:pt x="460" y="161"/>
                      <a:pt x="452" y="146"/>
                      <a:pt x="439" y="153"/>
                    </a:cubicBezTo>
                    <a:cubicBezTo>
                      <a:pt x="436" y="152"/>
                      <a:pt x="439" y="146"/>
                      <a:pt x="435" y="145"/>
                    </a:cubicBezTo>
                    <a:cubicBezTo>
                      <a:pt x="433" y="148"/>
                      <a:pt x="432" y="152"/>
                      <a:pt x="427" y="151"/>
                    </a:cubicBezTo>
                    <a:cubicBezTo>
                      <a:pt x="427" y="147"/>
                      <a:pt x="425" y="145"/>
                      <a:pt x="421" y="145"/>
                    </a:cubicBezTo>
                    <a:cubicBezTo>
                      <a:pt x="425" y="152"/>
                      <a:pt x="419" y="149"/>
                      <a:pt x="417" y="145"/>
                    </a:cubicBezTo>
                    <a:cubicBezTo>
                      <a:pt x="416" y="150"/>
                      <a:pt x="413" y="152"/>
                      <a:pt x="409" y="153"/>
                    </a:cubicBezTo>
                    <a:cubicBezTo>
                      <a:pt x="403" y="148"/>
                      <a:pt x="412" y="142"/>
                      <a:pt x="404" y="139"/>
                    </a:cubicBezTo>
                    <a:cubicBezTo>
                      <a:pt x="402" y="145"/>
                      <a:pt x="393" y="144"/>
                      <a:pt x="396" y="155"/>
                    </a:cubicBezTo>
                    <a:cubicBezTo>
                      <a:pt x="389" y="154"/>
                      <a:pt x="389" y="145"/>
                      <a:pt x="382" y="143"/>
                    </a:cubicBezTo>
                    <a:cubicBezTo>
                      <a:pt x="378" y="146"/>
                      <a:pt x="385" y="148"/>
                      <a:pt x="380" y="149"/>
                    </a:cubicBezTo>
                    <a:cubicBezTo>
                      <a:pt x="378" y="147"/>
                      <a:pt x="373" y="147"/>
                      <a:pt x="372" y="143"/>
                    </a:cubicBezTo>
                    <a:cubicBezTo>
                      <a:pt x="372" y="146"/>
                      <a:pt x="373" y="149"/>
                      <a:pt x="370" y="149"/>
                    </a:cubicBezTo>
                    <a:cubicBezTo>
                      <a:pt x="370" y="146"/>
                      <a:pt x="367" y="150"/>
                      <a:pt x="366" y="147"/>
                    </a:cubicBezTo>
                    <a:cubicBezTo>
                      <a:pt x="369" y="148"/>
                      <a:pt x="366" y="140"/>
                      <a:pt x="364" y="139"/>
                    </a:cubicBezTo>
                    <a:cubicBezTo>
                      <a:pt x="365" y="147"/>
                      <a:pt x="352" y="152"/>
                      <a:pt x="348" y="149"/>
                    </a:cubicBezTo>
                    <a:cubicBezTo>
                      <a:pt x="351" y="149"/>
                      <a:pt x="351" y="144"/>
                      <a:pt x="348" y="143"/>
                    </a:cubicBezTo>
                    <a:cubicBezTo>
                      <a:pt x="347" y="146"/>
                      <a:pt x="346" y="148"/>
                      <a:pt x="344" y="149"/>
                    </a:cubicBezTo>
                    <a:cubicBezTo>
                      <a:pt x="340" y="148"/>
                      <a:pt x="341" y="143"/>
                      <a:pt x="338" y="141"/>
                    </a:cubicBezTo>
                    <a:cubicBezTo>
                      <a:pt x="340" y="153"/>
                      <a:pt x="324" y="146"/>
                      <a:pt x="324" y="141"/>
                    </a:cubicBezTo>
                    <a:cubicBezTo>
                      <a:pt x="319" y="148"/>
                      <a:pt x="319" y="146"/>
                      <a:pt x="312" y="143"/>
                    </a:cubicBezTo>
                    <a:cubicBezTo>
                      <a:pt x="312" y="147"/>
                      <a:pt x="310" y="148"/>
                      <a:pt x="308" y="149"/>
                    </a:cubicBezTo>
                    <a:cubicBezTo>
                      <a:pt x="305" y="141"/>
                      <a:pt x="284" y="148"/>
                      <a:pt x="283" y="137"/>
                    </a:cubicBezTo>
                    <a:cubicBezTo>
                      <a:pt x="278" y="137"/>
                      <a:pt x="280" y="145"/>
                      <a:pt x="275" y="145"/>
                    </a:cubicBezTo>
                    <a:cubicBezTo>
                      <a:pt x="273" y="140"/>
                      <a:pt x="271" y="139"/>
                      <a:pt x="265" y="141"/>
                    </a:cubicBezTo>
                    <a:cubicBezTo>
                      <a:pt x="265" y="144"/>
                      <a:pt x="265" y="147"/>
                      <a:pt x="265" y="149"/>
                    </a:cubicBezTo>
                    <a:cubicBezTo>
                      <a:pt x="263" y="149"/>
                      <a:pt x="261" y="149"/>
                      <a:pt x="259" y="149"/>
                    </a:cubicBezTo>
                    <a:cubicBezTo>
                      <a:pt x="256" y="143"/>
                      <a:pt x="270" y="139"/>
                      <a:pt x="259" y="137"/>
                    </a:cubicBezTo>
                    <a:cubicBezTo>
                      <a:pt x="264" y="142"/>
                      <a:pt x="256" y="142"/>
                      <a:pt x="253" y="145"/>
                    </a:cubicBezTo>
                    <a:cubicBezTo>
                      <a:pt x="255" y="139"/>
                      <a:pt x="246" y="142"/>
                      <a:pt x="245" y="139"/>
                    </a:cubicBezTo>
                    <a:cubicBezTo>
                      <a:pt x="245" y="144"/>
                      <a:pt x="242" y="147"/>
                      <a:pt x="237" y="147"/>
                    </a:cubicBezTo>
                    <a:cubicBezTo>
                      <a:pt x="236" y="144"/>
                      <a:pt x="234" y="144"/>
                      <a:pt x="233" y="141"/>
                    </a:cubicBezTo>
                    <a:cubicBezTo>
                      <a:pt x="236" y="141"/>
                      <a:pt x="240" y="141"/>
                      <a:pt x="239" y="137"/>
                    </a:cubicBezTo>
                    <a:cubicBezTo>
                      <a:pt x="232" y="140"/>
                      <a:pt x="226" y="140"/>
                      <a:pt x="227" y="135"/>
                    </a:cubicBezTo>
                    <a:cubicBezTo>
                      <a:pt x="223" y="141"/>
                      <a:pt x="213" y="140"/>
                      <a:pt x="209" y="145"/>
                    </a:cubicBezTo>
                    <a:cubicBezTo>
                      <a:pt x="208" y="141"/>
                      <a:pt x="219" y="134"/>
                      <a:pt x="209" y="133"/>
                    </a:cubicBezTo>
                    <a:cubicBezTo>
                      <a:pt x="209" y="135"/>
                      <a:pt x="210" y="136"/>
                      <a:pt x="211" y="137"/>
                    </a:cubicBezTo>
                    <a:cubicBezTo>
                      <a:pt x="204" y="138"/>
                      <a:pt x="203" y="134"/>
                      <a:pt x="199" y="133"/>
                    </a:cubicBezTo>
                    <a:cubicBezTo>
                      <a:pt x="202" y="137"/>
                      <a:pt x="197" y="137"/>
                      <a:pt x="199" y="143"/>
                    </a:cubicBezTo>
                    <a:cubicBezTo>
                      <a:pt x="190" y="142"/>
                      <a:pt x="183" y="138"/>
                      <a:pt x="178" y="133"/>
                    </a:cubicBezTo>
                    <a:cubicBezTo>
                      <a:pt x="175" y="136"/>
                      <a:pt x="170" y="138"/>
                      <a:pt x="166" y="141"/>
                    </a:cubicBezTo>
                    <a:cubicBezTo>
                      <a:pt x="170" y="142"/>
                      <a:pt x="170" y="144"/>
                      <a:pt x="168" y="147"/>
                    </a:cubicBezTo>
                    <a:cubicBezTo>
                      <a:pt x="164" y="147"/>
                      <a:pt x="160" y="147"/>
                      <a:pt x="156" y="147"/>
                    </a:cubicBezTo>
                    <a:cubicBezTo>
                      <a:pt x="154" y="139"/>
                      <a:pt x="164" y="141"/>
                      <a:pt x="164" y="135"/>
                    </a:cubicBezTo>
                    <a:cubicBezTo>
                      <a:pt x="162" y="135"/>
                      <a:pt x="162" y="134"/>
                      <a:pt x="160" y="133"/>
                    </a:cubicBezTo>
                    <a:cubicBezTo>
                      <a:pt x="159" y="145"/>
                      <a:pt x="148" y="141"/>
                      <a:pt x="144" y="135"/>
                    </a:cubicBezTo>
                    <a:cubicBezTo>
                      <a:pt x="144" y="138"/>
                      <a:pt x="144" y="141"/>
                      <a:pt x="144" y="143"/>
                    </a:cubicBezTo>
                    <a:cubicBezTo>
                      <a:pt x="140" y="143"/>
                      <a:pt x="138" y="144"/>
                      <a:pt x="136" y="145"/>
                    </a:cubicBezTo>
                    <a:cubicBezTo>
                      <a:pt x="136" y="124"/>
                      <a:pt x="111" y="121"/>
                      <a:pt x="98" y="119"/>
                    </a:cubicBezTo>
                    <a:cubicBezTo>
                      <a:pt x="98" y="121"/>
                      <a:pt x="106" y="127"/>
                      <a:pt x="100" y="129"/>
                    </a:cubicBezTo>
                    <a:cubicBezTo>
                      <a:pt x="100" y="120"/>
                      <a:pt x="89" y="119"/>
                      <a:pt x="83" y="121"/>
                    </a:cubicBezTo>
                    <a:cubicBezTo>
                      <a:pt x="84" y="116"/>
                      <a:pt x="83" y="113"/>
                      <a:pt x="79" y="113"/>
                    </a:cubicBezTo>
                    <a:cubicBezTo>
                      <a:pt x="81" y="118"/>
                      <a:pt x="81" y="118"/>
                      <a:pt x="81" y="127"/>
                    </a:cubicBezTo>
                    <a:cubicBezTo>
                      <a:pt x="73" y="127"/>
                      <a:pt x="73" y="135"/>
                      <a:pt x="71" y="141"/>
                    </a:cubicBezTo>
                    <a:cubicBezTo>
                      <a:pt x="75" y="141"/>
                      <a:pt x="78" y="141"/>
                      <a:pt x="81" y="141"/>
                    </a:cubicBezTo>
                    <a:cubicBezTo>
                      <a:pt x="81" y="139"/>
                      <a:pt x="79" y="138"/>
                      <a:pt x="79" y="135"/>
                    </a:cubicBezTo>
                    <a:cubicBezTo>
                      <a:pt x="83" y="133"/>
                      <a:pt x="90" y="138"/>
                      <a:pt x="85" y="139"/>
                    </a:cubicBezTo>
                    <a:cubicBezTo>
                      <a:pt x="82" y="134"/>
                      <a:pt x="87" y="141"/>
                      <a:pt x="85" y="145"/>
                    </a:cubicBezTo>
                    <a:cubicBezTo>
                      <a:pt x="77" y="146"/>
                      <a:pt x="78" y="143"/>
                      <a:pt x="71" y="145"/>
                    </a:cubicBezTo>
                    <a:cubicBezTo>
                      <a:pt x="65" y="137"/>
                      <a:pt x="71" y="129"/>
                      <a:pt x="69" y="123"/>
                    </a:cubicBezTo>
                    <a:cubicBezTo>
                      <a:pt x="66" y="125"/>
                      <a:pt x="67" y="131"/>
                      <a:pt x="59" y="129"/>
                    </a:cubicBezTo>
                    <a:cubicBezTo>
                      <a:pt x="58" y="121"/>
                      <a:pt x="53" y="116"/>
                      <a:pt x="49" y="111"/>
                    </a:cubicBezTo>
                    <a:cubicBezTo>
                      <a:pt x="47" y="118"/>
                      <a:pt x="51" y="121"/>
                      <a:pt x="53" y="129"/>
                    </a:cubicBezTo>
                    <a:cubicBezTo>
                      <a:pt x="47" y="127"/>
                      <a:pt x="48" y="132"/>
                      <a:pt x="43" y="131"/>
                    </a:cubicBezTo>
                    <a:cubicBezTo>
                      <a:pt x="42" y="126"/>
                      <a:pt x="47" y="127"/>
                      <a:pt x="47" y="123"/>
                    </a:cubicBezTo>
                    <a:cubicBezTo>
                      <a:pt x="39" y="122"/>
                      <a:pt x="33" y="120"/>
                      <a:pt x="25" y="119"/>
                    </a:cubicBezTo>
                    <a:cubicBezTo>
                      <a:pt x="25" y="116"/>
                      <a:pt x="24" y="112"/>
                      <a:pt x="27" y="111"/>
                    </a:cubicBezTo>
                    <a:cubicBezTo>
                      <a:pt x="29" y="114"/>
                      <a:pt x="35" y="114"/>
                      <a:pt x="37" y="117"/>
                    </a:cubicBezTo>
                    <a:cubicBezTo>
                      <a:pt x="31" y="110"/>
                      <a:pt x="36" y="113"/>
                      <a:pt x="39" y="111"/>
                    </a:cubicBezTo>
                    <a:cubicBezTo>
                      <a:pt x="35" y="106"/>
                      <a:pt x="33" y="98"/>
                      <a:pt x="25" y="97"/>
                    </a:cubicBezTo>
                    <a:cubicBezTo>
                      <a:pt x="25" y="99"/>
                      <a:pt x="26" y="99"/>
                      <a:pt x="27" y="101"/>
                    </a:cubicBezTo>
                    <a:cubicBezTo>
                      <a:pt x="18" y="100"/>
                      <a:pt x="22" y="94"/>
                      <a:pt x="19" y="91"/>
                    </a:cubicBezTo>
                    <a:cubicBezTo>
                      <a:pt x="14" y="91"/>
                      <a:pt x="18" y="99"/>
                      <a:pt x="17" y="103"/>
                    </a:cubicBezTo>
                    <a:cubicBezTo>
                      <a:pt x="7" y="101"/>
                      <a:pt x="8" y="98"/>
                      <a:pt x="3" y="95"/>
                    </a:cubicBezTo>
                    <a:cubicBezTo>
                      <a:pt x="5" y="94"/>
                      <a:pt x="7" y="93"/>
                      <a:pt x="9" y="91"/>
                    </a:cubicBezTo>
                    <a:cubicBezTo>
                      <a:pt x="5" y="91"/>
                      <a:pt x="2" y="90"/>
                      <a:pt x="1" y="89"/>
                    </a:cubicBezTo>
                    <a:cubicBezTo>
                      <a:pt x="0" y="85"/>
                      <a:pt x="3" y="84"/>
                      <a:pt x="3" y="81"/>
                    </a:cubicBezTo>
                    <a:cubicBezTo>
                      <a:pt x="11" y="85"/>
                      <a:pt x="16" y="76"/>
                      <a:pt x="19" y="69"/>
                    </a:cubicBezTo>
                    <a:cubicBezTo>
                      <a:pt x="21" y="75"/>
                      <a:pt x="18" y="74"/>
                      <a:pt x="19" y="83"/>
                    </a:cubicBezTo>
                    <a:cubicBezTo>
                      <a:pt x="14" y="81"/>
                      <a:pt x="10" y="89"/>
                      <a:pt x="15" y="91"/>
                    </a:cubicBezTo>
                    <a:cubicBezTo>
                      <a:pt x="14" y="83"/>
                      <a:pt x="21" y="84"/>
                      <a:pt x="23" y="89"/>
                    </a:cubicBezTo>
                    <a:cubicBezTo>
                      <a:pt x="24" y="77"/>
                      <a:pt x="20" y="65"/>
                      <a:pt x="29" y="60"/>
                    </a:cubicBezTo>
                    <a:cubicBezTo>
                      <a:pt x="26" y="63"/>
                      <a:pt x="22" y="62"/>
                      <a:pt x="23" y="56"/>
                    </a:cubicBezTo>
                    <a:cubicBezTo>
                      <a:pt x="36" y="61"/>
                      <a:pt x="20" y="53"/>
                      <a:pt x="27" y="48"/>
                    </a:cubicBezTo>
                    <a:cubicBezTo>
                      <a:pt x="29" y="55"/>
                      <a:pt x="37" y="56"/>
                      <a:pt x="43" y="58"/>
                    </a:cubicBezTo>
                    <a:cubicBezTo>
                      <a:pt x="48" y="46"/>
                      <a:pt x="52" y="41"/>
                      <a:pt x="53" y="30"/>
                    </a:cubicBezTo>
                    <a:cubicBezTo>
                      <a:pt x="55" y="34"/>
                      <a:pt x="55" y="40"/>
                      <a:pt x="63" y="38"/>
                    </a:cubicBezTo>
                    <a:cubicBezTo>
                      <a:pt x="59" y="28"/>
                      <a:pt x="67" y="34"/>
                      <a:pt x="69" y="26"/>
                    </a:cubicBezTo>
                    <a:cubicBezTo>
                      <a:pt x="70" y="28"/>
                      <a:pt x="71" y="28"/>
                      <a:pt x="73" y="28"/>
                    </a:cubicBezTo>
                    <a:cubicBezTo>
                      <a:pt x="68" y="36"/>
                      <a:pt x="66" y="37"/>
                      <a:pt x="63" y="44"/>
                    </a:cubicBezTo>
                    <a:cubicBezTo>
                      <a:pt x="68" y="43"/>
                      <a:pt x="71" y="40"/>
                      <a:pt x="73" y="36"/>
                    </a:cubicBezTo>
                    <a:cubicBezTo>
                      <a:pt x="79" y="45"/>
                      <a:pt x="86" y="37"/>
                      <a:pt x="89" y="32"/>
                    </a:cubicBezTo>
                    <a:cubicBezTo>
                      <a:pt x="90" y="35"/>
                      <a:pt x="93" y="34"/>
                      <a:pt x="96" y="34"/>
                    </a:cubicBezTo>
                    <a:cubicBezTo>
                      <a:pt x="97" y="43"/>
                      <a:pt x="89" y="42"/>
                      <a:pt x="87" y="48"/>
                    </a:cubicBezTo>
                    <a:cubicBezTo>
                      <a:pt x="97" y="51"/>
                      <a:pt x="94" y="41"/>
                      <a:pt x="100" y="40"/>
                    </a:cubicBezTo>
                    <a:cubicBezTo>
                      <a:pt x="100" y="43"/>
                      <a:pt x="103" y="42"/>
                      <a:pt x="104" y="44"/>
                    </a:cubicBezTo>
                    <a:cubicBezTo>
                      <a:pt x="98" y="41"/>
                      <a:pt x="95" y="50"/>
                      <a:pt x="100" y="50"/>
                    </a:cubicBezTo>
                    <a:cubicBezTo>
                      <a:pt x="100" y="40"/>
                      <a:pt x="104" y="51"/>
                      <a:pt x="106" y="52"/>
                    </a:cubicBezTo>
                    <a:cubicBezTo>
                      <a:pt x="106" y="44"/>
                      <a:pt x="119" y="20"/>
                      <a:pt x="122" y="36"/>
                    </a:cubicBezTo>
                    <a:cubicBezTo>
                      <a:pt x="121" y="34"/>
                      <a:pt x="120" y="33"/>
                      <a:pt x="118" y="32"/>
                    </a:cubicBezTo>
                    <a:cubicBezTo>
                      <a:pt x="121" y="39"/>
                      <a:pt x="108" y="40"/>
                      <a:pt x="116" y="44"/>
                    </a:cubicBezTo>
                    <a:cubicBezTo>
                      <a:pt x="124" y="41"/>
                      <a:pt x="132" y="32"/>
                      <a:pt x="140" y="40"/>
                    </a:cubicBezTo>
                    <a:cubicBezTo>
                      <a:pt x="140" y="38"/>
                      <a:pt x="142" y="38"/>
                      <a:pt x="142" y="36"/>
                    </a:cubicBezTo>
                    <a:cubicBezTo>
                      <a:pt x="133" y="37"/>
                      <a:pt x="142" y="29"/>
                      <a:pt x="142" y="26"/>
                    </a:cubicBezTo>
                    <a:cubicBezTo>
                      <a:pt x="146" y="26"/>
                      <a:pt x="146" y="28"/>
                      <a:pt x="150" y="28"/>
                    </a:cubicBezTo>
                    <a:cubicBezTo>
                      <a:pt x="151" y="32"/>
                      <a:pt x="144" y="37"/>
                      <a:pt x="150" y="38"/>
                    </a:cubicBezTo>
                    <a:cubicBezTo>
                      <a:pt x="154" y="34"/>
                      <a:pt x="161" y="26"/>
                      <a:pt x="166" y="34"/>
                    </a:cubicBezTo>
                    <a:cubicBezTo>
                      <a:pt x="163" y="40"/>
                      <a:pt x="158" y="44"/>
                      <a:pt x="156" y="50"/>
                    </a:cubicBezTo>
                    <a:cubicBezTo>
                      <a:pt x="170" y="45"/>
                      <a:pt x="165" y="23"/>
                      <a:pt x="182" y="28"/>
                    </a:cubicBezTo>
                    <a:cubicBezTo>
                      <a:pt x="184" y="36"/>
                      <a:pt x="176" y="32"/>
                      <a:pt x="174" y="36"/>
                    </a:cubicBezTo>
                    <a:cubicBezTo>
                      <a:pt x="177" y="38"/>
                      <a:pt x="182" y="46"/>
                      <a:pt x="184" y="40"/>
                    </a:cubicBezTo>
                    <a:cubicBezTo>
                      <a:pt x="173" y="38"/>
                      <a:pt x="195" y="30"/>
                      <a:pt x="182" y="26"/>
                    </a:cubicBezTo>
                    <a:cubicBezTo>
                      <a:pt x="189" y="26"/>
                      <a:pt x="184" y="13"/>
                      <a:pt x="192" y="14"/>
                    </a:cubicBezTo>
                    <a:cubicBezTo>
                      <a:pt x="191" y="22"/>
                      <a:pt x="197" y="23"/>
                      <a:pt x="199" y="28"/>
                    </a:cubicBezTo>
                    <a:cubicBezTo>
                      <a:pt x="200" y="18"/>
                      <a:pt x="203" y="20"/>
                      <a:pt x="209" y="4"/>
                    </a:cubicBezTo>
                    <a:cubicBezTo>
                      <a:pt x="209" y="6"/>
                      <a:pt x="211" y="5"/>
                      <a:pt x="213" y="4"/>
                    </a:cubicBezTo>
                    <a:cubicBezTo>
                      <a:pt x="215" y="11"/>
                      <a:pt x="220" y="22"/>
                      <a:pt x="213" y="22"/>
                    </a:cubicBezTo>
                    <a:cubicBezTo>
                      <a:pt x="206" y="23"/>
                      <a:pt x="218" y="16"/>
                      <a:pt x="211" y="16"/>
                    </a:cubicBezTo>
                    <a:cubicBezTo>
                      <a:pt x="209" y="16"/>
                      <a:pt x="208" y="16"/>
                      <a:pt x="207" y="16"/>
                    </a:cubicBezTo>
                    <a:cubicBezTo>
                      <a:pt x="210" y="24"/>
                      <a:pt x="205" y="19"/>
                      <a:pt x="205" y="26"/>
                    </a:cubicBezTo>
                    <a:cubicBezTo>
                      <a:pt x="213" y="19"/>
                      <a:pt x="209" y="32"/>
                      <a:pt x="211" y="32"/>
                    </a:cubicBezTo>
                    <a:cubicBezTo>
                      <a:pt x="216" y="34"/>
                      <a:pt x="215" y="28"/>
                      <a:pt x="219" y="28"/>
                    </a:cubicBezTo>
                    <a:cubicBezTo>
                      <a:pt x="224" y="32"/>
                      <a:pt x="219" y="35"/>
                      <a:pt x="223" y="38"/>
                    </a:cubicBezTo>
                    <a:cubicBezTo>
                      <a:pt x="230" y="34"/>
                      <a:pt x="223" y="27"/>
                      <a:pt x="227" y="20"/>
                    </a:cubicBezTo>
                    <a:cubicBezTo>
                      <a:pt x="227" y="27"/>
                      <a:pt x="233" y="16"/>
                      <a:pt x="233" y="22"/>
                    </a:cubicBezTo>
                    <a:cubicBezTo>
                      <a:pt x="225" y="24"/>
                      <a:pt x="231" y="37"/>
                      <a:pt x="231" y="38"/>
                    </a:cubicBezTo>
                    <a:cubicBezTo>
                      <a:pt x="233" y="36"/>
                      <a:pt x="238" y="36"/>
                      <a:pt x="243" y="36"/>
                    </a:cubicBezTo>
                    <a:cubicBezTo>
                      <a:pt x="245" y="31"/>
                      <a:pt x="246" y="25"/>
                      <a:pt x="249" y="20"/>
                    </a:cubicBezTo>
                    <a:cubicBezTo>
                      <a:pt x="248" y="30"/>
                      <a:pt x="260" y="28"/>
                      <a:pt x="263" y="34"/>
                    </a:cubicBezTo>
                    <a:cubicBezTo>
                      <a:pt x="273" y="28"/>
                      <a:pt x="275" y="21"/>
                      <a:pt x="279" y="14"/>
                    </a:cubicBezTo>
                    <a:cubicBezTo>
                      <a:pt x="280" y="17"/>
                      <a:pt x="286" y="16"/>
                      <a:pt x="283" y="22"/>
                    </a:cubicBezTo>
                    <a:cubicBezTo>
                      <a:pt x="279" y="22"/>
                      <a:pt x="276" y="23"/>
                      <a:pt x="275" y="26"/>
                    </a:cubicBezTo>
                    <a:cubicBezTo>
                      <a:pt x="282" y="25"/>
                      <a:pt x="270" y="32"/>
                      <a:pt x="277" y="32"/>
                    </a:cubicBezTo>
                    <a:cubicBezTo>
                      <a:pt x="283" y="26"/>
                      <a:pt x="285" y="13"/>
                      <a:pt x="291" y="18"/>
                    </a:cubicBezTo>
                    <a:cubicBezTo>
                      <a:pt x="292" y="15"/>
                      <a:pt x="291" y="12"/>
                      <a:pt x="289" y="10"/>
                    </a:cubicBezTo>
                    <a:cubicBezTo>
                      <a:pt x="292" y="10"/>
                      <a:pt x="295" y="10"/>
                      <a:pt x="297" y="10"/>
                    </a:cubicBezTo>
                    <a:cubicBezTo>
                      <a:pt x="291" y="20"/>
                      <a:pt x="304" y="21"/>
                      <a:pt x="308" y="28"/>
                    </a:cubicBezTo>
                    <a:cubicBezTo>
                      <a:pt x="310" y="27"/>
                      <a:pt x="312" y="26"/>
                      <a:pt x="314" y="24"/>
                    </a:cubicBezTo>
                    <a:cubicBezTo>
                      <a:pt x="311" y="24"/>
                      <a:pt x="309" y="23"/>
                      <a:pt x="310" y="20"/>
                    </a:cubicBezTo>
                    <a:cubicBezTo>
                      <a:pt x="314" y="21"/>
                      <a:pt x="317" y="20"/>
                      <a:pt x="320" y="18"/>
                    </a:cubicBezTo>
                    <a:cubicBezTo>
                      <a:pt x="319" y="27"/>
                      <a:pt x="319" y="38"/>
                      <a:pt x="328" y="32"/>
                    </a:cubicBezTo>
                    <a:cubicBezTo>
                      <a:pt x="327" y="37"/>
                      <a:pt x="325" y="39"/>
                      <a:pt x="330" y="42"/>
                    </a:cubicBezTo>
                    <a:cubicBezTo>
                      <a:pt x="331" y="38"/>
                      <a:pt x="324" y="36"/>
                      <a:pt x="332" y="36"/>
                    </a:cubicBezTo>
                    <a:cubicBezTo>
                      <a:pt x="339" y="37"/>
                      <a:pt x="327" y="44"/>
                      <a:pt x="334" y="44"/>
                    </a:cubicBezTo>
                    <a:cubicBezTo>
                      <a:pt x="334" y="42"/>
                      <a:pt x="337" y="42"/>
                      <a:pt x="338" y="40"/>
                    </a:cubicBezTo>
                    <a:cubicBezTo>
                      <a:pt x="334" y="37"/>
                      <a:pt x="336" y="28"/>
                      <a:pt x="340" y="26"/>
                    </a:cubicBezTo>
                    <a:cubicBezTo>
                      <a:pt x="339" y="31"/>
                      <a:pt x="348" y="42"/>
                      <a:pt x="354" y="38"/>
                    </a:cubicBezTo>
                    <a:cubicBezTo>
                      <a:pt x="353" y="34"/>
                      <a:pt x="346" y="37"/>
                      <a:pt x="348" y="30"/>
                    </a:cubicBezTo>
                    <a:cubicBezTo>
                      <a:pt x="353" y="33"/>
                      <a:pt x="356" y="25"/>
                      <a:pt x="356" y="30"/>
                    </a:cubicBezTo>
                    <a:cubicBezTo>
                      <a:pt x="354" y="30"/>
                      <a:pt x="353" y="34"/>
                      <a:pt x="356" y="34"/>
                    </a:cubicBezTo>
                    <a:cubicBezTo>
                      <a:pt x="366" y="34"/>
                      <a:pt x="365" y="21"/>
                      <a:pt x="370" y="22"/>
                    </a:cubicBezTo>
                    <a:cubicBezTo>
                      <a:pt x="366" y="20"/>
                      <a:pt x="364" y="13"/>
                      <a:pt x="370" y="12"/>
                    </a:cubicBezTo>
                    <a:cubicBezTo>
                      <a:pt x="373" y="18"/>
                      <a:pt x="376" y="23"/>
                      <a:pt x="380" y="26"/>
                    </a:cubicBezTo>
                    <a:cubicBezTo>
                      <a:pt x="375" y="25"/>
                      <a:pt x="372" y="35"/>
                      <a:pt x="376" y="36"/>
                    </a:cubicBezTo>
                    <a:cubicBezTo>
                      <a:pt x="378" y="30"/>
                      <a:pt x="387" y="21"/>
                      <a:pt x="390" y="24"/>
                    </a:cubicBezTo>
                    <a:cubicBezTo>
                      <a:pt x="394" y="42"/>
                      <a:pt x="412" y="18"/>
                      <a:pt x="425" y="24"/>
                    </a:cubicBezTo>
                    <a:cubicBezTo>
                      <a:pt x="416" y="20"/>
                      <a:pt x="418" y="37"/>
                      <a:pt x="419" y="36"/>
                    </a:cubicBezTo>
                    <a:cubicBezTo>
                      <a:pt x="424" y="25"/>
                      <a:pt x="423" y="31"/>
                      <a:pt x="431" y="24"/>
                    </a:cubicBezTo>
                    <a:cubicBezTo>
                      <a:pt x="430" y="29"/>
                      <a:pt x="430" y="34"/>
                      <a:pt x="435" y="34"/>
                    </a:cubicBezTo>
                    <a:cubicBezTo>
                      <a:pt x="437" y="27"/>
                      <a:pt x="437" y="29"/>
                      <a:pt x="445" y="30"/>
                    </a:cubicBezTo>
                    <a:cubicBezTo>
                      <a:pt x="445" y="27"/>
                      <a:pt x="446" y="23"/>
                      <a:pt x="443" y="22"/>
                    </a:cubicBezTo>
                    <a:cubicBezTo>
                      <a:pt x="442" y="25"/>
                      <a:pt x="440" y="26"/>
                      <a:pt x="437" y="26"/>
                    </a:cubicBezTo>
                    <a:cubicBezTo>
                      <a:pt x="441" y="22"/>
                      <a:pt x="440" y="13"/>
                      <a:pt x="447" y="12"/>
                    </a:cubicBezTo>
                    <a:cubicBezTo>
                      <a:pt x="447" y="24"/>
                      <a:pt x="453" y="20"/>
                      <a:pt x="455" y="28"/>
                    </a:cubicBezTo>
                    <a:cubicBezTo>
                      <a:pt x="451" y="34"/>
                      <a:pt x="449" y="23"/>
                      <a:pt x="447" y="28"/>
                    </a:cubicBezTo>
                    <a:cubicBezTo>
                      <a:pt x="445" y="36"/>
                      <a:pt x="453" y="36"/>
                      <a:pt x="455" y="40"/>
                    </a:cubicBezTo>
                    <a:cubicBezTo>
                      <a:pt x="465" y="36"/>
                      <a:pt x="461" y="12"/>
                      <a:pt x="451" y="20"/>
                    </a:cubicBezTo>
                    <a:cubicBezTo>
                      <a:pt x="451" y="13"/>
                      <a:pt x="455" y="0"/>
                      <a:pt x="461" y="6"/>
                    </a:cubicBezTo>
                    <a:cubicBezTo>
                      <a:pt x="456" y="19"/>
                      <a:pt x="492" y="34"/>
                      <a:pt x="467" y="38"/>
                    </a:cubicBezTo>
                    <a:cubicBezTo>
                      <a:pt x="465" y="46"/>
                      <a:pt x="470" y="47"/>
                      <a:pt x="473" y="50"/>
                    </a:cubicBezTo>
                    <a:cubicBezTo>
                      <a:pt x="482" y="42"/>
                      <a:pt x="483" y="37"/>
                      <a:pt x="487" y="28"/>
                    </a:cubicBezTo>
                    <a:cubicBezTo>
                      <a:pt x="485" y="28"/>
                      <a:pt x="482" y="28"/>
                      <a:pt x="479" y="28"/>
                    </a:cubicBezTo>
                    <a:cubicBezTo>
                      <a:pt x="479" y="25"/>
                      <a:pt x="479" y="23"/>
                      <a:pt x="479" y="20"/>
                    </a:cubicBezTo>
                    <a:cubicBezTo>
                      <a:pt x="485" y="19"/>
                      <a:pt x="487" y="22"/>
                      <a:pt x="491" y="22"/>
                    </a:cubicBezTo>
                    <a:cubicBezTo>
                      <a:pt x="491" y="28"/>
                      <a:pt x="495" y="26"/>
                      <a:pt x="491" y="30"/>
                    </a:cubicBezTo>
                    <a:cubicBezTo>
                      <a:pt x="496" y="27"/>
                      <a:pt x="498" y="38"/>
                      <a:pt x="499" y="32"/>
                    </a:cubicBezTo>
                    <a:cubicBezTo>
                      <a:pt x="500" y="29"/>
                      <a:pt x="492" y="27"/>
                      <a:pt x="497" y="26"/>
                    </a:cubicBezTo>
                    <a:cubicBezTo>
                      <a:pt x="498" y="29"/>
                      <a:pt x="502" y="28"/>
                      <a:pt x="503" y="30"/>
                    </a:cubicBezTo>
                    <a:close/>
                    <a:moveTo>
                      <a:pt x="287" y="28"/>
                    </a:moveTo>
                    <a:cubicBezTo>
                      <a:pt x="295" y="30"/>
                      <a:pt x="293" y="23"/>
                      <a:pt x="299" y="24"/>
                    </a:cubicBezTo>
                    <a:cubicBezTo>
                      <a:pt x="298" y="16"/>
                      <a:pt x="286" y="21"/>
                      <a:pt x="287" y="28"/>
                    </a:cubicBezTo>
                    <a:close/>
                    <a:moveTo>
                      <a:pt x="556" y="38"/>
                    </a:moveTo>
                    <a:cubicBezTo>
                      <a:pt x="550" y="36"/>
                      <a:pt x="559" y="31"/>
                      <a:pt x="554" y="28"/>
                    </a:cubicBezTo>
                    <a:cubicBezTo>
                      <a:pt x="548" y="32"/>
                      <a:pt x="540" y="33"/>
                      <a:pt x="538" y="40"/>
                    </a:cubicBezTo>
                    <a:cubicBezTo>
                      <a:pt x="544" y="40"/>
                      <a:pt x="551" y="30"/>
                      <a:pt x="550" y="44"/>
                    </a:cubicBezTo>
                    <a:cubicBezTo>
                      <a:pt x="557" y="43"/>
                      <a:pt x="559" y="37"/>
                      <a:pt x="560" y="30"/>
                    </a:cubicBezTo>
                    <a:cubicBezTo>
                      <a:pt x="556" y="31"/>
                      <a:pt x="555" y="34"/>
                      <a:pt x="556" y="38"/>
                    </a:cubicBezTo>
                    <a:close/>
                    <a:moveTo>
                      <a:pt x="526" y="32"/>
                    </a:moveTo>
                    <a:cubicBezTo>
                      <a:pt x="530" y="28"/>
                      <a:pt x="519" y="34"/>
                      <a:pt x="516" y="30"/>
                    </a:cubicBezTo>
                    <a:cubicBezTo>
                      <a:pt x="517" y="33"/>
                      <a:pt x="519" y="35"/>
                      <a:pt x="520" y="38"/>
                    </a:cubicBezTo>
                    <a:cubicBezTo>
                      <a:pt x="523" y="38"/>
                      <a:pt x="521" y="32"/>
                      <a:pt x="526" y="32"/>
                    </a:cubicBezTo>
                    <a:close/>
                    <a:moveTo>
                      <a:pt x="302" y="38"/>
                    </a:moveTo>
                    <a:cubicBezTo>
                      <a:pt x="298" y="40"/>
                      <a:pt x="296" y="44"/>
                      <a:pt x="289" y="42"/>
                    </a:cubicBezTo>
                    <a:cubicBezTo>
                      <a:pt x="289" y="44"/>
                      <a:pt x="289" y="46"/>
                      <a:pt x="289" y="48"/>
                    </a:cubicBezTo>
                    <a:cubicBezTo>
                      <a:pt x="298" y="48"/>
                      <a:pt x="300" y="39"/>
                      <a:pt x="306" y="46"/>
                    </a:cubicBezTo>
                    <a:cubicBezTo>
                      <a:pt x="312" y="44"/>
                      <a:pt x="298" y="45"/>
                      <a:pt x="302" y="38"/>
                    </a:cubicBezTo>
                    <a:close/>
                    <a:moveTo>
                      <a:pt x="354" y="50"/>
                    </a:moveTo>
                    <a:cubicBezTo>
                      <a:pt x="360" y="46"/>
                      <a:pt x="344" y="42"/>
                      <a:pt x="342" y="46"/>
                    </a:cubicBezTo>
                    <a:cubicBezTo>
                      <a:pt x="342" y="49"/>
                      <a:pt x="351" y="45"/>
                      <a:pt x="354" y="50"/>
                    </a:cubicBezTo>
                    <a:close/>
                    <a:moveTo>
                      <a:pt x="47" y="60"/>
                    </a:moveTo>
                    <a:cubicBezTo>
                      <a:pt x="41" y="63"/>
                      <a:pt x="40" y="61"/>
                      <a:pt x="33" y="64"/>
                    </a:cubicBezTo>
                    <a:cubicBezTo>
                      <a:pt x="35" y="68"/>
                      <a:pt x="48" y="66"/>
                      <a:pt x="47" y="60"/>
                    </a:cubicBezTo>
                    <a:close/>
                    <a:moveTo>
                      <a:pt x="687" y="109"/>
                    </a:moveTo>
                    <a:cubicBezTo>
                      <a:pt x="686" y="110"/>
                      <a:pt x="684" y="111"/>
                      <a:pt x="681" y="111"/>
                    </a:cubicBezTo>
                    <a:cubicBezTo>
                      <a:pt x="685" y="115"/>
                      <a:pt x="681" y="116"/>
                      <a:pt x="681" y="121"/>
                    </a:cubicBezTo>
                    <a:cubicBezTo>
                      <a:pt x="688" y="122"/>
                      <a:pt x="685" y="112"/>
                      <a:pt x="687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5" name="Freeform 1922"/>
              <p:cNvSpPr/>
              <p:nvPr/>
            </p:nvSpPr>
            <p:spPr bwMode="auto">
              <a:xfrm>
                <a:off x="5096514" y="1072596"/>
                <a:ext cx="17463" cy="20638"/>
              </a:xfrm>
              <a:custGeom>
                <a:avLst/>
                <a:gdLst>
                  <a:gd name="T0" fmla="*/ 6 w 10"/>
                  <a:gd name="T1" fmla="*/ 0 h 12"/>
                  <a:gd name="T2" fmla="*/ 0 w 10"/>
                  <a:gd name="T3" fmla="*/ 12 h 12"/>
                  <a:gd name="T4" fmla="*/ 6 w 10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0" y="0"/>
                      <a:pt x="1" y="7"/>
                      <a:pt x="0" y="12"/>
                    </a:cubicBezTo>
                    <a:cubicBezTo>
                      <a:pt x="10" y="11"/>
                      <a:pt x="2" y="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6" name="Freeform 1923"/>
              <p:cNvSpPr/>
              <p:nvPr/>
            </p:nvSpPr>
            <p:spPr bwMode="auto">
              <a:xfrm>
                <a:off x="4913952" y="1072596"/>
                <a:ext cx="20638" cy="20638"/>
              </a:xfrm>
              <a:custGeom>
                <a:avLst/>
                <a:gdLst>
                  <a:gd name="T0" fmla="*/ 9 w 12"/>
                  <a:gd name="T1" fmla="*/ 0 h 12"/>
                  <a:gd name="T2" fmla="*/ 5 w 12"/>
                  <a:gd name="T3" fmla="*/ 10 h 12"/>
                  <a:gd name="T4" fmla="*/ 7 w 12"/>
                  <a:gd name="T5" fmla="*/ 12 h 12"/>
                  <a:gd name="T6" fmla="*/ 11 w 12"/>
                  <a:gd name="T7" fmla="*/ 12 h 12"/>
                  <a:gd name="T8" fmla="*/ 9 w 12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0"/>
                    </a:moveTo>
                    <a:cubicBezTo>
                      <a:pt x="0" y="2"/>
                      <a:pt x="7" y="8"/>
                      <a:pt x="5" y="10"/>
                    </a:cubicBezTo>
                    <a:cubicBezTo>
                      <a:pt x="4" y="12"/>
                      <a:pt x="6" y="12"/>
                      <a:pt x="7" y="12"/>
                    </a:cubicBezTo>
                    <a:cubicBezTo>
                      <a:pt x="8" y="12"/>
                      <a:pt x="10" y="12"/>
                      <a:pt x="11" y="12"/>
                    </a:cubicBezTo>
                    <a:cubicBezTo>
                      <a:pt x="7" y="7"/>
                      <a:pt x="12" y="6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7" name="Freeform 1924"/>
              <p:cNvSpPr/>
              <p:nvPr/>
            </p:nvSpPr>
            <p:spPr bwMode="auto">
              <a:xfrm>
                <a:off x="5371152" y="1083709"/>
                <a:ext cx="17463" cy="26988"/>
              </a:xfrm>
              <a:custGeom>
                <a:avLst/>
                <a:gdLst>
                  <a:gd name="T0" fmla="*/ 8 w 10"/>
                  <a:gd name="T1" fmla="*/ 6 h 16"/>
                  <a:gd name="T2" fmla="*/ 8 w 10"/>
                  <a:gd name="T3" fmla="*/ 0 h 16"/>
                  <a:gd name="T4" fmla="*/ 0 w 10"/>
                  <a:gd name="T5" fmla="*/ 8 h 16"/>
                  <a:gd name="T6" fmla="*/ 10 w 10"/>
                  <a:gd name="T7" fmla="*/ 4 h 16"/>
                  <a:gd name="T8" fmla="*/ 8 w 10"/>
                  <a:gd name="T9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6">
                    <a:moveTo>
                      <a:pt x="8" y="6"/>
                    </a:moveTo>
                    <a:cubicBezTo>
                      <a:pt x="5" y="5"/>
                      <a:pt x="9" y="3"/>
                      <a:pt x="8" y="0"/>
                    </a:cubicBezTo>
                    <a:cubicBezTo>
                      <a:pt x="3" y="0"/>
                      <a:pt x="1" y="3"/>
                      <a:pt x="0" y="8"/>
                    </a:cubicBezTo>
                    <a:cubicBezTo>
                      <a:pt x="4" y="3"/>
                      <a:pt x="10" y="16"/>
                      <a:pt x="10" y="4"/>
                    </a:cubicBezTo>
                    <a:cubicBezTo>
                      <a:pt x="9" y="4"/>
                      <a:pt x="9" y="5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8" name="Freeform 1925"/>
              <p:cNvSpPr/>
              <p:nvPr/>
            </p:nvSpPr>
            <p:spPr bwMode="auto">
              <a:xfrm>
                <a:off x="5264789" y="1083709"/>
                <a:ext cx="17463" cy="15875"/>
              </a:xfrm>
              <a:custGeom>
                <a:avLst/>
                <a:gdLst>
                  <a:gd name="T0" fmla="*/ 7 w 10"/>
                  <a:gd name="T1" fmla="*/ 0 h 10"/>
                  <a:gd name="T2" fmla="*/ 1 w 10"/>
                  <a:gd name="T3" fmla="*/ 10 h 10"/>
                  <a:gd name="T4" fmla="*/ 7 w 10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0">
                    <a:moveTo>
                      <a:pt x="7" y="0"/>
                    </a:moveTo>
                    <a:cubicBezTo>
                      <a:pt x="3" y="2"/>
                      <a:pt x="0" y="4"/>
                      <a:pt x="1" y="10"/>
                    </a:cubicBezTo>
                    <a:cubicBezTo>
                      <a:pt x="10" y="9"/>
                      <a:pt x="4" y="6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9" name="Freeform 1926"/>
              <p:cNvSpPr/>
              <p:nvPr/>
            </p:nvSpPr>
            <p:spPr bwMode="auto">
              <a:xfrm>
                <a:off x="5113977" y="1086884"/>
                <a:ext cx="23813" cy="20638"/>
              </a:xfrm>
              <a:custGeom>
                <a:avLst/>
                <a:gdLst>
                  <a:gd name="T0" fmla="*/ 8 w 14"/>
                  <a:gd name="T1" fmla="*/ 0 h 12"/>
                  <a:gd name="T2" fmla="*/ 0 w 14"/>
                  <a:gd name="T3" fmla="*/ 0 h 12"/>
                  <a:gd name="T4" fmla="*/ 14 w 14"/>
                  <a:gd name="T5" fmla="*/ 10 h 12"/>
                  <a:gd name="T6" fmla="*/ 14 w 14"/>
                  <a:gd name="T7" fmla="*/ 4 h 12"/>
                  <a:gd name="T8" fmla="*/ 8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8" y="0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5" y="3"/>
                      <a:pt x="4" y="12"/>
                      <a:pt x="14" y="10"/>
                    </a:cubicBezTo>
                    <a:cubicBezTo>
                      <a:pt x="14" y="8"/>
                      <a:pt x="14" y="6"/>
                      <a:pt x="14" y="4"/>
                    </a:cubicBezTo>
                    <a:cubicBezTo>
                      <a:pt x="9" y="5"/>
                      <a:pt x="7" y="8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0" name="Freeform 1927"/>
              <p:cNvSpPr/>
              <p:nvPr/>
            </p:nvSpPr>
            <p:spPr bwMode="auto">
              <a:xfrm>
                <a:off x="4806002" y="1086884"/>
                <a:ext cx="14288" cy="28575"/>
              </a:xfrm>
              <a:custGeom>
                <a:avLst/>
                <a:gdLst>
                  <a:gd name="T0" fmla="*/ 8 w 8"/>
                  <a:gd name="T1" fmla="*/ 6 h 17"/>
                  <a:gd name="T2" fmla="*/ 0 w 8"/>
                  <a:gd name="T3" fmla="*/ 8 h 17"/>
                  <a:gd name="T4" fmla="*/ 6 w 8"/>
                  <a:gd name="T5" fmla="*/ 16 h 17"/>
                  <a:gd name="T6" fmla="*/ 8 w 8"/>
                  <a:gd name="T7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7">
                    <a:moveTo>
                      <a:pt x="8" y="6"/>
                    </a:moveTo>
                    <a:cubicBezTo>
                      <a:pt x="6" y="0"/>
                      <a:pt x="3" y="8"/>
                      <a:pt x="0" y="8"/>
                    </a:cubicBezTo>
                    <a:cubicBezTo>
                      <a:pt x="1" y="12"/>
                      <a:pt x="1" y="17"/>
                      <a:pt x="6" y="16"/>
                    </a:cubicBezTo>
                    <a:cubicBezTo>
                      <a:pt x="5" y="11"/>
                      <a:pt x="4" y="9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1" name="Freeform 1928"/>
              <p:cNvSpPr/>
              <p:nvPr/>
            </p:nvSpPr>
            <p:spPr bwMode="auto">
              <a:xfrm>
                <a:off x="5017139" y="1090059"/>
                <a:ext cx="22225" cy="23813"/>
              </a:xfrm>
              <a:custGeom>
                <a:avLst/>
                <a:gdLst>
                  <a:gd name="T0" fmla="*/ 1 w 13"/>
                  <a:gd name="T1" fmla="*/ 12 h 14"/>
                  <a:gd name="T2" fmla="*/ 13 w 13"/>
                  <a:gd name="T3" fmla="*/ 8 h 14"/>
                  <a:gd name="T4" fmla="*/ 1 w 13"/>
                  <a:gd name="T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4">
                    <a:moveTo>
                      <a:pt x="1" y="12"/>
                    </a:moveTo>
                    <a:cubicBezTo>
                      <a:pt x="9" y="14"/>
                      <a:pt x="7" y="7"/>
                      <a:pt x="13" y="8"/>
                    </a:cubicBezTo>
                    <a:cubicBezTo>
                      <a:pt x="12" y="0"/>
                      <a:pt x="0" y="5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2" name="Freeform 1929"/>
              <p:cNvSpPr/>
              <p:nvPr/>
            </p:nvSpPr>
            <p:spPr bwMode="auto">
              <a:xfrm>
                <a:off x="5452114" y="1110696"/>
                <a:ext cx="38100" cy="26988"/>
              </a:xfrm>
              <a:custGeom>
                <a:avLst/>
                <a:gdLst>
                  <a:gd name="T0" fmla="*/ 18 w 22"/>
                  <a:gd name="T1" fmla="*/ 10 h 16"/>
                  <a:gd name="T2" fmla="*/ 16 w 22"/>
                  <a:gd name="T3" fmla="*/ 0 h 16"/>
                  <a:gd name="T4" fmla="*/ 0 w 22"/>
                  <a:gd name="T5" fmla="*/ 12 h 16"/>
                  <a:gd name="T6" fmla="*/ 12 w 22"/>
                  <a:gd name="T7" fmla="*/ 16 h 16"/>
                  <a:gd name="T8" fmla="*/ 22 w 22"/>
                  <a:gd name="T9" fmla="*/ 2 h 16"/>
                  <a:gd name="T10" fmla="*/ 18 w 22"/>
                  <a:gd name="T11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8" y="10"/>
                    </a:moveTo>
                    <a:cubicBezTo>
                      <a:pt x="12" y="8"/>
                      <a:pt x="21" y="3"/>
                      <a:pt x="16" y="0"/>
                    </a:cubicBezTo>
                    <a:cubicBezTo>
                      <a:pt x="10" y="4"/>
                      <a:pt x="2" y="5"/>
                      <a:pt x="0" y="12"/>
                    </a:cubicBezTo>
                    <a:cubicBezTo>
                      <a:pt x="6" y="12"/>
                      <a:pt x="13" y="2"/>
                      <a:pt x="12" y="16"/>
                    </a:cubicBezTo>
                    <a:cubicBezTo>
                      <a:pt x="19" y="15"/>
                      <a:pt x="21" y="9"/>
                      <a:pt x="22" y="2"/>
                    </a:cubicBezTo>
                    <a:cubicBezTo>
                      <a:pt x="18" y="3"/>
                      <a:pt x="17" y="6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3" name="Freeform 1930"/>
              <p:cNvSpPr/>
              <p:nvPr/>
            </p:nvSpPr>
            <p:spPr bwMode="auto">
              <a:xfrm>
                <a:off x="4583752" y="1105934"/>
                <a:ext cx="20638" cy="33338"/>
              </a:xfrm>
              <a:custGeom>
                <a:avLst/>
                <a:gdLst>
                  <a:gd name="T0" fmla="*/ 10 w 12"/>
                  <a:gd name="T1" fmla="*/ 7 h 20"/>
                  <a:gd name="T2" fmla="*/ 0 w 12"/>
                  <a:gd name="T3" fmla="*/ 9 h 20"/>
                  <a:gd name="T4" fmla="*/ 4 w 12"/>
                  <a:gd name="T5" fmla="*/ 17 h 20"/>
                  <a:gd name="T6" fmla="*/ 10 w 12"/>
                  <a:gd name="T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0">
                    <a:moveTo>
                      <a:pt x="10" y="7"/>
                    </a:moveTo>
                    <a:cubicBezTo>
                      <a:pt x="6" y="0"/>
                      <a:pt x="4" y="11"/>
                      <a:pt x="0" y="9"/>
                    </a:cubicBezTo>
                    <a:cubicBezTo>
                      <a:pt x="3" y="10"/>
                      <a:pt x="0" y="17"/>
                      <a:pt x="4" y="17"/>
                    </a:cubicBezTo>
                    <a:cubicBezTo>
                      <a:pt x="12" y="20"/>
                      <a:pt x="4" y="7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4" name="Freeform 1932"/>
              <p:cNvSpPr/>
              <p:nvPr/>
            </p:nvSpPr>
            <p:spPr bwMode="auto">
              <a:xfrm>
                <a:off x="4536127" y="1163084"/>
                <a:ext cx="22225" cy="25400"/>
              </a:xfrm>
              <a:custGeom>
                <a:avLst/>
                <a:gdLst>
                  <a:gd name="T0" fmla="*/ 6 w 13"/>
                  <a:gd name="T1" fmla="*/ 0 h 15"/>
                  <a:gd name="T2" fmla="*/ 0 w 13"/>
                  <a:gd name="T3" fmla="*/ 13 h 15"/>
                  <a:gd name="T4" fmla="*/ 12 w 13"/>
                  <a:gd name="T5" fmla="*/ 8 h 15"/>
                  <a:gd name="T6" fmla="*/ 6 w 13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5">
                    <a:moveTo>
                      <a:pt x="6" y="0"/>
                    </a:moveTo>
                    <a:cubicBezTo>
                      <a:pt x="13" y="8"/>
                      <a:pt x="0" y="6"/>
                      <a:pt x="0" y="13"/>
                    </a:cubicBezTo>
                    <a:cubicBezTo>
                      <a:pt x="7" y="15"/>
                      <a:pt x="5" y="8"/>
                      <a:pt x="12" y="8"/>
                    </a:cubicBezTo>
                    <a:cubicBezTo>
                      <a:pt x="11" y="5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5" name="Freeform 1933"/>
              <p:cNvSpPr/>
              <p:nvPr/>
            </p:nvSpPr>
            <p:spPr bwMode="auto">
              <a:xfrm>
                <a:off x="4580577" y="1166259"/>
                <a:ext cx="25400" cy="12700"/>
              </a:xfrm>
              <a:custGeom>
                <a:avLst/>
                <a:gdLst>
                  <a:gd name="T0" fmla="*/ 14 w 15"/>
                  <a:gd name="T1" fmla="*/ 0 h 8"/>
                  <a:gd name="T2" fmla="*/ 0 w 15"/>
                  <a:gd name="T3" fmla="*/ 4 h 8"/>
                  <a:gd name="T4" fmla="*/ 14 w 1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14" y="0"/>
                    </a:moveTo>
                    <a:cubicBezTo>
                      <a:pt x="8" y="3"/>
                      <a:pt x="7" y="1"/>
                      <a:pt x="0" y="4"/>
                    </a:cubicBezTo>
                    <a:cubicBezTo>
                      <a:pt x="2" y="8"/>
                      <a:pt x="15" y="6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6" name="Freeform 1934"/>
              <p:cNvSpPr/>
              <p:nvPr/>
            </p:nvSpPr>
            <p:spPr bwMode="auto">
              <a:xfrm>
                <a:off x="4550414" y="1239284"/>
                <a:ext cx="12700" cy="20638"/>
              </a:xfrm>
              <a:custGeom>
                <a:avLst/>
                <a:gdLst>
                  <a:gd name="T0" fmla="*/ 8 w 8"/>
                  <a:gd name="T1" fmla="*/ 2 h 12"/>
                  <a:gd name="T2" fmla="*/ 8 w 8"/>
                  <a:gd name="T3" fmla="*/ 10 h 12"/>
                  <a:gd name="T4" fmla="*/ 8 w 8"/>
                  <a:gd name="T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2">
                    <a:moveTo>
                      <a:pt x="8" y="2"/>
                    </a:moveTo>
                    <a:cubicBezTo>
                      <a:pt x="0" y="0"/>
                      <a:pt x="0" y="12"/>
                      <a:pt x="8" y="10"/>
                    </a:cubicBezTo>
                    <a:cubicBezTo>
                      <a:pt x="8" y="7"/>
                      <a:pt x="8" y="5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7" name="Freeform 1935"/>
              <p:cNvSpPr/>
              <p:nvPr/>
            </p:nvSpPr>
            <p:spPr bwMode="auto">
              <a:xfrm>
                <a:off x="5698177" y="1250396"/>
                <a:ext cx="12700" cy="22225"/>
              </a:xfrm>
              <a:custGeom>
                <a:avLst/>
                <a:gdLst>
                  <a:gd name="T0" fmla="*/ 6 w 7"/>
                  <a:gd name="T1" fmla="*/ 0 h 13"/>
                  <a:gd name="T2" fmla="*/ 0 w 7"/>
                  <a:gd name="T3" fmla="*/ 2 h 13"/>
                  <a:gd name="T4" fmla="*/ 0 w 7"/>
                  <a:gd name="T5" fmla="*/ 12 h 13"/>
                  <a:gd name="T6" fmla="*/ 6 w 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3">
                    <a:moveTo>
                      <a:pt x="6" y="0"/>
                    </a:moveTo>
                    <a:cubicBezTo>
                      <a:pt x="5" y="1"/>
                      <a:pt x="3" y="2"/>
                      <a:pt x="0" y="2"/>
                    </a:cubicBezTo>
                    <a:cubicBezTo>
                      <a:pt x="4" y="6"/>
                      <a:pt x="0" y="7"/>
                      <a:pt x="0" y="12"/>
                    </a:cubicBezTo>
                    <a:cubicBezTo>
                      <a:pt x="7" y="13"/>
                      <a:pt x="4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8" name="Freeform 1937"/>
              <p:cNvSpPr/>
              <p:nvPr/>
            </p:nvSpPr>
            <p:spPr bwMode="auto">
              <a:xfrm>
                <a:off x="4717102" y="1288496"/>
                <a:ext cx="20638" cy="26988"/>
              </a:xfrm>
              <a:custGeom>
                <a:avLst/>
                <a:gdLst>
                  <a:gd name="T0" fmla="*/ 4 w 12"/>
                  <a:gd name="T1" fmla="*/ 0 h 16"/>
                  <a:gd name="T2" fmla="*/ 4 w 12"/>
                  <a:gd name="T3" fmla="*/ 16 h 16"/>
                  <a:gd name="T4" fmla="*/ 4 w 12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4" y="0"/>
                    </a:moveTo>
                    <a:cubicBezTo>
                      <a:pt x="0" y="1"/>
                      <a:pt x="0" y="15"/>
                      <a:pt x="4" y="16"/>
                    </a:cubicBezTo>
                    <a:cubicBezTo>
                      <a:pt x="12" y="13"/>
                      <a:pt x="6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9" name="Freeform 1938"/>
              <p:cNvSpPr/>
              <p:nvPr/>
            </p:nvSpPr>
            <p:spPr bwMode="auto">
              <a:xfrm>
                <a:off x="4494852" y="1288496"/>
                <a:ext cx="28575" cy="17463"/>
              </a:xfrm>
              <a:custGeom>
                <a:avLst/>
                <a:gdLst>
                  <a:gd name="T0" fmla="*/ 5 w 17"/>
                  <a:gd name="T1" fmla="*/ 2 h 10"/>
                  <a:gd name="T2" fmla="*/ 14 w 17"/>
                  <a:gd name="T3" fmla="*/ 8 h 10"/>
                  <a:gd name="T4" fmla="*/ 5 w 17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5" y="2"/>
                    </a:moveTo>
                    <a:cubicBezTo>
                      <a:pt x="0" y="5"/>
                      <a:pt x="8" y="10"/>
                      <a:pt x="14" y="8"/>
                    </a:cubicBezTo>
                    <a:cubicBezTo>
                      <a:pt x="17" y="0"/>
                      <a:pt x="5" y="7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0" name="Freeform 1939"/>
              <p:cNvSpPr/>
              <p:nvPr/>
            </p:nvSpPr>
            <p:spPr bwMode="auto">
              <a:xfrm>
                <a:off x="4601214" y="1298021"/>
                <a:ext cx="31750" cy="20638"/>
              </a:xfrm>
              <a:custGeom>
                <a:avLst/>
                <a:gdLst>
                  <a:gd name="T0" fmla="*/ 6 w 18"/>
                  <a:gd name="T1" fmla="*/ 0 h 12"/>
                  <a:gd name="T2" fmla="*/ 12 w 18"/>
                  <a:gd name="T3" fmla="*/ 12 h 12"/>
                  <a:gd name="T4" fmla="*/ 12 w 18"/>
                  <a:gd name="T5" fmla="*/ 2 h 12"/>
                  <a:gd name="T6" fmla="*/ 6 w 18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cubicBezTo>
                      <a:pt x="0" y="5"/>
                      <a:pt x="11" y="8"/>
                      <a:pt x="12" y="12"/>
                    </a:cubicBezTo>
                    <a:cubicBezTo>
                      <a:pt x="18" y="11"/>
                      <a:pt x="10" y="7"/>
                      <a:pt x="12" y="2"/>
                    </a:cubicBezTo>
                    <a:cubicBezTo>
                      <a:pt x="9" y="4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1" name="Freeform 1940"/>
              <p:cNvSpPr/>
              <p:nvPr/>
            </p:nvSpPr>
            <p:spPr bwMode="auto">
              <a:xfrm>
                <a:off x="5690239" y="1301196"/>
                <a:ext cx="25400" cy="28575"/>
              </a:xfrm>
              <a:custGeom>
                <a:avLst/>
                <a:gdLst>
                  <a:gd name="T0" fmla="*/ 9 w 15"/>
                  <a:gd name="T1" fmla="*/ 0 h 16"/>
                  <a:gd name="T2" fmla="*/ 7 w 15"/>
                  <a:gd name="T3" fmla="*/ 16 h 16"/>
                  <a:gd name="T4" fmla="*/ 15 w 15"/>
                  <a:gd name="T5" fmla="*/ 2 h 16"/>
                  <a:gd name="T6" fmla="*/ 9 w 15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9" y="0"/>
                    </a:moveTo>
                    <a:cubicBezTo>
                      <a:pt x="0" y="1"/>
                      <a:pt x="10" y="9"/>
                      <a:pt x="7" y="16"/>
                    </a:cubicBezTo>
                    <a:cubicBezTo>
                      <a:pt x="11" y="12"/>
                      <a:pt x="15" y="9"/>
                      <a:pt x="15" y="2"/>
                    </a:cubicBezTo>
                    <a:cubicBezTo>
                      <a:pt x="13" y="3"/>
                      <a:pt x="8" y="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2" name="Freeform 1941"/>
              <p:cNvSpPr/>
              <p:nvPr/>
            </p:nvSpPr>
            <p:spPr bwMode="auto">
              <a:xfrm>
                <a:off x="5609277" y="1312309"/>
                <a:ext cx="19050" cy="17463"/>
              </a:xfrm>
              <a:custGeom>
                <a:avLst/>
                <a:gdLst>
                  <a:gd name="T0" fmla="*/ 6 w 11"/>
                  <a:gd name="T1" fmla="*/ 0 h 10"/>
                  <a:gd name="T2" fmla="*/ 0 w 11"/>
                  <a:gd name="T3" fmla="*/ 4 h 10"/>
                  <a:gd name="T4" fmla="*/ 10 w 11"/>
                  <a:gd name="T5" fmla="*/ 2 h 10"/>
                  <a:gd name="T6" fmla="*/ 6 w 11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0">
                    <a:moveTo>
                      <a:pt x="6" y="0"/>
                    </a:moveTo>
                    <a:cubicBezTo>
                      <a:pt x="3" y="1"/>
                      <a:pt x="3" y="4"/>
                      <a:pt x="0" y="4"/>
                    </a:cubicBezTo>
                    <a:cubicBezTo>
                      <a:pt x="1" y="9"/>
                      <a:pt x="11" y="10"/>
                      <a:pt x="10" y="2"/>
                    </a:cubicBezTo>
                    <a:cubicBezTo>
                      <a:pt x="7" y="3"/>
                      <a:pt x="6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3" name="Freeform 1943"/>
              <p:cNvSpPr/>
              <p:nvPr/>
            </p:nvSpPr>
            <p:spPr bwMode="auto">
              <a:xfrm>
                <a:off x="5414014" y="1110696"/>
                <a:ext cx="23813" cy="17463"/>
              </a:xfrm>
              <a:custGeom>
                <a:avLst/>
                <a:gdLst>
                  <a:gd name="T0" fmla="*/ 10 w 14"/>
                  <a:gd name="T1" fmla="*/ 4 h 10"/>
                  <a:gd name="T2" fmla="*/ 0 w 14"/>
                  <a:gd name="T3" fmla="*/ 2 h 10"/>
                  <a:gd name="T4" fmla="*/ 4 w 14"/>
                  <a:gd name="T5" fmla="*/ 10 h 10"/>
                  <a:gd name="T6" fmla="*/ 10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0" y="4"/>
                    </a:moveTo>
                    <a:cubicBezTo>
                      <a:pt x="14" y="0"/>
                      <a:pt x="3" y="6"/>
                      <a:pt x="0" y="2"/>
                    </a:cubicBezTo>
                    <a:cubicBezTo>
                      <a:pt x="1" y="5"/>
                      <a:pt x="3" y="7"/>
                      <a:pt x="4" y="10"/>
                    </a:cubicBezTo>
                    <a:cubicBezTo>
                      <a:pt x="7" y="10"/>
                      <a:pt x="5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4" name="Freeform 1944"/>
              <p:cNvSpPr/>
              <p:nvPr/>
            </p:nvSpPr>
            <p:spPr bwMode="auto">
              <a:xfrm>
                <a:off x="4525014" y="1120221"/>
                <a:ext cx="23813" cy="22225"/>
              </a:xfrm>
              <a:custGeom>
                <a:avLst/>
                <a:gdLst>
                  <a:gd name="T0" fmla="*/ 4 w 13"/>
                  <a:gd name="T1" fmla="*/ 4 h 12"/>
                  <a:gd name="T2" fmla="*/ 12 w 13"/>
                  <a:gd name="T3" fmla="*/ 12 h 12"/>
                  <a:gd name="T4" fmla="*/ 10 w 13"/>
                  <a:gd name="T5" fmla="*/ 0 h 12"/>
                  <a:gd name="T6" fmla="*/ 6 w 13"/>
                  <a:gd name="T7" fmla="*/ 0 h 12"/>
                  <a:gd name="T8" fmla="*/ 4 w 13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4" y="4"/>
                    </a:moveTo>
                    <a:cubicBezTo>
                      <a:pt x="0" y="6"/>
                      <a:pt x="8" y="11"/>
                      <a:pt x="12" y="12"/>
                    </a:cubicBezTo>
                    <a:cubicBezTo>
                      <a:pt x="13" y="6"/>
                      <a:pt x="10" y="5"/>
                      <a:pt x="10" y="0"/>
                    </a:cubicBezTo>
                    <a:cubicBezTo>
                      <a:pt x="8" y="1"/>
                      <a:pt x="6" y="3"/>
                      <a:pt x="6" y="0"/>
                    </a:cubicBezTo>
                    <a:cubicBezTo>
                      <a:pt x="0" y="0"/>
                      <a:pt x="9" y="1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5" name="Freeform 1945"/>
              <p:cNvSpPr/>
              <p:nvPr/>
            </p:nvSpPr>
            <p:spPr bwMode="auto">
              <a:xfrm>
                <a:off x="4490089" y="1124984"/>
                <a:ext cx="26988" cy="39688"/>
              </a:xfrm>
              <a:custGeom>
                <a:avLst/>
                <a:gdLst>
                  <a:gd name="T0" fmla="*/ 4 w 16"/>
                  <a:gd name="T1" fmla="*/ 12 h 23"/>
                  <a:gd name="T2" fmla="*/ 13 w 16"/>
                  <a:gd name="T3" fmla="*/ 18 h 23"/>
                  <a:gd name="T4" fmla="*/ 8 w 16"/>
                  <a:gd name="T5" fmla="*/ 0 h 23"/>
                  <a:gd name="T6" fmla="*/ 0 w 16"/>
                  <a:gd name="T7" fmla="*/ 2 h 23"/>
                  <a:gd name="T8" fmla="*/ 2 w 16"/>
                  <a:gd name="T9" fmla="*/ 18 h 23"/>
                  <a:gd name="T10" fmla="*/ 4 w 16"/>
                  <a:gd name="T1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3">
                    <a:moveTo>
                      <a:pt x="4" y="12"/>
                    </a:moveTo>
                    <a:cubicBezTo>
                      <a:pt x="15" y="11"/>
                      <a:pt x="4" y="19"/>
                      <a:pt x="13" y="18"/>
                    </a:cubicBezTo>
                    <a:cubicBezTo>
                      <a:pt x="16" y="9"/>
                      <a:pt x="11" y="8"/>
                      <a:pt x="8" y="0"/>
                    </a:cubicBezTo>
                    <a:cubicBezTo>
                      <a:pt x="7" y="2"/>
                      <a:pt x="4" y="2"/>
                      <a:pt x="0" y="2"/>
                    </a:cubicBezTo>
                    <a:cubicBezTo>
                      <a:pt x="4" y="7"/>
                      <a:pt x="0" y="17"/>
                      <a:pt x="2" y="18"/>
                    </a:cubicBezTo>
                    <a:cubicBezTo>
                      <a:pt x="5" y="23"/>
                      <a:pt x="2" y="16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6" name="Freeform 1946"/>
              <p:cNvSpPr/>
              <p:nvPr/>
            </p:nvSpPr>
            <p:spPr bwMode="auto">
              <a:xfrm>
                <a:off x="5021902" y="1128159"/>
                <a:ext cx="39688" cy="17463"/>
              </a:xfrm>
              <a:custGeom>
                <a:avLst/>
                <a:gdLst>
                  <a:gd name="T0" fmla="*/ 13 w 23"/>
                  <a:gd name="T1" fmla="*/ 0 h 10"/>
                  <a:gd name="T2" fmla="*/ 0 w 23"/>
                  <a:gd name="T3" fmla="*/ 4 h 10"/>
                  <a:gd name="T4" fmla="*/ 0 w 23"/>
                  <a:gd name="T5" fmla="*/ 10 h 10"/>
                  <a:gd name="T6" fmla="*/ 17 w 23"/>
                  <a:gd name="T7" fmla="*/ 8 h 10"/>
                  <a:gd name="T8" fmla="*/ 13 w 2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0">
                    <a:moveTo>
                      <a:pt x="13" y="0"/>
                    </a:moveTo>
                    <a:cubicBezTo>
                      <a:pt x="9" y="2"/>
                      <a:pt x="7" y="6"/>
                      <a:pt x="0" y="4"/>
                    </a:cubicBezTo>
                    <a:cubicBezTo>
                      <a:pt x="0" y="6"/>
                      <a:pt x="0" y="8"/>
                      <a:pt x="0" y="10"/>
                    </a:cubicBezTo>
                    <a:cubicBezTo>
                      <a:pt x="9" y="10"/>
                      <a:pt x="11" y="1"/>
                      <a:pt x="17" y="8"/>
                    </a:cubicBezTo>
                    <a:cubicBezTo>
                      <a:pt x="23" y="6"/>
                      <a:pt x="9" y="7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7" name="Freeform 1947"/>
              <p:cNvSpPr/>
              <p:nvPr/>
            </p:nvSpPr>
            <p:spPr bwMode="auto">
              <a:xfrm>
                <a:off x="5113977" y="1134509"/>
                <a:ext cx="30163" cy="14288"/>
              </a:xfrm>
              <a:custGeom>
                <a:avLst/>
                <a:gdLst>
                  <a:gd name="T0" fmla="*/ 12 w 18"/>
                  <a:gd name="T1" fmla="*/ 8 h 8"/>
                  <a:gd name="T2" fmla="*/ 0 w 18"/>
                  <a:gd name="T3" fmla="*/ 4 h 8"/>
                  <a:gd name="T4" fmla="*/ 12 w 1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12" y="8"/>
                    </a:moveTo>
                    <a:cubicBezTo>
                      <a:pt x="18" y="4"/>
                      <a:pt x="2" y="0"/>
                      <a:pt x="0" y="4"/>
                    </a:cubicBezTo>
                    <a:cubicBezTo>
                      <a:pt x="0" y="7"/>
                      <a:pt x="9" y="3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8" name="Freeform 1948"/>
              <p:cNvSpPr/>
              <p:nvPr/>
            </p:nvSpPr>
            <p:spPr bwMode="auto">
              <a:xfrm>
                <a:off x="5785489" y="1194834"/>
                <a:ext cx="26988" cy="17463"/>
              </a:xfrm>
              <a:custGeom>
                <a:avLst/>
                <a:gdLst>
                  <a:gd name="T0" fmla="*/ 0 w 15"/>
                  <a:gd name="T1" fmla="*/ 0 h 10"/>
                  <a:gd name="T2" fmla="*/ 10 w 15"/>
                  <a:gd name="T3" fmla="*/ 10 h 10"/>
                  <a:gd name="T4" fmla="*/ 0 w 15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0"/>
                    </a:moveTo>
                    <a:cubicBezTo>
                      <a:pt x="1" y="8"/>
                      <a:pt x="7" y="1"/>
                      <a:pt x="10" y="10"/>
                    </a:cubicBezTo>
                    <a:cubicBezTo>
                      <a:pt x="15" y="5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9" name="Freeform 1950"/>
              <p:cNvSpPr/>
              <p:nvPr/>
            </p:nvSpPr>
            <p:spPr bwMode="auto">
              <a:xfrm>
                <a:off x="4532952" y="1285321"/>
                <a:ext cx="33338" cy="15875"/>
              </a:xfrm>
              <a:custGeom>
                <a:avLst/>
                <a:gdLst>
                  <a:gd name="T0" fmla="*/ 20 w 20"/>
                  <a:gd name="T1" fmla="*/ 0 h 10"/>
                  <a:gd name="T2" fmla="*/ 2 w 20"/>
                  <a:gd name="T3" fmla="*/ 0 h 10"/>
                  <a:gd name="T4" fmla="*/ 10 w 20"/>
                  <a:gd name="T5" fmla="*/ 10 h 10"/>
                  <a:gd name="T6" fmla="*/ 20 w 20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0">
                    <a:moveTo>
                      <a:pt x="20" y="0"/>
                    </a:moveTo>
                    <a:cubicBezTo>
                      <a:pt x="14" y="2"/>
                      <a:pt x="11" y="5"/>
                      <a:pt x="2" y="0"/>
                    </a:cubicBezTo>
                    <a:cubicBezTo>
                      <a:pt x="0" y="8"/>
                      <a:pt x="11" y="2"/>
                      <a:pt x="10" y="10"/>
                    </a:cubicBezTo>
                    <a:cubicBezTo>
                      <a:pt x="11" y="5"/>
                      <a:pt x="19" y="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0" name="Freeform 1951"/>
              <p:cNvSpPr/>
              <p:nvPr/>
            </p:nvSpPr>
            <p:spPr bwMode="auto">
              <a:xfrm>
                <a:off x="5720402" y="1301196"/>
                <a:ext cx="41275" cy="26988"/>
              </a:xfrm>
              <a:custGeom>
                <a:avLst/>
                <a:gdLst>
                  <a:gd name="T0" fmla="*/ 5 w 24"/>
                  <a:gd name="T1" fmla="*/ 14 h 15"/>
                  <a:gd name="T2" fmla="*/ 24 w 24"/>
                  <a:gd name="T3" fmla="*/ 6 h 15"/>
                  <a:gd name="T4" fmla="*/ 13 w 24"/>
                  <a:gd name="T5" fmla="*/ 2 h 15"/>
                  <a:gd name="T6" fmla="*/ 7 w 24"/>
                  <a:gd name="T7" fmla="*/ 12 h 15"/>
                  <a:gd name="T8" fmla="*/ 7 w 24"/>
                  <a:gd name="T9" fmla="*/ 2 h 15"/>
                  <a:gd name="T10" fmla="*/ 5 w 24"/>
                  <a:gd name="T1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5">
                    <a:moveTo>
                      <a:pt x="5" y="14"/>
                    </a:moveTo>
                    <a:cubicBezTo>
                      <a:pt x="19" y="13"/>
                      <a:pt x="16" y="15"/>
                      <a:pt x="24" y="6"/>
                    </a:cubicBezTo>
                    <a:cubicBezTo>
                      <a:pt x="22" y="3"/>
                      <a:pt x="17" y="3"/>
                      <a:pt x="13" y="2"/>
                    </a:cubicBezTo>
                    <a:cubicBezTo>
                      <a:pt x="12" y="6"/>
                      <a:pt x="9" y="8"/>
                      <a:pt x="7" y="12"/>
                    </a:cubicBezTo>
                    <a:cubicBezTo>
                      <a:pt x="1" y="11"/>
                      <a:pt x="10" y="7"/>
                      <a:pt x="7" y="2"/>
                    </a:cubicBezTo>
                    <a:cubicBezTo>
                      <a:pt x="0" y="0"/>
                      <a:pt x="4" y="13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</p:grpSp>
        <p:sp>
          <p:nvSpPr>
            <p:cNvPr id="123" name="文本框 122"/>
            <p:cNvSpPr txBox="1"/>
            <p:nvPr/>
          </p:nvSpPr>
          <p:spPr>
            <a:xfrm>
              <a:off x="2809674" y="1879833"/>
              <a:ext cx="12710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45=</a:t>
              </a:r>
              <a:endPara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3" name="图片 15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36" grpId="0"/>
      <p:bldP spid="56" grpId="0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6064" y="1275606"/>
            <a:ext cx="853244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(2)参加三个兴趣小组的人数共占全班人数的几分之几?</a:t>
            </a:r>
            <a:endParaRPr lang="zh-CN" altLang="en-US" sz="2400" b="1" dirty="0"/>
          </a:p>
        </p:txBody>
      </p:sp>
      <p:sp>
        <p:nvSpPr>
          <p:cNvPr id="19" name="MH_SubTitle_1"/>
          <p:cNvSpPr/>
          <p:nvPr>
            <p:custDataLst>
              <p:tags r:id="rId1"/>
            </p:custDataLst>
          </p:nvPr>
        </p:nvSpPr>
        <p:spPr bwMode="auto">
          <a:xfrm>
            <a:off x="3082893" y="1896383"/>
            <a:ext cx="3132000" cy="1106090"/>
          </a:xfrm>
          <a:prstGeom prst="rect">
            <a:avLst/>
          </a:prstGeom>
          <a:solidFill>
            <a:srgbClr val="FFFF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ko-KR" altLang="en-US" sz="1050">
              <a:solidFill>
                <a:srgbClr val="FF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63830" y="1896383"/>
            <a:ext cx="7089775" cy="1569660"/>
            <a:chOff x="927785" y="1985398"/>
            <a:chExt cx="7089775" cy="1569660"/>
          </a:xfrm>
        </p:grpSpPr>
        <p:sp>
          <p:nvSpPr>
            <p:cNvPr id="3" name="文本框 2"/>
            <p:cNvSpPr txBox="1"/>
            <p:nvPr/>
          </p:nvSpPr>
          <p:spPr>
            <a:xfrm>
              <a:off x="927785" y="1985398"/>
              <a:ext cx="7089775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    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18+10+15=43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（人）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       43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45=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7" name="组合 3"/>
            <p:cNvGrpSpPr/>
            <p:nvPr/>
          </p:nvGrpSpPr>
          <p:grpSpPr bwMode="auto">
            <a:xfrm>
              <a:off x="4679968" y="2540875"/>
              <a:ext cx="506146" cy="767963"/>
              <a:chOff x="2019210" y="1039938"/>
              <a:chExt cx="838673" cy="1114388"/>
            </a:xfrm>
          </p:grpSpPr>
          <p:sp>
            <p:nvSpPr>
              <p:cNvPr id="78" name="TextBox 8"/>
              <p:cNvSpPr txBox="1">
                <a:spLocks noChangeArrowheads="1"/>
              </p:cNvSpPr>
              <p:nvPr/>
            </p:nvSpPr>
            <p:spPr bwMode="auto">
              <a:xfrm>
                <a:off x="2035120" y="1039938"/>
                <a:ext cx="819302" cy="6007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43</a:t>
                </a:r>
                <a:endParaRPr lang="en-US" altLang="zh-CN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79" name="TextBox 8"/>
              <p:cNvSpPr txBox="1">
                <a:spLocks noChangeArrowheads="1"/>
              </p:cNvSpPr>
              <p:nvPr/>
            </p:nvSpPr>
            <p:spPr bwMode="auto">
              <a:xfrm>
                <a:off x="2019210" y="1553543"/>
                <a:ext cx="838673" cy="6007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sz="21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45</a:t>
                </a:r>
                <a:endParaRPr lang="en-US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80" name="直接连接符 79"/>
              <p:cNvCxnSpPr/>
              <p:nvPr/>
            </p:nvCxnSpPr>
            <p:spPr bwMode="auto">
              <a:xfrm>
                <a:off x="2133270" y="1623501"/>
                <a:ext cx="482518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/>
          <p:cNvGrpSpPr/>
          <p:nvPr/>
        </p:nvGrpSpPr>
        <p:grpSpPr bwMode="auto">
          <a:xfrm>
            <a:off x="7080108" y="3139248"/>
            <a:ext cx="516228" cy="800654"/>
            <a:chOff x="862098" y="847963"/>
            <a:chExt cx="855379" cy="1161825"/>
          </a:xfrm>
        </p:grpSpPr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898174" y="847963"/>
              <a:ext cx="819303" cy="600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1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43</a:t>
              </a:r>
              <a:endParaRPr lang="en-US" altLang="zh-CN" sz="21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6" name="TextBox 8"/>
            <p:cNvSpPr txBox="1">
              <a:spLocks noChangeArrowheads="1"/>
            </p:cNvSpPr>
            <p:nvPr/>
          </p:nvSpPr>
          <p:spPr bwMode="auto">
            <a:xfrm>
              <a:off x="862098" y="1409004"/>
              <a:ext cx="838673" cy="60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sz="2100" b="1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45</a:t>
              </a:r>
              <a:endParaRPr lang="en-US" sz="21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 bwMode="auto">
            <a:xfrm>
              <a:off x="996328" y="1413234"/>
              <a:ext cx="482517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882650" y="3291830"/>
            <a:ext cx="79378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答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：参加三个兴趣小组的人数共占全班人数的   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en-US" altLang="zh-CN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文本框 49"/>
          <p:cNvSpPr txBox="1"/>
          <p:nvPr/>
        </p:nvSpPr>
        <p:spPr>
          <a:xfrm>
            <a:off x="251519" y="322079"/>
            <a:ext cx="8327641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五(2)班有45名学生,参加体育小组的有18名,参加美术小组的有10名,参加音乐舞蹈小组的有15名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" y="-184149"/>
            <a:ext cx="30988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 sz="1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216416" y="256266"/>
            <a:ext cx="8460040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先计算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、（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2)</a:t>
            </a:r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找出规律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再根据找出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  规律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写出（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）题的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结果。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55976" y="1779662"/>
            <a:ext cx="4284000" cy="1944000"/>
            <a:chOff x="4355976" y="1923678"/>
            <a:chExt cx="4284000" cy="1944000"/>
          </a:xfrm>
        </p:grpSpPr>
        <p:sp>
          <p:nvSpPr>
            <p:cNvPr id="11" name="圆角矩形 10"/>
            <p:cNvSpPr/>
            <p:nvPr/>
          </p:nvSpPr>
          <p:spPr>
            <a:xfrm>
              <a:off x="4355976" y="1923678"/>
              <a:ext cx="4284000" cy="1944000"/>
            </a:xfrm>
            <a:prstGeom prst="roundRect">
              <a:avLst/>
            </a:prstGeom>
            <a:noFill/>
            <a:ln>
              <a:solidFill>
                <a:srgbClr val="00B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427984" y="1995686"/>
              <a:ext cx="4176464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观察</a:t>
              </a:r>
              <a:r>
                <a:rPr lang="zh-CN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算式发现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,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分子都是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,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分母依次是前一个分数分母的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倍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,</a:t>
              </a:r>
              <a:r>
                <a:rPr lang="zh-CN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先通分计算出前三道算式的结果。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516655" y="1416229"/>
            <a:ext cx="2027457" cy="813452"/>
            <a:chOff x="8307" y="6172"/>
            <a:chExt cx="4351" cy="1008"/>
          </a:xfrm>
        </p:grpSpPr>
        <p:grpSp>
          <p:nvGrpSpPr>
            <p:cNvPr id="36" name="组合 54"/>
            <p:cNvGrpSpPr/>
            <p:nvPr/>
          </p:nvGrpSpPr>
          <p:grpSpPr bwMode="auto">
            <a:xfrm>
              <a:off x="8307" y="6184"/>
              <a:ext cx="4177" cy="996"/>
              <a:chOff x="1188246" y="2766846"/>
              <a:chExt cx="3367238" cy="891622"/>
            </a:xfrm>
          </p:grpSpPr>
          <p:grpSp>
            <p:nvGrpSpPr>
              <p:cNvPr id="38" name="组合 3"/>
              <p:cNvGrpSpPr/>
              <p:nvPr/>
            </p:nvGrpSpPr>
            <p:grpSpPr bwMode="auto">
              <a:xfrm>
                <a:off x="1188246" y="2785135"/>
                <a:ext cx="643700" cy="873333"/>
                <a:chOff x="1003975" y="960903"/>
                <a:chExt cx="643719" cy="874097"/>
              </a:xfrm>
            </p:grpSpPr>
            <p:sp>
              <p:nvSpPr>
                <p:cNvPr id="4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5" y="960903"/>
                  <a:ext cx="639781" cy="5126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4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8568" y="1322319"/>
                  <a:ext cx="639126" cy="5126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</a:t>
                  </a:r>
                  <a:endParaRPr 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42" name="直接连接符 41"/>
                <p:cNvCxnSpPr/>
                <p:nvPr/>
              </p:nvCxnSpPr>
              <p:spPr bwMode="auto">
                <a:xfrm>
                  <a:off x="1008728" y="1408752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组合 3"/>
              <p:cNvGrpSpPr/>
              <p:nvPr/>
            </p:nvGrpSpPr>
            <p:grpSpPr bwMode="auto">
              <a:xfrm>
                <a:off x="2052054" y="2766846"/>
                <a:ext cx="713598" cy="887309"/>
                <a:chOff x="931677" y="946808"/>
                <a:chExt cx="713619" cy="888085"/>
              </a:xfrm>
            </p:grpSpPr>
            <p:sp>
              <p:nvSpPr>
                <p:cNvPr id="4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32161" y="946808"/>
                  <a:ext cx="639781" cy="5125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4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67232" y="1322319"/>
                  <a:ext cx="678064" cy="5125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4</a:t>
                  </a:r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46" name="直接连接符 45"/>
                <p:cNvCxnSpPr/>
                <p:nvPr/>
              </p:nvCxnSpPr>
              <p:spPr bwMode="auto">
                <a:xfrm>
                  <a:off x="931677" y="1412673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7" name="矩形 1"/>
              <p:cNvSpPr>
                <a:spLocks noChangeArrowheads="1"/>
              </p:cNvSpPr>
              <p:nvPr/>
            </p:nvSpPr>
            <p:spPr bwMode="auto">
              <a:xfrm>
                <a:off x="1537005" y="2983233"/>
                <a:ext cx="3018479" cy="512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 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 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</a:t>
                </a: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=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grpSp>
          <p:nvGrpSpPr>
            <p:cNvPr id="48" name="组合 54"/>
            <p:cNvGrpSpPr/>
            <p:nvPr/>
          </p:nvGrpSpPr>
          <p:grpSpPr bwMode="auto">
            <a:xfrm>
              <a:off x="10526" y="6172"/>
              <a:ext cx="2132" cy="980"/>
              <a:chOff x="1046951" y="2780928"/>
              <a:chExt cx="1718701" cy="877691"/>
            </a:xfrm>
          </p:grpSpPr>
          <p:grpSp>
            <p:nvGrpSpPr>
              <p:cNvPr id="49" name="组合 3"/>
              <p:cNvGrpSpPr/>
              <p:nvPr/>
            </p:nvGrpSpPr>
            <p:grpSpPr bwMode="auto">
              <a:xfrm>
                <a:off x="1046951" y="2799233"/>
                <a:ext cx="693909" cy="859386"/>
                <a:chOff x="862676" y="975014"/>
                <a:chExt cx="693929" cy="860138"/>
              </a:xfrm>
            </p:grpSpPr>
            <p:sp>
              <p:nvSpPr>
                <p:cNvPr id="5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862676" y="975014"/>
                  <a:ext cx="639781" cy="5128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5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17479" y="1322319"/>
                  <a:ext cx="639126" cy="5128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8</a:t>
                  </a:r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52" name="直接连接符 51"/>
                <p:cNvCxnSpPr/>
                <p:nvPr/>
              </p:nvCxnSpPr>
              <p:spPr bwMode="auto">
                <a:xfrm>
                  <a:off x="931343" y="1413234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" name="组合 3"/>
              <p:cNvGrpSpPr/>
              <p:nvPr/>
            </p:nvGrpSpPr>
            <p:grpSpPr bwMode="auto">
              <a:xfrm>
                <a:off x="2087607" y="2780928"/>
                <a:ext cx="678045" cy="873455"/>
                <a:chOff x="967231" y="960903"/>
                <a:chExt cx="678065" cy="874220"/>
              </a:xfrm>
            </p:grpSpPr>
            <p:sp>
              <p:nvSpPr>
                <p:cNvPr id="5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5" y="960903"/>
                  <a:ext cx="639781" cy="5128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5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67231" y="1322319"/>
                  <a:ext cx="678065" cy="5128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57" name="组合 56"/>
          <p:cNvGrpSpPr/>
          <p:nvPr/>
        </p:nvGrpSpPr>
        <p:grpSpPr>
          <a:xfrm>
            <a:off x="1459426" y="1833210"/>
            <a:ext cx="4840766" cy="1439545"/>
            <a:chOff x="1811" y="2108"/>
            <a:chExt cx="6819" cy="2267"/>
          </a:xfrm>
        </p:grpSpPr>
        <p:grpSp>
          <p:nvGrpSpPr>
            <p:cNvPr id="19" name="组合 54"/>
            <p:cNvGrpSpPr/>
            <p:nvPr/>
          </p:nvGrpSpPr>
          <p:grpSpPr bwMode="auto">
            <a:xfrm>
              <a:off x="4152" y="2108"/>
              <a:ext cx="4478" cy="2074"/>
              <a:chOff x="-3105120" y="2780929"/>
              <a:chExt cx="5870772" cy="1461579"/>
            </a:xfrm>
          </p:grpSpPr>
          <p:grpSp>
            <p:nvGrpSpPr>
              <p:cNvPr id="20" name="组合 3"/>
              <p:cNvGrpSpPr/>
              <p:nvPr/>
            </p:nvGrpSpPr>
            <p:grpSpPr bwMode="auto">
              <a:xfrm>
                <a:off x="-3105120" y="3351056"/>
                <a:ext cx="986059" cy="891452"/>
                <a:chOff x="-3289515" y="1527319"/>
                <a:chExt cx="986088" cy="892232"/>
              </a:xfrm>
            </p:grpSpPr>
            <p:sp>
              <p:nvSpPr>
                <p:cNvPr id="2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3087646" y="1527319"/>
                  <a:ext cx="639800" cy="5128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3289515" y="1906803"/>
                  <a:ext cx="986088" cy="5127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16</a:t>
                  </a:r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23" name="直接连接符 22"/>
                <p:cNvCxnSpPr/>
                <p:nvPr/>
              </p:nvCxnSpPr>
              <p:spPr bwMode="auto">
                <a:xfrm>
                  <a:off x="-3037643" y="1973996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组合 3"/>
              <p:cNvGrpSpPr/>
              <p:nvPr/>
            </p:nvGrpSpPr>
            <p:grpSpPr bwMode="auto">
              <a:xfrm>
                <a:off x="2087607" y="2780929"/>
                <a:ext cx="678045" cy="873400"/>
                <a:chOff x="967231" y="960903"/>
                <a:chExt cx="678065" cy="874164"/>
              </a:xfrm>
            </p:grpSpPr>
            <p:sp>
              <p:nvSpPr>
                <p:cNvPr id="2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6" y="960903"/>
                  <a:ext cx="639782" cy="5127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67231" y="1322319"/>
                  <a:ext cx="678065" cy="5127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56" name="组合 55"/>
            <p:cNvGrpSpPr/>
            <p:nvPr/>
          </p:nvGrpSpPr>
          <p:grpSpPr>
            <a:xfrm>
              <a:off x="1811" y="2935"/>
              <a:ext cx="4170" cy="1440"/>
              <a:chOff x="4960" y="2092"/>
              <a:chExt cx="4170" cy="1440"/>
            </a:xfrm>
          </p:grpSpPr>
          <p:grpSp>
            <p:nvGrpSpPr>
              <p:cNvPr id="4" name="组合 54"/>
              <p:cNvGrpSpPr/>
              <p:nvPr/>
            </p:nvGrpSpPr>
            <p:grpSpPr bwMode="auto">
              <a:xfrm>
                <a:off x="4960" y="2092"/>
                <a:ext cx="4170" cy="1245"/>
                <a:chOff x="1188246" y="2780928"/>
                <a:chExt cx="5120854" cy="877894"/>
              </a:xfrm>
            </p:grpSpPr>
            <p:grpSp>
              <p:nvGrpSpPr>
                <p:cNvPr id="5" name="组合 3"/>
                <p:cNvGrpSpPr/>
                <p:nvPr/>
              </p:nvGrpSpPr>
              <p:grpSpPr bwMode="auto">
                <a:xfrm>
                  <a:off x="1188246" y="2785135"/>
                  <a:ext cx="643700" cy="873687"/>
                  <a:chOff x="1003975" y="960903"/>
                  <a:chExt cx="643719" cy="874451"/>
                </a:xfrm>
              </p:grpSpPr>
              <p:sp>
                <p:nvSpPr>
                  <p:cNvPr id="7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975" y="960903"/>
                    <a:ext cx="639781" cy="51303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1</a:t>
                    </a:r>
                    <a:endPara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9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8568" y="1322319"/>
                    <a:ext cx="639126" cy="51303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2</a:t>
                    </a:r>
                    <a:endParaRPr 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12" name="直接连接符 11"/>
                  <p:cNvCxnSpPr/>
                  <p:nvPr/>
                </p:nvCxnSpPr>
                <p:spPr bwMode="auto">
                  <a:xfrm>
                    <a:off x="1008728" y="1408752"/>
                    <a:ext cx="482518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" name="组合 3"/>
                <p:cNvGrpSpPr/>
                <p:nvPr/>
              </p:nvGrpSpPr>
              <p:grpSpPr bwMode="auto">
                <a:xfrm>
                  <a:off x="2052054" y="2780928"/>
                  <a:ext cx="713598" cy="873756"/>
                  <a:chOff x="931677" y="960903"/>
                  <a:chExt cx="713619" cy="874520"/>
                </a:xfrm>
              </p:grpSpPr>
              <p:sp>
                <p:nvSpPr>
                  <p:cNvPr id="15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976" y="960903"/>
                    <a:ext cx="639781" cy="51310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1</a:t>
                    </a:r>
                    <a:endParaRPr 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16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67231" y="1322319"/>
                    <a:ext cx="678065" cy="51310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4</a:t>
                    </a:r>
                    <a:endPara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17" name="直接连接符 16"/>
                  <p:cNvCxnSpPr/>
                  <p:nvPr/>
                </p:nvCxnSpPr>
                <p:spPr bwMode="auto">
                  <a:xfrm>
                    <a:off x="931677" y="1412673"/>
                    <a:ext cx="482518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8" name="矩形 1"/>
                <p:cNvSpPr>
                  <a:spLocks noChangeArrowheads="1"/>
                </p:cNvSpPr>
                <p:nvPr/>
              </p:nvSpPr>
              <p:spPr bwMode="auto">
                <a:xfrm>
                  <a:off x="1537004" y="2983275"/>
                  <a:ext cx="4772096" cy="512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+</a:t>
                  </a:r>
                  <a:r>
                    <a:rPr lang="zh-CN" altLang="en-US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  </a:t>
                  </a:r>
                  <a:r>
                    <a:rPr lang="en-US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+  </a:t>
                  </a:r>
                  <a:r>
                    <a:rPr lang="zh-CN" altLang="en-US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</a:t>
                  </a:r>
                  <a:r>
                    <a:rPr lang="en-US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+   </a:t>
                  </a:r>
                  <a:r>
                    <a:rPr lang="en-US" altLang="zh-CN" sz="24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=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>
                <a:off x="6457" y="2098"/>
                <a:ext cx="1685" cy="1434"/>
                <a:chOff x="11640" y="1966"/>
                <a:chExt cx="2153" cy="2158"/>
              </a:xfrm>
            </p:grpSpPr>
            <p:grpSp>
              <p:nvGrpSpPr>
                <p:cNvPr id="27" name="组合 54"/>
                <p:cNvGrpSpPr/>
                <p:nvPr/>
              </p:nvGrpSpPr>
              <p:grpSpPr bwMode="auto">
                <a:xfrm>
                  <a:off x="11640" y="1966"/>
                  <a:ext cx="2153" cy="2158"/>
                  <a:chOff x="1101683" y="2711335"/>
                  <a:chExt cx="1663969" cy="1081810"/>
                </a:xfrm>
              </p:grpSpPr>
              <p:grpSp>
                <p:nvGrpSpPr>
                  <p:cNvPr id="28" name="组合 3"/>
                  <p:cNvGrpSpPr/>
                  <p:nvPr/>
                </p:nvGrpSpPr>
                <p:grpSpPr bwMode="auto">
                  <a:xfrm>
                    <a:off x="1101683" y="2711335"/>
                    <a:ext cx="639763" cy="897908"/>
                    <a:chOff x="917410" y="887038"/>
                    <a:chExt cx="639781" cy="898693"/>
                  </a:xfrm>
                </p:grpSpPr>
                <p:sp>
                  <p:nvSpPr>
                    <p:cNvPr id="30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17410" y="887038"/>
                      <a:ext cx="639781" cy="5487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1</a:t>
                      </a:r>
                      <a:endPara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31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17480" y="1237031"/>
                      <a:ext cx="639125" cy="5487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8</a:t>
                      </a:r>
                      <a:endPara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</p:grpSp>
              <p:grpSp>
                <p:nvGrpSpPr>
                  <p:cNvPr id="33" name="组合 3"/>
                  <p:cNvGrpSpPr/>
                  <p:nvPr/>
                </p:nvGrpSpPr>
                <p:grpSpPr bwMode="auto">
                  <a:xfrm>
                    <a:off x="2087607" y="2780928"/>
                    <a:ext cx="678045" cy="1012217"/>
                    <a:chOff x="967231" y="960903"/>
                    <a:chExt cx="678065" cy="1013103"/>
                  </a:xfrm>
                </p:grpSpPr>
                <p:sp>
                  <p:nvSpPr>
                    <p:cNvPr id="34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003976" y="960903"/>
                      <a:ext cx="639781" cy="5487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35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67231" y="1425306"/>
                      <a:ext cx="678065" cy="5487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</p:grpSp>
            </p:grpSp>
            <p:cxnSp>
              <p:nvCxnSpPr>
                <p:cNvPr id="37" name="直接连接符 36"/>
                <p:cNvCxnSpPr/>
                <p:nvPr/>
              </p:nvCxnSpPr>
              <p:spPr bwMode="auto">
                <a:xfrm>
                  <a:off x="11752" y="2836"/>
                  <a:ext cx="393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96" name="组合 95"/>
          <p:cNvGrpSpPr/>
          <p:nvPr/>
        </p:nvGrpSpPr>
        <p:grpSpPr>
          <a:xfrm>
            <a:off x="1458681" y="2904073"/>
            <a:ext cx="4840766" cy="1439545"/>
            <a:chOff x="999" y="6340"/>
            <a:chExt cx="6819" cy="2267"/>
          </a:xfrm>
        </p:grpSpPr>
        <p:grpSp>
          <p:nvGrpSpPr>
            <p:cNvPr id="59" name="组合 58"/>
            <p:cNvGrpSpPr/>
            <p:nvPr/>
          </p:nvGrpSpPr>
          <p:grpSpPr>
            <a:xfrm>
              <a:off x="999" y="6340"/>
              <a:ext cx="6819" cy="2267"/>
              <a:chOff x="1811" y="2108"/>
              <a:chExt cx="6819" cy="2267"/>
            </a:xfrm>
          </p:grpSpPr>
          <p:grpSp>
            <p:nvGrpSpPr>
              <p:cNvPr id="60" name="组合 54"/>
              <p:cNvGrpSpPr/>
              <p:nvPr/>
            </p:nvGrpSpPr>
            <p:grpSpPr bwMode="auto">
              <a:xfrm>
                <a:off x="4152" y="2108"/>
                <a:ext cx="4478" cy="2074"/>
                <a:chOff x="-3105120" y="2780929"/>
                <a:chExt cx="5870772" cy="1461579"/>
              </a:xfrm>
            </p:grpSpPr>
            <p:grpSp>
              <p:nvGrpSpPr>
                <p:cNvPr id="61" name="组合 3"/>
                <p:cNvGrpSpPr/>
                <p:nvPr/>
              </p:nvGrpSpPr>
              <p:grpSpPr bwMode="auto">
                <a:xfrm>
                  <a:off x="-3105120" y="3351056"/>
                  <a:ext cx="986059" cy="891452"/>
                  <a:chOff x="-3289515" y="1527319"/>
                  <a:chExt cx="986088" cy="892232"/>
                </a:xfrm>
              </p:grpSpPr>
              <p:sp>
                <p:nvSpPr>
                  <p:cNvPr id="62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3087646" y="1527319"/>
                    <a:ext cx="639800" cy="51281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1</a:t>
                    </a:r>
                    <a:endPara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63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3289515" y="1906803"/>
                    <a:ext cx="986088" cy="51274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16</a:t>
                    </a:r>
                    <a:endPara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64" name="直接连接符 63"/>
                  <p:cNvCxnSpPr/>
                  <p:nvPr/>
                </p:nvCxnSpPr>
                <p:spPr bwMode="auto">
                  <a:xfrm>
                    <a:off x="-3037643" y="1973996"/>
                    <a:ext cx="482518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" name="组合 3"/>
                <p:cNvGrpSpPr/>
                <p:nvPr/>
              </p:nvGrpSpPr>
              <p:grpSpPr bwMode="auto">
                <a:xfrm>
                  <a:off x="2087607" y="2780929"/>
                  <a:ext cx="678045" cy="873400"/>
                  <a:chOff x="967231" y="960903"/>
                  <a:chExt cx="678065" cy="874164"/>
                </a:xfrm>
              </p:grpSpPr>
              <p:sp>
                <p:nvSpPr>
                  <p:cNvPr id="66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976" y="960903"/>
                    <a:ext cx="639782" cy="51274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67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67231" y="1322319"/>
                    <a:ext cx="678065" cy="51274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68" name="组合 67"/>
              <p:cNvGrpSpPr/>
              <p:nvPr/>
            </p:nvGrpSpPr>
            <p:grpSpPr>
              <a:xfrm>
                <a:off x="1811" y="2935"/>
                <a:ext cx="5105" cy="1440"/>
                <a:chOff x="4960" y="2092"/>
                <a:chExt cx="5105" cy="1440"/>
              </a:xfrm>
            </p:grpSpPr>
            <p:grpSp>
              <p:nvGrpSpPr>
                <p:cNvPr id="69" name="组合 54"/>
                <p:cNvGrpSpPr/>
                <p:nvPr/>
              </p:nvGrpSpPr>
              <p:grpSpPr bwMode="auto">
                <a:xfrm>
                  <a:off x="4960" y="2092"/>
                  <a:ext cx="5105" cy="1245"/>
                  <a:chOff x="1188246" y="2780928"/>
                  <a:chExt cx="6269237" cy="877894"/>
                </a:xfrm>
              </p:grpSpPr>
              <p:grpSp>
                <p:nvGrpSpPr>
                  <p:cNvPr id="70" name="组合 3"/>
                  <p:cNvGrpSpPr/>
                  <p:nvPr/>
                </p:nvGrpSpPr>
                <p:grpSpPr bwMode="auto">
                  <a:xfrm>
                    <a:off x="1188246" y="2785135"/>
                    <a:ext cx="643700" cy="873687"/>
                    <a:chOff x="1003975" y="960903"/>
                    <a:chExt cx="643719" cy="874451"/>
                  </a:xfrm>
                </p:grpSpPr>
                <p:sp>
                  <p:nvSpPr>
                    <p:cNvPr id="71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003975" y="960903"/>
                      <a:ext cx="639781" cy="51303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1</a:t>
                      </a:r>
                      <a:endPara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72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008568" y="1322319"/>
                      <a:ext cx="639126" cy="51303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2</a:t>
                      </a:r>
                      <a:endParaRPr 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cxnSp>
                  <p:nvCxnSpPr>
                    <p:cNvPr id="73" name="直接连接符 72"/>
                    <p:cNvCxnSpPr/>
                    <p:nvPr/>
                  </p:nvCxnSpPr>
                  <p:spPr bwMode="auto">
                    <a:xfrm>
                      <a:off x="1008728" y="1408752"/>
                      <a:ext cx="482518" cy="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74" name="组合 3"/>
                  <p:cNvGrpSpPr/>
                  <p:nvPr/>
                </p:nvGrpSpPr>
                <p:grpSpPr bwMode="auto">
                  <a:xfrm>
                    <a:off x="2087607" y="2780928"/>
                    <a:ext cx="678045" cy="873756"/>
                    <a:chOff x="967231" y="960903"/>
                    <a:chExt cx="678065" cy="874520"/>
                  </a:xfrm>
                </p:grpSpPr>
                <p:sp>
                  <p:nvSpPr>
                    <p:cNvPr id="75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003975" y="960903"/>
                      <a:ext cx="639781" cy="51310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1</a:t>
                      </a:r>
                      <a:endParaRPr 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76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67231" y="1322319"/>
                      <a:ext cx="678065" cy="51310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4</a:t>
                      </a:r>
                      <a:endPara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cxnSp>
                  <p:nvCxnSpPr>
                    <p:cNvPr id="77" name="直接连接符 76"/>
                    <p:cNvCxnSpPr/>
                    <p:nvPr/>
                  </p:nvCxnSpPr>
                  <p:spPr bwMode="auto">
                    <a:xfrm>
                      <a:off x="1024231" y="1388441"/>
                      <a:ext cx="482518" cy="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78" name="矩形 1"/>
                  <p:cNvSpPr>
                    <a:spLocks noChangeArrowheads="1"/>
                  </p:cNvSpPr>
                  <p:nvPr/>
                </p:nvSpPr>
                <p:spPr bwMode="auto">
                  <a:xfrm>
                    <a:off x="1560518" y="2979389"/>
                    <a:ext cx="5896965" cy="51265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+</a:t>
                    </a:r>
                    <a:r>
                      <a: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   </a:t>
                    </a:r>
                    <a:r>
                      <a:rPr lang="en-US" altLang="zh-CN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+  </a:t>
                    </a:r>
                    <a:r>
                      <a: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 </a:t>
                    </a:r>
                    <a:r>
                      <a:rPr lang="en-US" altLang="zh-CN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+   +   </a:t>
                    </a:r>
                    <a:r>
                      <a:rPr lang="en-US" altLang="zh-CN" sz="2400" b="1" dirty="0" smtClean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=</a:t>
                    </a:r>
                    <a:endParaRPr lang="en-US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79" name="组合 78"/>
                <p:cNvGrpSpPr/>
                <p:nvPr/>
              </p:nvGrpSpPr>
              <p:grpSpPr>
                <a:xfrm>
                  <a:off x="6457" y="2098"/>
                  <a:ext cx="1685" cy="1434"/>
                  <a:chOff x="11640" y="1966"/>
                  <a:chExt cx="2153" cy="2158"/>
                </a:xfrm>
              </p:grpSpPr>
              <p:grpSp>
                <p:nvGrpSpPr>
                  <p:cNvPr id="80" name="组合 54"/>
                  <p:cNvGrpSpPr/>
                  <p:nvPr/>
                </p:nvGrpSpPr>
                <p:grpSpPr bwMode="auto">
                  <a:xfrm>
                    <a:off x="11640" y="1966"/>
                    <a:ext cx="2153" cy="2158"/>
                    <a:chOff x="1101683" y="2711335"/>
                    <a:chExt cx="1663969" cy="1081809"/>
                  </a:xfrm>
                </p:grpSpPr>
                <p:grpSp>
                  <p:nvGrpSpPr>
                    <p:cNvPr id="81" name="组合 3"/>
                    <p:cNvGrpSpPr/>
                    <p:nvPr/>
                  </p:nvGrpSpPr>
                  <p:grpSpPr bwMode="auto">
                    <a:xfrm>
                      <a:off x="1101683" y="2711335"/>
                      <a:ext cx="639763" cy="934104"/>
                      <a:chOff x="917410" y="887038"/>
                      <a:chExt cx="639781" cy="934921"/>
                    </a:xfrm>
                  </p:grpSpPr>
                  <p:sp>
                    <p:nvSpPr>
                      <p:cNvPr id="82" name="TextBox 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7410" y="887038"/>
                        <a:ext cx="639781" cy="5486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sz="24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楷体" panose="02010609060101010101" pitchFamily="49" charset="-122"/>
                          </a:rPr>
                          <a:t>1</a:t>
                        </a:r>
                        <a:endParaRPr lang="en-US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83" name="TextBox 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7480" y="1273260"/>
                        <a:ext cx="639125" cy="5486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square"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sz="24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楷体" panose="02010609060101010101" pitchFamily="49" charset="-122"/>
                          </a:rPr>
                          <a:t>8</a:t>
                        </a:r>
                        <a:endParaRPr lang="en-US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endParaRPr>
                      </a:p>
                    </p:txBody>
                  </p:sp>
                </p:grpSp>
                <p:grpSp>
                  <p:nvGrpSpPr>
                    <p:cNvPr id="84" name="组合 3"/>
                    <p:cNvGrpSpPr/>
                    <p:nvPr/>
                  </p:nvGrpSpPr>
                  <p:grpSpPr bwMode="auto">
                    <a:xfrm>
                      <a:off x="2087607" y="2951355"/>
                      <a:ext cx="678045" cy="841789"/>
                      <a:chOff x="967231" y="1131479"/>
                      <a:chExt cx="678065" cy="842526"/>
                    </a:xfrm>
                  </p:grpSpPr>
                  <p:sp>
                    <p:nvSpPr>
                      <p:cNvPr id="85" name="TextBox 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003976" y="1131479"/>
                        <a:ext cx="639781" cy="54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en-US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86" name="TextBox 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67231" y="1425305"/>
                        <a:ext cx="678065" cy="54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square"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en-US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endParaRPr>
                      </a:p>
                    </p:txBody>
                  </p:sp>
                </p:grpSp>
              </p:grpSp>
              <p:cxnSp>
                <p:nvCxnSpPr>
                  <p:cNvPr id="87" name="直接连接符 86"/>
                  <p:cNvCxnSpPr/>
                  <p:nvPr/>
                </p:nvCxnSpPr>
                <p:spPr bwMode="auto">
                  <a:xfrm>
                    <a:off x="11752" y="2836"/>
                    <a:ext cx="393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91" name="组合 3"/>
            <p:cNvGrpSpPr/>
            <p:nvPr/>
          </p:nvGrpSpPr>
          <p:grpSpPr bwMode="auto">
            <a:xfrm>
              <a:off x="4195" y="7150"/>
              <a:ext cx="1109" cy="1257"/>
              <a:chOff x="917126" y="862999"/>
              <a:chExt cx="864781" cy="1089101"/>
            </a:xfrm>
          </p:grpSpPr>
          <p:sp>
            <p:nvSpPr>
              <p:cNvPr id="92" name="TextBox 8"/>
              <p:cNvSpPr txBox="1">
                <a:spLocks noChangeArrowheads="1"/>
              </p:cNvSpPr>
              <p:nvPr/>
            </p:nvSpPr>
            <p:spPr bwMode="auto">
              <a:xfrm>
                <a:off x="1025598" y="862999"/>
                <a:ext cx="756309" cy="629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93" name="TextBox 8"/>
              <p:cNvSpPr txBox="1">
                <a:spLocks noChangeArrowheads="1"/>
              </p:cNvSpPr>
              <p:nvPr/>
            </p:nvSpPr>
            <p:spPr bwMode="auto">
              <a:xfrm>
                <a:off x="917126" y="1322195"/>
                <a:ext cx="622268" cy="629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32</a:t>
                </a:r>
                <a:endParaRPr 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94" name="直接连接符 93"/>
              <p:cNvCxnSpPr/>
              <p:nvPr/>
            </p:nvCxnSpPr>
            <p:spPr bwMode="auto">
              <a:xfrm>
                <a:off x="931162" y="1413737"/>
                <a:ext cx="482485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827584" y="1590875"/>
            <a:ext cx="726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755576" y="2546350"/>
            <a:ext cx="726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755576" y="3569255"/>
            <a:ext cx="726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8" name="图片 9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组合 118"/>
          <p:cNvGrpSpPr/>
          <p:nvPr/>
        </p:nvGrpSpPr>
        <p:grpSpPr>
          <a:xfrm>
            <a:off x="2133180" y="1866394"/>
            <a:ext cx="2012334" cy="1034569"/>
            <a:chOff x="8307" y="6172"/>
            <a:chExt cx="4351" cy="1282"/>
          </a:xfrm>
        </p:grpSpPr>
        <p:grpSp>
          <p:nvGrpSpPr>
            <p:cNvPr id="120" name="组合 54"/>
            <p:cNvGrpSpPr/>
            <p:nvPr/>
          </p:nvGrpSpPr>
          <p:grpSpPr bwMode="auto">
            <a:xfrm>
              <a:off x="8307" y="6183"/>
              <a:ext cx="4177" cy="1271"/>
              <a:chOff x="1188246" y="2766846"/>
              <a:chExt cx="3367238" cy="1138214"/>
            </a:xfrm>
          </p:grpSpPr>
          <p:grpSp>
            <p:nvGrpSpPr>
              <p:cNvPr id="129" name="组合 3"/>
              <p:cNvGrpSpPr/>
              <p:nvPr/>
            </p:nvGrpSpPr>
            <p:grpSpPr bwMode="auto">
              <a:xfrm>
                <a:off x="1188246" y="2785135"/>
                <a:ext cx="643700" cy="873333"/>
                <a:chOff x="1003975" y="960903"/>
                <a:chExt cx="643719" cy="874097"/>
              </a:xfrm>
            </p:grpSpPr>
            <p:sp>
              <p:nvSpPr>
                <p:cNvPr id="13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5" y="960903"/>
                  <a:ext cx="639781" cy="5126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3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8568" y="1322319"/>
                  <a:ext cx="639126" cy="5126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</a:t>
                  </a:r>
                  <a:endParaRPr 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37" name="直接连接符 136"/>
                <p:cNvCxnSpPr/>
                <p:nvPr/>
              </p:nvCxnSpPr>
              <p:spPr bwMode="auto">
                <a:xfrm>
                  <a:off x="1008728" y="1408752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0" name="组合 3"/>
              <p:cNvGrpSpPr/>
              <p:nvPr/>
            </p:nvGrpSpPr>
            <p:grpSpPr bwMode="auto">
              <a:xfrm>
                <a:off x="2029291" y="2766846"/>
                <a:ext cx="678044" cy="884027"/>
                <a:chOff x="908913" y="946808"/>
                <a:chExt cx="678064" cy="884800"/>
              </a:xfrm>
            </p:grpSpPr>
            <p:sp>
              <p:nvSpPr>
                <p:cNvPr id="13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32161" y="946808"/>
                  <a:ext cx="639780" cy="5125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3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08913" y="1319034"/>
                  <a:ext cx="678064" cy="5125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4</a:t>
                  </a:r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34" name="直接连接符 133"/>
                <p:cNvCxnSpPr/>
                <p:nvPr/>
              </p:nvCxnSpPr>
              <p:spPr bwMode="auto">
                <a:xfrm>
                  <a:off x="931677" y="1412673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1" name="矩形 1"/>
              <p:cNvSpPr>
                <a:spLocks noChangeArrowheads="1"/>
              </p:cNvSpPr>
              <p:nvPr/>
            </p:nvSpPr>
            <p:spPr bwMode="auto">
              <a:xfrm>
                <a:off x="1537005" y="2983233"/>
                <a:ext cx="3018479" cy="9218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</a:t>
                </a:r>
                <a:r>
                  <a: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 </a:t>
                </a: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 </a:t>
                </a:r>
                <a:r>
                  <a: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</a:t>
                </a: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=</a:t>
                </a:r>
                <a:endPara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grpSp>
          <p:nvGrpSpPr>
            <p:cNvPr id="121" name="组合 54"/>
            <p:cNvGrpSpPr/>
            <p:nvPr/>
          </p:nvGrpSpPr>
          <p:grpSpPr bwMode="auto">
            <a:xfrm>
              <a:off x="10594" y="6172"/>
              <a:ext cx="2064" cy="980"/>
              <a:chOff x="1101753" y="2780928"/>
              <a:chExt cx="1663899" cy="877691"/>
            </a:xfrm>
          </p:grpSpPr>
          <p:grpSp>
            <p:nvGrpSpPr>
              <p:cNvPr id="122" name="组合 3"/>
              <p:cNvGrpSpPr/>
              <p:nvPr/>
            </p:nvGrpSpPr>
            <p:grpSpPr bwMode="auto">
              <a:xfrm>
                <a:off x="1101753" y="2800403"/>
                <a:ext cx="647457" cy="858216"/>
                <a:chOff x="917480" y="976185"/>
                <a:chExt cx="647476" cy="858967"/>
              </a:xfrm>
            </p:grpSpPr>
            <p:sp>
              <p:nvSpPr>
                <p:cNvPr id="12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25176" y="976185"/>
                  <a:ext cx="639780" cy="5128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2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17480" y="1322319"/>
                  <a:ext cx="639124" cy="5128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8</a:t>
                  </a:r>
                  <a:endPara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28" name="直接连接符 127"/>
                <p:cNvCxnSpPr/>
                <p:nvPr/>
              </p:nvCxnSpPr>
              <p:spPr bwMode="auto">
                <a:xfrm>
                  <a:off x="931343" y="1413234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3" name="组合 3"/>
              <p:cNvGrpSpPr/>
              <p:nvPr/>
            </p:nvGrpSpPr>
            <p:grpSpPr bwMode="auto">
              <a:xfrm>
                <a:off x="2087607" y="2780928"/>
                <a:ext cx="678045" cy="873455"/>
                <a:chOff x="967231" y="960903"/>
                <a:chExt cx="678065" cy="874220"/>
              </a:xfrm>
            </p:grpSpPr>
            <p:sp>
              <p:nvSpPr>
                <p:cNvPr id="12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6" y="960903"/>
                  <a:ext cx="639781" cy="5128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2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67231" y="1322319"/>
                  <a:ext cx="678065" cy="5128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138" name="文本框 137"/>
          <p:cNvSpPr txBox="1"/>
          <p:nvPr/>
        </p:nvSpPr>
        <p:spPr>
          <a:xfrm>
            <a:off x="1331640" y="2041040"/>
            <a:ext cx="721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9" name="组合 138"/>
          <p:cNvGrpSpPr/>
          <p:nvPr/>
        </p:nvGrpSpPr>
        <p:grpSpPr>
          <a:xfrm>
            <a:off x="3856272" y="1858581"/>
            <a:ext cx="2011872" cy="1034569"/>
            <a:chOff x="8307" y="6172"/>
            <a:chExt cx="4350" cy="1282"/>
          </a:xfrm>
        </p:grpSpPr>
        <p:grpSp>
          <p:nvGrpSpPr>
            <p:cNvPr id="140" name="组合 54"/>
            <p:cNvGrpSpPr/>
            <p:nvPr/>
          </p:nvGrpSpPr>
          <p:grpSpPr bwMode="auto">
            <a:xfrm>
              <a:off x="8307" y="6183"/>
              <a:ext cx="4177" cy="1271"/>
              <a:chOff x="1188246" y="2766846"/>
              <a:chExt cx="3367238" cy="1138214"/>
            </a:xfrm>
          </p:grpSpPr>
          <p:grpSp>
            <p:nvGrpSpPr>
              <p:cNvPr id="149" name="组合 3"/>
              <p:cNvGrpSpPr/>
              <p:nvPr/>
            </p:nvGrpSpPr>
            <p:grpSpPr bwMode="auto">
              <a:xfrm>
                <a:off x="1188246" y="2785135"/>
                <a:ext cx="643700" cy="873333"/>
                <a:chOff x="1003975" y="960903"/>
                <a:chExt cx="643719" cy="874097"/>
              </a:xfrm>
            </p:grpSpPr>
            <p:sp>
              <p:nvSpPr>
                <p:cNvPr id="15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5" y="960903"/>
                  <a:ext cx="639781" cy="5126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4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5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8568" y="1322319"/>
                  <a:ext cx="639126" cy="5126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4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8</a:t>
                  </a:r>
                  <a:endParaRPr 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57" name="直接连接符 156"/>
                <p:cNvCxnSpPr/>
                <p:nvPr/>
              </p:nvCxnSpPr>
              <p:spPr bwMode="auto">
                <a:xfrm>
                  <a:off x="1008728" y="1408752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0" name="组合 3"/>
              <p:cNvGrpSpPr/>
              <p:nvPr/>
            </p:nvGrpSpPr>
            <p:grpSpPr bwMode="auto">
              <a:xfrm>
                <a:off x="2050366" y="2766846"/>
                <a:ext cx="678044" cy="891515"/>
                <a:chOff x="929989" y="946808"/>
                <a:chExt cx="678064" cy="892295"/>
              </a:xfrm>
            </p:grpSpPr>
            <p:sp>
              <p:nvSpPr>
                <p:cNvPr id="15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32161" y="946808"/>
                  <a:ext cx="639780" cy="5125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4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</a:t>
                  </a:r>
                  <a:endParaRPr 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5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29989" y="1326529"/>
                  <a:ext cx="678064" cy="5125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8</a:t>
                  </a:r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54" name="直接连接符 153"/>
                <p:cNvCxnSpPr/>
                <p:nvPr/>
              </p:nvCxnSpPr>
              <p:spPr bwMode="auto">
                <a:xfrm>
                  <a:off x="931677" y="1412673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1" name="矩形 1"/>
              <p:cNvSpPr>
                <a:spLocks noChangeArrowheads="1"/>
              </p:cNvSpPr>
              <p:nvPr/>
            </p:nvSpPr>
            <p:spPr bwMode="auto">
              <a:xfrm>
                <a:off x="1537005" y="2983233"/>
                <a:ext cx="3018479" cy="9218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</a:t>
                </a:r>
                <a:r>
                  <a: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 </a:t>
                </a: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 </a:t>
                </a:r>
                <a:r>
                  <a: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</a:t>
                </a: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=</a:t>
                </a:r>
                <a:endPara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grpSp>
          <p:nvGrpSpPr>
            <p:cNvPr id="141" name="组合 54"/>
            <p:cNvGrpSpPr/>
            <p:nvPr/>
          </p:nvGrpSpPr>
          <p:grpSpPr bwMode="auto">
            <a:xfrm>
              <a:off x="10593" y="6172"/>
              <a:ext cx="2064" cy="980"/>
              <a:chOff x="1101424" y="2780928"/>
              <a:chExt cx="1664228" cy="877691"/>
            </a:xfrm>
          </p:grpSpPr>
          <p:grpSp>
            <p:nvGrpSpPr>
              <p:cNvPr id="142" name="组合 3"/>
              <p:cNvGrpSpPr/>
              <p:nvPr/>
            </p:nvGrpSpPr>
            <p:grpSpPr bwMode="auto">
              <a:xfrm>
                <a:off x="1101424" y="2799452"/>
                <a:ext cx="639763" cy="859167"/>
                <a:chOff x="917150" y="975233"/>
                <a:chExt cx="639781" cy="859919"/>
              </a:xfrm>
            </p:grpSpPr>
            <p:sp>
              <p:nvSpPr>
                <p:cNvPr id="14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17150" y="975233"/>
                  <a:ext cx="639781" cy="5128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4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17481" y="1322319"/>
                  <a:ext cx="639125" cy="5128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8</a:t>
                  </a:r>
                  <a:endPara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48" name="直接连接符 147"/>
                <p:cNvCxnSpPr/>
                <p:nvPr/>
              </p:nvCxnSpPr>
              <p:spPr bwMode="auto">
                <a:xfrm>
                  <a:off x="931343" y="1413234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3" name="组合 3"/>
              <p:cNvGrpSpPr/>
              <p:nvPr/>
            </p:nvGrpSpPr>
            <p:grpSpPr bwMode="auto">
              <a:xfrm>
                <a:off x="2087607" y="2780928"/>
                <a:ext cx="678045" cy="873455"/>
                <a:chOff x="967231" y="960903"/>
                <a:chExt cx="678065" cy="874220"/>
              </a:xfrm>
            </p:grpSpPr>
            <p:sp>
              <p:nvSpPr>
                <p:cNvPr id="14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5" y="960903"/>
                  <a:ext cx="639781" cy="5128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4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67231" y="1322319"/>
                  <a:ext cx="678065" cy="5128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158" name="组合 157"/>
          <p:cNvGrpSpPr/>
          <p:nvPr/>
        </p:nvGrpSpPr>
        <p:grpSpPr>
          <a:xfrm>
            <a:off x="4578665" y="1900700"/>
            <a:ext cx="2009559" cy="815066"/>
            <a:chOff x="8313" y="6172"/>
            <a:chExt cx="4345" cy="1010"/>
          </a:xfrm>
        </p:grpSpPr>
        <p:sp>
          <p:nvSpPr>
            <p:cNvPr id="175" name="TextBox 8"/>
            <p:cNvSpPr txBox="1">
              <a:spLocks noChangeArrowheads="1"/>
            </p:cNvSpPr>
            <p:nvPr/>
          </p:nvSpPr>
          <p:spPr bwMode="auto">
            <a:xfrm>
              <a:off x="8313" y="6610"/>
              <a:ext cx="793" cy="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160" name="组合 54"/>
            <p:cNvGrpSpPr/>
            <p:nvPr/>
          </p:nvGrpSpPr>
          <p:grpSpPr bwMode="auto">
            <a:xfrm>
              <a:off x="10594" y="6172"/>
              <a:ext cx="2064" cy="980"/>
              <a:chOff x="1101753" y="2780928"/>
              <a:chExt cx="1663899" cy="877693"/>
            </a:xfrm>
          </p:grpSpPr>
          <p:grpSp>
            <p:nvGrpSpPr>
              <p:cNvPr id="161" name="组合 3"/>
              <p:cNvGrpSpPr/>
              <p:nvPr/>
            </p:nvGrpSpPr>
            <p:grpSpPr bwMode="auto">
              <a:xfrm>
                <a:off x="1101753" y="2800404"/>
                <a:ext cx="647457" cy="858217"/>
                <a:chOff x="917480" y="976185"/>
                <a:chExt cx="647476" cy="858967"/>
              </a:xfrm>
            </p:grpSpPr>
            <p:sp>
              <p:nvSpPr>
                <p:cNvPr id="16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25176" y="976185"/>
                  <a:ext cx="639780" cy="5128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smtClean="0">
                      <a:solidFill>
                        <a:srgbClr val="7030A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7</a:t>
                  </a:r>
                  <a:endParaRPr lang="en-US" altLang="zh-CN" sz="24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6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17480" y="1322319"/>
                  <a:ext cx="639124" cy="5128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8</a:t>
                  </a:r>
                  <a:endPara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67" name="直接连接符 166"/>
                <p:cNvCxnSpPr/>
                <p:nvPr/>
              </p:nvCxnSpPr>
              <p:spPr bwMode="auto">
                <a:xfrm>
                  <a:off x="931343" y="1413234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2" name="组合 3"/>
              <p:cNvGrpSpPr/>
              <p:nvPr/>
            </p:nvGrpSpPr>
            <p:grpSpPr bwMode="auto">
              <a:xfrm>
                <a:off x="2087607" y="2780928"/>
                <a:ext cx="678045" cy="873456"/>
                <a:chOff x="967231" y="960903"/>
                <a:chExt cx="678065" cy="874221"/>
              </a:xfrm>
            </p:grpSpPr>
            <p:sp>
              <p:nvSpPr>
                <p:cNvPr id="16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6" y="960903"/>
                  <a:ext cx="639781" cy="512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6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67231" y="1322319"/>
                  <a:ext cx="678065" cy="512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181" name="组合 180"/>
          <p:cNvGrpSpPr/>
          <p:nvPr/>
        </p:nvGrpSpPr>
        <p:grpSpPr>
          <a:xfrm>
            <a:off x="2104642" y="2235863"/>
            <a:ext cx="4804661" cy="1686560"/>
            <a:chOff x="1811" y="2108"/>
            <a:chExt cx="6819" cy="2656"/>
          </a:xfrm>
        </p:grpSpPr>
        <p:grpSp>
          <p:nvGrpSpPr>
            <p:cNvPr id="182" name="组合 54"/>
            <p:cNvGrpSpPr/>
            <p:nvPr/>
          </p:nvGrpSpPr>
          <p:grpSpPr bwMode="auto">
            <a:xfrm>
              <a:off x="4152" y="2108"/>
              <a:ext cx="4478" cy="2656"/>
              <a:chOff x="-3105120" y="2780929"/>
              <a:chExt cx="5870772" cy="1871541"/>
            </a:xfrm>
          </p:grpSpPr>
          <p:grpSp>
            <p:nvGrpSpPr>
              <p:cNvPr id="203" name="组合 3"/>
              <p:cNvGrpSpPr/>
              <p:nvPr/>
            </p:nvGrpSpPr>
            <p:grpSpPr bwMode="auto">
              <a:xfrm>
                <a:off x="-3105120" y="3351056"/>
                <a:ext cx="986059" cy="1301414"/>
                <a:chOff x="-3289515" y="1527319"/>
                <a:chExt cx="986088" cy="1302553"/>
              </a:xfrm>
            </p:grpSpPr>
            <p:sp>
              <p:nvSpPr>
                <p:cNvPr id="20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3087646" y="1527319"/>
                  <a:ext cx="639800" cy="5128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0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3289515" y="1906803"/>
                  <a:ext cx="986088" cy="9230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16</a:t>
                  </a:r>
                  <a:endPara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209" name="直接连接符 208"/>
                <p:cNvCxnSpPr/>
                <p:nvPr/>
              </p:nvCxnSpPr>
              <p:spPr bwMode="auto">
                <a:xfrm>
                  <a:off x="-3037643" y="1973996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4" name="组合 3"/>
              <p:cNvGrpSpPr/>
              <p:nvPr/>
            </p:nvGrpSpPr>
            <p:grpSpPr bwMode="auto">
              <a:xfrm>
                <a:off x="2087607" y="2780929"/>
                <a:ext cx="678045" cy="873400"/>
                <a:chOff x="967231" y="960903"/>
                <a:chExt cx="678065" cy="874164"/>
              </a:xfrm>
            </p:grpSpPr>
            <p:sp>
              <p:nvSpPr>
                <p:cNvPr id="20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6" y="960903"/>
                  <a:ext cx="639782" cy="5127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0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67231" y="1322319"/>
                  <a:ext cx="678065" cy="5127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183" name="组合 182"/>
            <p:cNvGrpSpPr/>
            <p:nvPr/>
          </p:nvGrpSpPr>
          <p:grpSpPr>
            <a:xfrm>
              <a:off x="1811" y="2935"/>
              <a:ext cx="4170" cy="1245"/>
              <a:chOff x="4960" y="2092"/>
              <a:chExt cx="4170" cy="1245"/>
            </a:xfrm>
          </p:grpSpPr>
          <p:grpSp>
            <p:nvGrpSpPr>
              <p:cNvPr id="184" name="组合 54"/>
              <p:cNvGrpSpPr/>
              <p:nvPr/>
            </p:nvGrpSpPr>
            <p:grpSpPr bwMode="auto">
              <a:xfrm>
                <a:off x="4960" y="2092"/>
                <a:ext cx="4170" cy="1245"/>
                <a:chOff x="1188246" y="2780928"/>
                <a:chExt cx="5120854" cy="877894"/>
              </a:xfrm>
            </p:grpSpPr>
            <p:grpSp>
              <p:nvGrpSpPr>
                <p:cNvPr id="194" name="组合 3"/>
                <p:cNvGrpSpPr/>
                <p:nvPr/>
              </p:nvGrpSpPr>
              <p:grpSpPr bwMode="auto">
                <a:xfrm>
                  <a:off x="1188246" y="2785135"/>
                  <a:ext cx="643700" cy="873687"/>
                  <a:chOff x="1003975" y="960903"/>
                  <a:chExt cx="643719" cy="874451"/>
                </a:xfrm>
              </p:grpSpPr>
              <p:sp>
                <p:nvSpPr>
                  <p:cNvPr id="200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975" y="960903"/>
                    <a:ext cx="639781" cy="51303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1</a:t>
                    </a:r>
                    <a:endPara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201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8568" y="1322319"/>
                    <a:ext cx="639126" cy="51303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2</a:t>
                    </a:r>
                    <a:endParaRPr 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202" name="直接连接符 201"/>
                  <p:cNvCxnSpPr/>
                  <p:nvPr/>
                </p:nvCxnSpPr>
                <p:spPr bwMode="auto">
                  <a:xfrm>
                    <a:off x="1008728" y="1408752"/>
                    <a:ext cx="482518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5" name="组合 3"/>
                <p:cNvGrpSpPr/>
                <p:nvPr/>
              </p:nvGrpSpPr>
              <p:grpSpPr bwMode="auto">
                <a:xfrm>
                  <a:off x="2052054" y="2780928"/>
                  <a:ext cx="713598" cy="873756"/>
                  <a:chOff x="931677" y="960903"/>
                  <a:chExt cx="713619" cy="874520"/>
                </a:xfrm>
              </p:grpSpPr>
              <p:sp>
                <p:nvSpPr>
                  <p:cNvPr id="197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976" y="960903"/>
                    <a:ext cx="639781" cy="51310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1</a:t>
                    </a:r>
                    <a:endParaRPr 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198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67231" y="1322319"/>
                    <a:ext cx="678065" cy="51310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4</a:t>
                    </a:r>
                    <a:endPara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199" name="直接连接符 198"/>
                  <p:cNvCxnSpPr/>
                  <p:nvPr/>
                </p:nvCxnSpPr>
                <p:spPr bwMode="auto">
                  <a:xfrm>
                    <a:off x="931677" y="1412673"/>
                    <a:ext cx="482518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96" name="矩形 1"/>
                <p:cNvSpPr>
                  <a:spLocks noChangeArrowheads="1"/>
                </p:cNvSpPr>
                <p:nvPr/>
              </p:nvSpPr>
              <p:spPr bwMode="auto">
                <a:xfrm>
                  <a:off x="1537004" y="2983275"/>
                  <a:ext cx="4772096" cy="512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+</a:t>
                  </a:r>
                  <a:r>
                    <a: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  </a:t>
                  </a:r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+  </a:t>
                  </a:r>
                  <a:r>
                    <a: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</a:t>
                  </a:r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+   </a:t>
                  </a:r>
                  <a:r>
                    <a: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</a:t>
                  </a:r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=</a:t>
                  </a:r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185" name="组合 184"/>
              <p:cNvGrpSpPr/>
              <p:nvPr/>
            </p:nvGrpSpPr>
            <p:grpSpPr>
              <a:xfrm>
                <a:off x="6455" y="2100"/>
                <a:ext cx="1683" cy="1191"/>
                <a:chOff x="11640" y="1969"/>
                <a:chExt cx="2151" cy="1792"/>
              </a:xfrm>
            </p:grpSpPr>
            <p:grpSp>
              <p:nvGrpSpPr>
                <p:cNvPr id="186" name="组合 54"/>
                <p:cNvGrpSpPr/>
                <p:nvPr/>
              </p:nvGrpSpPr>
              <p:grpSpPr bwMode="auto">
                <a:xfrm>
                  <a:off x="11640" y="1969"/>
                  <a:ext cx="2151" cy="1792"/>
                  <a:chOff x="1101683" y="2711335"/>
                  <a:chExt cx="1662430" cy="897803"/>
                </a:xfrm>
              </p:grpSpPr>
              <p:grpSp>
                <p:nvGrpSpPr>
                  <p:cNvPr id="188" name="组合 3"/>
                  <p:cNvGrpSpPr/>
                  <p:nvPr/>
                </p:nvGrpSpPr>
                <p:grpSpPr bwMode="auto">
                  <a:xfrm>
                    <a:off x="1101683" y="2711335"/>
                    <a:ext cx="639763" cy="897803"/>
                    <a:chOff x="917410" y="887038"/>
                    <a:chExt cx="639781" cy="898588"/>
                  </a:xfrm>
                </p:grpSpPr>
                <p:sp>
                  <p:nvSpPr>
                    <p:cNvPr id="192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17410" y="887038"/>
                      <a:ext cx="639781" cy="54859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1</a:t>
                      </a:r>
                      <a:endPara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93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17480" y="1237031"/>
                      <a:ext cx="639125" cy="54859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8</a:t>
                      </a:r>
                      <a:endPara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</p:grpSp>
              <p:sp>
                <p:nvSpPr>
                  <p:cNvPr id="190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24350" y="2780929"/>
                    <a:ext cx="639763" cy="54805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</p:grpSp>
            <p:cxnSp>
              <p:nvCxnSpPr>
                <p:cNvPr id="187" name="直接连接符 186"/>
                <p:cNvCxnSpPr/>
                <p:nvPr/>
              </p:nvCxnSpPr>
              <p:spPr bwMode="auto">
                <a:xfrm>
                  <a:off x="11752" y="2836"/>
                  <a:ext cx="393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10" name="文本框 209"/>
          <p:cNvSpPr txBox="1"/>
          <p:nvPr/>
        </p:nvSpPr>
        <p:spPr>
          <a:xfrm>
            <a:off x="1331640" y="2949003"/>
            <a:ext cx="721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1" name="组合 210"/>
          <p:cNvGrpSpPr/>
          <p:nvPr/>
        </p:nvGrpSpPr>
        <p:grpSpPr>
          <a:xfrm>
            <a:off x="4606950" y="2235863"/>
            <a:ext cx="4933602" cy="1713865"/>
            <a:chOff x="1628" y="2108"/>
            <a:chExt cx="7002" cy="2699"/>
          </a:xfrm>
        </p:grpSpPr>
        <p:grpSp>
          <p:nvGrpSpPr>
            <p:cNvPr id="212" name="组合 54"/>
            <p:cNvGrpSpPr/>
            <p:nvPr/>
          </p:nvGrpSpPr>
          <p:grpSpPr bwMode="auto">
            <a:xfrm>
              <a:off x="4152" y="2108"/>
              <a:ext cx="4478" cy="2656"/>
              <a:chOff x="-3105120" y="2780929"/>
              <a:chExt cx="5870772" cy="1871541"/>
            </a:xfrm>
          </p:grpSpPr>
          <p:grpSp>
            <p:nvGrpSpPr>
              <p:cNvPr id="233" name="组合 3"/>
              <p:cNvGrpSpPr/>
              <p:nvPr/>
            </p:nvGrpSpPr>
            <p:grpSpPr bwMode="auto">
              <a:xfrm>
                <a:off x="-3105120" y="3351056"/>
                <a:ext cx="986059" cy="1301414"/>
                <a:chOff x="-3289515" y="1527319"/>
                <a:chExt cx="986088" cy="1302553"/>
              </a:xfrm>
            </p:grpSpPr>
            <p:sp>
              <p:nvSpPr>
                <p:cNvPr id="23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3087646" y="1527319"/>
                  <a:ext cx="639800" cy="5128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3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3289515" y="1906803"/>
                  <a:ext cx="986088" cy="9230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16</a:t>
                  </a:r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239" name="直接连接符 238"/>
                <p:cNvCxnSpPr/>
                <p:nvPr/>
              </p:nvCxnSpPr>
              <p:spPr bwMode="auto">
                <a:xfrm>
                  <a:off x="-3037643" y="1973996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4" name="组合 3"/>
              <p:cNvGrpSpPr/>
              <p:nvPr/>
            </p:nvGrpSpPr>
            <p:grpSpPr bwMode="auto">
              <a:xfrm>
                <a:off x="2087607" y="2780929"/>
                <a:ext cx="678045" cy="873400"/>
                <a:chOff x="967231" y="960903"/>
                <a:chExt cx="678065" cy="874164"/>
              </a:xfrm>
            </p:grpSpPr>
            <p:sp>
              <p:nvSpPr>
                <p:cNvPr id="23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6" y="960903"/>
                  <a:ext cx="639782" cy="5127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3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67231" y="1322319"/>
                  <a:ext cx="678065" cy="5127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213" name="组合 212"/>
            <p:cNvGrpSpPr/>
            <p:nvPr/>
          </p:nvGrpSpPr>
          <p:grpSpPr>
            <a:xfrm>
              <a:off x="1628" y="2939"/>
              <a:ext cx="4353" cy="1868"/>
              <a:chOff x="4777" y="2096"/>
              <a:chExt cx="4353" cy="1868"/>
            </a:xfrm>
          </p:grpSpPr>
          <p:grpSp>
            <p:nvGrpSpPr>
              <p:cNvPr id="214" name="组合 54"/>
              <p:cNvGrpSpPr/>
              <p:nvPr/>
            </p:nvGrpSpPr>
            <p:grpSpPr bwMode="auto">
              <a:xfrm>
                <a:off x="4777" y="2096"/>
                <a:ext cx="4353" cy="1868"/>
                <a:chOff x="963069" y="2785135"/>
                <a:chExt cx="5346031" cy="1317904"/>
              </a:xfrm>
            </p:grpSpPr>
            <p:grpSp>
              <p:nvGrpSpPr>
                <p:cNvPr id="224" name="组合 3"/>
                <p:cNvGrpSpPr/>
                <p:nvPr/>
              </p:nvGrpSpPr>
              <p:grpSpPr bwMode="auto">
                <a:xfrm>
                  <a:off x="963069" y="2785135"/>
                  <a:ext cx="929596" cy="1317904"/>
                  <a:chOff x="778791" y="960903"/>
                  <a:chExt cx="929624" cy="1319056"/>
                </a:xfrm>
              </p:grpSpPr>
              <p:sp>
                <p:nvSpPr>
                  <p:cNvPr id="230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974" y="960903"/>
                    <a:ext cx="639782" cy="5134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400" b="1" smtClean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8</a:t>
                    </a:r>
                    <a:endPara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231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78791" y="1355782"/>
                    <a:ext cx="929624" cy="9241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sz="2400" b="1" smtClean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16</a:t>
                    </a:r>
                    <a:endParaRPr 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232" name="直接连接符 231"/>
                  <p:cNvCxnSpPr/>
                  <p:nvPr/>
                </p:nvCxnSpPr>
                <p:spPr bwMode="auto">
                  <a:xfrm>
                    <a:off x="1008728" y="1408752"/>
                    <a:ext cx="482518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5" name="组合 3"/>
                <p:cNvGrpSpPr/>
                <p:nvPr/>
              </p:nvGrpSpPr>
              <p:grpSpPr bwMode="auto">
                <a:xfrm>
                  <a:off x="1913419" y="2803604"/>
                  <a:ext cx="995249" cy="895679"/>
                  <a:chOff x="793038" y="983599"/>
                  <a:chExt cx="995278" cy="896463"/>
                </a:xfrm>
              </p:grpSpPr>
              <p:sp>
                <p:nvSpPr>
                  <p:cNvPr id="227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0271" y="983599"/>
                    <a:ext cx="639781" cy="51338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sz="2400" b="1" smtClean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4</a:t>
                    </a:r>
                    <a:endParaRPr 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228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93038" y="1366680"/>
                    <a:ext cx="995278" cy="51338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400" b="1" smtClean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16</a:t>
                    </a:r>
                    <a:endPara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229" name="直接连接符 228"/>
                  <p:cNvCxnSpPr/>
                  <p:nvPr/>
                </p:nvCxnSpPr>
                <p:spPr bwMode="auto">
                  <a:xfrm>
                    <a:off x="931677" y="1412673"/>
                    <a:ext cx="482518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26" name="矩形 1"/>
                <p:cNvSpPr>
                  <a:spLocks noChangeArrowheads="1"/>
                </p:cNvSpPr>
                <p:nvPr/>
              </p:nvSpPr>
              <p:spPr bwMode="auto">
                <a:xfrm>
                  <a:off x="1537004" y="2983275"/>
                  <a:ext cx="4772096" cy="5129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+</a:t>
                  </a:r>
                  <a:r>
                    <a:rPr lang="zh-CN" altLang="en-US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  </a:t>
                  </a:r>
                  <a:r>
                    <a:rPr lang="en-US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+  </a:t>
                  </a:r>
                  <a:r>
                    <a:rPr lang="zh-CN" altLang="en-US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</a:t>
                  </a:r>
                  <a:r>
                    <a:rPr lang="en-US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+   </a:t>
                  </a:r>
                  <a:r>
                    <a:rPr lang="zh-CN" altLang="en-US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</a:t>
                  </a:r>
                  <a:r>
                    <a:rPr lang="en-US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=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215" name="组合 214"/>
              <p:cNvGrpSpPr/>
              <p:nvPr/>
            </p:nvGrpSpPr>
            <p:grpSpPr>
              <a:xfrm>
                <a:off x="6358" y="2098"/>
                <a:ext cx="1780" cy="1434"/>
                <a:chOff x="11517" y="1966"/>
                <a:chExt cx="2275" cy="2158"/>
              </a:xfrm>
            </p:grpSpPr>
            <p:grpSp>
              <p:nvGrpSpPr>
                <p:cNvPr id="216" name="组合 54"/>
                <p:cNvGrpSpPr/>
                <p:nvPr/>
              </p:nvGrpSpPr>
              <p:grpSpPr bwMode="auto">
                <a:xfrm>
                  <a:off x="11517" y="1966"/>
                  <a:ext cx="2275" cy="2158"/>
                  <a:chOff x="1007082" y="2711335"/>
                  <a:chExt cx="1758570" cy="1081810"/>
                </a:xfrm>
              </p:grpSpPr>
              <p:grpSp>
                <p:nvGrpSpPr>
                  <p:cNvPr id="218" name="组合 3"/>
                  <p:cNvGrpSpPr/>
                  <p:nvPr/>
                </p:nvGrpSpPr>
                <p:grpSpPr bwMode="auto">
                  <a:xfrm>
                    <a:off x="1007082" y="2711335"/>
                    <a:ext cx="811238" cy="933932"/>
                    <a:chOff x="822806" y="887038"/>
                    <a:chExt cx="811261" cy="934748"/>
                  </a:xfrm>
                </p:grpSpPr>
                <p:sp>
                  <p:nvSpPr>
                    <p:cNvPr id="222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17410" y="887038"/>
                      <a:ext cx="639781" cy="54869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400" b="1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2</a:t>
                      </a:r>
                      <a:endPara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223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22806" y="1273087"/>
                      <a:ext cx="811261" cy="54869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400" b="1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16</a:t>
                      </a:r>
                      <a:endPara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</p:grpSp>
              <p:grpSp>
                <p:nvGrpSpPr>
                  <p:cNvPr id="219" name="组合 3"/>
                  <p:cNvGrpSpPr/>
                  <p:nvPr/>
                </p:nvGrpSpPr>
                <p:grpSpPr bwMode="auto">
                  <a:xfrm>
                    <a:off x="2087607" y="2780928"/>
                    <a:ext cx="678045" cy="1012217"/>
                    <a:chOff x="967231" y="960903"/>
                    <a:chExt cx="678065" cy="1013103"/>
                  </a:xfrm>
                </p:grpSpPr>
                <p:sp>
                  <p:nvSpPr>
                    <p:cNvPr id="220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003976" y="960903"/>
                      <a:ext cx="639781" cy="5487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221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67231" y="1425306"/>
                      <a:ext cx="678065" cy="5487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</p:grpSp>
            </p:grpSp>
            <p:cxnSp>
              <p:nvCxnSpPr>
                <p:cNvPr id="217" name="直接连接符 216"/>
                <p:cNvCxnSpPr/>
                <p:nvPr/>
              </p:nvCxnSpPr>
              <p:spPr bwMode="auto">
                <a:xfrm>
                  <a:off x="11752" y="2836"/>
                  <a:ext cx="393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40" name="组合 239"/>
          <p:cNvGrpSpPr/>
          <p:nvPr/>
        </p:nvGrpSpPr>
        <p:grpSpPr>
          <a:xfrm>
            <a:off x="5803265" y="2741325"/>
            <a:ext cx="2257923" cy="829592"/>
            <a:chOff x="8313" y="6154"/>
            <a:chExt cx="4882" cy="1028"/>
          </a:xfrm>
        </p:grpSpPr>
        <p:sp>
          <p:nvSpPr>
            <p:cNvPr id="241" name="TextBox 8"/>
            <p:cNvSpPr txBox="1">
              <a:spLocks noChangeArrowheads="1"/>
            </p:cNvSpPr>
            <p:nvPr/>
          </p:nvSpPr>
          <p:spPr bwMode="auto">
            <a:xfrm>
              <a:off x="8313" y="6610"/>
              <a:ext cx="793" cy="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242" name="组合 54"/>
            <p:cNvGrpSpPr/>
            <p:nvPr/>
          </p:nvGrpSpPr>
          <p:grpSpPr bwMode="auto">
            <a:xfrm>
              <a:off x="11526" y="6154"/>
              <a:ext cx="1669" cy="1028"/>
              <a:chOff x="1855708" y="2765655"/>
              <a:chExt cx="1347206" cy="921065"/>
            </a:xfrm>
          </p:grpSpPr>
          <p:grpSp>
            <p:nvGrpSpPr>
              <p:cNvPr id="243" name="组合 3"/>
              <p:cNvGrpSpPr/>
              <p:nvPr/>
            </p:nvGrpSpPr>
            <p:grpSpPr bwMode="auto">
              <a:xfrm>
                <a:off x="1855708" y="2765655"/>
                <a:ext cx="1347206" cy="921065"/>
                <a:chOff x="1671458" y="941405"/>
                <a:chExt cx="1347245" cy="921870"/>
              </a:xfrm>
            </p:grpSpPr>
            <p:sp>
              <p:nvSpPr>
                <p:cNvPr id="24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671458" y="941405"/>
                  <a:ext cx="1286654" cy="5129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dirty="0" smtClean="0">
                      <a:solidFill>
                        <a:srgbClr val="7030A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15</a:t>
                  </a:r>
                  <a:endParaRPr lang="en-US" altLang="zh-CN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4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704665" y="1350321"/>
                  <a:ext cx="1314038" cy="5129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dirty="0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16</a:t>
                  </a:r>
                  <a:endParaRPr lang="en-US" altLang="zh-CN" sz="2400" b="1" dirty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249" name="直接连接符 248"/>
                <p:cNvCxnSpPr/>
                <p:nvPr/>
              </p:nvCxnSpPr>
              <p:spPr bwMode="auto">
                <a:xfrm>
                  <a:off x="1953776" y="1413235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4" name="组合 3"/>
              <p:cNvGrpSpPr/>
              <p:nvPr/>
            </p:nvGrpSpPr>
            <p:grpSpPr bwMode="auto">
              <a:xfrm>
                <a:off x="2087607" y="2780928"/>
                <a:ext cx="678045" cy="873669"/>
                <a:chOff x="967231" y="960903"/>
                <a:chExt cx="678065" cy="874434"/>
              </a:xfrm>
            </p:grpSpPr>
            <p:sp>
              <p:nvSpPr>
                <p:cNvPr id="24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5" y="960903"/>
                  <a:ext cx="639781" cy="5130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4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67231" y="1322319"/>
                  <a:ext cx="678065" cy="5130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250" name="组合 249"/>
          <p:cNvGrpSpPr/>
          <p:nvPr/>
        </p:nvGrpSpPr>
        <p:grpSpPr>
          <a:xfrm>
            <a:off x="2188213" y="3135340"/>
            <a:ext cx="4804661" cy="1686560"/>
            <a:chOff x="999" y="6340"/>
            <a:chExt cx="6819" cy="2656"/>
          </a:xfrm>
        </p:grpSpPr>
        <p:grpSp>
          <p:nvGrpSpPr>
            <p:cNvPr id="251" name="组合 250"/>
            <p:cNvGrpSpPr/>
            <p:nvPr/>
          </p:nvGrpSpPr>
          <p:grpSpPr>
            <a:xfrm>
              <a:off x="999" y="6340"/>
              <a:ext cx="6819" cy="2656"/>
              <a:chOff x="1811" y="2108"/>
              <a:chExt cx="6819" cy="2656"/>
            </a:xfrm>
          </p:grpSpPr>
          <p:grpSp>
            <p:nvGrpSpPr>
              <p:cNvPr id="256" name="组合 54"/>
              <p:cNvGrpSpPr/>
              <p:nvPr/>
            </p:nvGrpSpPr>
            <p:grpSpPr bwMode="auto">
              <a:xfrm>
                <a:off x="4152" y="2108"/>
                <a:ext cx="4478" cy="2656"/>
                <a:chOff x="-3105120" y="2780929"/>
                <a:chExt cx="5870772" cy="1871541"/>
              </a:xfrm>
            </p:grpSpPr>
            <p:grpSp>
              <p:nvGrpSpPr>
                <p:cNvPr id="277" name="组合 3"/>
                <p:cNvGrpSpPr/>
                <p:nvPr/>
              </p:nvGrpSpPr>
              <p:grpSpPr bwMode="auto">
                <a:xfrm>
                  <a:off x="-3105120" y="3351056"/>
                  <a:ext cx="986059" cy="1301414"/>
                  <a:chOff x="-3289515" y="1527319"/>
                  <a:chExt cx="986088" cy="1302553"/>
                </a:xfrm>
              </p:grpSpPr>
              <p:sp>
                <p:nvSpPr>
                  <p:cNvPr id="281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3087646" y="1527319"/>
                    <a:ext cx="639800" cy="51281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1</a:t>
                    </a:r>
                    <a:endPara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282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3289515" y="1906803"/>
                    <a:ext cx="986088" cy="92306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16</a:t>
                    </a:r>
                    <a:endPara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283" name="直接连接符 282"/>
                  <p:cNvCxnSpPr/>
                  <p:nvPr/>
                </p:nvCxnSpPr>
                <p:spPr bwMode="auto">
                  <a:xfrm>
                    <a:off x="-3037643" y="1973996"/>
                    <a:ext cx="482518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78" name="组合 3"/>
                <p:cNvGrpSpPr/>
                <p:nvPr/>
              </p:nvGrpSpPr>
              <p:grpSpPr bwMode="auto">
                <a:xfrm>
                  <a:off x="2087607" y="2780929"/>
                  <a:ext cx="678045" cy="873400"/>
                  <a:chOff x="967231" y="960903"/>
                  <a:chExt cx="678065" cy="874164"/>
                </a:xfrm>
              </p:grpSpPr>
              <p:sp>
                <p:nvSpPr>
                  <p:cNvPr id="279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976" y="960903"/>
                    <a:ext cx="639782" cy="51274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280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67231" y="1322319"/>
                    <a:ext cx="678065" cy="51274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257" name="组合 256"/>
              <p:cNvGrpSpPr/>
              <p:nvPr/>
            </p:nvGrpSpPr>
            <p:grpSpPr>
              <a:xfrm>
                <a:off x="1811" y="2935"/>
                <a:ext cx="5105" cy="1440"/>
                <a:chOff x="4960" y="2092"/>
                <a:chExt cx="5105" cy="1440"/>
              </a:xfrm>
            </p:grpSpPr>
            <p:grpSp>
              <p:nvGrpSpPr>
                <p:cNvPr id="258" name="组合 54"/>
                <p:cNvGrpSpPr/>
                <p:nvPr/>
              </p:nvGrpSpPr>
              <p:grpSpPr bwMode="auto">
                <a:xfrm>
                  <a:off x="4960" y="2092"/>
                  <a:ext cx="5105" cy="1245"/>
                  <a:chOff x="1188246" y="2780928"/>
                  <a:chExt cx="6269237" cy="877894"/>
                </a:xfrm>
              </p:grpSpPr>
              <p:grpSp>
                <p:nvGrpSpPr>
                  <p:cNvPr id="268" name="组合 3"/>
                  <p:cNvGrpSpPr/>
                  <p:nvPr/>
                </p:nvGrpSpPr>
                <p:grpSpPr bwMode="auto">
                  <a:xfrm>
                    <a:off x="1188246" y="2785135"/>
                    <a:ext cx="643700" cy="873687"/>
                    <a:chOff x="1003975" y="960903"/>
                    <a:chExt cx="643719" cy="874451"/>
                  </a:xfrm>
                </p:grpSpPr>
                <p:sp>
                  <p:nvSpPr>
                    <p:cNvPr id="274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003975" y="960903"/>
                      <a:ext cx="639781" cy="51303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1</a:t>
                      </a:r>
                      <a:endPara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275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008568" y="1322319"/>
                      <a:ext cx="639126" cy="51303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2</a:t>
                      </a:r>
                      <a:endParaRPr 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cxnSp>
                  <p:nvCxnSpPr>
                    <p:cNvPr id="276" name="直接连接符 275"/>
                    <p:cNvCxnSpPr/>
                    <p:nvPr/>
                  </p:nvCxnSpPr>
                  <p:spPr bwMode="auto">
                    <a:xfrm>
                      <a:off x="1008728" y="1408752"/>
                      <a:ext cx="482518" cy="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69" name="组合 3"/>
                  <p:cNvGrpSpPr/>
                  <p:nvPr/>
                </p:nvGrpSpPr>
                <p:grpSpPr bwMode="auto">
                  <a:xfrm>
                    <a:off x="2087607" y="2780928"/>
                    <a:ext cx="678045" cy="873756"/>
                    <a:chOff x="967231" y="960903"/>
                    <a:chExt cx="678065" cy="874520"/>
                  </a:xfrm>
                </p:grpSpPr>
                <p:sp>
                  <p:nvSpPr>
                    <p:cNvPr id="271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003975" y="960903"/>
                      <a:ext cx="639781" cy="51310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1</a:t>
                      </a:r>
                      <a:endParaRPr 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272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67231" y="1322319"/>
                      <a:ext cx="678065" cy="51310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4</a:t>
                      </a:r>
                      <a:endPara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cxnSp>
                  <p:nvCxnSpPr>
                    <p:cNvPr id="273" name="直接连接符 272"/>
                    <p:cNvCxnSpPr/>
                    <p:nvPr/>
                  </p:nvCxnSpPr>
                  <p:spPr bwMode="auto">
                    <a:xfrm>
                      <a:off x="1024231" y="1388441"/>
                      <a:ext cx="482518" cy="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70" name="矩形 1"/>
                  <p:cNvSpPr>
                    <a:spLocks noChangeArrowheads="1"/>
                  </p:cNvSpPr>
                  <p:nvPr/>
                </p:nvSpPr>
                <p:spPr bwMode="auto">
                  <a:xfrm>
                    <a:off x="1560518" y="2979389"/>
                    <a:ext cx="5896965" cy="51265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+</a:t>
                    </a:r>
                    <a:r>
                      <a: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   </a:t>
                    </a:r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+  </a:t>
                    </a:r>
                    <a:r>
                      <a: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 </a:t>
                    </a:r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+   +   </a:t>
                    </a:r>
                    <a:r>
                      <a:rPr lang="zh-CN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 </a:t>
                    </a:r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=</a:t>
                    </a:r>
                    <a:endPara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259" name="组合 258"/>
                <p:cNvGrpSpPr/>
                <p:nvPr/>
              </p:nvGrpSpPr>
              <p:grpSpPr>
                <a:xfrm>
                  <a:off x="6457" y="2098"/>
                  <a:ext cx="1685" cy="1434"/>
                  <a:chOff x="11640" y="1966"/>
                  <a:chExt cx="2153" cy="2158"/>
                </a:xfrm>
              </p:grpSpPr>
              <p:grpSp>
                <p:nvGrpSpPr>
                  <p:cNvPr id="260" name="组合 54"/>
                  <p:cNvGrpSpPr/>
                  <p:nvPr/>
                </p:nvGrpSpPr>
                <p:grpSpPr bwMode="auto">
                  <a:xfrm>
                    <a:off x="11640" y="1966"/>
                    <a:ext cx="2153" cy="2158"/>
                    <a:chOff x="1101683" y="2711335"/>
                    <a:chExt cx="1663969" cy="1081809"/>
                  </a:xfrm>
                </p:grpSpPr>
                <p:grpSp>
                  <p:nvGrpSpPr>
                    <p:cNvPr id="262" name="组合 3"/>
                    <p:cNvGrpSpPr/>
                    <p:nvPr/>
                  </p:nvGrpSpPr>
                  <p:grpSpPr bwMode="auto">
                    <a:xfrm>
                      <a:off x="1101683" y="2711335"/>
                      <a:ext cx="639763" cy="934104"/>
                      <a:chOff x="917410" y="887038"/>
                      <a:chExt cx="639781" cy="934921"/>
                    </a:xfrm>
                  </p:grpSpPr>
                  <p:sp>
                    <p:nvSpPr>
                      <p:cNvPr id="266" name="TextBox 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7410" y="887038"/>
                        <a:ext cx="639781" cy="5486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sz="24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楷体" panose="02010609060101010101" pitchFamily="49" charset="-122"/>
                          </a:rPr>
                          <a:t>1</a:t>
                        </a:r>
                        <a:endParaRPr lang="en-US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267" name="TextBox 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7480" y="1273260"/>
                        <a:ext cx="639125" cy="5486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square"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sz="24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楷体" panose="02010609060101010101" pitchFamily="49" charset="-122"/>
                          </a:rPr>
                          <a:t>8</a:t>
                        </a:r>
                        <a:endParaRPr lang="en-US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endParaRPr>
                      </a:p>
                    </p:txBody>
                  </p:sp>
                </p:grpSp>
                <p:grpSp>
                  <p:nvGrpSpPr>
                    <p:cNvPr id="263" name="组合 3"/>
                    <p:cNvGrpSpPr/>
                    <p:nvPr/>
                  </p:nvGrpSpPr>
                  <p:grpSpPr bwMode="auto">
                    <a:xfrm>
                      <a:off x="2087607" y="2951355"/>
                      <a:ext cx="678045" cy="841789"/>
                      <a:chOff x="967231" y="1131479"/>
                      <a:chExt cx="678065" cy="842526"/>
                    </a:xfrm>
                  </p:grpSpPr>
                  <p:sp>
                    <p:nvSpPr>
                      <p:cNvPr id="264" name="TextBox 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003976" y="1131479"/>
                        <a:ext cx="639781" cy="54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en-US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265" name="TextBox 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67231" y="1425305"/>
                        <a:ext cx="678065" cy="54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square"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en-US" altLang="zh-CN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endParaRPr>
                      </a:p>
                    </p:txBody>
                  </p:sp>
                </p:grpSp>
              </p:grpSp>
              <p:cxnSp>
                <p:nvCxnSpPr>
                  <p:cNvPr id="261" name="直接连接符 260"/>
                  <p:cNvCxnSpPr/>
                  <p:nvPr/>
                </p:nvCxnSpPr>
                <p:spPr bwMode="auto">
                  <a:xfrm>
                    <a:off x="11752" y="2836"/>
                    <a:ext cx="393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52" name="组合 3"/>
            <p:cNvGrpSpPr/>
            <p:nvPr/>
          </p:nvGrpSpPr>
          <p:grpSpPr bwMode="auto">
            <a:xfrm>
              <a:off x="4195" y="7150"/>
              <a:ext cx="1109" cy="1257"/>
              <a:chOff x="917126" y="862999"/>
              <a:chExt cx="864781" cy="1089101"/>
            </a:xfrm>
          </p:grpSpPr>
          <p:sp>
            <p:nvSpPr>
              <p:cNvPr id="253" name="TextBox 8"/>
              <p:cNvSpPr txBox="1">
                <a:spLocks noChangeArrowheads="1"/>
              </p:cNvSpPr>
              <p:nvPr/>
            </p:nvSpPr>
            <p:spPr bwMode="auto">
              <a:xfrm>
                <a:off x="1025598" y="862999"/>
                <a:ext cx="756309" cy="629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54" name="TextBox 8"/>
              <p:cNvSpPr txBox="1">
                <a:spLocks noChangeArrowheads="1"/>
              </p:cNvSpPr>
              <p:nvPr/>
            </p:nvSpPr>
            <p:spPr bwMode="auto">
              <a:xfrm>
                <a:off x="917126" y="1322195"/>
                <a:ext cx="622268" cy="629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32</a:t>
                </a:r>
                <a:endParaRPr lang="en-US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255" name="直接连接符 254"/>
              <p:cNvCxnSpPr/>
              <p:nvPr/>
            </p:nvCxnSpPr>
            <p:spPr bwMode="auto">
              <a:xfrm>
                <a:off x="1058754" y="1413737"/>
                <a:ext cx="482484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4" name="文本框 283"/>
          <p:cNvSpPr txBox="1"/>
          <p:nvPr/>
        </p:nvSpPr>
        <p:spPr>
          <a:xfrm>
            <a:off x="1331640" y="3800522"/>
            <a:ext cx="721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9" name="组合 318"/>
          <p:cNvGrpSpPr/>
          <p:nvPr/>
        </p:nvGrpSpPr>
        <p:grpSpPr>
          <a:xfrm>
            <a:off x="4565216" y="3686374"/>
            <a:ext cx="1806985" cy="829592"/>
            <a:chOff x="8750" y="6154"/>
            <a:chExt cx="3907" cy="1028"/>
          </a:xfrm>
        </p:grpSpPr>
        <p:sp>
          <p:nvSpPr>
            <p:cNvPr id="320" name="TextBox 8"/>
            <p:cNvSpPr txBox="1">
              <a:spLocks noChangeArrowheads="1"/>
            </p:cNvSpPr>
            <p:nvPr/>
          </p:nvSpPr>
          <p:spPr bwMode="auto">
            <a:xfrm>
              <a:off x="8750" y="6610"/>
              <a:ext cx="793" cy="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321" name="组合 54"/>
            <p:cNvGrpSpPr/>
            <p:nvPr/>
          </p:nvGrpSpPr>
          <p:grpSpPr bwMode="auto">
            <a:xfrm>
              <a:off x="10377" y="6154"/>
              <a:ext cx="2280" cy="1028"/>
              <a:chOff x="927466" y="2765655"/>
              <a:chExt cx="1838186" cy="921065"/>
            </a:xfrm>
          </p:grpSpPr>
          <p:grpSp>
            <p:nvGrpSpPr>
              <p:cNvPr id="322" name="组合 3"/>
              <p:cNvGrpSpPr/>
              <p:nvPr/>
            </p:nvGrpSpPr>
            <p:grpSpPr bwMode="auto">
              <a:xfrm>
                <a:off x="927466" y="2765655"/>
                <a:ext cx="1348432" cy="921065"/>
                <a:chOff x="743188" y="941405"/>
                <a:chExt cx="1348471" cy="921870"/>
              </a:xfrm>
            </p:grpSpPr>
            <p:sp>
              <p:nvSpPr>
                <p:cNvPr id="32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43188" y="941405"/>
                  <a:ext cx="1286655" cy="5129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smtClean="0">
                      <a:solidFill>
                        <a:srgbClr val="7030A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31</a:t>
                  </a:r>
                  <a:endParaRPr lang="en-US" altLang="zh-CN" sz="24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32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77620" y="1350321"/>
                  <a:ext cx="1314039" cy="5129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32</a:t>
                  </a:r>
                  <a:endPara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28" name="直接连接符 327"/>
                <p:cNvCxnSpPr/>
                <p:nvPr/>
              </p:nvCxnSpPr>
              <p:spPr bwMode="auto">
                <a:xfrm>
                  <a:off x="931343" y="1413234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3" name="组合 3"/>
              <p:cNvGrpSpPr/>
              <p:nvPr/>
            </p:nvGrpSpPr>
            <p:grpSpPr bwMode="auto">
              <a:xfrm>
                <a:off x="2087607" y="2780928"/>
                <a:ext cx="678045" cy="873669"/>
                <a:chOff x="967231" y="960903"/>
                <a:chExt cx="678065" cy="874434"/>
              </a:xfrm>
            </p:grpSpPr>
            <p:sp>
              <p:nvSpPr>
                <p:cNvPr id="32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5" y="960903"/>
                  <a:ext cx="639781" cy="5130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32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67231" y="1322319"/>
                  <a:ext cx="678065" cy="5130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172" name="组合 17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3" name="图片 17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683568" y="591654"/>
            <a:ext cx="7792244" cy="1116000"/>
            <a:chOff x="4355976" y="2074731"/>
            <a:chExt cx="4457566" cy="1116000"/>
          </a:xfrm>
        </p:grpSpPr>
        <p:sp>
          <p:nvSpPr>
            <p:cNvPr id="171" name="圆角矩形 170"/>
            <p:cNvSpPr/>
            <p:nvPr/>
          </p:nvSpPr>
          <p:spPr>
            <a:xfrm>
              <a:off x="4355976" y="2074731"/>
              <a:ext cx="4427680" cy="1116000"/>
            </a:xfrm>
            <a:prstGeom prst="roundRect">
              <a:avLst/>
            </a:prstGeom>
            <a:noFill/>
            <a:ln>
              <a:solidFill>
                <a:srgbClr val="00B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76" name="矩形 175"/>
            <p:cNvSpPr/>
            <p:nvPr/>
          </p:nvSpPr>
          <p:spPr>
            <a:xfrm>
              <a:off x="4427984" y="2164616"/>
              <a:ext cx="43855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观察</a:t>
              </a:r>
              <a:r>
                <a:rPr lang="zh-CN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算式发现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,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分子都是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,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分母依次是前一个分数分母的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倍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,</a:t>
              </a:r>
              <a:r>
                <a:rPr lang="zh-CN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先通分计算出前三道算式的结果。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259632" y="2268036"/>
            <a:ext cx="6336704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交换律、结合律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对分数加法同样适用。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利用运算定律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可以使一些分数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计算简便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890820" y="1635646"/>
            <a:ext cx="391342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115513" y="411510"/>
            <a:ext cx="4624839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计算下面各题。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992226" y="1105881"/>
            <a:ext cx="2291742" cy="673781"/>
            <a:chOff x="1992226" y="1019963"/>
            <a:chExt cx="2291742" cy="673781"/>
          </a:xfrm>
        </p:grpSpPr>
        <p:sp>
          <p:nvSpPr>
            <p:cNvPr id="124" name="MH_SubTitle_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992226" y="1073815"/>
              <a:ext cx="1244817" cy="593448"/>
            </a:xfrm>
            <a:prstGeom prst="rect">
              <a:avLst/>
            </a:prstGeom>
            <a:solidFill>
              <a:srgbClr val="E1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2290" name="组合 54"/>
            <p:cNvGrpSpPr/>
            <p:nvPr/>
          </p:nvGrpSpPr>
          <p:grpSpPr bwMode="auto">
            <a:xfrm>
              <a:off x="2038608" y="1019963"/>
              <a:ext cx="2245360" cy="673781"/>
              <a:chOff x="1094454" y="2780928"/>
              <a:chExt cx="3078713" cy="899388"/>
            </a:xfrm>
          </p:grpSpPr>
          <p:grpSp>
            <p:nvGrpSpPr>
              <p:cNvPr id="52295" name="组合 3"/>
              <p:cNvGrpSpPr/>
              <p:nvPr/>
            </p:nvGrpSpPr>
            <p:grpSpPr bwMode="auto">
              <a:xfrm>
                <a:off x="1094454" y="2785135"/>
                <a:ext cx="733554" cy="895181"/>
                <a:chOff x="910180" y="960903"/>
                <a:chExt cx="733576" cy="895965"/>
              </a:xfrm>
            </p:grpSpPr>
            <p:sp>
              <p:nvSpPr>
                <p:cNvPr id="5230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5" y="960903"/>
                  <a:ext cx="639781" cy="534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0070C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5</a:t>
                  </a:r>
                  <a:endParaRPr lang="zh-CN" altLang="en-US" sz="20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5230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10180" y="1322319"/>
                  <a:ext cx="639125" cy="534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0070C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18</a:t>
                  </a:r>
                  <a:endParaRPr lang="zh-CN" altLang="en-US" sz="20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64" name="直接连接符 63"/>
                <p:cNvCxnSpPr/>
                <p:nvPr/>
              </p:nvCxnSpPr>
              <p:spPr bwMode="auto">
                <a:xfrm>
                  <a:off x="931343" y="1413234"/>
                  <a:ext cx="482518" cy="0"/>
                </a:xfrm>
                <a:prstGeom prst="line">
                  <a:avLst/>
                </a:prstGeom>
                <a:ln w="25400">
                  <a:solidFill>
                    <a:srgbClr val="3890D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296" name="组合 3"/>
              <p:cNvGrpSpPr/>
              <p:nvPr/>
            </p:nvGrpSpPr>
            <p:grpSpPr bwMode="auto">
              <a:xfrm>
                <a:off x="2027215" y="2780928"/>
                <a:ext cx="736896" cy="895181"/>
                <a:chOff x="906838" y="960903"/>
                <a:chExt cx="736918" cy="895965"/>
              </a:xfrm>
            </p:grpSpPr>
            <p:sp>
              <p:nvSpPr>
                <p:cNvPr id="5229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6" y="960903"/>
                  <a:ext cx="639780" cy="534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0070C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7</a:t>
                  </a:r>
                  <a:endParaRPr lang="zh-CN" altLang="en-US" sz="20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5229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06838" y="1322319"/>
                  <a:ext cx="678065" cy="534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0070C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18</a:t>
                  </a:r>
                  <a:endParaRPr lang="en-US" altLang="zh-CN" sz="20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61" name="直接连接符 60"/>
                <p:cNvCxnSpPr/>
                <p:nvPr/>
              </p:nvCxnSpPr>
              <p:spPr bwMode="auto">
                <a:xfrm>
                  <a:off x="931677" y="1412673"/>
                  <a:ext cx="482518" cy="0"/>
                </a:xfrm>
                <a:prstGeom prst="line">
                  <a:avLst/>
                </a:prstGeom>
                <a:ln w="25400">
                  <a:solidFill>
                    <a:srgbClr val="3890D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2297" name="矩形 1"/>
              <p:cNvSpPr>
                <a:spLocks noChangeArrowheads="1"/>
              </p:cNvSpPr>
              <p:nvPr/>
            </p:nvSpPr>
            <p:spPr bwMode="auto">
              <a:xfrm>
                <a:off x="1517703" y="2963175"/>
                <a:ext cx="2655464" cy="534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 smtClean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＋</a:t>
                </a:r>
                <a:endParaRPr lang="en-US" altLang="zh-CN" sz="20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5897627" y="2578159"/>
            <a:ext cx="1603450" cy="713671"/>
            <a:chOff x="5717039" y="946927"/>
            <a:chExt cx="1603450" cy="713671"/>
          </a:xfrm>
        </p:grpSpPr>
        <p:sp>
          <p:nvSpPr>
            <p:cNvPr id="126" name="MH_SubTitle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717039" y="1014654"/>
              <a:ext cx="1244817" cy="593448"/>
            </a:xfrm>
            <a:prstGeom prst="rect">
              <a:avLst/>
            </a:prstGeom>
            <a:solidFill>
              <a:srgbClr val="E1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9" name="组合 54"/>
            <p:cNvGrpSpPr/>
            <p:nvPr/>
          </p:nvGrpSpPr>
          <p:grpSpPr bwMode="auto">
            <a:xfrm>
              <a:off x="5750680" y="946927"/>
              <a:ext cx="1569809" cy="713671"/>
              <a:chOff x="1076811" y="2719318"/>
              <a:chExt cx="1992730" cy="1006661"/>
            </a:xfrm>
          </p:grpSpPr>
          <p:grpSp>
            <p:nvGrpSpPr>
              <p:cNvPr id="60" name="组合 3"/>
              <p:cNvGrpSpPr/>
              <p:nvPr/>
            </p:nvGrpSpPr>
            <p:grpSpPr bwMode="auto">
              <a:xfrm>
                <a:off x="1076811" y="2719318"/>
                <a:ext cx="650380" cy="1006661"/>
                <a:chOff x="892536" y="895028"/>
                <a:chExt cx="650399" cy="1007541"/>
              </a:xfrm>
            </p:grpSpPr>
            <p:sp>
              <p:nvSpPr>
                <p:cNvPr id="6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03154" y="895028"/>
                  <a:ext cx="639781" cy="5648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3890D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13</a:t>
                  </a:r>
                  <a:endParaRPr lang="en-US" altLang="zh-CN" sz="2000" b="1">
                    <a:solidFill>
                      <a:srgbClr val="3890D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6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892536" y="1337705"/>
                  <a:ext cx="639125" cy="5648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3890D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12</a:t>
                  </a:r>
                  <a:endParaRPr lang="en-US" altLang="zh-CN" sz="2000" b="1">
                    <a:solidFill>
                      <a:srgbClr val="3890D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65" name="直接连接符 64"/>
                <p:cNvCxnSpPr/>
                <p:nvPr/>
              </p:nvCxnSpPr>
              <p:spPr bwMode="auto">
                <a:xfrm>
                  <a:off x="942157" y="1410571"/>
                  <a:ext cx="482518" cy="0"/>
                </a:xfrm>
                <a:prstGeom prst="line">
                  <a:avLst/>
                </a:prstGeom>
                <a:ln w="254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6" name="组合 3"/>
              <p:cNvGrpSpPr/>
              <p:nvPr/>
            </p:nvGrpSpPr>
            <p:grpSpPr bwMode="auto">
              <a:xfrm>
                <a:off x="2032902" y="2735988"/>
                <a:ext cx="678046" cy="989991"/>
                <a:chOff x="912524" y="915924"/>
                <a:chExt cx="678066" cy="990858"/>
              </a:xfrm>
            </p:grpSpPr>
            <p:sp>
              <p:nvSpPr>
                <p:cNvPr id="6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40484" y="915924"/>
                  <a:ext cx="639782" cy="5648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000" b="1" smtClean="0">
                      <a:solidFill>
                        <a:srgbClr val="3890D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11</a:t>
                  </a:r>
                  <a:endParaRPr lang="en-US" sz="2000" b="1">
                    <a:solidFill>
                      <a:srgbClr val="3890D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6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12524" y="1341917"/>
                  <a:ext cx="678066" cy="5648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3890D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15</a:t>
                  </a:r>
                  <a:endParaRPr lang="en-US" altLang="zh-CN" sz="2000" b="1">
                    <a:solidFill>
                      <a:srgbClr val="3890D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69" name="直接连接符 68"/>
                <p:cNvCxnSpPr/>
                <p:nvPr/>
              </p:nvCxnSpPr>
              <p:spPr bwMode="auto">
                <a:xfrm>
                  <a:off x="931677" y="1412673"/>
                  <a:ext cx="482518" cy="0"/>
                </a:xfrm>
                <a:prstGeom prst="line">
                  <a:avLst/>
                </a:prstGeom>
                <a:ln w="254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0" name="矩形 1"/>
              <p:cNvSpPr>
                <a:spLocks noChangeArrowheads="1"/>
              </p:cNvSpPr>
              <p:nvPr/>
            </p:nvSpPr>
            <p:spPr bwMode="auto">
              <a:xfrm>
                <a:off x="1608933" y="2954692"/>
                <a:ext cx="1460608" cy="5643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3890D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-</a:t>
                </a:r>
                <a:endParaRPr lang="en-US" altLang="zh-CN" sz="2000" b="1">
                  <a:solidFill>
                    <a:srgbClr val="3890D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</p:grpSp>
      <p:grpSp>
        <p:nvGrpSpPr>
          <p:cNvPr id="128" name="组合 127"/>
          <p:cNvGrpSpPr/>
          <p:nvPr/>
        </p:nvGrpSpPr>
        <p:grpSpPr>
          <a:xfrm>
            <a:off x="1991013" y="2575252"/>
            <a:ext cx="2291742" cy="716578"/>
            <a:chOff x="1992226" y="984411"/>
            <a:chExt cx="2291742" cy="716578"/>
          </a:xfrm>
        </p:grpSpPr>
        <p:sp>
          <p:nvSpPr>
            <p:cNvPr id="129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992226" y="1073815"/>
              <a:ext cx="1244817" cy="593448"/>
            </a:xfrm>
            <a:prstGeom prst="rect">
              <a:avLst/>
            </a:prstGeom>
            <a:solidFill>
              <a:srgbClr val="E1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30" name="组合 54"/>
            <p:cNvGrpSpPr/>
            <p:nvPr/>
          </p:nvGrpSpPr>
          <p:grpSpPr bwMode="auto">
            <a:xfrm>
              <a:off x="2054043" y="984411"/>
              <a:ext cx="2229925" cy="716578"/>
              <a:chOff x="1115618" y="2733473"/>
              <a:chExt cx="3057549" cy="956515"/>
            </a:xfrm>
          </p:grpSpPr>
          <p:grpSp>
            <p:nvGrpSpPr>
              <p:cNvPr id="131" name="组合 3"/>
              <p:cNvGrpSpPr/>
              <p:nvPr/>
            </p:nvGrpSpPr>
            <p:grpSpPr bwMode="auto">
              <a:xfrm>
                <a:off x="1115618" y="2733473"/>
                <a:ext cx="682222" cy="945966"/>
                <a:chOff x="931343" y="909195"/>
                <a:chExt cx="682242" cy="946794"/>
              </a:xfrm>
            </p:grpSpPr>
            <p:sp>
              <p:nvSpPr>
                <p:cNvPr id="13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73804" y="909195"/>
                  <a:ext cx="639781" cy="5345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0070C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7</a:t>
                  </a:r>
                  <a:endParaRPr lang="zh-CN" altLang="en-US" sz="20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3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66395" y="1321439"/>
                  <a:ext cx="639127" cy="5345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0070C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8</a:t>
                  </a:r>
                  <a:endParaRPr lang="zh-CN" altLang="en-US" sz="20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39" name="直接连接符 138"/>
                <p:cNvCxnSpPr/>
                <p:nvPr/>
              </p:nvCxnSpPr>
              <p:spPr bwMode="auto">
                <a:xfrm>
                  <a:off x="931343" y="1413234"/>
                  <a:ext cx="482518" cy="0"/>
                </a:xfrm>
                <a:prstGeom prst="line">
                  <a:avLst/>
                </a:prstGeom>
                <a:ln w="25400">
                  <a:solidFill>
                    <a:srgbClr val="3890D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2" name="组合 3"/>
              <p:cNvGrpSpPr/>
              <p:nvPr/>
            </p:nvGrpSpPr>
            <p:grpSpPr bwMode="auto">
              <a:xfrm>
                <a:off x="2052054" y="2754641"/>
                <a:ext cx="708032" cy="935347"/>
                <a:chOff x="931677" y="934593"/>
                <a:chExt cx="708053" cy="936166"/>
              </a:xfrm>
            </p:grpSpPr>
            <p:sp>
              <p:nvSpPr>
                <p:cNvPr id="13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58470" y="934593"/>
                  <a:ext cx="639782" cy="5345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0070C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5</a:t>
                  </a:r>
                  <a:endParaRPr lang="zh-CN" altLang="en-US" sz="20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3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61665" y="1336209"/>
                  <a:ext cx="678065" cy="5345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dirty="0" smtClean="0">
                      <a:solidFill>
                        <a:srgbClr val="0070C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6</a:t>
                  </a:r>
                  <a:endParaRPr lang="en-US" altLang="zh-CN" sz="20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36" name="直接连接符 135"/>
                <p:cNvCxnSpPr/>
                <p:nvPr/>
              </p:nvCxnSpPr>
              <p:spPr bwMode="auto">
                <a:xfrm>
                  <a:off x="931677" y="1412673"/>
                  <a:ext cx="482518" cy="0"/>
                </a:xfrm>
                <a:prstGeom prst="line">
                  <a:avLst/>
                </a:prstGeom>
                <a:ln w="25400">
                  <a:solidFill>
                    <a:srgbClr val="3890D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3" name="矩形 1"/>
              <p:cNvSpPr>
                <a:spLocks noChangeArrowheads="1"/>
              </p:cNvSpPr>
              <p:nvPr/>
            </p:nvSpPr>
            <p:spPr bwMode="auto">
              <a:xfrm>
                <a:off x="1517703" y="2963174"/>
                <a:ext cx="2655464" cy="534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 smtClean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＋</a:t>
                </a:r>
                <a:endParaRPr lang="en-US" altLang="zh-CN" sz="20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</p:grpSp>
      <p:grpSp>
        <p:nvGrpSpPr>
          <p:cNvPr id="140" name="组合 139"/>
          <p:cNvGrpSpPr/>
          <p:nvPr/>
        </p:nvGrpSpPr>
        <p:grpSpPr>
          <a:xfrm>
            <a:off x="5867594" y="1095797"/>
            <a:ext cx="1603449" cy="683865"/>
            <a:chOff x="5717039" y="965835"/>
            <a:chExt cx="1603449" cy="683865"/>
          </a:xfrm>
        </p:grpSpPr>
        <p:sp>
          <p:nvSpPr>
            <p:cNvPr id="141" name="MH_SubTitle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717039" y="1014654"/>
              <a:ext cx="1244817" cy="593448"/>
            </a:xfrm>
            <a:prstGeom prst="rect">
              <a:avLst/>
            </a:prstGeom>
            <a:solidFill>
              <a:srgbClr val="E1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42" name="组合 54"/>
            <p:cNvGrpSpPr/>
            <p:nvPr/>
          </p:nvGrpSpPr>
          <p:grpSpPr bwMode="auto">
            <a:xfrm>
              <a:off x="5781249" y="965835"/>
              <a:ext cx="1539239" cy="683865"/>
              <a:chOff x="1115616" y="2745988"/>
              <a:chExt cx="1953925" cy="964619"/>
            </a:xfrm>
          </p:grpSpPr>
          <p:grpSp>
            <p:nvGrpSpPr>
              <p:cNvPr id="143" name="组合 3"/>
              <p:cNvGrpSpPr/>
              <p:nvPr/>
            </p:nvGrpSpPr>
            <p:grpSpPr bwMode="auto">
              <a:xfrm>
                <a:off x="1115616" y="2745988"/>
                <a:ext cx="716330" cy="964619"/>
                <a:chOff x="931343" y="921722"/>
                <a:chExt cx="716351" cy="965463"/>
              </a:xfrm>
            </p:grpSpPr>
            <p:sp>
              <p:nvSpPr>
                <p:cNvPr id="14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6" y="921722"/>
                  <a:ext cx="639781" cy="5648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3890D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5</a:t>
                  </a:r>
                  <a:endParaRPr lang="en-US" altLang="zh-CN" sz="2000" b="1">
                    <a:solidFill>
                      <a:srgbClr val="3890D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5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8568" y="1322320"/>
                  <a:ext cx="639126" cy="5648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3890D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9</a:t>
                  </a:r>
                  <a:endParaRPr lang="en-US" altLang="zh-CN" sz="2000" b="1">
                    <a:solidFill>
                      <a:srgbClr val="3890D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51" name="直接连接符 150"/>
                <p:cNvCxnSpPr/>
                <p:nvPr/>
              </p:nvCxnSpPr>
              <p:spPr bwMode="auto">
                <a:xfrm>
                  <a:off x="931343" y="1413234"/>
                  <a:ext cx="482518" cy="0"/>
                </a:xfrm>
                <a:prstGeom prst="line">
                  <a:avLst/>
                </a:prstGeom>
                <a:ln w="254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4" name="组合 3"/>
              <p:cNvGrpSpPr/>
              <p:nvPr/>
            </p:nvGrpSpPr>
            <p:grpSpPr bwMode="auto">
              <a:xfrm>
                <a:off x="2052054" y="2745988"/>
                <a:ext cx="713598" cy="960411"/>
                <a:chOff x="931677" y="925933"/>
                <a:chExt cx="713619" cy="961252"/>
              </a:xfrm>
            </p:grpSpPr>
            <p:sp>
              <p:nvSpPr>
                <p:cNvPr id="14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5" y="925933"/>
                  <a:ext cx="639782" cy="5648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000" b="1">
                      <a:solidFill>
                        <a:srgbClr val="3890D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</a:t>
                  </a:r>
                  <a:endParaRPr lang="en-US" sz="2000" b="1">
                    <a:solidFill>
                      <a:srgbClr val="3890D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4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67230" y="1322320"/>
                  <a:ext cx="678066" cy="5648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3890D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9</a:t>
                  </a:r>
                  <a:endParaRPr lang="en-US" altLang="zh-CN" sz="2000" b="1">
                    <a:solidFill>
                      <a:srgbClr val="3890D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48" name="直接连接符 147"/>
                <p:cNvCxnSpPr/>
                <p:nvPr/>
              </p:nvCxnSpPr>
              <p:spPr bwMode="auto">
                <a:xfrm>
                  <a:off x="931677" y="1412673"/>
                  <a:ext cx="482518" cy="0"/>
                </a:xfrm>
                <a:prstGeom prst="line">
                  <a:avLst/>
                </a:prstGeom>
                <a:ln w="254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5" name="矩形 1"/>
              <p:cNvSpPr>
                <a:spLocks noChangeArrowheads="1"/>
              </p:cNvSpPr>
              <p:nvPr/>
            </p:nvSpPr>
            <p:spPr bwMode="auto">
              <a:xfrm>
                <a:off x="1608933" y="2954692"/>
                <a:ext cx="1460608" cy="5643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3890D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-</a:t>
                </a:r>
                <a:endParaRPr lang="en-US" altLang="zh-CN" sz="2000" b="1">
                  <a:solidFill>
                    <a:srgbClr val="3890D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5619328" y="1655691"/>
            <a:ext cx="1905000" cy="823282"/>
            <a:chOff x="5551630" y="1655691"/>
            <a:chExt cx="1905000" cy="823282"/>
          </a:xfrm>
        </p:grpSpPr>
        <p:grpSp>
          <p:nvGrpSpPr>
            <p:cNvPr id="9" name="组合 8"/>
            <p:cNvGrpSpPr/>
            <p:nvPr/>
          </p:nvGrpSpPr>
          <p:grpSpPr>
            <a:xfrm>
              <a:off x="5566762" y="1668021"/>
              <a:ext cx="760657" cy="673796"/>
              <a:chOff x="639273" y="3460527"/>
              <a:chExt cx="760657" cy="673796"/>
            </a:xfrm>
          </p:grpSpPr>
          <p:grpSp>
            <p:nvGrpSpPr>
              <p:cNvPr id="72" name="组合 3"/>
              <p:cNvGrpSpPr/>
              <p:nvPr/>
            </p:nvGrpSpPr>
            <p:grpSpPr bwMode="auto">
              <a:xfrm>
                <a:off x="879230" y="3460527"/>
                <a:ext cx="520700" cy="673796"/>
                <a:chOff x="910180" y="956661"/>
                <a:chExt cx="660479" cy="900225"/>
              </a:xfrm>
            </p:grpSpPr>
            <p:sp>
              <p:nvSpPr>
                <p:cNvPr id="7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30878" y="956661"/>
                  <a:ext cx="639781" cy="5345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7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10180" y="1322319"/>
                  <a:ext cx="639125" cy="5345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9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75" name="直接连接符 74"/>
                <p:cNvCxnSpPr/>
                <p:nvPr/>
              </p:nvCxnSpPr>
              <p:spPr bwMode="auto">
                <a:xfrm>
                  <a:off x="931343" y="1413234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6" name="文本框 75"/>
              <p:cNvSpPr txBox="1"/>
              <p:nvPr/>
            </p:nvSpPr>
            <p:spPr>
              <a:xfrm>
                <a:off x="639273" y="3597868"/>
                <a:ext cx="33210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237405" y="1655691"/>
              <a:ext cx="784805" cy="677621"/>
              <a:chOff x="767661" y="4081749"/>
              <a:chExt cx="784805" cy="677621"/>
            </a:xfrm>
          </p:grpSpPr>
          <p:grpSp>
            <p:nvGrpSpPr>
              <p:cNvPr id="77" name="组合 3"/>
              <p:cNvGrpSpPr/>
              <p:nvPr/>
            </p:nvGrpSpPr>
            <p:grpSpPr bwMode="auto">
              <a:xfrm>
                <a:off x="999589" y="4081749"/>
                <a:ext cx="552877" cy="677621"/>
                <a:chOff x="931343" y="943934"/>
                <a:chExt cx="701294" cy="905332"/>
              </a:xfrm>
            </p:grpSpPr>
            <p:sp>
              <p:nvSpPr>
                <p:cNvPr id="7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92855" y="943934"/>
                  <a:ext cx="639782" cy="5345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7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52233" y="1314701"/>
                  <a:ext cx="639125" cy="5345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</a:t>
                  </a:r>
                  <a:endParaRPr 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80" name="直接连接符 79"/>
                <p:cNvCxnSpPr/>
                <p:nvPr/>
              </p:nvCxnSpPr>
              <p:spPr bwMode="auto">
                <a:xfrm>
                  <a:off x="931343" y="1413234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0" name="文本框 119"/>
              <p:cNvSpPr txBox="1"/>
              <p:nvPr/>
            </p:nvSpPr>
            <p:spPr>
              <a:xfrm>
                <a:off x="767661" y="4233620"/>
                <a:ext cx="33210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53" name="KSO_Shape"/>
            <p:cNvSpPr/>
            <p:nvPr/>
          </p:nvSpPr>
          <p:spPr>
            <a:xfrm>
              <a:off x="5551630" y="1711994"/>
              <a:ext cx="1905000" cy="766979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 w="1905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1837151" y="1751360"/>
            <a:ext cx="1905000" cy="775988"/>
            <a:chOff x="1679115" y="1730318"/>
            <a:chExt cx="1905000" cy="775988"/>
          </a:xfrm>
        </p:grpSpPr>
        <p:grpSp>
          <p:nvGrpSpPr>
            <p:cNvPr id="157" name="组合 156"/>
            <p:cNvGrpSpPr/>
            <p:nvPr/>
          </p:nvGrpSpPr>
          <p:grpSpPr>
            <a:xfrm>
              <a:off x="1777189" y="1746785"/>
              <a:ext cx="770890" cy="673797"/>
              <a:chOff x="906858" y="1851670"/>
              <a:chExt cx="770890" cy="673797"/>
            </a:xfrm>
          </p:grpSpPr>
          <p:grpSp>
            <p:nvGrpSpPr>
              <p:cNvPr id="165" name="组合 3"/>
              <p:cNvGrpSpPr/>
              <p:nvPr/>
            </p:nvGrpSpPr>
            <p:grpSpPr bwMode="auto">
              <a:xfrm>
                <a:off x="1157048" y="1851670"/>
                <a:ext cx="520700" cy="673797"/>
                <a:chOff x="910180" y="956661"/>
                <a:chExt cx="660479" cy="900223"/>
              </a:xfrm>
            </p:grpSpPr>
            <p:sp>
              <p:nvSpPr>
                <p:cNvPr id="16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30878" y="956661"/>
                  <a:ext cx="639781" cy="5345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12</a:t>
                  </a:r>
                  <a:endPara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6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10180" y="1322319"/>
                  <a:ext cx="639125" cy="5345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18</a:t>
                  </a:r>
                  <a:endPara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69" name="直接连接符 168"/>
                <p:cNvCxnSpPr/>
                <p:nvPr/>
              </p:nvCxnSpPr>
              <p:spPr bwMode="auto">
                <a:xfrm>
                  <a:off x="931343" y="1413234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6" name="文本框 165"/>
              <p:cNvSpPr txBox="1"/>
              <p:nvPr/>
            </p:nvSpPr>
            <p:spPr>
              <a:xfrm>
                <a:off x="906858" y="1958350"/>
                <a:ext cx="33210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58" name="组合 157"/>
            <p:cNvGrpSpPr/>
            <p:nvPr/>
          </p:nvGrpSpPr>
          <p:grpSpPr>
            <a:xfrm>
              <a:off x="2437625" y="1730318"/>
              <a:ext cx="812078" cy="673797"/>
              <a:chOff x="936598" y="2474323"/>
              <a:chExt cx="812078" cy="673797"/>
            </a:xfrm>
          </p:grpSpPr>
          <p:grpSp>
            <p:nvGrpSpPr>
              <p:cNvPr id="160" name="组合 3"/>
              <p:cNvGrpSpPr/>
              <p:nvPr/>
            </p:nvGrpSpPr>
            <p:grpSpPr bwMode="auto">
              <a:xfrm>
                <a:off x="1227976" y="2474323"/>
                <a:ext cx="520700" cy="673797"/>
                <a:chOff x="910180" y="956661"/>
                <a:chExt cx="660479" cy="900223"/>
              </a:xfrm>
            </p:grpSpPr>
            <p:sp>
              <p:nvSpPr>
                <p:cNvPr id="16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30878" y="956661"/>
                  <a:ext cx="639781" cy="5345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</a:t>
                  </a:r>
                  <a:endPara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6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10180" y="1322319"/>
                  <a:ext cx="639125" cy="5345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</a:t>
                  </a:r>
                  <a:endParaRPr 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64" name="直接连接符 163"/>
                <p:cNvCxnSpPr/>
                <p:nvPr/>
              </p:nvCxnSpPr>
              <p:spPr bwMode="auto">
                <a:xfrm>
                  <a:off x="931343" y="1413234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1" name="文本框 160"/>
              <p:cNvSpPr txBox="1"/>
              <p:nvPr/>
            </p:nvSpPr>
            <p:spPr>
              <a:xfrm>
                <a:off x="936598" y="2593403"/>
                <a:ext cx="33210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59" name="KSO_Shape"/>
            <p:cNvSpPr/>
            <p:nvPr/>
          </p:nvSpPr>
          <p:spPr>
            <a:xfrm>
              <a:off x="1679115" y="1739327"/>
              <a:ext cx="1905000" cy="766979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 w="1905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792431" y="3140577"/>
            <a:ext cx="2347521" cy="1323400"/>
            <a:chOff x="1706272" y="3140577"/>
            <a:chExt cx="2347521" cy="1323400"/>
          </a:xfrm>
        </p:grpSpPr>
        <p:grpSp>
          <p:nvGrpSpPr>
            <p:cNvPr id="12" name="组合 11"/>
            <p:cNvGrpSpPr/>
            <p:nvPr/>
          </p:nvGrpSpPr>
          <p:grpSpPr>
            <a:xfrm>
              <a:off x="1769683" y="3140577"/>
              <a:ext cx="2284110" cy="707905"/>
              <a:chOff x="2552173" y="3746341"/>
              <a:chExt cx="2284110" cy="707905"/>
            </a:xfrm>
          </p:grpSpPr>
          <p:grpSp>
            <p:nvGrpSpPr>
              <p:cNvPr id="36" name="组合 54"/>
              <p:cNvGrpSpPr/>
              <p:nvPr/>
            </p:nvGrpSpPr>
            <p:grpSpPr bwMode="auto">
              <a:xfrm>
                <a:off x="2852543" y="3746341"/>
                <a:ext cx="1983740" cy="707905"/>
                <a:chOff x="1188246" y="2712140"/>
                <a:chExt cx="2518179" cy="998387"/>
              </a:xfrm>
            </p:grpSpPr>
            <p:grpSp>
              <p:nvGrpSpPr>
                <p:cNvPr id="38" name="组合 3"/>
                <p:cNvGrpSpPr/>
                <p:nvPr/>
              </p:nvGrpSpPr>
              <p:grpSpPr bwMode="auto">
                <a:xfrm>
                  <a:off x="1188246" y="2712142"/>
                  <a:ext cx="643700" cy="998385"/>
                  <a:chOff x="1003975" y="887846"/>
                  <a:chExt cx="643719" cy="999259"/>
                </a:xfrm>
              </p:grpSpPr>
              <p:sp>
                <p:nvSpPr>
                  <p:cNvPr id="40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975" y="887846"/>
                    <a:ext cx="639781" cy="5647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 b="1" smtClean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21</a:t>
                    </a:r>
                    <a:endPara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41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8569" y="1322320"/>
                    <a:ext cx="639125" cy="5647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sz="2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24</a:t>
                    </a:r>
                    <a:endParaRPr lang="en-US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42" name="直接连接符 41"/>
                  <p:cNvCxnSpPr/>
                  <p:nvPr/>
                </p:nvCxnSpPr>
                <p:spPr bwMode="auto">
                  <a:xfrm>
                    <a:off x="1008728" y="1408752"/>
                    <a:ext cx="482518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3" name="组合 3"/>
                <p:cNvGrpSpPr/>
                <p:nvPr/>
              </p:nvGrpSpPr>
              <p:grpSpPr bwMode="auto">
                <a:xfrm>
                  <a:off x="2052054" y="2712140"/>
                  <a:ext cx="713598" cy="994178"/>
                  <a:chOff x="931677" y="892055"/>
                  <a:chExt cx="713619" cy="995048"/>
                </a:xfrm>
              </p:grpSpPr>
              <p:sp>
                <p:nvSpPr>
                  <p:cNvPr id="44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975" y="892055"/>
                    <a:ext cx="639782" cy="5647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sz="2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20</a:t>
                    </a:r>
                    <a:endParaRPr lang="en-US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45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67230" y="1322318"/>
                    <a:ext cx="678066" cy="5647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24</a:t>
                    </a:r>
                    <a:endPara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46" name="直接连接符 45"/>
                  <p:cNvCxnSpPr/>
                  <p:nvPr/>
                </p:nvCxnSpPr>
                <p:spPr bwMode="auto">
                  <a:xfrm>
                    <a:off x="931677" y="1412673"/>
                    <a:ext cx="482518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7" name="矩形 1"/>
                <p:cNvSpPr>
                  <a:spLocks noChangeArrowheads="1"/>
                </p:cNvSpPr>
                <p:nvPr/>
              </p:nvSpPr>
              <p:spPr bwMode="auto">
                <a:xfrm>
                  <a:off x="1584835" y="2939466"/>
                  <a:ext cx="2121590" cy="56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20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＋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  <p:sp>
            <p:nvSpPr>
              <p:cNvPr id="114" name="文本框 113"/>
              <p:cNvSpPr txBox="1"/>
              <p:nvPr/>
            </p:nvSpPr>
            <p:spPr>
              <a:xfrm>
                <a:off x="2552173" y="3926503"/>
                <a:ext cx="33210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769683" y="3793862"/>
              <a:ext cx="1591714" cy="659131"/>
              <a:chOff x="4499577" y="2222813"/>
              <a:chExt cx="1591714" cy="659131"/>
            </a:xfrm>
          </p:grpSpPr>
          <p:grpSp>
            <p:nvGrpSpPr>
              <p:cNvPr id="48" name="组合 54"/>
              <p:cNvGrpSpPr/>
              <p:nvPr/>
            </p:nvGrpSpPr>
            <p:grpSpPr bwMode="auto">
              <a:xfrm>
                <a:off x="4780650" y="2222813"/>
                <a:ext cx="1310641" cy="659131"/>
                <a:chOff x="1101752" y="2780928"/>
                <a:chExt cx="1663900" cy="929597"/>
              </a:xfrm>
            </p:grpSpPr>
            <p:grpSp>
              <p:nvGrpSpPr>
                <p:cNvPr id="49" name="组合 3"/>
                <p:cNvGrpSpPr/>
                <p:nvPr/>
              </p:nvGrpSpPr>
              <p:grpSpPr bwMode="auto">
                <a:xfrm>
                  <a:off x="1101752" y="2785135"/>
                  <a:ext cx="640986" cy="925390"/>
                  <a:chOff x="917480" y="960903"/>
                  <a:chExt cx="641005" cy="926200"/>
                </a:xfrm>
              </p:grpSpPr>
              <p:sp>
                <p:nvSpPr>
                  <p:cNvPr id="50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18703" y="960903"/>
                    <a:ext cx="639782" cy="56478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 b="1" smtClean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41</a:t>
                    </a:r>
                    <a:endPara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51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17480" y="1322319"/>
                    <a:ext cx="639125" cy="56478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24</a:t>
                    </a:r>
                    <a:endPara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52" name="直接连接符 51"/>
                  <p:cNvCxnSpPr/>
                  <p:nvPr/>
                </p:nvCxnSpPr>
                <p:spPr bwMode="auto">
                  <a:xfrm>
                    <a:off x="931343" y="1413234"/>
                    <a:ext cx="482518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3" name="组合 3"/>
                <p:cNvGrpSpPr/>
                <p:nvPr/>
              </p:nvGrpSpPr>
              <p:grpSpPr bwMode="auto">
                <a:xfrm>
                  <a:off x="2087607" y="2780928"/>
                  <a:ext cx="678045" cy="925390"/>
                  <a:chOff x="967231" y="960903"/>
                  <a:chExt cx="678065" cy="926200"/>
                </a:xfrm>
              </p:grpSpPr>
              <p:sp>
                <p:nvSpPr>
                  <p:cNvPr id="54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975" y="960903"/>
                    <a:ext cx="639781" cy="56478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en-US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55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67231" y="1322319"/>
                    <a:ext cx="678065" cy="56478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5" name="文本框 114"/>
              <p:cNvSpPr txBox="1"/>
              <p:nvPr/>
            </p:nvSpPr>
            <p:spPr>
              <a:xfrm>
                <a:off x="4499577" y="2345796"/>
                <a:ext cx="33210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70" name="KSO_Shape"/>
            <p:cNvSpPr/>
            <p:nvPr/>
          </p:nvSpPr>
          <p:spPr>
            <a:xfrm>
              <a:off x="1706272" y="3217985"/>
              <a:ext cx="1905000" cy="1245992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 w="19050">
              <a:solidFill>
                <a:schemeClr val="accent6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288" name="组合 52287"/>
          <p:cNvGrpSpPr/>
          <p:nvPr/>
        </p:nvGrpSpPr>
        <p:grpSpPr>
          <a:xfrm>
            <a:off x="5617010" y="3158099"/>
            <a:ext cx="2024389" cy="1406109"/>
            <a:chOff x="5617010" y="3158099"/>
            <a:chExt cx="2024389" cy="1406109"/>
          </a:xfrm>
        </p:grpSpPr>
        <p:grpSp>
          <p:nvGrpSpPr>
            <p:cNvPr id="13" name="组合 12"/>
            <p:cNvGrpSpPr/>
            <p:nvPr/>
          </p:nvGrpSpPr>
          <p:grpSpPr>
            <a:xfrm>
              <a:off x="5677667" y="3158099"/>
              <a:ext cx="1963732" cy="708650"/>
              <a:chOff x="5387127" y="3101071"/>
              <a:chExt cx="1963732" cy="708650"/>
            </a:xfrm>
          </p:grpSpPr>
          <p:grpSp>
            <p:nvGrpSpPr>
              <p:cNvPr id="91" name="组合 54"/>
              <p:cNvGrpSpPr/>
              <p:nvPr/>
            </p:nvGrpSpPr>
            <p:grpSpPr bwMode="auto">
              <a:xfrm>
                <a:off x="5638899" y="3101071"/>
                <a:ext cx="1711960" cy="708650"/>
                <a:chOff x="1115615" y="2709878"/>
                <a:chExt cx="2173180" cy="999413"/>
              </a:xfrm>
            </p:grpSpPr>
            <p:grpSp>
              <p:nvGrpSpPr>
                <p:cNvPr id="92" name="组合 3"/>
                <p:cNvGrpSpPr/>
                <p:nvPr/>
              </p:nvGrpSpPr>
              <p:grpSpPr bwMode="auto">
                <a:xfrm>
                  <a:off x="1115615" y="2718037"/>
                  <a:ext cx="665391" cy="979528"/>
                  <a:chOff x="931343" y="893747"/>
                  <a:chExt cx="665411" cy="980386"/>
                </a:xfrm>
              </p:grpSpPr>
              <p:sp>
                <p:nvSpPr>
                  <p:cNvPr id="93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52474" y="893747"/>
                    <a:ext cx="639781" cy="56477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65</a:t>
                    </a:r>
                    <a:endPara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95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57628" y="1309362"/>
                    <a:ext cx="639126" cy="56477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60</a:t>
                    </a:r>
                    <a:endPara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96" name="直接连接符 95"/>
                  <p:cNvCxnSpPr/>
                  <p:nvPr/>
                </p:nvCxnSpPr>
                <p:spPr bwMode="auto">
                  <a:xfrm>
                    <a:off x="931343" y="1413234"/>
                    <a:ext cx="482518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7" name="组合 3"/>
                <p:cNvGrpSpPr/>
                <p:nvPr/>
              </p:nvGrpSpPr>
              <p:grpSpPr bwMode="auto">
                <a:xfrm>
                  <a:off x="2030134" y="2709878"/>
                  <a:ext cx="708691" cy="999413"/>
                  <a:chOff x="909757" y="889791"/>
                  <a:chExt cx="708712" cy="1000287"/>
                </a:xfrm>
              </p:grpSpPr>
              <p:sp>
                <p:nvSpPr>
                  <p:cNvPr id="98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09757" y="889791"/>
                    <a:ext cx="639781" cy="56477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sz="2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44</a:t>
                    </a:r>
                    <a:endParaRPr lang="en-US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99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40404" y="1325308"/>
                    <a:ext cx="678065" cy="56477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60</a:t>
                    </a:r>
                    <a:endPara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100" name="直接连接符 99"/>
                  <p:cNvCxnSpPr/>
                  <p:nvPr/>
                </p:nvCxnSpPr>
                <p:spPr bwMode="auto">
                  <a:xfrm>
                    <a:off x="931677" y="1412673"/>
                    <a:ext cx="482518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01" name="矩形 1"/>
                <p:cNvSpPr>
                  <a:spLocks noChangeArrowheads="1"/>
                </p:cNvSpPr>
                <p:nvPr/>
              </p:nvSpPr>
              <p:spPr bwMode="auto">
                <a:xfrm>
                  <a:off x="1660523" y="2927822"/>
                  <a:ext cx="1628272" cy="5642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-</a:t>
                  </a:r>
                  <a:endPara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  <p:sp>
            <p:nvSpPr>
              <p:cNvPr id="121" name="文本框 120"/>
              <p:cNvSpPr txBox="1"/>
              <p:nvPr/>
            </p:nvSpPr>
            <p:spPr>
              <a:xfrm>
                <a:off x="5387127" y="3257803"/>
                <a:ext cx="33210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5698103" y="3846023"/>
              <a:ext cx="1491027" cy="718185"/>
              <a:chOff x="5385578" y="3846870"/>
              <a:chExt cx="1491027" cy="718185"/>
            </a:xfrm>
          </p:grpSpPr>
          <p:grpSp>
            <p:nvGrpSpPr>
              <p:cNvPr id="102" name="组合 101"/>
              <p:cNvGrpSpPr/>
              <p:nvPr/>
            </p:nvGrpSpPr>
            <p:grpSpPr>
              <a:xfrm>
                <a:off x="5634545" y="3846870"/>
                <a:ext cx="1242060" cy="718185"/>
                <a:chOff x="4128" y="2784"/>
                <a:chExt cx="1956" cy="1131"/>
              </a:xfrm>
            </p:grpSpPr>
            <p:grpSp>
              <p:nvGrpSpPr>
                <p:cNvPr id="103" name="组合 3"/>
                <p:cNvGrpSpPr/>
                <p:nvPr/>
              </p:nvGrpSpPr>
              <p:grpSpPr bwMode="auto">
                <a:xfrm>
                  <a:off x="4128" y="2784"/>
                  <a:ext cx="821" cy="1102"/>
                  <a:chOff x="1025900" y="910455"/>
                  <a:chExt cx="660749" cy="935000"/>
                </a:xfrm>
              </p:grpSpPr>
              <p:sp>
                <p:nvSpPr>
                  <p:cNvPr id="104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46869" y="910455"/>
                    <a:ext cx="639780" cy="53457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sz="2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21</a:t>
                    </a:r>
                    <a:endParaRPr lang="en-US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105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25900" y="1310884"/>
                    <a:ext cx="639126" cy="53457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sz="2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60</a:t>
                    </a:r>
                    <a:endParaRPr lang="en-US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106" name="直接连接符 105"/>
                  <p:cNvCxnSpPr/>
                  <p:nvPr/>
                </p:nvCxnSpPr>
                <p:spPr bwMode="auto">
                  <a:xfrm>
                    <a:off x="1046869" y="1413234"/>
                    <a:ext cx="482518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07" name="文本框 106"/>
                <p:cNvSpPr txBox="1"/>
                <p:nvPr/>
              </p:nvSpPr>
              <p:spPr>
                <a:xfrm>
                  <a:off x="4720" y="3018"/>
                  <a:ext cx="523" cy="6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</a:t>
                  </a:r>
                  <a:endPara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108" name="组合 3"/>
                <p:cNvGrpSpPr/>
                <p:nvPr/>
              </p:nvGrpSpPr>
              <p:grpSpPr bwMode="auto">
                <a:xfrm>
                  <a:off x="5206" y="2810"/>
                  <a:ext cx="878" cy="1105"/>
                  <a:chOff x="713246" y="919328"/>
                  <a:chExt cx="707235" cy="937575"/>
                </a:xfrm>
              </p:grpSpPr>
              <p:sp>
                <p:nvSpPr>
                  <p:cNvPr id="109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80701" y="919328"/>
                    <a:ext cx="639780" cy="53458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sz="2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7</a:t>
                    </a:r>
                    <a:endParaRPr lang="en-US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110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3246" y="1322319"/>
                    <a:ext cx="639123" cy="53458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sz="2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20</a:t>
                    </a:r>
                    <a:endParaRPr lang="en-US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111" name="直接连接符 110"/>
                  <p:cNvCxnSpPr/>
                  <p:nvPr/>
                </p:nvCxnSpPr>
                <p:spPr bwMode="auto">
                  <a:xfrm>
                    <a:off x="734306" y="1413234"/>
                    <a:ext cx="482518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22" name="文本框 121"/>
              <p:cNvSpPr txBox="1"/>
              <p:nvPr/>
            </p:nvSpPr>
            <p:spPr>
              <a:xfrm>
                <a:off x="5385578" y="4005240"/>
                <a:ext cx="33210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71" name="KSO_Shape"/>
            <p:cNvSpPr/>
            <p:nvPr/>
          </p:nvSpPr>
          <p:spPr>
            <a:xfrm>
              <a:off x="5617010" y="3249715"/>
              <a:ext cx="1905000" cy="1245992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 w="19050">
              <a:solidFill>
                <a:schemeClr val="accent6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4" name="图片 15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55" name="组合 15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2" name="图片 17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2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object 10"/>
          <p:cNvSpPr txBox="1">
            <a:spLocks noChangeArrowheads="1"/>
          </p:cNvSpPr>
          <p:nvPr/>
        </p:nvSpPr>
        <p:spPr bwMode="auto">
          <a:xfrm>
            <a:off x="971600" y="627534"/>
            <a:ext cx="7848872" cy="1439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127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某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市实施三年“退耕还林”工程，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第一年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完成了计划的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第二年完成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了计划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，第三年完成了计划的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。三年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共完成了计划的几分之几？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75785" name="组合 19"/>
          <p:cNvGrpSpPr/>
          <p:nvPr/>
        </p:nvGrpSpPr>
        <p:grpSpPr bwMode="auto">
          <a:xfrm>
            <a:off x="3635896" y="915566"/>
            <a:ext cx="534591" cy="766247"/>
            <a:chOff x="0" y="-45972"/>
            <a:chExt cx="712315" cy="1022311"/>
          </a:xfrm>
        </p:grpSpPr>
        <p:sp>
          <p:nvSpPr>
            <p:cNvPr id="75794" name="TextBox 8"/>
            <p:cNvSpPr txBox="1">
              <a:spLocks noChangeArrowheads="1"/>
            </p:cNvSpPr>
            <p:nvPr/>
          </p:nvSpPr>
          <p:spPr bwMode="auto">
            <a:xfrm>
              <a:off x="72622" y="-45972"/>
              <a:ext cx="639693" cy="615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75795" name="TextBox 8"/>
            <p:cNvSpPr txBox="1">
              <a:spLocks noChangeArrowheads="1"/>
            </p:cNvSpPr>
            <p:nvPr/>
          </p:nvSpPr>
          <p:spPr bwMode="auto">
            <a:xfrm>
              <a:off x="74232" y="360395"/>
              <a:ext cx="531680" cy="615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cxnSp>
          <p:nvCxnSpPr>
            <p:cNvPr id="75796" name="直接连接符 88"/>
            <p:cNvCxnSpPr>
              <a:cxnSpLocks noChangeShapeType="1"/>
            </p:cNvCxnSpPr>
            <p:nvPr/>
          </p:nvCxnSpPr>
          <p:spPr bwMode="auto">
            <a:xfrm>
              <a:off x="0" y="451137"/>
              <a:ext cx="48228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5786" name="组合 90"/>
          <p:cNvGrpSpPr/>
          <p:nvPr/>
        </p:nvGrpSpPr>
        <p:grpSpPr bwMode="auto">
          <a:xfrm>
            <a:off x="4236961" y="1317997"/>
            <a:ext cx="551063" cy="795864"/>
            <a:chOff x="0" y="-84684"/>
            <a:chExt cx="734263" cy="1059919"/>
          </a:xfrm>
        </p:grpSpPr>
        <p:sp>
          <p:nvSpPr>
            <p:cNvPr id="75791" name="TextBox 8"/>
            <p:cNvSpPr txBox="1">
              <a:spLocks noChangeArrowheads="1"/>
            </p:cNvSpPr>
            <p:nvPr/>
          </p:nvSpPr>
          <p:spPr bwMode="auto">
            <a:xfrm>
              <a:off x="94571" y="-84684"/>
              <a:ext cx="639692" cy="614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74232" y="360397"/>
              <a:ext cx="531680" cy="614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cxnSp>
          <p:nvCxnSpPr>
            <p:cNvPr id="75793" name="直接连接符 93"/>
            <p:cNvCxnSpPr>
              <a:cxnSpLocks noChangeShapeType="1"/>
            </p:cNvCxnSpPr>
            <p:nvPr/>
          </p:nvCxnSpPr>
          <p:spPr bwMode="auto">
            <a:xfrm>
              <a:off x="0" y="451913"/>
              <a:ext cx="48228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5787" name="组合 94"/>
          <p:cNvGrpSpPr/>
          <p:nvPr/>
        </p:nvGrpSpPr>
        <p:grpSpPr bwMode="auto">
          <a:xfrm>
            <a:off x="7806208" y="915566"/>
            <a:ext cx="582216" cy="792088"/>
            <a:chOff x="0" y="-79858"/>
            <a:chExt cx="776172" cy="1055373"/>
          </a:xfrm>
        </p:grpSpPr>
        <p:sp>
          <p:nvSpPr>
            <p:cNvPr id="75788" name="TextBox 8"/>
            <p:cNvSpPr txBox="1">
              <a:spLocks noChangeArrowheads="1"/>
            </p:cNvSpPr>
            <p:nvPr/>
          </p:nvSpPr>
          <p:spPr bwMode="auto">
            <a:xfrm>
              <a:off x="136480" y="-79858"/>
              <a:ext cx="639692" cy="615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75789" name="TextBox 8"/>
            <p:cNvSpPr txBox="1">
              <a:spLocks noChangeArrowheads="1"/>
            </p:cNvSpPr>
            <p:nvPr/>
          </p:nvSpPr>
          <p:spPr bwMode="auto">
            <a:xfrm>
              <a:off x="0" y="360395"/>
              <a:ext cx="669769" cy="615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10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cxnSp>
          <p:nvCxnSpPr>
            <p:cNvPr id="75790" name="直接连接符 97"/>
            <p:cNvCxnSpPr>
              <a:cxnSpLocks noChangeShapeType="1"/>
            </p:cNvCxnSpPr>
            <p:nvPr/>
          </p:nvCxnSpPr>
          <p:spPr bwMode="auto">
            <a:xfrm>
              <a:off x="63491" y="452120"/>
              <a:ext cx="48252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" name="组合 5"/>
          <p:cNvGrpSpPr/>
          <p:nvPr/>
        </p:nvGrpSpPr>
        <p:grpSpPr>
          <a:xfrm>
            <a:off x="1578199" y="3291830"/>
            <a:ext cx="2852928" cy="1102484"/>
            <a:chOff x="1975953" y="3105247"/>
            <a:chExt cx="2852928" cy="1102484"/>
          </a:xfrm>
        </p:grpSpPr>
        <p:grpSp>
          <p:nvGrpSpPr>
            <p:cNvPr id="59" name="组合 58"/>
            <p:cNvGrpSpPr/>
            <p:nvPr/>
          </p:nvGrpSpPr>
          <p:grpSpPr>
            <a:xfrm>
              <a:off x="2249190" y="3105247"/>
              <a:ext cx="2335918" cy="1102484"/>
              <a:chOff x="5296924" y="3133692"/>
              <a:chExt cx="917580" cy="836647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60" name="Freeform 4829"/>
              <p:cNvSpPr/>
              <p:nvPr/>
            </p:nvSpPr>
            <p:spPr bwMode="auto">
              <a:xfrm>
                <a:off x="5827714" y="3965576"/>
                <a:ext cx="4763" cy="4763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3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61" name="Freeform 4830"/>
              <p:cNvSpPr/>
              <p:nvPr/>
            </p:nvSpPr>
            <p:spPr bwMode="auto">
              <a:xfrm>
                <a:off x="5700714" y="39512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62" name="Line 4831"/>
              <p:cNvSpPr>
                <a:spLocks noChangeShapeType="1"/>
              </p:cNvSpPr>
              <p:nvPr/>
            </p:nvSpPr>
            <p:spPr bwMode="auto">
              <a:xfrm>
                <a:off x="5711826" y="395922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63" name="Line 4832"/>
              <p:cNvSpPr>
                <a:spLocks noChangeShapeType="1"/>
              </p:cNvSpPr>
              <p:nvPr/>
            </p:nvSpPr>
            <p:spPr bwMode="auto">
              <a:xfrm>
                <a:off x="5711826" y="395922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64" name="Rectangle 4833"/>
              <p:cNvSpPr>
                <a:spLocks noChangeArrowheads="1"/>
              </p:cNvSpPr>
              <p:nvPr/>
            </p:nvSpPr>
            <p:spPr bwMode="auto">
              <a:xfrm>
                <a:off x="5546726" y="38925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65" name="Line 4834"/>
              <p:cNvSpPr>
                <a:spLocks noChangeShapeType="1"/>
              </p:cNvSpPr>
              <p:nvPr/>
            </p:nvSpPr>
            <p:spPr bwMode="auto">
              <a:xfrm>
                <a:off x="5497514" y="3541714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66" name="Line 4835"/>
              <p:cNvSpPr>
                <a:spLocks noChangeShapeType="1"/>
              </p:cNvSpPr>
              <p:nvPr/>
            </p:nvSpPr>
            <p:spPr bwMode="auto">
              <a:xfrm>
                <a:off x="5497514" y="3541714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67" name="Rectangle 4836"/>
              <p:cNvSpPr>
                <a:spLocks noChangeArrowheads="1"/>
              </p:cNvSpPr>
              <p:nvPr/>
            </p:nvSpPr>
            <p:spPr bwMode="auto">
              <a:xfrm>
                <a:off x="5497514" y="354171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68" name="Freeform 4837"/>
              <p:cNvSpPr/>
              <p:nvPr/>
            </p:nvSpPr>
            <p:spPr bwMode="auto">
              <a:xfrm>
                <a:off x="5516564" y="3498851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69" name="Freeform 4838"/>
              <p:cNvSpPr/>
              <p:nvPr/>
            </p:nvSpPr>
            <p:spPr bwMode="auto">
              <a:xfrm>
                <a:off x="5440364" y="36004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70" name="Freeform 4839"/>
              <p:cNvSpPr/>
              <p:nvPr/>
            </p:nvSpPr>
            <p:spPr bwMode="auto">
              <a:xfrm>
                <a:off x="5440364" y="360045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71" name="Freeform 4840"/>
              <p:cNvSpPr/>
              <p:nvPr/>
            </p:nvSpPr>
            <p:spPr bwMode="auto">
              <a:xfrm>
                <a:off x="5461001" y="373380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72" name="Freeform 4841"/>
              <p:cNvSpPr/>
              <p:nvPr/>
            </p:nvSpPr>
            <p:spPr bwMode="auto">
              <a:xfrm>
                <a:off x="6051551" y="3595689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73" name="Freeform 4842"/>
              <p:cNvSpPr/>
              <p:nvPr/>
            </p:nvSpPr>
            <p:spPr bwMode="auto">
              <a:xfrm>
                <a:off x="5424489" y="36417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74" name="Freeform 4843"/>
              <p:cNvSpPr/>
              <p:nvPr/>
            </p:nvSpPr>
            <p:spPr bwMode="auto">
              <a:xfrm>
                <a:off x="5435601" y="366712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75" name="Freeform 4844"/>
              <p:cNvSpPr/>
              <p:nvPr/>
            </p:nvSpPr>
            <p:spPr bwMode="auto">
              <a:xfrm>
                <a:off x="5446714" y="3630614"/>
                <a:ext cx="3175" cy="0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76" name="Freeform 4845"/>
              <p:cNvSpPr/>
              <p:nvPr/>
            </p:nvSpPr>
            <p:spPr bwMode="auto">
              <a:xfrm>
                <a:off x="5643564" y="3384551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77" name="Freeform 4846"/>
              <p:cNvSpPr/>
              <p:nvPr/>
            </p:nvSpPr>
            <p:spPr bwMode="auto">
              <a:xfrm>
                <a:off x="5897564" y="34163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78" name="Freeform 4847"/>
              <p:cNvSpPr/>
              <p:nvPr/>
            </p:nvSpPr>
            <p:spPr bwMode="auto">
              <a:xfrm>
                <a:off x="5897564" y="34163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79" name="Freeform 4848"/>
              <p:cNvSpPr/>
              <p:nvPr/>
            </p:nvSpPr>
            <p:spPr bwMode="auto">
              <a:xfrm>
                <a:off x="6067426" y="36861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80" name="Freeform 4849"/>
              <p:cNvSpPr/>
              <p:nvPr/>
            </p:nvSpPr>
            <p:spPr bwMode="auto">
              <a:xfrm>
                <a:off x="5907089" y="342265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81" name="Freeform 4850"/>
              <p:cNvSpPr/>
              <p:nvPr/>
            </p:nvSpPr>
            <p:spPr bwMode="auto">
              <a:xfrm>
                <a:off x="5908676" y="342106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82" name="Freeform 4851"/>
              <p:cNvSpPr/>
              <p:nvPr/>
            </p:nvSpPr>
            <p:spPr bwMode="auto">
              <a:xfrm>
                <a:off x="6010276" y="35179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83" name="Freeform 4852"/>
              <p:cNvSpPr/>
              <p:nvPr/>
            </p:nvSpPr>
            <p:spPr bwMode="auto">
              <a:xfrm>
                <a:off x="5884864" y="34115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84" name="Freeform 4853"/>
              <p:cNvSpPr>
                <a:spLocks noEditPoints="1"/>
              </p:cNvSpPr>
              <p:nvPr/>
            </p:nvSpPr>
            <p:spPr bwMode="auto">
              <a:xfrm>
                <a:off x="5296924" y="3133692"/>
                <a:ext cx="917580" cy="691142"/>
              </a:xfrm>
              <a:custGeom>
                <a:avLst/>
                <a:gdLst>
                  <a:gd name="T0" fmla="*/ 459 w 463"/>
                  <a:gd name="T1" fmla="*/ 215 h 430"/>
                  <a:gd name="T2" fmla="*/ 439 w 463"/>
                  <a:gd name="T3" fmla="*/ 152 h 430"/>
                  <a:gd name="T4" fmla="*/ 409 w 463"/>
                  <a:gd name="T5" fmla="*/ 100 h 430"/>
                  <a:gd name="T6" fmla="*/ 377 w 463"/>
                  <a:gd name="T7" fmla="*/ 67 h 430"/>
                  <a:gd name="T8" fmla="*/ 336 w 463"/>
                  <a:gd name="T9" fmla="*/ 33 h 430"/>
                  <a:gd name="T10" fmla="*/ 228 w 463"/>
                  <a:gd name="T11" fmla="*/ 3 h 430"/>
                  <a:gd name="T12" fmla="*/ 51 w 463"/>
                  <a:gd name="T13" fmla="*/ 76 h 430"/>
                  <a:gd name="T14" fmla="*/ 11 w 463"/>
                  <a:gd name="T15" fmla="*/ 153 h 430"/>
                  <a:gd name="T16" fmla="*/ 39 w 463"/>
                  <a:gd name="T17" fmla="*/ 113 h 430"/>
                  <a:gd name="T18" fmla="*/ 52 w 463"/>
                  <a:gd name="T19" fmla="*/ 126 h 430"/>
                  <a:gd name="T20" fmla="*/ 32 w 463"/>
                  <a:gd name="T21" fmla="*/ 195 h 430"/>
                  <a:gd name="T22" fmla="*/ 18 w 463"/>
                  <a:gd name="T23" fmla="*/ 230 h 430"/>
                  <a:gd name="T24" fmla="*/ 23 w 463"/>
                  <a:gd name="T25" fmla="*/ 279 h 430"/>
                  <a:gd name="T26" fmla="*/ 40 w 463"/>
                  <a:gd name="T27" fmla="*/ 314 h 430"/>
                  <a:gd name="T28" fmla="*/ 65 w 463"/>
                  <a:gd name="T29" fmla="*/ 334 h 430"/>
                  <a:gd name="T30" fmla="*/ 92 w 463"/>
                  <a:gd name="T31" fmla="*/ 365 h 430"/>
                  <a:gd name="T32" fmla="*/ 112 w 463"/>
                  <a:gd name="T33" fmla="*/ 382 h 430"/>
                  <a:gd name="T34" fmla="*/ 130 w 463"/>
                  <a:gd name="T35" fmla="*/ 405 h 430"/>
                  <a:gd name="T36" fmla="*/ 167 w 463"/>
                  <a:gd name="T37" fmla="*/ 411 h 430"/>
                  <a:gd name="T38" fmla="*/ 212 w 463"/>
                  <a:gd name="T39" fmla="*/ 420 h 430"/>
                  <a:gd name="T40" fmla="*/ 249 w 463"/>
                  <a:gd name="T41" fmla="*/ 426 h 430"/>
                  <a:gd name="T42" fmla="*/ 288 w 463"/>
                  <a:gd name="T43" fmla="*/ 423 h 430"/>
                  <a:gd name="T44" fmla="*/ 328 w 463"/>
                  <a:gd name="T45" fmla="*/ 412 h 430"/>
                  <a:gd name="T46" fmla="*/ 365 w 463"/>
                  <a:gd name="T47" fmla="*/ 383 h 430"/>
                  <a:gd name="T48" fmla="*/ 379 w 463"/>
                  <a:gd name="T49" fmla="*/ 365 h 430"/>
                  <a:gd name="T50" fmla="*/ 414 w 463"/>
                  <a:gd name="T51" fmla="*/ 330 h 430"/>
                  <a:gd name="T52" fmla="*/ 445 w 463"/>
                  <a:gd name="T53" fmla="*/ 294 h 430"/>
                  <a:gd name="T54" fmla="*/ 56 w 463"/>
                  <a:gd name="T55" fmla="*/ 79 h 430"/>
                  <a:gd name="T56" fmla="*/ 46 w 463"/>
                  <a:gd name="T57" fmla="*/ 314 h 430"/>
                  <a:gd name="T58" fmla="*/ 23 w 463"/>
                  <a:gd name="T59" fmla="*/ 187 h 430"/>
                  <a:gd name="T60" fmla="*/ 13 w 463"/>
                  <a:gd name="T61" fmla="*/ 217 h 430"/>
                  <a:gd name="T62" fmla="*/ 27 w 463"/>
                  <a:gd name="T63" fmla="*/ 224 h 430"/>
                  <a:gd name="T64" fmla="*/ 37 w 463"/>
                  <a:gd name="T65" fmla="*/ 278 h 430"/>
                  <a:gd name="T66" fmla="*/ 49 w 463"/>
                  <a:gd name="T67" fmla="*/ 302 h 430"/>
                  <a:gd name="T68" fmla="*/ 69 w 463"/>
                  <a:gd name="T69" fmla="*/ 69 h 430"/>
                  <a:gd name="T70" fmla="*/ 69 w 463"/>
                  <a:gd name="T71" fmla="*/ 333 h 430"/>
                  <a:gd name="T72" fmla="*/ 82 w 463"/>
                  <a:gd name="T73" fmla="*/ 352 h 430"/>
                  <a:gd name="T74" fmla="*/ 94 w 463"/>
                  <a:gd name="T75" fmla="*/ 367 h 430"/>
                  <a:gd name="T76" fmla="*/ 100 w 463"/>
                  <a:gd name="T77" fmla="*/ 358 h 430"/>
                  <a:gd name="T78" fmla="*/ 141 w 463"/>
                  <a:gd name="T79" fmla="*/ 395 h 430"/>
                  <a:gd name="T80" fmla="*/ 173 w 463"/>
                  <a:gd name="T81" fmla="*/ 408 h 430"/>
                  <a:gd name="T82" fmla="*/ 242 w 463"/>
                  <a:gd name="T83" fmla="*/ 2 h 430"/>
                  <a:gd name="T84" fmla="*/ 262 w 463"/>
                  <a:gd name="T85" fmla="*/ 412 h 430"/>
                  <a:gd name="T86" fmla="*/ 293 w 463"/>
                  <a:gd name="T87" fmla="*/ 423 h 430"/>
                  <a:gd name="T88" fmla="*/ 318 w 463"/>
                  <a:gd name="T89" fmla="*/ 403 h 430"/>
                  <a:gd name="T90" fmla="*/ 345 w 463"/>
                  <a:gd name="T91" fmla="*/ 308 h 430"/>
                  <a:gd name="T92" fmla="*/ 350 w 463"/>
                  <a:gd name="T93" fmla="*/ 369 h 430"/>
                  <a:gd name="T94" fmla="*/ 339 w 463"/>
                  <a:gd name="T95" fmla="*/ 330 h 430"/>
                  <a:gd name="T96" fmla="*/ 350 w 463"/>
                  <a:gd name="T97" fmla="*/ 390 h 430"/>
                  <a:gd name="T98" fmla="*/ 438 w 463"/>
                  <a:gd name="T99" fmla="*/ 195 h 430"/>
                  <a:gd name="T100" fmla="*/ 426 w 463"/>
                  <a:gd name="T101" fmla="*/ 198 h 430"/>
                  <a:gd name="T102" fmla="*/ 416 w 463"/>
                  <a:gd name="T103" fmla="*/ 186 h 430"/>
                  <a:gd name="T104" fmla="*/ 398 w 463"/>
                  <a:gd name="T105" fmla="*/ 320 h 430"/>
                  <a:gd name="T106" fmla="*/ 386 w 463"/>
                  <a:gd name="T107" fmla="*/ 305 h 430"/>
                  <a:gd name="T108" fmla="*/ 373 w 463"/>
                  <a:gd name="T109" fmla="*/ 286 h 430"/>
                  <a:gd name="T110" fmla="*/ 381 w 463"/>
                  <a:gd name="T111" fmla="*/ 355 h 430"/>
                  <a:gd name="T112" fmla="*/ 394 w 463"/>
                  <a:gd name="T113" fmla="*/ 331 h 430"/>
                  <a:gd name="T114" fmla="*/ 418 w 463"/>
                  <a:gd name="T115" fmla="*/ 314 h 430"/>
                  <a:gd name="T116" fmla="*/ 404 w 463"/>
                  <a:gd name="T117" fmla="*/ 289 h 430"/>
                  <a:gd name="T118" fmla="*/ 424 w 463"/>
                  <a:gd name="T119" fmla="*/ 253 h 430"/>
                  <a:gd name="T120" fmla="*/ 409 w 463"/>
                  <a:gd name="T121" fmla="*/ 245 h 430"/>
                  <a:gd name="T122" fmla="*/ 437 w 463"/>
                  <a:gd name="T123" fmla="*/ 191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3" h="430">
                    <a:moveTo>
                      <a:pt x="460" y="259"/>
                    </a:moveTo>
                    <a:cubicBezTo>
                      <a:pt x="458" y="259"/>
                      <a:pt x="459" y="257"/>
                      <a:pt x="459" y="256"/>
                    </a:cubicBezTo>
                    <a:cubicBezTo>
                      <a:pt x="456" y="256"/>
                      <a:pt x="458" y="254"/>
                      <a:pt x="457" y="253"/>
                    </a:cubicBezTo>
                    <a:cubicBezTo>
                      <a:pt x="457" y="252"/>
                      <a:pt x="459" y="255"/>
                      <a:pt x="458" y="253"/>
                    </a:cubicBezTo>
                    <a:cubicBezTo>
                      <a:pt x="459" y="251"/>
                      <a:pt x="456" y="252"/>
                      <a:pt x="455" y="251"/>
                    </a:cubicBezTo>
                    <a:cubicBezTo>
                      <a:pt x="456" y="250"/>
                      <a:pt x="456" y="250"/>
                      <a:pt x="457" y="250"/>
                    </a:cubicBezTo>
                    <a:cubicBezTo>
                      <a:pt x="457" y="248"/>
                      <a:pt x="457" y="248"/>
                      <a:pt x="457" y="248"/>
                    </a:cubicBezTo>
                    <a:cubicBezTo>
                      <a:pt x="458" y="248"/>
                      <a:pt x="458" y="249"/>
                      <a:pt x="459" y="249"/>
                    </a:cubicBezTo>
                    <a:cubicBezTo>
                      <a:pt x="458" y="248"/>
                      <a:pt x="458" y="248"/>
                      <a:pt x="458" y="248"/>
                    </a:cubicBezTo>
                    <a:cubicBezTo>
                      <a:pt x="458" y="247"/>
                      <a:pt x="458" y="247"/>
                      <a:pt x="459" y="246"/>
                    </a:cubicBezTo>
                    <a:cubicBezTo>
                      <a:pt x="455" y="246"/>
                      <a:pt x="455" y="246"/>
                      <a:pt x="455" y="246"/>
                    </a:cubicBezTo>
                    <a:cubicBezTo>
                      <a:pt x="456" y="244"/>
                      <a:pt x="456" y="244"/>
                      <a:pt x="456" y="244"/>
                    </a:cubicBezTo>
                    <a:cubicBezTo>
                      <a:pt x="458" y="242"/>
                      <a:pt x="459" y="245"/>
                      <a:pt x="461" y="245"/>
                    </a:cubicBezTo>
                    <a:cubicBezTo>
                      <a:pt x="462" y="242"/>
                      <a:pt x="459" y="243"/>
                      <a:pt x="458" y="242"/>
                    </a:cubicBezTo>
                    <a:cubicBezTo>
                      <a:pt x="460" y="242"/>
                      <a:pt x="460" y="242"/>
                      <a:pt x="460" y="242"/>
                    </a:cubicBezTo>
                    <a:cubicBezTo>
                      <a:pt x="456" y="241"/>
                      <a:pt x="458" y="239"/>
                      <a:pt x="458" y="237"/>
                    </a:cubicBezTo>
                    <a:cubicBezTo>
                      <a:pt x="457" y="237"/>
                      <a:pt x="457" y="237"/>
                      <a:pt x="457" y="237"/>
                    </a:cubicBezTo>
                    <a:cubicBezTo>
                      <a:pt x="456" y="235"/>
                      <a:pt x="458" y="236"/>
                      <a:pt x="459" y="234"/>
                    </a:cubicBezTo>
                    <a:cubicBezTo>
                      <a:pt x="456" y="234"/>
                      <a:pt x="456" y="234"/>
                      <a:pt x="456" y="234"/>
                    </a:cubicBezTo>
                    <a:cubicBezTo>
                      <a:pt x="458" y="232"/>
                      <a:pt x="458" y="232"/>
                      <a:pt x="458" y="232"/>
                    </a:cubicBezTo>
                    <a:cubicBezTo>
                      <a:pt x="455" y="230"/>
                      <a:pt x="455" y="230"/>
                      <a:pt x="455" y="230"/>
                    </a:cubicBezTo>
                    <a:cubicBezTo>
                      <a:pt x="455" y="229"/>
                      <a:pt x="456" y="228"/>
                      <a:pt x="457" y="228"/>
                    </a:cubicBezTo>
                    <a:cubicBezTo>
                      <a:pt x="458" y="228"/>
                      <a:pt x="458" y="228"/>
                      <a:pt x="458" y="228"/>
                    </a:cubicBezTo>
                    <a:cubicBezTo>
                      <a:pt x="458" y="228"/>
                      <a:pt x="458" y="228"/>
                      <a:pt x="458" y="228"/>
                    </a:cubicBezTo>
                    <a:cubicBezTo>
                      <a:pt x="457" y="228"/>
                      <a:pt x="457" y="228"/>
                      <a:pt x="457" y="228"/>
                    </a:cubicBezTo>
                    <a:cubicBezTo>
                      <a:pt x="456" y="227"/>
                      <a:pt x="455" y="227"/>
                      <a:pt x="454" y="227"/>
                    </a:cubicBezTo>
                    <a:cubicBezTo>
                      <a:pt x="454" y="226"/>
                      <a:pt x="454" y="226"/>
                      <a:pt x="455" y="226"/>
                    </a:cubicBezTo>
                    <a:cubicBezTo>
                      <a:pt x="455" y="224"/>
                      <a:pt x="455" y="224"/>
                      <a:pt x="455" y="224"/>
                    </a:cubicBezTo>
                    <a:cubicBezTo>
                      <a:pt x="456" y="225"/>
                      <a:pt x="456" y="225"/>
                      <a:pt x="456" y="225"/>
                    </a:cubicBezTo>
                    <a:cubicBezTo>
                      <a:pt x="456" y="224"/>
                      <a:pt x="455" y="223"/>
                      <a:pt x="455" y="223"/>
                    </a:cubicBezTo>
                    <a:cubicBezTo>
                      <a:pt x="459" y="222"/>
                      <a:pt x="459" y="222"/>
                      <a:pt x="459" y="222"/>
                    </a:cubicBezTo>
                    <a:cubicBezTo>
                      <a:pt x="458" y="222"/>
                      <a:pt x="457" y="221"/>
                      <a:pt x="455" y="221"/>
                    </a:cubicBezTo>
                    <a:cubicBezTo>
                      <a:pt x="455" y="220"/>
                      <a:pt x="455" y="220"/>
                      <a:pt x="456" y="219"/>
                    </a:cubicBezTo>
                    <a:cubicBezTo>
                      <a:pt x="456" y="220"/>
                      <a:pt x="457" y="219"/>
                      <a:pt x="458" y="219"/>
                    </a:cubicBezTo>
                    <a:cubicBezTo>
                      <a:pt x="455" y="218"/>
                      <a:pt x="455" y="218"/>
                      <a:pt x="455" y="218"/>
                    </a:cubicBezTo>
                    <a:cubicBezTo>
                      <a:pt x="455" y="215"/>
                      <a:pt x="458" y="216"/>
                      <a:pt x="459" y="215"/>
                    </a:cubicBezTo>
                    <a:cubicBezTo>
                      <a:pt x="458" y="214"/>
                      <a:pt x="458" y="214"/>
                      <a:pt x="458" y="214"/>
                    </a:cubicBezTo>
                    <a:cubicBezTo>
                      <a:pt x="457" y="215"/>
                      <a:pt x="457" y="215"/>
                      <a:pt x="457" y="215"/>
                    </a:cubicBezTo>
                    <a:cubicBezTo>
                      <a:pt x="455" y="213"/>
                      <a:pt x="456" y="211"/>
                      <a:pt x="455" y="209"/>
                    </a:cubicBezTo>
                    <a:cubicBezTo>
                      <a:pt x="459" y="207"/>
                      <a:pt x="453" y="205"/>
                      <a:pt x="456" y="203"/>
                    </a:cubicBezTo>
                    <a:cubicBezTo>
                      <a:pt x="457" y="203"/>
                      <a:pt x="457" y="203"/>
                      <a:pt x="457" y="203"/>
                    </a:cubicBezTo>
                    <a:cubicBezTo>
                      <a:pt x="457" y="194"/>
                      <a:pt x="457" y="194"/>
                      <a:pt x="457" y="194"/>
                    </a:cubicBezTo>
                    <a:cubicBezTo>
                      <a:pt x="461" y="192"/>
                      <a:pt x="453" y="189"/>
                      <a:pt x="457" y="186"/>
                    </a:cubicBezTo>
                    <a:cubicBezTo>
                      <a:pt x="454" y="186"/>
                      <a:pt x="454" y="186"/>
                      <a:pt x="454" y="186"/>
                    </a:cubicBezTo>
                    <a:cubicBezTo>
                      <a:pt x="454" y="185"/>
                      <a:pt x="455" y="185"/>
                      <a:pt x="456" y="185"/>
                    </a:cubicBezTo>
                    <a:cubicBezTo>
                      <a:pt x="456" y="182"/>
                      <a:pt x="451" y="180"/>
                      <a:pt x="452" y="177"/>
                    </a:cubicBezTo>
                    <a:cubicBezTo>
                      <a:pt x="453" y="177"/>
                      <a:pt x="453" y="177"/>
                      <a:pt x="453" y="177"/>
                    </a:cubicBezTo>
                    <a:cubicBezTo>
                      <a:pt x="452" y="174"/>
                      <a:pt x="452" y="173"/>
                      <a:pt x="453" y="170"/>
                    </a:cubicBezTo>
                    <a:cubicBezTo>
                      <a:pt x="452" y="171"/>
                      <a:pt x="451" y="171"/>
                      <a:pt x="451" y="171"/>
                    </a:cubicBezTo>
                    <a:cubicBezTo>
                      <a:pt x="451" y="173"/>
                      <a:pt x="451" y="173"/>
                      <a:pt x="451" y="173"/>
                    </a:cubicBezTo>
                    <a:cubicBezTo>
                      <a:pt x="449" y="175"/>
                      <a:pt x="447" y="170"/>
                      <a:pt x="444" y="170"/>
                    </a:cubicBezTo>
                    <a:cubicBezTo>
                      <a:pt x="445" y="167"/>
                      <a:pt x="448" y="173"/>
                      <a:pt x="450" y="170"/>
                    </a:cubicBezTo>
                    <a:cubicBezTo>
                      <a:pt x="450" y="167"/>
                      <a:pt x="446" y="169"/>
                      <a:pt x="444" y="168"/>
                    </a:cubicBezTo>
                    <a:cubicBezTo>
                      <a:pt x="444" y="169"/>
                      <a:pt x="444" y="169"/>
                      <a:pt x="444" y="169"/>
                    </a:cubicBezTo>
                    <a:cubicBezTo>
                      <a:pt x="444" y="169"/>
                      <a:pt x="444" y="170"/>
                      <a:pt x="443" y="170"/>
                    </a:cubicBezTo>
                    <a:cubicBezTo>
                      <a:pt x="442" y="169"/>
                      <a:pt x="443" y="168"/>
                      <a:pt x="442" y="168"/>
                    </a:cubicBezTo>
                    <a:cubicBezTo>
                      <a:pt x="443" y="166"/>
                      <a:pt x="445" y="167"/>
                      <a:pt x="446" y="167"/>
                    </a:cubicBezTo>
                    <a:cubicBezTo>
                      <a:pt x="448" y="167"/>
                      <a:pt x="445" y="165"/>
                      <a:pt x="447" y="165"/>
                    </a:cubicBezTo>
                    <a:cubicBezTo>
                      <a:pt x="448" y="164"/>
                      <a:pt x="446" y="162"/>
                      <a:pt x="445" y="162"/>
                    </a:cubicBezTo>
                    <a:cubicBezTo>
                      <a:pt x="446" y="163"/>
                      <a:pt x="446" y="163"/>
                      <a:pt x="446" y="163"/>
                    </a:cubicBezTo>
                    <a:cubicBezTo>
                      <a:pt x="445" y="164"/>
                      <a:pt x="444" y="164"/>
                      <a:pt x="443" y="164"/>
                    </a:cubicBezTo>
                    <a:cubicBezTo>
                      <a:pt x="444" y="162"/>
                      <a:pt x="444" y="162"/>
                      <a:pt x="444" y="162"/>
                    </a:cubicBezTo>
                    <a:cubicBezTo>
                      <a:pt x="444" y="161"/>
                      <a:pt x="444" y="161"/>
                      <a:pt x="444" y="161"/>
                    </a:cubicBezTo>
                    <a:cubicBezTo>
                      <a:pt x="442" y="162"/>
                      <a:pt x="442" y="160"/>
                      <a:pt x="442" y="160"/>
                    </a:cubicBezTo>
                    <a:cubicBezTo>
                      <a:pt x="440" y="159"/>
                      <a:pt x="437" y="160"/>
                      <a:pt x="435" y="160"/>
                    </a:cubicBezTo>
                    <a:cubicBezTo>
                      <a:pt x="435" y="158"/>
                      <a:pt x="435" y="158"/>
                      <a:pt x="435" y="158"/>
                    </a:cubicBezTo>
                    <a:cubicBezTo>
                      <a:pt x="436" y="159"/>
                      <a:pt x="436" y="158"/>
                      <a:pt x="437" y="159"/>
                    </a:cubicBezTo>
                    <a:cubicBezTo>
                      <a:pt x="438" y="158"/>
                      <a:pt x="438" y="158"/>
                      <a:pt x="438" y="158"/>
                    </a:cubicBezTo>
                    <a:cubicBezTo>
                      <a:pt x="441" y="159"/>
                      <a:pt x="442" y="154"/>
                      <a:pt x="444" y="155"/>
                    </a:cubicBezTo>
                    <a:cubicBezTo>
                      <a:pt x="443" y="151"/>
                      <a:pt x="442" y="157"/>
                      <a:pt x="441" y="154"/>
                    </a:cubicBezTo>
                    <a:cubicBezTo>
                      <a:pt x="441" y="153"/>
                      <a:pt x="441" y="153"/>
                      <a:pt x="441" y="153"/>
                    </a:cubicBezTo>
                    <a:cubicBezTo>
                      <a:pt x="439" y="152"/>
                      <a:pt x="439" y="152"/>
                      <a:pt x="439" y="152"/>
                    </a:cubicBezTo>
                    <a:cubicBezTo>
                      <a:pt x="440" y="151"/>
                      <a:pt x="441" y="151"/>
                      <a:pt x="440" y="150"/>
                    </a:cubicBezTo>
                    <a:cubicBezTo>
                      <a:pt x="439" y="152"/>
                      <a:pt x="439" y="152"/>
                      <a:pt x="439" y="152"/>
                    </a:cubicBezTo>
                    <a:cubicBezTo>
                      <a:pt x="437" y="149"/>
                      <a:pt x="437" y="149"/>
                      <a:pt x="437" y="149"/>
                    </a:cubicBezTo>
                    <a:cubicBezTo>
                      <a:pt x="439" y="146"/>
                      <a:pt x="434" y="144"/>
                      <a:pt x="432" y="141"/>
                    </a:cubicBezTo>
                    <a:cubicBezTo>
                      <a:pt x="433" y="141"/>
                      <a:pt x="433" y="141"/>
                      <a:pt x="433" y="141"/>
                    </a:cubicBezTo>
                    <a:cubicBezTo>
                      <a:pt x="432" y="141"/>
                      <a:pt x="432" y="141"/>
                      <a:pt x="432" y="141"/>
                    </a:cubicBezTo>
                    <a:cubicBezTo>
                      <a:pt x="432" y="141"/>
                      <a:pt x="431" y="140"/>
                      <a:pt x="431" y="140"/>
                    </a:cubicBezTo>
                    <a:cubicBezTo>
                      <a:pt x="432" y="140"/>
                      <a:pt x="433" y="139"/>
                      <a:pt x="433" y="139"/>
                    </a:cubicBezTo>
                    <a:cubicBezTo>
                      <a:pt x="433" y="138"/>
                      <a:pt x="433" y="138"/>
                      <a:pt x="433" y="138"/>
                    </a:cubicBezTo>
                    <a:cubicBezTo>
                      <a:pt x="432" y="139"/>
                      <a:pt x="432" y="139"/>
                      <a:pt x="432" y="139"/>
                    </a:cubicBezTo>
                    <a:cubicBezTo>
                      <a:pt x="432" y="137"/>
                      <a:pt x="428" y="136"/>
                      <a:pt x="429" y="134"/>
                    </a:cubicBezTo>
                    <a:cubicBezTo>
                      <a:pt x="431" y="134"/>
                      <a:pt x="431" y="134"/>
                      <a:pt x="431" y="134"/>
                    </a:cubicBezTo>
                    <a:cubicBezTo>
                      <a:pt x="430" y="132"/>
                      <a:pt x="433" y="132"/>
                      <a:pt x="433" y="132"/>
                    </a:cubicBezTo>
                    <a:cubicBezTo>
                      <a:pt x="432" y="132"/>
                      <a:pt x="432" y="131"/>
                      <a:pt x="431" y="132"/>
                    </a:cubicBezTo>
                    <a:cubicBezTo>
                      <a:pt x="431" y="132"/>
                      <a:pt x="430" y="131"/>
                      <a:pt x="430" y="130"/>
                    </a:cubicBezTo>
                    <a:cubicBezTo>
                      <a:pt x="430" y="130"/>
                      <a:pt x="429" y="130"/>
                      <a:pt x="429" y="130"/>
                    </a:cubicBezTo>
                    <a:cubicBezTo>
                      <a:pt x="430" y="128"/>
                      <a:pt x="431" y="129"/>
                      <a:pt x="432" y="128"/>
                    </a:cubicBezTo>
                    <a:cubicBezTo>
                      <a:pt x="431" y="128"/>
                      <a:pt x="431" y="126"/>
                      <a:pt x="429" y="126"/>
                    </a:cubicBezTo>
                    <a:cubicBezTo>
                      <a:pt x="431" y="124"/>
                      <a:pt x="425" y="124"/>
                      <a:pt x="428" y="121"/>
                    </a:cubicBezTo>
                    <a:cubicBezTo>
                      <a:pt x="427" y="119"/>
                      <a:pt x="426" y="116"/>
                      <a:pt x="423" y="115"/>
                    </a:cubicBezTo>
                    <a:cubicBezTo>
                      <a:pt x="423" y="115"/>
                      <a:pt x="424" y="114"/>
                      <a:pt x="424" y="114"/>
                    </a:cubicBezTo>
                    <a:cubicBezTo>
                      <a:pt x="424" y="114"/>
                      <a:pt x="424" y="113"/>
                      <a:pt x="424" y="113"/>
                    </a:cubicBezTo>
                    <a:cubicBezTo>
                      <a:pt x="423" y="113"/>
                      <a:pt x="423" y="114"/>
                      <a:pt x="423" y="113"/>
                    </a:cubicBezTo>
                    <a:cubicBezTo>
                      <a:pt x="422" y="113"/>
                      <a:pt x="422" y="112"/>
                      <a:pt x="422" y="112"/>
                    </a:cubicBezTo>
                    <a:cubicBezTo>
                      <a:pt x="421" y="112"/>
                      <a:pt x="421" y="113"/>
                      <a:pt x="421" y="112"/>
                    </a:cubicBezTo>
                    <a:cubicBezTo>
                      <a:pt x="420" y="112"/>
                      <a:pt x="419" y="111"/>
                      <a:pt x="420" y="110"/>
                    </a:cubicBezTo>
                    <a:cubicBezTo>
                      <a:pt x="419" y="110"/>
                      <a:pt x="419" y="110"/>
                      <a:pt x="418" y="110"/>
                    </a:cubicBezTo>
                    <a:cubicBezTo>
                      <a:pt x="418" y="109"/>
                      <a:pt x="416" y="107"/>
                      <a:pt x="418" y="106"/>
                    </a:cubicBezTo>
                    <a:cubicBezTo>
                      <a:pt x="417" y="106"/>
                      <a:pt x="415" y="108"/>
                      <a:pt x="414" y="106"/>
                    </a:cubicBezTo>
                    <a:cubicBezTo>
                      <a:pt x="414" y="105"/>
                      <a:pt x="415" y="105"/>
                      <a:pt x="415" y="105"/>
                    </a:cubicBezTo>
                    <a:cubicBezTo>
                      <a:pt x="414" y="104"/>
                      <a:pt x="414" y="104"/>
                      <a:pt x="414" y="104"/>
                    </a:cubicBezTo>
                    <a:cubicBezTo>
                      <a:pt x="415" y="103"/>
                      <a:pt x="415" y="103"/>
                      <a:pt x="415" y="103"/>
                    </a:cubicBezTo>
                    <a:cubicBezTo>
                      <a:pt x="413" y="103"/>
                      <a:pt x="413" y="103"/>
                      <a:pt x="413" y="103"/>
                    </a:cubicBezTo>
                    <a:cubicBezTo>
                      <a:pt x="413" y="102"/>
                      <a:pt x="413" y="102"/>
                      <a:pt x="413" y="102"/>
                    </a:cubicBezTo>
                    <a:cubicBezTo>
                      <a:pt x="412" y="102"/>
                      <a:pt x="410" y="103"/>
                      <a:pt x="409" y="101"/>
                    </a:cubicBezTo>
                    <a:cubicBezTo>
                      <a:pt x="409" y="100"/>
                      <a:pt x="409" y="100"/>
                      <a:pt x="409" y="100"/>
                    </a:cubicBezTo>
                    <a:cubicBezTo>
                      <a:pt x="409" y="100"/>
                      <a:pt x="409" y="100"/>
                      <a:pt x="409" y="100"/>
                    </a:cubicBezTo>
                    <a:cubicBezTo>
                      <a:pt x="408" y="101"/>
                      <a:pt x="408" y="100"/>
                      <a:pt x="408" y="100"/>
                    </a:cubicBezTo>
                    <a:cubicBezTo>
                      <a:pt x="409" y="98"/>
                      <a:pt x="409" y="98"/>
                      <a:pt x="409" y="98"/>
                    </a:cubicBezTo>
                    <a:cubicBezTo>
                      <a:pt x="408" y="96"/>
                      <a:pt x="407" y="98"/>
                      <a:pt x="405" y="97"/>
                    </a:cubicBezTo>
                    <a:cubicBezTo>
                      <a:pt x="404" y="96"/>
                      <a:pt x="405" y="93"/>
                      <a:pt x="406" y="92"/>
                    </a:cubicBezTo>
                    <a:cubicBezTo>
                      <a:pt x="406" y="93"/>
                      <a:pt x="408" y="92"/>
                      <a:pt x="409" y="92"/>
                    </a:cubicBezTo>
                    <a:cubicBezTo>
                      <a:pt x="408" y="91"/>
                      <a:pt x="408" y="91"/>
                      <a:pt x="408" y="91"/>
                    </a:cubicBezTo>
                    <a:cubicBezTo>
                      <a:pt x="406" y="91"/>
                      <a:pt x="404" y="92"/>
                      <a:pt x="403" y="94"/>
                    </a:cubicBezTo>
                    <a:cubicBezTo>
                      <a:pt x="402" y="93"/>
                      <a:pt x="402" y="93"/>
                      <a:pt x="402" y="93"/>
                    </a:cubicBezTo>
                    <a:cubicBezTo>
                      <a:pt x="403" y="92"/>
                      <a:pt x="403" y="92"/>
                      <a:pt x="403" y="92"/>
                    </a:cubicBezTo>
                    <a:cubicBezTo>
                      <a:pt x="403" y="91"/>
                      <a:pt x="403" y="91"/>
                      <a:pt x="403" y="91"/>
                    </a:cubicBezTo>
                    <a:cubicBezTo>
                      <a:pt x="402" y="95"/>
                      <a:pt x="401" y="90"/>
                      <a:pt x="399" y="93"/>
                    </a:cubicBezTo>
                    <a:cubicBezTo>
                      <a:pt x="399" y="89"/>
                      <a:pt x="393" y="90"/>
                      <a:pt x="395" y="86"/>
                    </a:cubicBezTo>
                    <a:cubicBezTo>
                      <a:pt x="389" y="86"/>
                      <a:pt x="396" y="82"/>
                      <a:pt x="391" y="83"/>
                    </a:cubicBezTo>
                    <a:cubicBezTo>
                      <a:pt x="390" y="82"/>
                      <a:pt x="389" y="82"/>
                      <a:pt x="389" y="81"/>
                    </a:cubicBezTo>
                    <a:cubicBezTo>
                      <a:pt x="390" y="80"/>
                      <a:pt x="390" y="79"/>
                      <a:pt x="391" y="80"/>
                    </a:cubicBezTo>
                    <a:cubicBezTo>
                      <a:pt x="391" y="78"/>
                      <a:pt x="388" y="81"/>
                      <a:pt x="388" y="79"/>
                    </a:cubicBezTo>
                    <a:cubicBezTo>
                      <a:pt x="388" y="78"/>
                      <a:pt x="388" y="78"/>
                      <a:pt x="388" y="78"/>
                    </a:cubicBezTo>
                    <a:cubicBezTo>
                      <a:pt x="386" y="78"/>
                      <a:pt x="386" y="78"/>
                      <a:pt x="386" y="78"/>
                    </a:cubicBezTo>
                    <a:cubicBezTo>
                      <a:pt x="386" y="78"/>
                      <a:pt x="385" y="77"/>
                      <a:pt x="385" y="76"/>
                    </a:cubicBezTo>
                    <a:cubicBezTo>
                      <a:pt x="385" y="76"/>
                      <a:pt x="384" y="76"/>
                      <a:pt x="384" y="77"/>
                    </a:cubicBezTo>
                    <a:cubicBezTo>
                      <a:pt x="381" y="74"/>
                      <a:pt x="381" y="74"/>
                      <a:pt x="381" y="74"/>
                    </a:cubicBezTo>
                    <a:cubicBezTo>
                      <a:pt x="382" y="74"/>
                      <a:pt x="382" y="74"/>
                      <a:pt x="382" y="74"/>
                    </a:cubicBezTo>
                    <a:cubicBezTo>
                      <a:pt x="384" y="76"/>
                      <a:pt x="387" y="74"/>
                      <a:pt x="388" y="74"/>
                    </a:cubicBezTo>
                    <a:cubicBezTo>
                      <a:pt x="388" y="72"/>
                      <a:pt x="387" y="74"/>
                      <a:pt x="386" y="73"/>
                    </a:cubicBezTo>
                    <a:cubicBezTo>
                      <a:pt x="386" y="72"/>
                      <a:pt x="388" y="72"/>
                      <a:pt x="386" y="71"/>
                    </a:cubicBezTo>
                    <a:cubicBezTo>
                      <a:pt x="387" y="71"/>
                      <a:pt x="387" y="71"/>
                      <a:pt x="387" y="71"/>
                    </a:cubicBezTo>
                    <a:cubicBezTo>
                      <a:pt x="386" y="72"/>
                      <a:pt x="386" y="72"/>
                      <a:pt x="385" y="72"/>
                    </a:cubicBezTo>
                    <a:cubicBezTo>
                      <a:pt x="384" y="71"/>
                      <a:pt x="382" y="71"/>
                      <a:pt x="383" y="69"/>
                    </a:cubicBezTo>
                    <a:cubicBezTo>
                      <a:pt x="384" y="67"/>
                      <a:pt x="386" y="69"/>
                      <a:pt x="387" y="68"/>
                    </a:cubicBezTo>
                    <a:cubicBezTo>
                      <a:pt x="385" y="65"/>
                      <a:pt x="382" y="68"/>
                      <a:pt x="380" y="65"/>
                    </a:cubicBezTo>
                    <a:cubicBezTo>
                      <a:pt x="381" y="66"/>
                      <a:pt x="380" y="67"/>
                      <a:pt x="379" y="67"/>
                    </a:cubicBezTo>
                    <a:cubicBezTo>
                      <a:pt x="379" y="67"/>
                      <a:pt x="379" y="67"/>
                      <a:pt x="379" y="67"/>
                    </a:cubicBezTo>
                    <a:cubicBezTo>
                      <a:pt x="378" y="69"/>
                      <a:pt x="378" y="69"/>
                      <a:pt x="378" y="69"/>
                    </a:cubicBezTo>
                    <a:cubicBezTo>
                      <a:pt x="377" y="69"/>
                      <a:pt x="376" y="69"/>
                      <a:pt x="375" y="68"/>
                    </a:cubicBezTo>
                    <a:cubicBezTo>
                      <a:pt x="377" y="67"/>
                      <a:pt x="377" y="67"/>
                      <a:pt x="377" y="67"/>
                    </a:cubicBezTo>
                    <a:cubicBezTo>
                      <a:pt x="374" y="68"/>
                      <a:pt x="375" y="64"/>
                      <a:pt x="373" y="62"/>
                    </a:cubicBezTo>
                    <a:cubicBezTo>
                      <a:pt x="373" y="61"/>
                      <a:pt x="368" y="62"/>
                      <a:pt x="368" y="59"/>
                    </a:cubicBezTo>
                    <a:cubicBezTo>
                      <a:pt x="370" y="58"/>
                      <a:pt x="371" y="59"/>
                      <a:pt x="372" y="59"/>
                    </a:cubicBezTo>
                    <a:cubicBezTo>
                      <a:pt x="371" y="59"/>
                      <a:pt x="371" y="59"/>
                      <a:pt x="371" y="59"/>
                    </a:cubicBezTo>
                    <a:cubicBezTo>
                      <a:pt x="371" y="58"/>
                      <a:pt x="370" y="58"/>
                      <a:pt x="370" y="58"/>
                    </a:cubicBezTo>
                    <a:cubicBezTo>
                      <a:pt x="371" y="57"/>
                      <a:pt x="371" y="57"/>
                      <a:pt x="372" y="57"/>
                    </a:cubicBezTo>
                    <a:cubicBezTo>
                      <a:pt x="372" y="56"/>
                      <a:pt x="372" y="56"/>
                      <a:pt x="372" y="56"/>
                    </a:cubicBezTo>
                    <a:cubicBezTo>
                      <a:pt x="371" y="55"/>
                      <a:pt x="370" y="58"/>
                      <a:pt x="369" y="56"/>
                    </a:cubicBezTo>
                    <a:cubicBezTo>
                      <a:pt x="369" y="56"/>
                      <a:pt x="369" y="56"/>
                      <a:pt x="369" y="56"/>
                    </a:cubicBezTo>
                    <a:cubicBezTo>
                      <a:pt x="368" y="56"/>
                      <a:pt x="368" y="56"/>
                      <a:pt x="368" y="56"/>
                    </a:cubicBezTo>
                    <a:cubicBezTo>
                      <a:pt x="368" y="54"/>
                      <a:pt x="365" y="55"/>
                      <a:pt x="365" y="53"/>
                    </a:cubicBezTo>
                    <a:cubicBezTo>
                      <a:pt x="367" y="52"/>
                      <a:pt x="367" y="52"/>
                      <a:pt x="367" y="52"/>
                    </a:cubicBezTo>
                    <a:cubicBezTo>
                      <a:pt x="366" y="51"/>
                      <a:pt x="366" y="51"/>
                      <a:pt x="366" y="51"/>
                    </a:cubicBezTo>
                    <a:cubicBezTo>
                      <a:pt x="365" y="51"/>
                      <a:pt x="365" y="51"/>
                      <a:pt x="365" y="51"/>
                    </a:cubicBezTo>
                    <a:cubicBezTo>
                      <a:pt x="364" y="50"/>
                      <a:pt x="364" y="50"/>
                      <a:pt x="364" y="50"/>
                    </a:cubicBezTo>
                    <a:cubicBezTo>
                      <a:pt x="366" y="50"/>
                      <a:pt x="367" y="46"/>
                      <a:pt x="368" y="49"/>
                    </a:cubicBezTo>
                    <a:cubicBezTo>
                      <a:pt x="368" y="49"/>
                      <a:pt x="369" y="46"/>
                      <a:pt x="369" y="45"/>
                    </a:cubicBezTo>
                    <a:cubicBezTo>
                      <a:pt x="367" y="44"/>
                      <a:pt x="365" y="45"/>
                      <a:pt x="365" y="47"/>
                    </a:cubicBezTo>
                    <a:cubicBezTo>
                      <a:pt x="364" y="46"/>
                      <a:pt x="364" y="46"/>
                      <a:pt x="364" y="46"/>
                    </a:cubicBezTo>
                    <a:cubicBezTo>
                      <a:pt x="364" y="45"/>
                      <a:pt x="364" y="45"/>
                      <a:pt x="364" y="45"/>
                    </a:cubicBezTo>
                    <a:cubicBezTo>
                      <a:pt x="364" y="44"/>
                      <a:pt x="363" y="47"/>
                      <a:pt x="362" y="48"/>
                    </a:cubicBezTo>
                    <a:cubicBezTo>
                      <a:pt x="361" y="48"/>
                      <a:pt x="359" y="48"/>
                      <a:pt x="359" y="47"/>
                    </a:cubicBezTo>
                    <a:cubicBezTo>
                      <a:pt x="357" y="47"/>
                      <a:pt x="354" y="47"/>
                      <a:pt x="353" y="48"/>
                    </a:cubicBezTo>
                    <a:cubicBezTo>
                      <a:pt x="355" y="45"/>
                      <a:pt x="355" y="45"/>
                      <a:pt x="355" y="45"/>
                    </a:cubicBezTo>
                    <a:cubicBezTo>
                      <a:pt x="353" y="43"/>
                      <a:pt x="346" y="45"/>
                      <a:pt x="348" y="40"/>
                    </a:cubicBezTo>
                    <a:cubicBezTo>
                      <a:pt x="350" y="40"/>
                      <a:pt x="351" y="41"/>
                      <a:pt x="352" y="42"/>
                    </a:cubicBezTo>
                    <a:cubicBezTo>
                      <a:pt x="352" y="41"/>
                      <a:pt x="352" y="41"/>
                      <a:pt x="352" y="41"/>
                    </a:cubicBezTo>
                    <a:cubicBezTo>
                      <a:pt x="351" y="39"/>
                      <a:pt x="349" y="40"/>
                      <a:pt x="347" y="40"/>
                    </a:cubicBezTo>
                    <a:cubicBezTo>
                      <a:pt x="345" y="38"/>
                      <a:pt x="344" y="41"/>
                      <a:pt x="342" y="38"/>
                    </a:cubicBezTo>
                    <a:cubicBezTo>
                      <a:pt x="342" y="38"/>
                      <a:pt x="342" y="38"/>
                      <a:pt x="342" y="38"/>
                    </a:cubicBezTo>
                    <a:cubicBezTo>
                      <a:pt x="341" y="37"/>
                      <a:pt x="337" y="37"/>
                      <a:pt x="336" y="34"/>
                    </a:cubicBezTo>
                    <a:cubicBezTo>
                      <a:pt x="339" y="34"/>
                      <a:pt x="339" y="34"/>
                      <a:pt x="339" y="34"/>
                    </a:cubicBezTo>
                    <a:cubicBezTo>
                      <a:pt x="338" y="33"/>
                      <a:pt x="338" y="33"/>
                      <a:pt x="338" y="33"/>
                    </a:cubicBezTo>
                    <a:cubicBezTo>
                      <a:pt x="337" y="33"/>
                      <a:pt x="336" y="36"/>
                      <a:pt x="335" y="33"/>
                    </a:cubicBezTo>
                    <a:cubicBezTo>
                      <a:pt x="335" y="33"/>
                      <a:pt x="335" y="33"/>
                      <a:pt x="335" y="33"/>
                    </a:cubicBezTo>
                    <a:cubicBezTo>
                      <a:pt x="336" y="33"/>
                      <a:pt x="336" y="33"/>
                      <a:pt x="336" y="33"/>
                    </a:cubicBezTo>
                    <a:cubicBezTo>
                      <a:pt x="334" y="32"/>
                      <a:pt x="334" y="32"/>
                      <a:pt x="334" y="32"/>
                    </a:cubicBezTo>
                    <a:cubicBezTo>
                      <a:pt x="335" y="31"/>
                      <a:pt x="335" y="31"/>
                      <a:pt x="335" y="31"/>
                    </a:cubicBezTo>
                    <a:cubicBezTo>
                      <a:pt x="334" y="31"/>
                      <a:pt x="334" y="31"/>
                      <a:pt x="334" y="31"/>
                    </a:cubicBezTo>
                    <a:cubicBezTo>
                      <a:pt x="334" y="31"/>
                      <a:pt x="334" y="31"/>
                      <a:pt x="334" y="31"/>
                    </a:cubicBezTo>
                    <a:cubicBezTo>
                      <a:pt x="331" y="32"/>
                      <a:pt x="328" y="33"/>
                      <a:pt x="325" y="31"/>
                    </a:cubicBezTo>
                    <a:cubicBezTo>
                      <a:pt x="326" y="30"/>
                      <a:pt x="326" y="30"/>
                      <a:pt x="326" y="30"/>
                    </a:cubicBezTo>
                    <a:cubicBezTo>
                      <a:pt x="324" y="30"/>
                      <a:pt x="323" y="30"/>
                      <a:pt x="322" y="29"/>
                    </a:cubicBezTo>
                    <a:cubicBezTo>
                      <a:pt x="324" y="28"/>
                      <a:pt x="324" y="28"/>
                      <a:pt x="326" y="27"/>
                    </a:cubicBezTo>
                    <a:cubicBezTo>
                      <a:pt x="325" y="27"/>
                      <a:pt x="323" y="25"/>
                      <a:pt x="322" y="27"/>
                    </a:cubicBezTo>
                    <a:cubicBezTo>
                      <a:pt x="322" y="29"/>
                      <a:pt x="318" y="28"/>
                      <a:pt x="316" y="26"/>
                    </a:cubicBezTo>
                    <a:cubicBezTo>
                      <a:pt x="320" y="26"/>
                      <a:pt x="320" y="26"/>
                      <a:pt x="320" y="26"/>
                    </a:cubicBezTo>
                    <a:cubicBezTo>
                      <a:pt x="319" y="24"/>
                      <a:pt x="317" y="26"/>
                      <a:pt x="316" y="25"/>
                    </a:cubicBezTo>
                    <a:cubicBezTo>
                      <a:pt x="314" y="20"/>
                      <a:pt x="309" y="28"/>
                      <a:pt x="308" y="22"/>
                    </a:cubicBezTo>
                    <a:cubicBezTo>
                      <a:pt x="310" y="21"/>
                      <a:pt x="311" y="23"/>
                      <a:pt x="312" y="21"/>
                    </a:cubicBezTo>
                    <a:cubicBezTo>
                      <a:pt x="311" y="22"/>
                      <a:pt x="308" y="20"/>
                      <a:pt x="307" y="22"/>
                    </a:cubicBezTo>
                    <a:cubicBezTo>
                      <a:pt x="307" y="21"/>
                      <a:pt x="307" y="21"/>
                      <a:pt x="307" y="21"/>
                    </a:cubicBezTo>
                    <a:cubicBezTo>
                      <a:pt x="303" y="21"/>
                      <a:pt x="299" y="21"/>
                      <a:pt x="296" y="18"/>
                    </a:cubicBezTo>
                    <a:cubicBezTo>
                      <a:pt x="297" y="17"/>
                      <a:pt x="297" y="17"/>
                      <a:pt x="297" y="17"/>
                    </a:cubicBezTo>
                    <a:cubicBezTo>
                      <a:pt x="296" y="17"/>
                      <a:pt x="295" y="18"/>
                      <a:pt x="294" y="18"/>
                    </a:cubicBezTo>
                    <a:cubicBezTo>
                      <a:pt x="291" y="16"/>
                      <a:pt x="294" y="15"/>
                      <a:pt x="294" y="13"/>
                    </a:cubicBezTo>
                    <a:cubicBezTo>
                      <a:pt x="293" y="13"/>
                      <a:pt x="293" y="13"/>
                      <a:pt x="293" y="13"/>
                    </a:cubicBezTo>
                    <a:cubicBezTo>
                      <a:pt x="292" y="13"/>
                      <a:pt x="289" y="13"/>
                      <a:pt x="289" y="11"/>
                    </a:cubicBezTo>
                    <a:cubicBezTo>
                      <a:pt x="286" y="13"/>
                      <a:pt x="284" y="9"/>
                      <a:pt x="282" y="11"/>
                    </a:cubicBezTo>
                    <a:cubicBezTo>
                      <a:pt x="279" y="8"/>
                      <a:pt x="279" y="8"/>
                      <a:pt x="279" y="8"/>
                    </a:cubicBezTo>
                    <a:cubicBezTo>
                      <a:pt x="276" y="8"/>
                      <a:pt x="272" y="4"/>
                      <a:pt x="270" y="5"/>
                    </a:cubicBezTo>
                    <a:cubicBezTo>
                      <a:pt x="268" y="4"/>
                      <a:pt x="263" y="7"/>
                      <a:pt x="263" y="4"/>
                    </a:cubicBezTo>
                    <a:cubicBezTo>
                      <a:pt x="263" y="5"/>
                      <a:pt x="263" y="5"/>
                      <a:pt x="263" y="5"/>
                    </a:cubicBezTo>
                    <a:cubicBezTo>
                      <a:pt x="263" y="5"/>
                      <a:pt x="262" y="5"/>
                      <a:pt x="262" y="5"/>
                    </a:cubicBezTo>
                    <a:cubicBezTo>
                      <a:pt x="261" y="5"/>
                      <a:pt x="262" y="4"/>
                      <a:pt x="261" y="3"/>
                    </a:cubicBezTo>
                    <a:cubicBezTo>
                      <a:pt x="257" y="3"/>
                      <a:pt x="257" y="3"/>
                      <a:pt x="257" y="3"/>
                    </a:cubicBezTo>
                    <a:cubicBezTo>
                      <a:pt x="256" y="3"/>
                      <a:pt x="257" y="5"/>
                      <a:pt x="256" y="5"/>
                    </a:cubicBezTo>
                    <a:cubicBezTo>
                      <a:pt x="255" y="5"/>
                      <a:pt x="255" y="4"/>
                      <a:pt x="255" y="3"/>
                    </a:cubicBezTo>
                    <a:cubicBezTo>
                      <a:pt x="253" y="4"/>
                      <a:pt x="252" y="0"/>
                      <a:pt x="250" y="3"/>
                    </a:cubicBezTo>
                    <a:cubicBezTo>
                      <a:pt x="248" y="1"/>
                      <a:pt x="244" y="4"/>
                      <a:pt x="242" y="1"/>
                    </a:cubicBezTo>
                    <a:cubicBezTo>
                      <a:pt x="240" y="5"/>
                      <a:pt x="236" y="2"/>
                      <a:pt x="232" y="3"/>
                    </a:cubicBezTo>
                    <a:cubicBezTo>
                      <a:pt x="230" y="4"/>
                      <a:pt x="230" y="0"/>
                      <a:pt x="228" y="3"/>
                    </a:cubicBezTo>
                    <a:cubicBezTo>
                      <a:pt x="226" y="2"/>
                      <a:pt x="224" y="6"/>
                      <a:pt x="222" y="3"/>
                    </a:cubicBezTo>
                    <a:cubicBezTo>
                      <a:pt x="221" y="4"/>
                      <a:pt x="221" y="4"/>
                      <a:pt x="221" y="4"/>
                    </a:cubicBezTo>
                    <a:cubicBezTo>
                      <a:pt x="219" y="4"/>
                      <a:pt x="218" y="3"/>
                      <a:pt x="216" y="2"/>
                    </a:cubicBezTo>
                    <a:cubicBezTo>
                      <a:pt x="215" y="3"/>
                      <a:pt x="213" y="1"/>
                      <a:pt x="211" y="2"/>
                    </a:cubicBezTo>
                    <a:cubicBezTo>
                      <a:pt x="209" y="1"/>
                      <a:pt x="204" y="4"/>
                      <a:pt x="202" y="1"/>
                    </a:cubicBezTo>
                    <a:cubicBezTo>
                      <a:pt x="202" y="2"/>
                      <a:pt x="202" y="2"/>
                      <a:pt x="201" y="2"/>
                    </a:cubicBezTo>
                    <a:cubicBezTo>
                      <a:pt x="199" y="1"/>
                      <a:pt x="195" y="2"/>
                      <a:pt x="193" y="3"/>
                    </a:cubicBezTo>
                    <a:cubicBezTo>
                      <a:pt x="192" y="2"/>
                      <a:pt x="190" y="4"/>
                      <a:pt x="188" y="2"/>
                    </a:cubicBezTo>
                    <a:cubicBezTo>
                      <a:pt x="187" y="7"/>
                      <a:pt x="182" y="1"/>
                      <a:pt x="182" y="6"/>
                    </a:cubicBezTo>
                    <a:cubicBezTo>
                      <a:pt x="178" y="4"/>
                      <a:pt x="175" y="10"/>
                      <a:pt x="172" y="7"/>
                    </a:cubicBezTo>
                    <a:cubicBezTo>
                      <a:pt x="172" y="6"/>
                      <a:pt x="171" y="6"/>
                      <a:pt x="171" y="7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9"/>
                      <a:pt x="171" y="9"/>
                      <a:pt x="170" y="9"/>
                    </a:cubicBezTo>
                    <a:cubicBezTo>
                      <a:pt x="166" y="9"/>
                      <a:pt x="162" y="14"/>
                      <a:pt x="157" y="13"/>
                    </a:cubicBezTo>
                    <a:cubicBezTo>
                      <a:pt x="156" y="15"/>
                      <a:pt x="151" y="14"/>
                      <a:pt x="150" y="17"/>
                    </a:cubicBezTo>
                    <a:cubicBezTo>
                      <a:pt x="147" y="20"/>
                      <a:pt x="139" y="18"/>
                      <a:pt x="134" y="20"/>
                    </a:cubicBezTo>
                    <a:cubicBezTo>
                      <a:pt x="133" y="22"/>
                      <a:pt x="129" y="19"/>
                      <a:pt x="128" y="22"/>
                    </a:cubicBezTo>
                    <a:cubicBezTo>
                      <a:pt x="126" y="22"/>
                      <a:pt x="125" y="23"/>
                      <a:pt x="122" y="24"/>
                    </a:cubicBezTo>
                    <a:cubicBezTo>
                      <a:pt x="123" y="24"/>
                      <a:pt x="123" y="24"/>
                      <a:pt x="123" y="24"/>
                    </a:cubicBezTo>
                    <a:cubicBezTo>
                      <a:pt x="122" y="26"/>
                      <a:pt x="120" y="25"/>
                      <a:pt x="119" y="26"/>
                    </a:cubicBezTo>
                    <a:cubicBezTo>
                      <a:pt x="120" y="29"/>
                      <a:pt x="115" y="31"/>
                      <a:pt x="113" y="32"/>
                    </a:cubicBezTo>
                    <a:cubicBezTo>
                      <a:pt x="112" y="31"/>
                      <a:pt x="112" y="31"/>
                      <a:pt x="112" y="31"/>
                    </a:cubicBezTo>
                    <a:cubicBezTo>
                      <a:pt x="111" y="36"/>
                      <a:pt x="105" y="35"/>
                      <a:pt x="102" y="40"/>
                    </a:cubicBezTo>
                    <a:cubicBezTo>
                      <a:pt x="98" y="39"/>
                      <a:pt x="95" y="45"/>
                      <a:pt x="92" y="45"/>
                    </a:cubicBezTo>
                    <a:cubicBezTo>
                      <a:pt x="93" y="46"/>
                      <a:pt x="93" y="46"/>
                      <a:pt x="93" y="46"/>
                    </a:cubicBezTo>
                    <a:cubicBezTo>
                      <a:pt x="94" y="46"/>
                      <a:pt x="93" y="47"/>
                      <a:pt x="92" y="47"/>
                    </a:cubicBezTo>
                    <a:cubicBezTo>
                      <a:pt x="91" y="46"/>
                      <a:pt x="91" y="48"/>
                      <a:pt x="90" y="48"/>
                    </a:cubicBezTo>
                    <a:cubicBezTo>
                      <a:pt x="87" y="45"/>
                      <a:pt x="87" y="51"/>
                      <a:pt x="85" y="51"/>
                    </a:cubicBezTo>
                    <a:cubicBezTo>
                      <a:pt x="84" y="50"/>
                      <a:pt x="82" y="50"/>
                      <a:pt x="81" y="52"/>
                    </a:cubicBezTo>
                    <a:cubicBezTo>
                      <a:pt x="75" y="50"/>
                      <a:pt x="77" y="59"/>
                      <a:pt x="72" y="58"/>
                    </a:cubicBezTo>
                    <a:cubicBezTo>
                      <a:pt x="70" y="63"/>
                      <a:pt x="62" y="63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1" y="66"/>
                      <a:pt x="58" y="67"/>
                      <a:pt x="57" y="68"/>
                    </a:cubicBezTo>
                    <a:cubicBezTo>
                      <a:pt x="61" y="71"/>
                      <a:pt x="54" y="73"/>
                      <a:pt x="56" y="73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7" y="78"/>
                      <a:pt x="52" y="75"/>
                      <a:pt x="51" y="76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2" y="79"/>
                      <a:pt x="51" y="77"/>
                      <a:pt x="49" y="78"/>
                    </a:cubicBezTo>
                    <a:cubicBezTo>
                      <a:pt x="51" y="79"/>
                      <a:pt x="51" y="79"/>
                      <a:pt x="51" y="79"/>
                    </a:cubicBezTo>
                    <a:cubicBezTo>
                      <a:pt x="49" y="81"/>
                      <a:pt x="49" y="81"/>
                      <a:pt x="49" y="81"/>
                    </a:cubicBezTo>
                    <a:cubicBezTo>
                      <a:pt x="50" y="81"/>
                      <a:pt x="51" y="80"/>
                      <a:pt x="51" y="81"/>
                    </a:cubicBezTo>
                    <a:cubicBezTo>
                      <a:pt x="51" y="81"/>
                      <a:pt x="50" y="82"/>
                      <a:pt x="50" y="82"/>
                    </a:cubicBezTo>
                    <a:cubicBezTo>
                      <a:pt x="48" y="82"/>
                      <a:pt x="46" y="84"/>
                      <a:pt x="47" y="86"/>
                    </a:cubicBezTo>
                    <a:cubicBezTo>
                      <a:pt x="42" y="85"/>
                      <a:pt x="45" y="90"/>
                      <a:pt x="41" y="90"/>
                    </a:cubicBezTo>
                    <a:cubicBezTo>
                      <a:pt x="43" y="93"/>
                      <a:pt x="38" y="93"/>
                      <a:pt x="39" y="96"/>
                    </a:cubicBezTo>
                    <a:cubicBezTo>
                      <a:pt x="39" y="96"/>
                      <a:pt x="40" y="96"/>
                      <a:pt x="40" y="96"/>
                    </a:cubicBezTo>
                    <a:cubicBezTo>
                      <a:pt x="41" y="97"/>
                      <a:pt x="41" y="97"/>
                      <a:pt x="41" y="97"/>
                    </a:cubicBezTo>
                    <a:cubicBezTo>
                      <a:pt x="40" y="99"/>
                      <a:pt x="38" y="97"/>
                      <a:pt x="37" y="97"/>
                    </a:cubicBezTo>
                    <a:cubicBezTo>
                      <a:pt x="36" y="98"/>
                      <a:pt x="37" y="98"/>
                      <a:pt x="37" y="98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35" y="99"/>
                      <a:pt x="36" y="99"/>
                      <a:pt x="37" y="99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0" y="105"/>
                      <a:pt x="33" y="106"/>
                      <a:pt x="31" y="107"/>
                    </a:cubicBezTo>
                    <a:cubicBezTo>
                      <a:pt x="30" y="107"/>
                      <a:pt x="30" y="107"/>
                      <a:pt x="30" y="107"/>
                    </a:cubicBezTo>
                    <a:cubicBezTo>
                      <a:pt x="31" y="110"/>
                      <a:pt x="27" y="108"/>
                      <a:pt x="27" y="110"/>
                    </a:cubicBezTo>
                    <a:cubicBezTo>
                      <a:pt x="24" y="111"/>
                      <a:pt x="24" y="115"/>
                      <a:pt x="23" y="115"/>
                    </a:cubicBezTo>
                    <a:cubicBezTo>
                      <a:pt x="23" y="116"/>
                      <a:pt x="23" y="116"/>
                      <a:pt x="23" y="116"/>
                    </a:cubicBezTo>
                    <a:cubicBezTo>
                      <a:pt x="21" y="117"/>
                      <a:pt x="21" y="117"/>
                      <a:pt x="21" y="117"/>
                    </a:cubicBezTo>
                    <a:cubicBezTo>
                      <a:pt x="21" y="117"/>
                      <a:pt x="22" y="117"/>
                      <a:pt x="22" y="118"/>
                    </a:cubicBezTo>
                    <a:cubicBezTo>
                      <a:pt x="21" y="119"/>
                      <a:pt x="21" y="119"/>
                      <a:pt x="21" y="119"/>
                    </a:cubicBezTo>
                    <a:cubicBezTo>
                      <a:pt x="21" y="119"/>
                      <a:pt x="21" y="118"/>
                      <a:pt x="20" y="118"/>
                    </a:cubicBezTo>
                    <a:cubicBezTo>
                      <a:pt x="18" y="121"/>
                      <a:pt x="16" y="123"/>
                      <a:pt x="15" y="127"/>
                    </a:cubicBezTo>
                    <a:cubicBezTo>
                      <a:pt x="18" y="131"/>
                      <a:pt x="13" y="127"/>
                      <a:pt x="13" y="130"/>
                    </a:cubicBezTo>
                    <a:cubicBezTo>
                      <a:pt x="13" y="131"/>
                      <a:pt x="15" y="131"/>
                      <a:pt x="14" y="133"/>
                    </a:cubicBezTo>
                    <a:cubicBezTo>
                      <a:pt x="13" y="134"/>
                      <a:pt x="13" y="132"/>
                      <a:pt x="12" y="133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12" y="138"/>
                      <a:pt x="12" y="138"/>
                      <a:pt x="12" y="138"/>
                    </a:cubicBezTo>
                    <a:cubicBezTo>
                      <a:pt x="11" y="138"/>
                      <a:pt x="10" y="141"/>
                      <a:pt x="12" y="141"/>
                    </a:cubicBezTo>
                    <a:cubicBezTo>
                      <a:pt x="11" y="142"/>
                      <a:pt x="11" y="142"/>
                      <a:pt x="10" y="142"/>
                    </a:cubicBezTo>
                    <a:cubicBezTo>
                      <a:pt x="12" y="145"/>
                      <a:pt x="6" y="150"/>
                      <a:pt x="12" y="151"/>
                    </a:cubicBezTo>
                    <a:cubicBezTo>
                      <a:pt x="12" y="152"/>
                      <a:pt x="12" y="153"/>
                      <a:pt x="11" y="153"/>
                    </a:cubicBezTo>
                    <a:cubicBezTo>
                      <a:pt x="6" y="149"/>
                      <a:pt x="9" y="157"/>
                      <a:pt x="8" y="157"/>
                    </a:cubicBezTo>
                    <a:cubicBezTo>
                      <a:pt x="12" y="156"/>
                      <a:pt x="13" y="161"/>
                      <a:pt x="14" y="162"/>
                    </a:cubicBezTo>
                    <a:cubicBezTo>
                      <a:pt x="14" y="163"/>
                      <a:pt x="13" y="164"/>
                      <a:pt x="13" y="164"/>
                    </a:cubicBezTo>
                    <a:cubicBezTo>
                      <a:pt x="13" y="164"/>
                      <a:pt x="14" y="164"/>
                      <a:pt x="15" y="164"/>
                    </a:cubicBezTo>
                    <a:cubicBezTo>
                      <a:pt x="14" y="165"/>
                      <a:pt x="13" y="166"/>
                      <a:pt x="13" y="165"/>
                    </a:cubicBezTo>
                    <a:cubicBezTo>
                      <a:pt x="13" y="166"/>
                      <a:pt x="16" y="169"/>
                      <a:pt x="14" y="171"/>
                    </a:cubicBezTo>
                    <a:cubicBezTo>
                      <a:pt x="15" y="171"/>
                      <a:pt x="16" y="171"/>
                      <a:pt x="16" y="170"/>
                    </a:cubicBezTo>
                    <a:cubicBezTo>
                      <a:pt x="15" y="169"/>
                      <a:pt x="15" y="169"/>
                      <a:pt x="15" y="169"/>
                    </a:cubicBezTo>
                    <a:cubicBezTo>
                      <a:pt x="16" y="169"/>
                      <a:pt x="15" y="168"/>
                      <a:pt x="16" y="168"/>
                    </a:cubicBezTo>
                    <a:cubicBezTo>
                      <a:pt x="17" y="167"/>
                      <a:pt x="17" y="168"/>
                      <a:pt x="17" y="169"/>
                    </a:cubicBezTo>
                    <a:cubicBezTo>
                      <a:pt x="17" y="166"/>
                      <a:pt x="17" y="166"/>
                      <a:pt x="17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16" y="161"/>
                      <a:pt x="16" y="161"/>
                      <a:pt x="16" y="161"/>
                    </a:cubicBezTo>
                    <a:cubicBezTo>
                      <a:pt x="18" y="161"/>
                      <a:pt x="16" y="161"/>
                      <a:pt x="17" y="159"/>
                    </a:cubicBezTo>
                    <a:cubicBezTo>
                      <a:pt x="16" y="161"/>
                      <a:pt x="16" y="161"/>
                      <a:pt x="16" y="161"/>
                    </a:cubicBezTo>
                    <a:cubicBezTo>
                      <a:pt x="14" y="160"/>
                      <a:pt x="15" y="158"/>
                      <a:pt x="15" y="158"/>
                    </a:cubicBezTo>
                    <a:cubicBezTo>
                      <a:pt x="15" y="158"/>
                      <a:pt x="15" y="158"/>
                      <a:pt x="15" y="158"/>
                    </a:cubicBezTo>
                    <a:cubicBezTo>
                      <a:pt x="14" y="155"/>
                      <a:pt x="17" y="154"/>
                      <a:pt x="18" y="154"/>
                    </a:cubicBezTo>
                    <a:cubicBezTo>
                      <a:pt x="17" y="154"/>
                      <a:pt x="17" y="154"/>
                      <a:pt x="16" y="153"/>
                    </a:cubicBezTo>
                    <a:cubicBezTo>
                      <a:pt x="23" y="153"/>
                      <a:pt x="23" y="153"/>
                      <a:pt x="23" y="153"/>
                    </a:cubicBezTo>
                    <a:cubicBezTo>
                      <a:pt x="22" y="152"/>
                      <a:pt x="22" y="150"/>
                      <a:pt x="20" y="149"/>
                    </a:cubicBezTo>
                    <a:cubicBezTo>
                      <a:pt x="17" y="144"/>
                      <a:pt x="23" y="144"/>
                      <a:pt x="22" y="140"/>
                    </a:cubicBezTo>
                    <a:cubicBezTo>
                      <a:pt x="21" y="140"/>
                      <a:pt x="21" y="140"/>
                      <a:pt x="21" y="140"/>
                    </a:cubicBezTo>
                    <a:cubicBezTo>
                      <a:pt x="21" y="138"/>
                      <a:pt x="20" y="136"/>
                      <a:pt x="21" y="134"/>
                    </a:cubicBezTo>
                    <a:cubicBezTo>
                      <a:pt x="23" y="133"/>
                      <a:pt x="24" y="135"/>
                      <a:pt x="25" y="135"/>
                    </a:cubicBezTo>
                    <a:cubicBezTo>
                      <a:pt x="24" y="134"/>
                      <a:pt x="24" y="132"/>
                      <a:pt x="25" y="130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0" y="127"/>
                      <a:pt x="29" y="129"/>
                      <a:pt x="26" y="125"/>
                    </a:cubicBezTo>
                    <a:cubicBezTo>
                      <a:pt x="27" y="125"/>
                      <a:pt x="27" y="125"/>
                      <a:pt x="27" y="125"/>
                    </a:cubicBezTo>
                    <a:cubicBezTo>
                      <a:pt x="26" y="124"/>
                      <a:pt x="28" y="123"/>
                      <a:pt x="28" y="122"/>
                    </a:cubicBezTo>
                    <a:cubicBezTo>
                      <a:pt x="28" y="122"/>
                      <a:pt x="28" y="123"/>
                      <a:pt x="29" y="122"/>
                    </a:cubicBezTo>
                    <a:cubicBezTo>
                      <a:pt x="29" y="121"/>
                      <a:pt x="29" y="121"/>
                      <a:pt x="29" y="121"/>
                    </a:cubicBezTo>
                    <a:cubicBezTo>
                      <a:pt x="31" y="121"/>
                      <a:pt x="34" y="121"/>
                      <a:pt x="35" y="123"/>
                    </a:cubicBezTo>
                    <a:cubicBezTo>
                      <a:pt x="36" y="123"/>
                      <a:pt x="37" y="123"/>
                      <a:pt x="38" y="122"/>
                    </a:cubicBezTo>
                    <a:cubicBezTo>
                      <a:pt x="38" y="122"/>
                      <a:pt x="37" y="122"/>
                      <a:pt x="38" y="122"/>
                    </a:cubicBezTo>
                    <a:cubicBezTo>
                      <a:pt x="44" y="120"/>
                      <a:pt x="34" y="115"/>
                      <a:pt x="39" y="113"/>
                    </a:cubicBezTo>
                    <a:cubicBezTo>
                      <a:pt x="35" y="108"/>
                      <a:pt x="44" y="111"/>
                      <a:pt x="44" y="108"/>
                    </a:cubicBezTo>
                    <a:cubicBezTo>
                      <a:pt x="43" y="108"/>
                      <a:pt x="43" y="108"/>
                      <a:pt x="43" y="108"/>
                    </a:cubicBezTo>
                    <a:cubicBezTo>
                      <a:pt x="42" y="105"/>
                      <a:pt x="46" y="106"/>
                      <a:pt x="47" y="104"/>
                    </a:cubicBezTo>
                    <a:cubicBezTo>
                      <a:pt x="47" y="104"/>
                      <a:pt x="46" y="103"/>
                      <a:pt x="46" y="103"/>
                    </a:cubicBezTo>
                    <a:cubicBezTo>
                      <a:pt x="45" y="101"/>
                      <a:pt x="42" y="97"/>
                      <a:pt x="45" y="98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4" y="97"/>
                      <a:pt x="44" y="96"/>
                      <a:pt x="45" y="96"/>
                    </a:cubicBezTo>
                    <a:cubicBezTo>
                      <a:pt x="48" y="97"/>
                      <a:pt x="50" y="94"/>
                      <a:pt x="54" y="93"/>
                    </a:cubicBezTo>
                    <a:cubicBezTo>
                      <a:pt x="53" y="91"/>
                      <a:pt x="53" y="91"/>
                      <a:pt x="53" y="91"/>
                    </a:cubicBezTo>
                    <a:cubicBezTo>
                      <a:pt x="54" y="89"/>
                      <a:pt x="56" y="89"/>
                      <a:pt x="59" y="88"/>
                    </a:cubicBezTo>
                    <a:cubicBezTo>
                      <a:pt x="59" y="88"/>
                      <a:pt x="60" y="89"/>
                      <a:pt x="60" y="89"/>
                    </a:cubicBezTo>
                    <a:cubicBezTo>
                      <a:pt x="61" y="90"/>
                      <a:pt x="63" y="89"/>
                      <a:pt x="63" y="87"/>
                    </a:cubicBezTo>
                    <a:cubicBezTo>
                      <a:pt x="65" y="87"/>
                      <a:pt x="64" y="89"/>
                      <a:pt x="65" y="90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7" y="90"/>
                      <a:pt x="68" y="92"/>
                      <a:pt x="68" y="92"/>
                    </a:cubicBezTo>
                    <a:cubicBezTo>
                      <a:pt x="68" y="92"/>
                      <a:pt x="69" y="92"/>
                      <a:pt x="69" y="93"/>
                    </a:cubicBezTo>
                    <a:cubicBezTo>
                      <a:pt x="69" y="94"/>
                      <a:pt x="69" y="94"/>
                      <a:pt x="68" y="95"/>
                    </a:cubicBezTo>
                    <a:cubicBezTo>
                      <a:pt x="68" y="94"/>
                      <a:pt x="68" y="94"/>
                      <a:pt x="68" y="94"/>
                    </a:cubicBezTo>
                    <a:cubicBezTo>
                      <a:pt x="67" y="93"/>
                      <a:pt x="64" y="96"/>
                      <a:pt x="65" y="95"/>
                    </a:cubicBezTo>
                    <a:cubicBezTo>
                      <a:pt x="66" y="95"/>
                      <a:pt x="68" y="95"/>
                      <a:pt x="68" y="96"/>
                    </a:cubicBezTo>
                    <a:cubicBezTo>
                      <a:pt x="68" y="96"/>
                      <a:pt x="68" y="97"/>
                      <a:pt x="68" y="97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9"/>
                      <a:pt x="65" y="98"/>
                      <a:pt x="65" y="99"/>
                    </a:cubicBezTo>
                    <a:cubicBezTo>
                      <a:pt x="66" y="101"/>
                      <a:pt x="63" y="101"/>
                      <a:pt x="64" y="103"/>
                    </a:cubicBezTo>
                    <a:cubicBezTo>
                      <a:pt x="63" y="103"/>
                      <a:pt x="62" y="104"/>
                      <a:pt x="61" y="103"/>
                    </a:cubicBezTo>
                    <a:cubicBezTo>
                      <a:pt x="58" y="106"/>
                      <a:pt x="63" y="107"/>
                      <a:pt x="59" y="110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59" y="113"/>
                      <a:pt x="58" y="115"/>
                      <a:pt x="56" y="113"/>
                    </a:cubicBezTo>
                    <a:cubicBezTo>
                      <a:pt x="58" y="115"/>
                      <a:pt x="58" y="115"/>
                      <a:pt x="58" y="115"/>
                    </a:cubicBezTo>
                    <a:cubicBezTo>
                      <a:pt x="58" y="116"/>
                      <a:pt x="58" y="116"/>
                      <a:pt x="58" y="116"/>
                    </a:cubicBezTo>
                    <a:cubicBezTo>
                      <a:pt x="56" y="116"/>
                      <a:pt x="56" y="115"/>
                      <a:pt x="55" y="114"/>
                    </a:cubicBezTo>
                    <a:cubicBezTo>
                      <a:pt x="54" y="116"/>
                      <a:pt x="57" y="117"/>
                      <a:pt x="54" y="119"/>
                    </a:cubicBezTo>
                    <a:cubicBezTo>
                      <a:pt x="52" y="118"/>
                      <a:pt x="52" y="121"/>
                      <a:pt x="52" y="122"/>
                    </a:cubicBezTo>
                    <a:cubicBezTo>
                      <a:pt x="54" y="125"/>
                      <a:pt x="54" y="125"/>
                      <a:pt x="54" y="125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3" y="126"/>
                      <a:pt x="53" y="126"/>
                      <a:pt x="53" y="126"/>
                    </a:cubicBezTo>
                    <a:cubicBezTo>
                      <a:pt x="54" y="126"/>
                      <a:pt x="55" y="127"/>
                      <a:pt x="54" y="127"/>
                    </a:cubicBezTo>
                    <a:cubicBezTo>
                      <a:pt x="53" y="128"/>
                      <a:pt x="51" y="128"/>
                      <a:pt x="50" y="127"/>
                    </a:cubicBezTo>
                    <a:cubicBezTo>
                      <a:pt x="51" y="129"/>
                      <a:pt x="51" y="129"/>
                      <a:pt x="51" y="129"/>
                    </a:cubicBezTo>
                    <a:cubicBezTo>
                      <a:pt x="48" y="130"/>
                      <a:pt x="48" y="130"/>
                      <a:pt x="48" y="130"/>
                    </a:cubicBezTo>
                    <a:cubicBezTo>
                      <a:pt x="47" y="132"/>
                      <a:pt x="45" y="132"/>
                      <a:pt x="46" y="134"/>
                    </a:cubicBezTo>
                    <a:cubicBezTo>
                      <a:pt x="43" y="135"/>
                      <a:pt x="48" y="138"/>
                      <a:pt x="46" y="138"/>
                    </a:cubicBezTo>
                    <a:cubicBezTo>
                      <a:pt x="47" y="141"/>
                      <a:pt x="40" y="142"/>
                      <a:pt x="44" y="144"/>
                    </a:cubicBezTo>
                    <a:cubicBezTo>
                      <a:pt x="43" y="144"/>
                      <a:pt x="43" y="144"/>
                      <a:pt x="43" y="144"/>
                    </a:cubicBezTo>
                    <a:cubicBezTo>
                      <a:pt x="43" y="148"/>
                      <a:pt x="43" y="148"/>
                      <a:pt x="43" y="148"/>
                    </a:cubicBezTo>
                    <a:cubicBezTo>
                      <a:pt x="42" y="149"/>
                      <a:pt x="38" y="147"/>
                      <a:pt x="36" y="150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41" y="151"/>
                      <a:pt x="36" y="152"/>
                      <a:pt x="39" y="154"/>
                    </a:cubicBezTo>
                    <a:cubicBezTo>
                      <a:pt x="36" y="155"/>
                      <a:pt x="39" y="160"/>
                      <a:pt x="34" y="160"/>
                    </a:cubicBezTo>
                    <a:cubicBezTo>
                      <a:pt x="36" y="161"/>
                      <a:pt x="35" y="163"/>
                      <a:pt x="35" y="165"/>
                    </a:cubicBezTo>
                    <a:cubicBezTo>
                      <a:pt x="33" y="167"/>
                      <a:pt x="32" y="163"/>
                      <a:pt x="31" y="164"/>
                    </a:cubicBezTo>
                    <a:cubicBezTo>
                      <a:pt x="32" y="165"/>
                      <a:pt x="32" y="165"/>
                      <a:pt x="32" y="165"/>
                    </a:cubicBezTo>
                    <a:cubicBezTo>
                      <a:pt x="32" y="165"/>
                      <a:pt x="33" y="166"/>
                      <a:pt x="33" y="166"/>
                    </a:cubicBezTo>
                    <a:cubicBezTo>
                      <a:pt x="32" y="168"/>
                      <a:pt x="31" y="168"/>
                      <a:pt x="32" y="170"/>
                    </a:cubicBezTo>
                    <a:cubicBezTo>
                      <a:pt x="32" y="170"/>
                      <a:pt x="32" y="170"/>
                      <a:pt x="32" y="170"/>
                    </a:cubicBezTo>
                    <a:cubicBezTo>
                      <a:pt x="31" y="172"/>
                      <a:pt x="33" y="173"/>
                      <a:pt x="31" y="175"/>
                    </a:cubicBezTo>
                    <a:cubicBezTo>
                      <a:pt x="32" y="175"/>
                      <a:pt x="32" y="175"/>
                      <a:pt x="33" y="176"/>
                    </a:cubicBezTo>
                    <a:cubicBezTo>
                      <a:pt x="33" y="178"/>
                      <a:pt x="34" y="179"/>
                      <a:pt x="32" y="181"/>
                    </a:cubicBezTo>
                    <a:cubicBezTo>
                      <a:pt x="32" y="180"/>
                      <a:pt x="31" y="180"/>
                      <a:pt x="30" y="180"/>
                    </a:cubicBezTo>
                    <a:cubicBezTo>
                      <a:pt x="32" y="182"/>
                      <a:pt x="32" y="182"/>
                      <a:pt x="32" y="182"/>
                    </a:cubicBezTo>
                    <a:cubicBezTo>
                      <a:pt x="32" y="182"/>
                      <a:pt x="32" y="182"/>
                      <a:pt x="32" y="182"/>
                    </a:cubicBezTo>
                    <a:cubicBezTo>
                      <a:pt x="34" y="183"/>
                      <a:pt x="34" y="183"/>
                      <a:pt x="34" y="183"/>
                    </a:cubicBezTo>
                    <a:cubicBezTo>
                      <a:pt x="34" y="184"/>
                      <a:pt x="33" y="184"/>
                      <a:pt x="33" y="184"/>
                    </a:cubicBezTo>
                    <a:cubicBezTo>
                      <a:pt x="33" y="185"/>
                      <a:pt x="33" y="185"/>
                      <a:pt x="33" y="185"/>
                    </a:cubicBezTo>
                    <a:cubicBezTo>
                      <a:pt x="35" y="185"/>
                      <a:pt x="35" y="187"/>
                      <a:pt x="37" y="187"/>
                    </a:cubicBezTo>
                    <a:cubicBezTo>
                      <a:pt x="36" y="187"/>
                      <a:pt x="36" y="187"/>
                      <a:pt x="36" y="187"/>
                    </a:cubicBezTo>
                    <a:cubicBezTo>
                      <a:pt x="33" y="188"/>
                      <a:pt x="36" y="190"/>
                      <a:pt x="36" y="191"/>
                    </a:cubicBezTo>
                    <a:cubicBezTo>
                      <a:pt x="36" y="192"/>
                      <a:pt x="37" y="193"/>
                      <a:pt x="35" y="194"/>
                    </a:cubicBezTo>
                    <a:cubicBezTo>
                      <a:pt x="37" y="195"/>
                      <a:pt x="37" y="195"/>
                      <a:pt x="37" y="195"/>
                    </a:cubicBezTo>
                    <a:cubicBezTo>
                      <a:pt x="36" y="196"/>
                      <a:pt x="36" y="197"/>
                      <a:pt x="35" y="198"/>
                    </a:cubicBezTo>
                    <a:cubicBezTo>
                      <a:pt x="32" y="195"/>
                      <a:pt x="32" y="195"/>
                      <a:pt x="32" y="195"/>
                    </a:cubicBezTo>
                    <a:cubicBezTo>
                      <a:pt x="32" y="195"/>
                      <a:pt x="32" y="195"/>
                      <a:pt x="32" y="195"/>
                    </a:cubicBezTo>
                    <a:cubicBezTo>
                      <a:pt x="33" y="195"/>
                      <a:pt x="34" y="195"/>
                      <a:pt x="34" y="196"/>
                    </a:cubicBezTo>
                    <a:cubicBezTo>
                      <a:pt x="33" y="194"/>
                      <a:pt x="33" y="194"/>
                      <a:pt x="33" y="194"/>
                    </a:cubicBezTo>
                    <a:cubicBezTo>
                      <a:pt x="30" y="194"/>
                      <a:pt x="28" y="190"/>
                      <a:pt x="25" y="188"/>
                    </a:cubicBezTo>
                    <a:cubicBezTo>
                      <a:pt x="22" y="187"/>
                      <a:pt x="23" y="183"/>
                      <a:pt x="20" y="182"/>
                    </a:cubicBezTo>
                    <a:cubicBezTo>
                      <a:pt x="20" y="181"/>
                      <a:pt x="20" y="180"/>
                      <a:pt x="21" y="179"/>
                    </a:cubicBezTo>
                    <a:cubicBezTo>
                      <a:pt x="19" y="179"/>
                      <a:pt x="18" y="177"/>
                      <a:pt x="16" y="175"/>
                    </a:cubicBezTo>
                    <a:cubicBezTo>
                      <a:pt x="15" y="177"/>
                      <a:pt x="13" y="173"/>
                      <a:pt x="12" y="175"/>
                    </a:cubicBezTo>
                    <a:cubicBezTo>
                      <a:pt x="12" y="177"/>
                      <a:pt x="14" y="178"/>
                      <a:pt x="15" y="179"/>
                    </a:cubicBezTo>
                    <a:cubicBezTo>
                      <a:pt x="16" y="180"/>
                      <a:pt x="19" y="183"/>
                      <a:pt x="18" y="185"/>
                    </a:cubicBezTo>
                    <a:cubicBezTo>
                      <a:pt x="19" y="185"/>
                      <a:pt x="19" y="186"/>
                      <a:pt x="19" y="186"/>
                    </a:cubicBezTo>
                    <a:cubicBezTo>
                      <a:pt x="16" y="191"/>
                      <a:pt x="15" y="185"/>
                      <a:pt x="12" y="184"/>
                    </a:cubicBezTo>
                    <a:cubicBezTo>
                      <a:pt x="13" y="183"/>
                      <a:pt x="11" y="180"/>
                      <a:pt x="13" y="180"/>
                    </a:cubicBezTo>
                    <a:cubicBezTo>
                      <a:pt x="10" y="181"/>
                      <a:pt x="7" y="180"/>
                      <a:pt x="3" y="179"/>
                    </a:cubicBezTo>
                    <a:cubicBezTo>
                      <a:pt x="5" y="180"/>
                      <a:pt x="5" y="180"/>
                      <a:pt x="5" y="180"/>
                    </a:cubicBezTo>
                    <a:cubicBezTo>
                      <a:pt x="4" y="181"/>
                      <a:pt x="4" y="181"/>
                      <a:pt x="4" y="181"/>
                    </a:cubicBezTo>
                    <a:cubicBezTo>
                      <a:pt x="5" y="183"/>
                      <a:pt x="5" y="183"/>
                      <a:pt x="5" y="183"/>
                    </a:cubicBezTo>
                    <a:cubicBezTo>
                      <a:pt x="4" y="184"/>
                      <a:pt x="4" y="187"/>
                      <a:pt x="2" y="186"/>
                    </a:cubicBezTo>
                    <a:cubicBezTo>
                      <a:pt x="3" y="187"/>
                      <a:pt x="3" y="187"/>
                      <a:pt x="3" y="187"/>
                    </a:cubicBezTo>
                    <a:cubicBezTo>
                      <a:pt x="4" y="188"/>
                      <a:pt x="3" y="189"/>
                      <a:pt x="3" y="190"/>
                    </a:cubicBezTo>
                    <a:cubicBezTo>
                      <a:pt x="5" y="191"/>
                      <a:pt x="2" y="192"/>
                      <a:pt x="1" y="193"/>
                    </a:cubicBezTo>
                    <a:cubicBezTo>
                      <a:pt x="3" y="192"/>
                      <a:pt x="4" y="193"/>
                      <a:pt x="5" y="194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9"/>
                      <a:pt x="0" y="201"/>
                      <a:pt x="2" y="203"/>
                    </a:cubicBezTo>
                    <a:cubicBezTo>
                      <a:pt x="2" y="203"/>
                      <a:pt x="1" y="204"/>
                      <a:pt x="1" y="204"/>
                    </a:cubicBezTo>
                    <a:cubicBezTo>
                      <a:pt x="4" y="204"/>
                      <a:pt x="4" y="204"/>
                      <a:pt x="4" y="204"/>
                    </a:cubicBezTo>
                    <a:cubicBezTo>
                      <a:pt x="1" y="206"/>
                      <a:pt x="1" y="206"/>
                      <a:pt x="1" y="206"/>
                    </a:cubicBezTo>
                    <a:cubicBezTo>
                      <a:pt x="4" y="208"/>
                      <a:pt x="4" y="205"/>
                      <a:pt x="6" y="205"/>
                    </a:cubicBezTo>
                    <a:cubicBezTo>
                      <a:pt x="7" y="206"/>
                      <a:pt x="10" y="207"/>
                      <a:pt x="9" y="209"/>
                    </a:cubicBezTo>
                    <a:cubicBezTo>
                      <a:pt x="9" y="210"/>
                      <a:pt x="9" y="211"/>
                      <a:pt x="9" y="211"/>
                    </a:cubicBezTo>
                    <a:cubicBezTo>
                      <a:pt x="12" y="211"/>
                      <a:pt x="12" y="214"/>
                      <a:pt x="13" y="216"/>
                    </a:cubicBezTo>
                    <a:cubicBezTo>
                      <a:pt x="12" y="218"/>
                      <a:pt x="11" y="215"/>
                      <a:pt x="11" y="216"/>
                    </a:cubicBezTo>
                    <a:cubicBezTo>
                      <a:pt x="12" y="216"/>
                      <a:pt x="12" y="217"/>
                      <a:pt x="13" y="217"/>
                    </a:cubicBezTo>
                    <a:cubicBezTo>
                      <a:pt x="12" y="217"/>
                      <a:pt x="12" y="218"/>
                      <a:pt x="11" y="218"/>
                    </a:cubicBezTo>
                    <a:cubicBezTo>
                      <a:pt x="10" y="220"/>
                      <a:pt x="12" y="221"/>
                      <a:pt x="13" y="222"/>
                    </a:cubicBezTo>
                    <a:cubicBezTo>
                      <a:pt x="15" y="224"/>
                      <a:pt x="17" y="228"/>
                      <a:pt x="18" y="230"/>
                    </a:cubicBezTo>
                    <a:cubicBezTo>
                      <a:pt x="18" y="231"/>
                      <a:pt x="17" y="232"/>
                      <a:pt x="16" y="232"/>
                    </a:cubicBezTo>
                    <a:cubicBezTo>
                      <a:pt x="17" y="234"/>
                      <a:pt x="17" y="234"/>
                      <a:pt x="17" y="234"/>
                    </a:cubicBezTo>
                    <a:cubicBezTo>
                      <a:pt x="17" y="235"/>
                      <a:pt x="15" y="234"/>
                      <a:pt x="16" y="235"/>
                    </a:cubicBezTo>
                    <a:cubicBezTo>
                      <a:pt x="19" y="236"/>
                      <a:pt x="19" y="236"/>
                      <a:pt x="19" y="236"/>
                    </a:cubicBezTo>
                    <a:cubicBezTo>
                      <a:pt x="19" y="236"/>
                      <a:pt x="19" y="237"/>
                      <a:pt x="18" y="237"/>
                    </a:cubicBezTo>
                    <a:cubicBezTo>
                      <a:pt x="18" y="237"/>
                      <a:pt x="17" y="236"/>
                      <a:pt x="16" y="236"/>
                    </a:cubicBezTo>
                    <a:cubicBezTo>
                      <a:pt x="19" y="239"/>
                      <a:pt x="19" y="239"/>
                      <a:pt x="19" y="239"/>
                    </a:cubicBezTo>
                    <a:cubicBezTo>
                      <a:pt x="19" y="238"/>
                      <a:pt x="19" y="238"/>
                      <a:pt x="19" y="238"/>
                    </a:cubicBezTo>
                    <a:cubicBezTo>
                      <a:pt x="20" y="239"/>
                      <a:pt x="20" y="239"/>
                      <a:pt x="20" y="239"/>
                    </a:cubicBezTo>
                    <a:cubicBezTo>
                      <a:pt x="19" y="240"/>
                      <a:pt x="21" y="241"/>
                      <a:pt x="19" y="241"/>
                    </a:cubicBezTo>
                    <a:cubicBezTo>
                      <a:pt x="20" y="242"/>
                      <a:pt x="22" y="242"/>
                      <a:pt x="22" y="243"/>
                    </a:cubicBezTo>
                    <a:cubicBezTo>
                      <a:pt x="19" y="244"/>
                      <a:pt x="19" y="244"/>
                      <a:pt x="19" y="244"/>
                    </a:cubicBezTo>
                    <a:cubicBezTo>
                      <a:pt x="19" y="244"/>
                      <a:pt x="19" y="244"/>
                      <a:pt x="19" y="244"/>
                    </a:cubicBezTo>
                    <a:cubicBezTo>
                      <a:pt x="19" y="245"/>
                      <a:pt x="20" y="244"/>
                      <a:pt x="21" y="245"/>
                    </a:cubicBezTo>
                    <a:cubicBezTo>
                      <a:pt x="19" y="246"/>
                      <a:pt x="19" y="246"/>
                      <a:pt x="19" y="246"/>
                    </a:cubicBezTo>
                    <a:cubicBezTo>
                      <a:pt x="20" y="247"/>
                      <a:pt x="20" y="247"/>
                      <a:pt x="20" y="247"/>
                    </a:cubicBezTo>
                    <a:cubicBezTo>
                      <a:pt x="20" y="248"/>
                      <a:pt x="19" y="248"/>
                      <a:pt x="18" y="249"/>
                    </a:cubicBezTo>
                    <a:cubicBezTo>
                      <a:pt x="20" y="252"/>
                      <a:pt x="20" y="252"/>
                      <a:pt x="20" y="252"/>
                    </a:cubicBezTo>
                    <a:cubicBezTo>
                      <a:pt x="21" y="252"/>
                      <a:pt x="21" y="251"/>
                      <a:pt x="21" y="252"/>
                    </a:cubicBezTo>
                    <a:cubicBezTo>
                      <a:pt x="22" y="252"/>
                      <a:pt x="22" y="252"/>
                      <a:pt x="22" y="253"/>
                    </a:cubicBezTo>
                    <a:cubicBezTo>
                      <a:pt x="22" y="253"/>
                      <a:pt x="22" y="254"/>
                      <a:pt x="21" y="254"/>
                    </a:cubicBezTo>
                    <a:cubicBezTo>
                      <a:pt x="26" y="256"/>
                      <a:pt x="26" y="256"/>
                      <a:pt x="26" y="256"/>
                    </a:cubicBezTo>
                    <a:cubicBezTo>
                      <a:pt x="25" y="257"/>
                      <a:pt x="25" y="257"/>
                      <a:pt x="25" y="257"/>
                    </a:cubicBezTo>
                    <a:cubicBezTo>
                      <a:pt x="26" y="257"/>
                      <a:pt x="26" y="257"/>
                      <a:pt x="26" y="257"/>
                    </a:cubicBezTo>
                    <a:cubicBezTo>
                      <a:pt x="28" y="258"/>
                      <a:pt x="26" y="259"/>
                      <a:pt x="26" y="260"/>
                    </a:cubicBezTo>
                    <a:cubicBezTo>
                      <a:pt x="26" y="260"/>
                      <a:pt x="26" y="260"/>
                      <a:pt x="26" y="260"/>
                    </a:cubicBezTo>
                    <a:cubicBezTo>
                      <a:pt x="26" y="260"/>
                      <a:pt x="25" y="261"/>
                      <a:pt x="25" y="261"/>
                    </a:cubicBezTo>
                    <a:cubicBezTo>
                      <a:pt x="25" y="262"/>
                      <a:pt x="25" y="263"/>
                      <a:pt x="24" y="263"/>
                    </a:cubicBezTo>
                    <a:cubicBezTo>
                      <a:pt x="21" y="260"/>
                      <a:pt x="21" y="266"/>
                      <a:pt x="21" y="266"/>
                    </a:cubicBezTo>
                    <a:cubicBezTo>
                      <a:pt x="20" y="268"/>
                      <a:pt x="22" y="270"/>
                      <a:pt x="23" y="272"/>
                    </a:cubicBezTo>
                    <a:cubicBezTo>
                      <a:pt x="22" y="273"/>
                      <a:pt x="21" y="273"/>
                      <a:pt x="20" y="274"/>
                    </a:cubicBezTo>
                    <a:cubicBezTo>
                      <a:pt x="22" y="275"/>
                      <a:pt x="22" y="275"/>
                      <a:pt x="22" y="275"/>
                    </a:cubicBezTo>
                    <a:cubicBezTo>
                      <a:pt x="22" y="275"/>
                      <a:pt x="22" y="275"/>
                      <a:pt x="21" y="275"/>
                    </a:cubicBezTo>
                    <a:cubicBezTo>
                      <a:pt x="23" y="278"/>
                      <a:pt x="18" y="279"/>
                      <a:pt x="19" y="280"/>
                    </a:cubicBezTo>
                    <a:cubicBezTo>
                      <a:pt x="19" y="282"/>
                      <a:pt x="19" y="282"/>
                      <a:pt x="19" y="282"/>
                    </a:cubicBezTo>
                    <a:cubicBezTo>
                      <a:pt x="21" y="283"/>
                      <a:pt x="22" y="281"/>
                      <a:pt x="23" y="279"/>
                    </a:cubicBezTo>
                    <a:cubicBezTo>
                      <a:pt x="28" y="279"/>
                      <a:pt x="28" y="282"/>
                      <a:pt x="32" y="283"/>
                    </a:cubicBezTo>
                    <a:cubicBezTo>
                      <a:pt x="30" y="285"/>
                      <a:pt x="29" y="285"/>
                      <a:pt x="27" y="283"/>
                    </a:cubicBezTo>
                    <a:cubicBezTo>
                      <a:pt x="24" y="284"/>
                      <a:pt x="27" y="286"/>
                      <a:pt x="26" y="287"/>
                    </a:cubicBezTo>
                    <a:cubicBezTo>
                      <a:pt x="32" y="287"/>
                      <a:pt x="32" y="287"/>
                      <a:pt x="32" y="287"/>
                    </a:cubicBezTo>
                    <a:cubicBezTo>
                      <a:pt x="32" y="288"/>
                      <a:pt x="31" y="289"/>
                      <a:pt x="30" y="289"/>
                    </a:cubicBezTo>
                    <a:cubicBezTo>
                      <a:pt x="31" y="290"/>
                      <a:pt x="31" y="290"/>
                      <a:pt x="31" y="290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2" y="292"/>
                      <a:pt x="32" y="292"/>
                      <a:pt x="32" y="292"/>
                    </a:cubicBezTo>
                    <a:cubicBezTo>
                      <a:pt x="32" y="293"/>
                      <a:pt x="32" y="293"/>
                      <a:pt x="32" y="293"/>
                    </a:cubicBezTo>
                    <a:cubicBezTo>
                      <a:pt x="31" y="293"/>
                      <a:pt x="31" y="293"/>
                      <a:pt x="31" y="292"/>
                    </a:cubicBezTo>
                    <a:cubicBezTo>
                      <a:pt x="31" y="293"/>
                      <a:pt x="31" y="294"/>
                      <a:pt x="30" y="294"/>
                    </a:cubicBezTo>
                    <a:cubicBezTo>
                      <a:pt x="31" y="294"/>
                      <a:pt x="31" y="294"/>
                      <a:pt x="31" y="294"/>
                    </a:cubicBezTo>
                    <a:cubicBezTo>
                      <a:pt x="30" y="297"/>
                      <a:pt x="30" y="297"/>
                      <a:pt x="30" y="297"/>
                    </a:cubicBezTo>
                    <a:cubicBezTo>
                      <a:pt x="35" y="299"/>
                      <a:pt x="35" y="299"/>
                      <a:pt x="35" y="299"/>
                    </a:cubicBezTo>
                    <a:cubicBezTo>
                      <a:pt x="34" y="300"/>
                      <a:pt x="34" y="300"/>
                      <a:pt x="34" y="300"/>
                    </a:cubicBezTo>
                    <a:cubicBezTo>
                      <a:pt x="36" y="301"/>
                      <a:pt x="38" y="301"/>
                      <a:pt x="39" y="303"/>
                    </a:cubicBezTo>
                    <a:cubicBezTo>
                      <a:pt x="38" y="303"/>
                      <a:pt x="35" y="302"/>
                      <a:pt x="36" y="303"/>
                    </a:cubicBezTo>
                    <a:cubicBezTo>
                      <a:pt x="36" y="304"/>
                      <a:pt x="35" y="304"/>
                      <a:pt x="35" y="304"/>
                    </a:cubicBezTo>
                    <a:cubicBezTo>
                      <a:pt x="38" y="306"/>
                      <a:pt x="38" y="306"/>
                      <a:pt x="38" y="306"/>
                    </a:cubicBezTo>
                    <a:cubicBezTo>
                      <a:pt x="37" y="307"/>
                      <a:pt x="36" y="307"/>
                      <a:pt x="36" y="308"/>
                    </a:cubicBezTo>
                    <a:cubicBezTo>
                      <a:pt x="35" y="306"/>
                      <a:pt x="35" y="306"/>
                      <a:pt x="35" y="306"/>
                    </a:cubicBezTo>
                    <a:cubicBezTo>
                      <a:pt x="33" y="309"/>
                      <a:pt x="37" y="308"/>
                      <a:pt x="38" y="310"/>
                    </a:cubicBezTo>
                    <a:cubicBezTo>
                      <a:pt x="37" y="308"/>
                      <a:pt x="42" y="307"/>
                      <a:pt x="40" y="304"/>
                    </a:cubicBezTo>
                    <a:cubicBezTo>
                      <a:pt x="40" y="304"/>
                      <a:pt x="39" y="305"/>
                      <a:pt x="39" y="305"/>
                    </a:cubicBezTo>
                    <a:cubicBezTo>
                      <a:pt x="38" y="304"/>
                      <a:pt x="38" y="304"/>
                      <a:pt x="38" y="304"/>
                    </a:cubicBezTo>
                    <a:cubicBezTo>
                      <a:pt x="39" y="303"/>
                      <a:pt x="39" y="303"/>
                      <a:pt x="39" y="303"/>
                    </a:cubicBezTo>
                    <a:cubicBezTo>
                      <a:pt x="40" y="303"/>
                      <a:pt x="42" y="301"/>
                      <a:pt x="43" y="303"/>
                    </a:cubicBezTo>
                    <a:cubicBezTo>
                      <a:pt x="43" y="305"/>
                      <a:pt x="43" y="306"/>
                      <a:pt x="41" y="308"/>
                    </a:cubicBezTo>
                    <a:cubicBezTo>
                      <a:pt x="45" y="308"/>
                      <a:pt x="45" y="308"/>
                      <a:pt x="45" y="308"/>
                    </a:cubicBezTo>
                    <a:cubicBezTo>
                      <a:pt x="45" y="313"/>
                      <a:pt x="49" y="307"/>
                      <a:pt x="51" y="311"/>
                    </a:cubicBezTo>
                    <a:cubicBezTo>
                      <a:pt x="51" y="311"/>
                      <a:pt x="50" y="312"/>
                      <a:pt x="50" y="312"/>
                    </a:cubicBezTo>
                    <a:cubicBezTo>
                      <a:pt x="47" y="315"/>
                      <a:pt x="46" y="310"/>
                      <a:pt x="44" y="311"/>
                    </a:cubicBezTo>
                    <a:cubicBezTo>
                      <a:pt x="44" y="313"/>
                      <a:pt x="44" y="313"/>
                      <a:pt x="44" y="313"/>
                    </a:cubicBezTo>
                    <a:cubicBezTo>
                      <a:pt x="43" y="312"/>
                      <a:pt x="39" y="311"/>
                      <a:pt x="39" y="312"/>
                    </a:cubicBezTo>
                    <a:cubicBezTo>
                      <a:pt x="40" y="313"/>
                      <a:pt x="40" y="313"/>
                      <a:pt x="40" y="313"/>
                    </a:cubicBezTo>
                    <a:cubicBezTo>
                      <a:pt x="40" y="314"/>
                      <a:pt x="40" y="314"/>
                      <a:pt x="40" y="314"/>
                    </a:cubicBezTo>
                    <a:cubicBezTo>
                      <a:pt x="42" y="313"/>
                      <a:pt x="43" y="313"/>
                      <a:pt x="44" y="314"/>
                    </a:cubicBezTo>
                    <a:cubicBezTo>
                      <a:pt x="44" y="316"/>
                      <a:pt x="44" y="316"/>
                      <a:pt x="44" y="316"/>
                    </a:cubicBezTo>
                    <a:cubicBezTo>
                      <a:pt x="45" y="315"/>
                      <a:pt x="45" y="315"/>
                      <a:pt x="45" y="315"/>
                    </a:cubicBezTo>
                    <a:cubicBezTo>
                      <a:pt x="47" y="316"/>
                      <a:pt x="46" y="318"/>
                      <a:pt x="47" y="319"/>
                    </a:cubicBezTo>
                    <a:cubicBezTo>
                      <a:pt x="47" y="320"/>
                      <a:pt x="46" y="320"/>
                      <a:pt x="45" y="320"/>
                    </a:cubicBezTo>
                    <a:cubicBezTo>
                      <a:pt x="45" y="321"/>
                      <a:pt x="45" y="321"/>
                      <a:pt x="45" y="321"/>
                    </a:cubicBezTo>
                    <a:cubicBezTo>
                      <a:pt x="40" y="322"/>
                      <a:pt x="40" y="322"/>
                      <a:pt x="40" y="322"/>
                    </a:cubicBezTo>
                    <a:cubicBezTo>
                      <a:pt x="41" y="323"/>
                      <a:pt x="42" y="323"/>
                      <a:pt x="43" y="324"/>
                    </a:cubicBezTo>
                    <a:cubicBezTo>
                      <a:pt x="43" y="324"/>
                      <a:pt x="42" y="324"/>
                      <a:pt x="42" y="325"/>
                    </a:cubicBezTo>
                    <a:cubicBezTo>
                      <a:pt x="46" y="323"/>
                      <a:pt x="43" y="321"/>
                      <a:pt x="47" y="320"/>
                    </a:cubicBezTo>
                    <a:cubicBezTo>
                      <a:pt x="47" y="322"/>
                      <a:pt x="47" y="322"/>
                      <a:pt x="47" y="322"/>
                    </a:cubicBezTo>
                    <a:cubicBezTo>
                      <a:pt x="48" y="321"/>
                      <a:pt x="48" y="321"/>
                      <a:pt x="48" y="321"/>
                    </a:cubicBezTo>
                    <a:cubicBezTo>
                      <a:pt x="49" y="324"/>
                      <a:pt x="52" y="321"/>
                      <a:pt x="53" y="321"/>
                    </a:cubicBezTo>
                    <a:cubicBezTo>
                      <a:pt x="52" y="323"/>
                      <a:pt x="51" y="324"/>
                      <a:pt x="48" y="324"/>
                    </a:cubicBezTo>
                    <a:cubicBezTo>
                      <a:pt x="47" y="326"/>
                      <a:pt x="47" y="326"/>
                      <a:pt x="47" y="326"/>
                    </a:cubicBezTo>
                    <a:cubicBezTo>
                      <a:pt x="47" y="325"/>
                      <a:pt x="49" y="325"/>
                      <a:pt x="50" y="325"/>
                    </a:cubicBezTo>
                    <a:cubicBezTo>
                      <a:pt x="51" y="322"/>
                      <a:pt x="56" y="324"/>
                      <a:pt x="57" y="321"/>
                    </a:cubicBezTo>
                    <a:cubicBezTo>
                      <a:pt x="59" y="320"/>
                      <a:pt x="63" y="321"/>
                      <a:pt x="64" y="323"/>
                    </a:cubicBezTo>
                    <a:cubicBezTo>
                      <a:pt x="63" y="324"/>
                      <a:pt x="61" y="326"/>
                      <a:pt x="58" y="325"/>
                    </a:cubicBezTo>
                    <a:cubicBezTo>
                      <a:pt x="58" y="324"/>
                      <a:pt x="59" y="323"/>
                      <a:pt x="60" y="323"/>
                    </a:cubicBezTo>
                    <a:cubicBezTo>
                      <a:pt x="58" y="322"/>
                      <a:pt x="58" y="322"/>
                      <a:pt x="58" y="322"/>
                    </a:cubicBezTo>
                    <a:cubicBezTo>
                      <a:pt x="58" y="323"/>
                      <a:pt x="58" y="323"/>
                      <a:pt x="59" y="324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56" y="323"/>
                      <a:pt x="55" y="324"/>
                      <a:pt x="54" y="325"/>
                    </a:cubicBezTo>
                    <a:cubicBezTo>
                      <a:pt x="55" y="326"/>
                      <a:pt x="56" y="323"/>
                      <a:pt x="57" y="326"/>
                    </a:cubicBezTo>
                    <a:cubicBezTo>
                      <a:pt x="57" y="326"/>
                      <a:pt x="56" y="326"/>
                      <a:pt x="55" y="326"/>
                    </a:cubicBezTo>
                    <a:cubicBezTo>
                      <a:pt x="57" y="328"/>
                      <a:pt x="57" y="328"/>
                      <a:pt x="57" y="328"/>
                    </a:cubicBezTo>
                    <a:cubicBezTo>
                      <a:pt x="55" y="330"/>
                      <a:pt x="55" y="330"/>
                      <a:pt x="55" y="330"/>
                    </a:cubicBezTo>
                    <a:cubicBezTo>
                      <a:pt x="56" y="330"/>
                      <a:pt x="57" y="330"/>
                      <a:pt x="57" y="331"/>
                    </a:cubicBezTo>
                    <a:cubicBezTo>
                      <a:pt x="57" y="331"/>
                      <a:pt x="57" y="332"/>
                      <a:pt x="57" y="332"/>
                    </a:cubicBezTo>
                    <a:cubicBezTo>
                      <a:pt x="57" y="332"/>
                      <a:pt x="58" y="332"/>
                      <a:pt x="58" y="332"/>
                    </a:cubicBezTo>
                    <a:cubicBezTo>
                      <a:pt x="59" y="332"/>
                      <a:pt x="59" y="333"/>
                      <a:pt x="59" y="334"/>
                    </a:cubicBezTo>
                    <a:cubicBezTo>
                      <a:pt x="61" y="334"/>
                      <a:pt x="61" y="334"/>
                      <a:pt x="61" y="334"/>
                    </a:cubicBezTo>
                    <a:cubicBezTo>
                      <a:pt x="64" y="335"/>
                      <a:pt x="62" y="338"/>
                      <a:pt x="63" y="340"/>
                    </a:cubicBezTo>
                    <a:cubicBezTo>
                      <a:pt x="65" y="339"/>
                      <a:pt x="63" y="336"/>
                      <a:pt x="65" y="334"/>
                    </a:cubicBezTo>
                    <a:cubicBezTo>
                      <a:pt x="66" y="334"/>
                      <a:pt x="67" y="333"/>
                      <a:pt x="68" y="335"/>
                    </a:cubicBezTo>
                    <a:cubicBezTo>
                      <a:pt x="69" y="337"/>
                      <a:pt x="66" y="336"/>
                      <a:pt x="66" y="338"/>
                    </a:cubicBezTo>
                    <a:cubicBezTo>
                      <a:pt x="67" y="337"/>
                      <a:pt x="68" y="337"/>
                      <a:pt x="68" y="338"/>
                    </a:cubicBezTo>
                    <a:cubicBezTo>
                      <a:pt x="68" y="339"/>
                      <a:pt x="67" y="339"/>
                      <a:pt x="66" y="339"/>
                    </a:cubicBezTo>
                    <a:cubicBezTo>
                      <a:pt x="68" y="341"/>
                      <a:pt x="68" y="341"/>
                      <a:pt x="68" y="341"/>
                    </a:cubicBezTo>
                    <a:cubicBezTo>
                      <a:pt x="67" y="343"/>
                      <a:pt x="65" y="341"/>
                      <a:pt x="63" y="342"/>
                    </a:cubicBezTo>
                    <a:cubicBezTo>
                      <a:pt x="63" y="341"/>
                      <a:pt x="63" y="341"/>
                      <a:pt x="63" y="341"/>
                    </a:cubicBezTo>
                    <a:cubicBezTo>
                      <a:pt x="63" y="341"/>
                      <a:pt x="63" y="342"/>
                      <a:pt x="63" y="341"/>
                    </a:cubicBezTo>
                    <a:cubicBezTo>
                      <a:pt x="62" y="343"/>
                      <a:pt x="63" y="343"/>
                      <a:pt x="64" y="344"/>
                    </a:cubicBezTo>
                    <a:cubicBezTo>
                      <a:pt x="67" y="343"/>
                      <a:pt x="66" y="346"/>
                      <a:pt x="69" y="345"/>
                    </a:cubicBezTo>
                    <a:cubicBezTo>
                      <a:pt x="67" y="343"/>
                      <a:pt x="67" y="343"/>
                      <a:pt x="67" y="343"/>
                    </a:cubicBezTo>
                    <a:cubicBezTo>
                      <a:pt x="67" y="343"/>
                      <a:pt x="67" y="343"/>
                      <a:pt x="67" y="343"/>
                    </a:cubicBezTo>
                    <a:cubicBezTo>
                      <a:pt x="70" y="342"/>
                      <a:pt x="70" y="345"/>
                      <a:pt x="71" y="345"/>
                    </a:cubicBezTo>
                    <a:cubicBezTo>
                      <a:pt x="73" y="343"/>
                      <a:pt x="69" y="343"/>
                      <a:pt x="68" y="342"/>
                    </a:cubicBezTo>
                    <a:cubicBezTo>
                      <a:pt x="71" y="340"/>
                      <a:pt x="72" y="344"/>
                      <a:pt x="74" y="344"/>
                    </a:cubicBezTo>
                    <a:cubicBezTo>
                      <a:pt x="74" y="344"/>
                      <a:pt x="74" y="344"/>
                      <a:pt x="74" y="344"/>
                    </a:cubicBezTo>
                    <a:cubicBezTo>
                      <a:pt x="75" y="344"/>
                      <a:pt x="75" y="344"/>
                      <a:pt x="75" y="344"/>
                    </a:cubicBezTo>
                    <a:cubicBezTo>
                      <a:pt x="75" y="347"/>
                      <a:pt x="75" y="347"/>
                      <a:pt x="75" y="347"/>
                    </a:cubicBezTo>
                    <a:cubicBezTo>
                      <a:pt x="77" y="348"/>
                      <a:pt x="78" y="346"/>
                      <a:pt x="79" y="348"/>
                    </a:cubicBezTo>
                    <a:cubicBezTo>
                      <a:pt x="79" y="348"/>
                      <a:pt x="79" y="349"/>
                      <a:pt x="79" y="349"/>
                    </a:cubicBezTo>
                    <a:cubicBezTo>
                      <a:pt x="77" y="349"/>
                      <a:pt x="76" y="351"/>
                      <a:pt x="75" y="349"/>
                    </a:cubicBezTo>
                    <a:cubicBezTo>
                      <a:pt x="74" y="349"/>
                      <a:pt x="74" y="349"/>
                      <a:pt x="74" y="349"/>
                    </a:cubicBezTo>
                    <a:cubicBezTo>
                      <a:pt x="76" y="352"/>
                      <a:pt x="71" y="349"/>
                      <a:pt x="70" y="352"/>
                    </a:cubicBezTo>
                    <a:cubicBezTo>
                      <a:pt x="73" y="352"/>
                      <a:pt x="70" y="352"/>
                      <a:pt x="74" y="351"/>
                    </a:cubicBezTo>
                    <a:cubicBezTo>
                      <a:pt x="74" y="351"/>
                      <a:pt x="75" y="352"/>
                      <a:pt x="75" y="353"/>
                    </a:cubicBezTo>
                    <a:cubicBezTo>
                      <a:pt x="75" y="353"/>
                      <a:pt x="76" y="353"/>
                      <a:pt x="76" y="352"/>
                    </a:cubicBezTo>
                    <a:cubicBezTo>
                      <a:pt x="77" y="353"/>
                      <a:pt x="77" y="353"/>
                      <a:pt x="77" y="353"/>
                    </a:cubicBezTo>
                    <a:cubicBezTo>
                      <a:pt x="78" y="351"/>
                      <a:pt x="78" y="351"/>
                      <a:pt x="78" y="351"/>
                    </a:cubicBezTo>
                    <a:cubicBezTo>
                      <a:pt x="78" y="353"/>
                      <a:pt x="80" y="351"/>
                      <a:pt x="81" y="353"/>
                    </a:cubicBezTo>
                    <a:cubicBezTo>
                      <a:pt x="80" y="354"/>
                      <a:pt x="80" y="354"/>
                      <a:pt x="80" y="354"/>
                    </a:cubicBezTo>
                    <a:cubicBezTo>
                      <a:pt x="79" y="355"/>
                      <a:pt x="79" y="354"/>
                      <a:pt x="78" y="353"/>
                    </a:cubicBezTo>
                    <a:cubicBezTo>
                      <a:pt x="76" y="355"/>
                      <a:pt x="78" y="356"/>
                      <a:pt x="77" y="358"/>
                    </a:cubicBezTo>
                    <a:cubicBezTo>
                      <a:pt x="78" y="358"/>
                      <a:pt x="77" y="358"/>
                      <a:pt x="78" y="357"/>
                    </a:cubicBezTo>
                    <a:cubicBezTo>
                      <a:pt x="82" y="360"/>
                      <a:pt x="82" y="360"/>
                      <a:pt x="82" y="360"/>
                    </a:cubicBezTo>
                    <a:cubicBezTo>
                      <a:pt x="84" y="358"/>
                      <a:pt x="86" y="362"/>
                      <a:pt x="87" y="360"/>
                    </a:cubicBezTo>
                    <a:cubicBezTo>
                      <a:pt x="88" y="362"/>
                      <a:pt x="95" y="361"/>
                      <a:pt x="92" y="365"/>
                    </a:cubicBezTo>
                    <a:cubicBezTo>
                      <a:pt x="90" y="363"/>
                      <a:pt x="89" y="361"/>
                      <a:pt x="85" y="362"/>
                    </a:cubicBezTo>
                    <a:cubicBezTo>
                      <a:pt x="83" y="363"/>
                      <a:pt x="86" y="365"/>
                      <a:pt x="87" y="364"/>
                    </a:cubicBezTo>
                    <a:cubicBezTo>
                      <a:pt x="87" y="365"/>
                      <a:pt x="87" y="365"/>
                      <a:pt x="86" y="366"/>
                    </a:cubicBezTo>
                    <a:cubicBezTo>
                      <a:pt x="88" y="365"/>
                      <a:pt x="90" y="364"/>
                      <a:pt x="92" y="366"/>
                    </a:cubicBezTo>
                    <a:cubicBezTo>
                      <a:pt x="91" y="367"/>
                      <a:pt x="91" y="367"/>
                      <a:pt x="91" y="367"/>
                    </a:cubicBezTo>
                    <a:cubicBezTo>
                      <a:pt x="92" y="368"/>
                      <a:pt x="92" y="368"/>
                      <a:pt x="92" y="368"/>
                    </a:cubicBezTo>
                    <a:cubicBezTo>
                      <a:pt x="90" y="369"/>
                      <a:pt x="90" y="369"/>
                      <a:pt x="90" y="369"/>
                    </a:cubicBezTo>
                    <a:cubicBezTo>
                      <a:pt x="90" y="369"/>
                      <a:pt x="89" y="369"/>
                      <a:pt x="90" y="368"/>
                    </a:cubicBezTo>
                    <a:cubicBezTo>
                      <a:pt x="88" y="371"/>
                      <a:pt x="88" y="371"/>
                      <a:pt x="88" y="371"/>
                    </a:cubicBezTo>
                    <a:cubicBezTo>
                      <a:pt x="87" y="368"/>
                      <a:pt x="87" y="368"/>
                      <a:pt x="87" y="368"/>
                    </a:cubicBezTo>
                    <a:cubicBezTo>
                      <a:pt x="85" y="369"/>
                      <a:pt x="89" y="370"/>
                      <a:pt x="87" y="371"/>
                    </a:cubicBezTo>
                    <a:cubicBezTo>
                      <a:pt x="87" y="371"/>
                      <a:pt x="87" y="371"/>
                      <a:pt x="87" y="371"/>
                    </a:cubicBezTo>
                    <a:cubicBezTo>
                      <a:pt x="87" y="373"/>
                      <a:pt x="90" y="374"/>
                      <a:pt x="88" y="375"/>
                    </a:cubicBezTo>
                    <a:cubicBezTo>
                      <a:pt x="92" y="374"/>
                      <a:pt x="92" y="374"/>
                      <a:pt x="92" y="374"/>
                    </a:cubicBezTo>
                    <a:cubicBezTo>
                      <a:pt x="97" y="372"/>
                      <a:pt x="96" y="380"/>
                      <a:pt x="101" y="377"/>
                    </a:cubicBezTo>
                    <a:cubicBezTo>
                      <a:pt x="103" y="374"/>
                      <a:pt x="103" y="374"/>
                      <a:pt x="103" y="374"/>
                    </a:cubicBezTo>
                    <a:cubicBezTo>
                      <a:pt x="101" y="377"/>
                      <a:pt x="100" y="371"/>
                      <a:pt x="99" y="371"/>
                    </a:cubicBezTo>
                    <a:cubicBezTo>
                      <a:pt x="103" y="371"/>
                      <a:pt x="103" y="371"/>
                      <a:pt x="103" y="371"/>
                    </a:cubicBezTo>
                    <a:cubicBezTo>
                      <a:pt x="103" y="373"/>
                      <a:pt x="103" y="373"/>
                      <a:pt x="103" y="373"/>
                    </a:cubicBezTo>
                    <a:cubicBezTo>
                      <a:pt x="104" y="371"/>
                      <a:pt x="104" y="371"/>
                      <a:pt x="104" y="371"/>
                    </a:cubicBezTo>
                    <a:cubicBezTo>
                      <a:pt x="104" y="371"/>
                      <a:pt x="105" y="371"/>
                      <a:pt x="105" y="372"/>
                    </a:cubicBezTo>
                    <a:cubicBezTo>
                      <a:pt x="105" y="372"/>
                      <a:pt x="104" y="373"/>
                      <a:pt x="104" y="374"/>
                    </a:cubicBezTo>
                    <a:cubicBezTo>
                      <a:pt x="106" y="373"/>
                      <a:pt x="106" y="373"/>
                      <a:pt x="106" y="373"/>
                    </a:cubicBezTo>
                    <a:cubicBezTo>
                      <a:pt x="108" y="374"/>
                      <a:pt x="107" y="376"/>
                      <a:pt x="107" y="377"/>
                    </a:cubicBezTo>
                    <a:cubicBezTo>
                      <a:pt x="112" y="378"/>
                      <a:pt x="107" y="381"/>
                      <a:pt x="108" y="383"/>
                    </a:cubicBezTo>
                    <a:cubicBezTo>
                      <a:pt x="110" y="383"/>
                      <a:pt x="110" y="383"/>
                      <a:pt x="110" y="383"/>
                    </a:cubicBezTo>
                    <a:cubicBezTo>
                      <a:pt x="109" y="382"/>
                      <a:pt x="109" y="382"/>
                      <a:pt x="109" y="382"/>
                    </a:cubicBezTo>
                    <a:cubicBezTo>
                      <a:pt x="109" y="381"/>
                      <a:pt x="110" y="380"/>
                      <a:pt x="110" y="380"/>
                    </a:cubicBezTo>
                    <a:cubicBezTo>
                      <a:pt x="113" y="376"/>
                      <a:pt x="108" y="376"/>
                      <a:pt x="108" y="373"/>
                    </a:cubicBezTo>
                    <a:cubicBezTo>
                      <a:pt x="110" y="374"/>
                      <a:pt x="110" y="374"/>
                      <a:pt x="110" y="374"/>
                    </a:cubicBezTo>
                    <a:cubicBezTo>
                      <a:pt x="109" y="373"/>
                      <a:pt x="109" y="373"/>
                      <a:pt x="109" y="373"/>
                    </a:cubicBezTo>
                    <a:cubicBezTo>
                      <a:pt x="110" y="372"/>
                      <a:pt x="110" y="372"/>
                      <a:pt x="111" y="372"/>
                    </a:cubicBezTo>
                    <a:cubicBezTo>
                      <a:pt x="110" y="376"/>
                      <a:pt x="113" y="374"/>
                      <a:pt x="112" y="377"/>
                    </a:cubicBezTo>
                    <a:cubicBezTo>
                      <a:pt x="114" y="376"/>
                      <a:pt x="111" y="374"/>
                      <a:pt x="114" y="374"/>
                    </a:cubicBezTo>
                    <a:cubicBezTo>
                      <a:pt x="117" y="378"/>
                      <a:pt x="112" y="378"/>
                      <a:pt x="112" y="381"/>
                    </a:cubicBezTo>
                    <a:cubicBezTo>
                      <a:pt x="116" y="380"/>
                      <a:pt x="113" y="382"/>
                      <a:pt x="112" y="382"/>
                    </a:cubicBezTo>
                    <a:cubicBezTo>
                      <a:pt x="113" y="383"/>
                      <a:pt x="113" y="383"/>
                      <a:pt x="113" y="383"/>
                    </a:cubicBezTo>
                    <a:cubicBezTo>
                      <a:pt x="112" y="384"/>
                      <a:pt x="112" y="386"/>
                      <a:pt x="111" y="386"/>
                    </a:cubicBezTo>
                    <a:cubicBezTo>
                      <a:pt x="113" y="388"/>
                      <a:pt x="113" y="383"/>
                      <a:pt x="115" y="383"/>
                    </a:cubicBezTo>
                    <a:cubicBezTo>
                      <a:pt x="114" y="384"/>
                      <a:pt x="117" y="383"/>
                      <a:pt x="116" y="385"/>
                    </a:cubicBezTo>
                    <a:cubicBezTo>
                      <a:pt x="115" y="385"/>
                      <a:pt x="115" y="385"/>
                      <a:pt x="115" y="385"/>
                    </a:cubicBezTo>
                    <a:cubicBezTo>
                      <a:pt x="119" y="385"/>
                      <a:pt x="119" y="385"/>
                      <a:pt x="119" y="385"/>
                    </a:cubicBezTo>
                    <a:cubicBezTo>
                      <a:pt x="117" y="389"/>
                      <a:pt x="122" y="386"/>
                      <a:pt x="122" y="387"/>
                    </a:cubicBezTo>
                    <a:cubicBezTo>
                      <a:pt x="121" y="388"/>
                      <a:pt x="121" y="388"/>
                      <a:pt x="121" y="388"/>
                    </a:cubicBezTo>
                    <a:cubicBezTo>
                      <a:pt x="123" y="388"/>
                      <a:pt x="123" y="388"/>
                      <a:pt x="123" y="388"/>
                    </a:cubicBezTo>
                    <a:cubicBezTo>
                      <a:pt x="124" y="389"/>
                      <a:pt x="121" y="389"/>
                      <a:pt x="122" y="390"/>
                    </a:cubicBezTo>
                    <a:cubicBezTo>
                      <a:pt x="123" y="389"/>
                      <a:pt x="124" y="390"/>
                      <a:pt x="125" y="390"/>
                    </a:cubicBezTo>
                    <a:cubicBezTo>
                      <a:pt x="123" y="392"/>
                      <a:pt x="121" y="394"/>
                      <a:pt x="119" y="395"/>
                    </a:cubicBezTo>
                    <a:cubicBezTo>
                      <a:pt x="119" y="395"/>
                      <a:pt x="118" y="394"/>
                      <a:pt x="118" y="393"/>
                    </a:cubicBezTo>
                    <a:cubicBezTo>
                      <a:pt x="118" y="393"/>
                      <a:pt x="118" y="393"/>
                      <a:pt x="118" y="393"/>
                    </a:cubicBezTo>
                    <a:cubicBezTo>
                      <a:pt x="119" y="397"/>
                      <a:pt x="119" y="397"/>
                      <a:pt x="119" y="397"/>
                    </a:cubicBezTo>
                    <a:cubicBezTo>
                      <a:pt x="120" y="396"/>
                      <a:pt x="122" y="396"/>
                      <a:pt x="123" y="394"/>
                    </a:cubicBezTo>
                    <a:cubicBezTo>
                      <a:pt x="123" y="394"/>
                      <a:pt x="122" y="394"/>
                      <a:pt x="122" y="394"/>
                    </a:cubicBezTo>
                    <a:cubicBezTo>
                      <a:pt x="123" y="392"/>
                      <a:pt x="125" y="392"/>
                      <a:pt x="127" y="391"/>
                    </a:cubicBezTo>
                    <a:cubicBezTo>
                      <a:pt x="127" y="392"/>
                      <a:pt x="127" y="392"/>
                      <a:pt x="127" y="392"/>
                    </a:cubicBezTo>
                    <a:cubicBezTo>
                      <a:pt x="127" y="393"/>
                      <a:pt x="125" y="393"/>
                      <a:pt x="126" y="393"/>
                    </a:cubicBezTo>
                    <a:cubicBezTo>
                      <a:pt x="127" y="393"/>
                      <a:pt x="127" y="393"/>
                      <a:pt x="127" y="393"/>
                    </a:cubicBezTo>
                    <a:cubicBezTo>
                      <a:pt x="125" y="394"/>
                      <a:pt x="124" y="396"/>
                      <a:pt x="126" y="398"/>
                    </a:cubicBezTo>
                    <a:cubicBezTo>
                      <a:pt x="128" y="396"/>
                      <a:pt x="128" y="396"/>
                      <a:pt x="128" y="396"/>
                    </a:cubicBezTo>
                    <a:cubicBezTo>
                      <a:pt x="127" y="395"/>
                      <a:pt x="127" y="395"/>
                      <a:pt x="127" y="395"/>
                    </a:cubicBezTo>
                    <a:cubicBezTo>
                      <a:pt x="129" y="394"/>
                      <a:pt x="129" y="392"/>
                      <a:pt x="128" y="391"/>
                    </a:cubicBezTo>
                    <a:cubicBezTo>
                      <a:pt x="129" y="392"/>
                      <a:pt x="131" y="390"/>
                      <a:pt x="132" y="392"/>
                    </a:cubicBezTo>
                    <a:cubicBezTo>
                      <a:pt x="132" y="393"/>
                      <a:pt x="132" y="393"/>
                      <a:pt x="131" y="394"/>
                    </a:cubicBezTo>
                    <a:cubicBezTo>
                      <a:pt x="134" y="395"/>
                      <a:pt x="133" y="394"/>
                      <a:pt x="136" y="394"/>
                    </a:cubicBezTo>
                    <a:cubicBezTo>
                      <a:pt x="136" y="396"/>
                      <a:pt x="136" y="398"/>
                      <a:pt x="140" y="399"/>
                    </a:cubicBezTo>
                    <a:cubicBezTo>
                      <a:pt x="137" y="401"/>
                      <a:pt x="135" y="398"/>
                      <a:pt x="132" y="398"/>
                    </a:cubicBezTo>
                    <a:cubicBezTo>
                      <a:pt x="131" y="398"/>
                      <a:pt x="130" y="397"/>
                      <a:pt x="129" y="398"/>
                    </a:cubicBezTo>
                    <a:cubicBezTo>
                      <a:pt x="129" y="397"/>
                      <a:pt x="128" y="398"/>
                      <a:pt x="128" y="398"/>
                    </a:cubicBezTo>
                    <a:cubicBezTo>
                      <a:pt x="129" y="398"/>
                      <a:pt x="130" y="399"/>
                      <a:pt x="130" y="398"/>
                    </a:cubicBezTo>
                    <a:cubicBezTo>
                      <a:pt x="131" y="399"/>
                      <a:pt x="131" y="399"/>
                      <a:pt x="131" y="399"/>
                    </a:cubicBezTo>
                    <a:cubicBezTo>
                      <a:pt x="133" y="401"/>
                      <a:pt x="131" y="403"/>
                      <a:pt x="129" y="403"/>
                    </a:cubicBezTo>
                    <a:cubicBezTo>
                      <a:pt x="130" y="404"/>
                      <a:pt x="130" y="404"/>
                      <a:pt x="130" y="405"/>
                    </a:cubicBezTo>
                    <a:cubicBezTo>
                      <a:pt x="131" y="402"/>
                      <a:pt x="133" y="406"/>
                      <a:pt x="135" y="405"/>
                    </a:cubicBezTo>
                    <a:cubicBezTo>
                      <a:pt x="135" y="406"/>
                      <a:pt x="134" y="407"/>
                      <a:pt x="134" y="408"/>
                    </a:cubicBezTo>
                    <a:cubicBezTo>
                      <a:pt x="134" y="408"/>
                      <a:pt x="135" y="408"/>
                      <a:pt x="135" y="407"/>
                    </a:cubicBezTo>
                    <a:cubicBezTo>
                      <a:pt x="135" y="407"/>
                      <a:pt x="135" y="407"/>
                      <a:pt x="135" y="407"/>
                    </a:cubicBezTo>
                    <a:cubicBezTo>
                      <a:pt x="135" y="406"/>
                      <a:pt x="135" y="406"/>
                      <a:pt x="136" y="405"/>
                    </a:cubicBezTo>
                    <a:cubicBezTo>
                      <a:pt x="137" y="405"/>
                      <a:pt x="137" y="405"/>
                      <a:pt x="138" y="406"/>
                    </a:cubicBezTo>
                    <a:cubicBezTo>
                      <a:pt x="138" y="406"/>
                      <a:pt x="138" y="407"/>
                      <a:pt x="137" y="407"/>
                    </a:cubicBezTo>
                    <a:cubicBezTo>
                      <a:pt x="139" y="407"/>
                      <a:pt x="139" y="407"/>
                      <a:pt x="139" y="407"/>
                    </a:cubicBezTo>
                    <a:cubicBezTo>
                      <a:pt x="137" y="408"/>
                      <a:pt x="140" y="410"/>
                      <a:pt x="141" y="410"/>
                    </a:cubicBezTo>
                    <a:cubicBezTo>
                      <a:pt x="141" y="412"/>
                      <a:pt x="140" y="411"/>
                      <a:pt x="139" y="411"/>
                    </a:cubicBezTo>
                    <a:cubicBezTo>
                      <a:pt x="138" y="413"/>
                      <a:pt x="138" y="413"/>
                      <a:pt x="138" y="413"/>
                    </a:cubicBezTo>
                    <a:cubicBezTo>
                      <a:pt x="139" y="412"/>
                      <a:pt x="142" y="414"/>
                      <a:pt x="141" y="414"/>
                    </a:cubicBezTo>
                    <a:cubicBezTo>
                      <a:pt x="141" y="414"/>
                      <a:pt x="141" y="414"/>
                      <a:pt x="142" y="414"/>
                    </a:cubicBezTo>
                    <a:cubicBezTo>
                      <a:pt x="140" y="413"/>
                      <a:pt x="140" y="413"/>
                      <a:pt x="140" y="413"/>
                    </a:cubicBezTo>
                    <a:cubicBezTo>
                      <a:pt x="141" y="412"/>
                      <a:pt x="144" y="413"/>
                      <a:pt x="144" y="411"/>
                    </a:cubicBezTo>
                    <a:cubicBezTo>
                      <a:pt x="145" y="412"/>
                      <a:pt x="147" y="410"/>
                      <a:pt x="149" y="410"/>
                    </a:cubicBezTo>
                    <a:cubicBezTo>
                      <a:pt x="147" y="409"/>
                      <a:pt x="147" y="409"/>
                      <a:pt x="147" y="409"/>
                    </a:cubicBezTo>
                    <a:cubicBezTo>
                      <a:pt x="147" y="408"/>
                      <a:pt x="147" y="407"/>
                      <a:pt x="147" y="407"/>
                    </a:cubicBezTo>
                    <a:cubicBezTo>
                      <a:pt x="147" y="407"/>
                      <a:pt x="147" y="407"/>
                      <a:pt x="147" y="407"/>
                    </a:cubicBezTo>
                    <a:cubicBezTo>
                      <a:pt x="146" y="408"/>
                      <a:pt x="144" y="407"/>
                      <a:pt x="143" y="406"/>
                    </a:cubicBezTo>
                    <a:cubicBezTo>
                      <a:pt x="145" y="405"/>
                      <a:pt x="146" y="405"/>
                      <a:pt x="148" y="405"/>
                    </a:cubicBezTo>
                    <a:cubicBezTo>
                      <a:pt x="147" y="404"/>
                      <a:pt x="147" y="401"/>
                      <a:pt x="144" y="403"/>
                    </a:cubicBezTo>
                    <a:cubicBezTo>
                      <a:pt x="145" y="397"/>
                      <a:pt x="149" y="404"/>
                      <a:pt x="151" y="399"/>
                    </a:cubicBezTo>
                    <a:cubicBezTo>
                      <a:pt x="152" y="400"/>
                      <a:pt x="153" y="402"/>
                      <a:pt x="152" y="402"/>
                    </a:cubicBezTo>
                    <a:cubicBezTo>
                      <a:pt x="152" y="402"/>
                      <a:pt x="151" y="402"/>
                      <a:pt x="150" y="402"/>
                    </a:cubicBezTo>
                    <a:cubicBezTo>
                      <a:pt x="149" y="404"/>
                      <a:pt x="150" y="406"/>
                      <a:pt x="149" y="407"/>
                    </a:cubicBezTo>
                    <a:cubicBezTo>
                      <a:pt x="152" y="407"/>
                      <a:pt x="152" y="407"/>
                      <a:pt x="152" y="407"/>
                    </a:cubicBezTo>
                    <a:cubicBezTo>
                      <a:pt x="152" y="407"/>
                      <a:pt x="151" y="407"/>
                      <a:pt x="151" y="407"/>
                    </a:cubicBezTo>
                    <a:cubicBezTo>
                      <a:pt x="151" y="406"/>
                      <a:pt x="151" y="406"/>
                      <a:pt x="152" y="405"/>
                    </a:cubicBezTo>
                    <a:cubicBezTo>
                      <a:pt x="151" y="404"/>
                      <a:pt x="151" y="404"/>
                      <a:pt x="151" y="404"/>
                    </a:cubicBezTo>
                    <a:cubicBezTo>
                      <a:pt x="151" y="403"/>
                      <a:pt x="152" y="403"/>
                      <a:pt x="153" y="403"/>
                    </a:cubicBezTo>
                    <a:cubicBezTo>
                      <a:pt x="155" y="404"/>
                      <a:pt x="153" y="406"/>
                      <a:pt x="154" y="407"/>
                    </a:cubicBezTo>
                    <a:cubicBezTo>
                      <a:pt x="158" y="404"/>
                      <a:pt x="161" y="408"/>
                      <a:pt x="165" y="409"/>
                    </a:cubicBezTo>
                    <a:cubicBezTo>
                      <a:pt x="165" y="409"/>
                      <a:pt x="165" y="409"/>
                      <a:pt x="165" y="409"/>
                    </a:cubicBezTo>
                    <a:cubicBezTo>
                      <a:pt x="165" y="409"/>
                      <a:pt x="165" y="409"/>
                      <a:pt x="165" y="409"/>
                    </a:cubicBezTo>
                    <a:cubicBezTo>
                      <a:pt x="166" y="409"/>
                      <a:pt x="166" y="411"/>
                      <a:pt x="167" y="411"/>
                    </a:cubicBezTo>
                    <a:cubicBezTo>
                      <a:pt x="168" y="409"/>
                      <a:pt x="168" y="409"/>
                      <a:pt x="168" y="409"/>
                    </a:cubicBezTo>
                    <a:cubicBezTo>
                      <a:pt x="170" y="408"/>
                      <a:pt x="171" y="409"/>
                      <a:pt x="173" y="410"/>
                    </a:cubicBezTo>
                    <a:cubicBezTo>
                      <a:pt x="170" y="413"/>
                      <a:pt x="170" y="413"/>
                      <a:pt x="170" y="413"/>
                    </a:cubicBezTo>
                    <a:cubicBezTo>
                      <a:pt x="172" y="415"/>
                      <a:pt x="173" y="412"/>
                      <a:pt x="173" y="410"/>
                    </a:cubicBezTo>
                    <a:cubicBezTo>
                      <a:pt x="175" y="411"/>
                      <a:pt x="175" y="411"/>
                      <a:pt x="175" y="411"/>
                    </a:cubicBezTo>
                    <a:cubicBezTo>
                      <a:pt x="174" y="410"/>
                      <a:pt x="174" y="410"/>
                      <a:pt x="174" y="410"/>
                    </a:cubicBezTo>
                    <a:cubicBezTo>
                      <a:pt x="176" y="408"/>
                      <a:pt x="176" y="408"/>
                      <a:pt x="176" y="405"/>
                    </a:cubicBezTo>
                    <a:cubicBezTo>
                      <a:pt x="178" y="406"/>
                      <a:pt x="179" y="406"/>
                      <a:pt x="181" y="407"/>
                    </a:cubicBezTo>
                    <a:cubicBezTo>
                      <a:pt x="179" y="408"/>
                      <a:pt x="179" y="408"/>
                      <a:pt x="179" y="408"/>
                    </a:cubicBezTo>
                    <a:cubicBezTo>
                      <a:pt x="180" y="407"/>
                      <a:pt x="182" y="409"/>
                      <a:pt x="182" y="407"/>
                    </a:cubicBezTo>
                    <a:cubicBezTo>
                      <a:pt x="184" y="409"/>
                      <a:pt x="184" y="409"/>
                      <a:pt x="184" y="409"/>
                    </a:cubicBezTo>
                    <a:cubicBezTo>
                      <a:pt x="183" y="409"/>
                      <a:pt x="181" y="410"/>
                      <a:pt x="180" y="410"/>
                    </a:cubicBezTo>
                    <a:cubicBezTo>
                      <a:pt x="181" y="411"/>
                      <a:pt x="181" y="411"/>
                      <a:pt x="181" y="411"/>
                    </a:cubicBezTo>
                    <a:cubicBezTo>
                      <a:pt x="185" y="405"/>
                      <a:pt x="187" y="417"/>
                      <a:pt x="190" y="410"/>
                    </a:cubicBezTo>
                    <a:cubicBezTo>
                      <a:pt x="191" y="410"/>
                      <a:pt x="191" y="411"/>
                      <a:pt x="191" y="411"/>
                    </a:cubicBezTo>
                    <a:cubicBezTo>
                      <a:pt x="191" y="412"/>
                      <a:pt x="190" y="411"/>
                      <a:pt x="189" y="411"/>
                    </a:cubicBezTo>
                    <a:cubicBezTo>
                      <a:pt x="190" y="413"/>
                      <a:pt x="190" y="413"/>
                      <a:pt x="190" y="413"/>
                    </a:cubicBezTo>
                    <a:cubicBezTo>
                      <a:pt x="192" y="413"/>
                      <a:pt x="191" y="412"/>
                      <a:pt x="192" y="410"/>
                    </a:cubicBezTo>
                    <a:cubicBezTo>
                      <a:pt x="195" y="412"/>
                      <a:pt x="195" y="412"/>
                      <a:pt x="195" y="412"/>
                    </a:cubicBezTo>
                    <a:cubicBezTo>
                      <a:pt x="195" y="410"/>
                      <a:pt x="195" y="410"/>
                      <a:pt x="196" y="409"/>
                    </a:cubicBezTo>
                    <a:cubicBezTo>
                      <a:pt x="196" y="410"/>
                      <a:pt x="198" y="412"/>
                      <a:pt x="197" y="413"/>
                    </a:cubicBezTo>
                    <a:cubicBezTo>
                      <a:pt x="198" y="413"/>
                      <a:pt x="199" y="413"/>
                      <a:pt x="200" y="413"/>
                    </a:cubicBezTo>
                    <a:cubicBezTo>
                      <a:pt x="201" y="414"/>
                      <a:pt x="199" y="414"/>
                      <a:pt x="200" y="414"/>
                    </a:cubicBezTo>
                    <a:cubicBezTo>
                      <a:pt x="201" y="415"/>
                      <a:pt x="203" y="414"/>
                      <a:pt x="202" y="414"/>
                    </a:cubicBezTo>
                    <a:cubicBezTo>
                      <a:pt x="201" y="413"/>
                      <a:pt x="201" y="413"/>
                      <a:pt x="201" y="413"/>
                    </a:cubicBezTo>
                    <a:cubicBezTo>
                      <a:pt x="203" y="412"/>
                      <a:pt x="204" y="410"/>
                      <a:pt x="206" y="412"/>
                    </a:cubicBezTo>
                    <a:cubicBezTo>
                      <a:pt x="205" y="413"/>
                      <a:pt x="205" y="414"/>
                      <a:pt x="204" y="413"/>
                    </a:cubicBezTo>
                    <a:cubicBezTo>
                      <a:pt x="206" y="414"/>
                      <a:pt x="205" y="417"/>
                      <a:pt x="207" y="417"/>
                    </a:cubicBezTo>
                    <a:cubicBezTo>
                      <a:pt x="206" y="415"/>
                      <a:pt x="206" y="415"/>
                      <a:pt x="206" y="415"/>
                    </a:cubicBezTo>
                    <a:cubicBezTo>
                      <a:pt x="206" y="414"/>
                      <a:pt x="206" y="414"/>
                      <a:pt x="206" y="414"/>
                    </a:cubicBezTo>
                    <a:cubicBezTo>
                      <a:pt x="207" y="414"/>
                      <a:pt x="208" y="415"/>
                      <a:pt x="209" y="415"/>
                    </a:cubicBezTo>
                    <a:cubicBezTo>
                      <a:pt x="209" y="416"/>
                      <a:pt x="208" y="416"/>
                      <a:pt x="209" y="416"/>
                    </a:cubicBezTo>
                    <a:cubicBezTo>
                      <a:pt x="211" y="415"/>
                      <a:pt x="211" y="415"/>
                      <a:pt x="211" y="415"/>
                    </a:cubicBezTo>
                    <a:cubicBezTo>
                      <a:pt x="211" y="415"/>
                      <a:pt x="211" y="415"/>
                      <a:pt x="211" y="415"/>
                    </a:cubicBezTo>
                    <a:cubicBezTo>
                      <a:pt x="211" y="416"/>
                      <a:pt x="211" y="416"/>
                      <a:pt x="211" y="416"/>
                    </a:cubicBezTo>
                    <a:cubicBezTo>
                      <a:pt x="212" y="417"/>
                      <a:pt x="212" y="419"/>
                      <a:pt x="212" y="420"/>
                    </a:cubicBezTo>
                    <a:cubicBezTo>
                      <a:pt x="209" y="419"/>
                      <a:pt x="207" y="417"/>
                      <a:pt x="205" y="418"/>
                    </a:cubicBezTo>
                    <a:cubicBezTo>
                      <a:pt x="206" y="418"/>
                      <a:pt x="207" y="418"/>
                      <a:pt x="208" y="419"/>
                    </a:cubicBezTo>
                    <a:cubicBezTo>
                      <a:pt x="206" y="420"/>
                      <a:pt x="206" y="420"/>
                      <a:pt x="206" y="420"/>
                    </a:cubicBezTo>
                    <a:cubicBezTo>
                      <a:pt x="208" y="420"/>
                      <a:pt x="208" y="420"/>
                      <a:pt x="209" y="419"/>
                    </a:cubicBezTo>
                    <a:cubicBezTo>
                      <a:pt x="210" y="419"/>
                      <a:pt x="209" y="420"/>
                      <a:pt x="210" y="421"/>
                    </a:cubicBezTo>
                    <a:cubicBezTo>
                      <a:pt x="211" y="418"/>
                      <a:pt x="214" y="423"/>
                      <a:pt x="215" y="419"/>
                    </a:cubicBezTo>
                    <a:cubicBezTo>
                      <a:pt x="216" y="420"/>
                      <a:pt x="217" y="420"/>
                      <a:pt x="217" y="421"/>
                    </a:cubicBezTo>
                    <a:cubicBezTo>
                      <a:pt x="216" y="422"/>
                      <a:pt x="216" y="422"/>
                      <a:pt x="216" y="422"/>
                    </a:cubicBezTo>
                    <a:cubicBezTo>
                      <a:pt x="217" y="421"/>
                      <a:pt x="219" y="420"/>
                      <a:pt x="220" y="422"/>
                    </a:cubicBezTo>
                    <a:cubicBezTo>
                      <a:pt x="220" y="421"/>
                      <a:pt x="220" y="421"/>
                      <a:pt x="220" y="421"/>
                    </a:cubicBezTo>
                    <a:cubicBezTo>
                      <a:pt x="224" y="421"/>
                      <a:pt x="224" y="421"/>
                      <a:pt x="224" y="421"/>
                    </a:cubicBezTo>
                    <a:cubicBezTo>
                      <a:pt x="224" y="422"/>
                      <a:pt x="224" y="422"/>
                      <a:pt x="224" y="422"/>
                    </a:cubicBezTo>
                    <a:cubicBezTo>
                      <a:pt x="225" y="422"/>
                      <a:pt x="225" y="422"/>
                      <a:pt x="225" y="422"/>
                    </a:cubicBezTo>
                    <a:cubicBezTo>
                      <a:pt x="224" y="421"/>
                      <a:pt x="224" y="421"/>
                      <a:pt x="224" y="421"/>
                    </a:cubicBezTo>
                    <a:cubicBezTo>
                      <a:pt x="224" y="419"/>
                      <a:pt x="224" y="419"/>
                      <a:pt x="224" y="419"/>
                    </a:cubicBezTo>
                    <a:cubicBezTo>
                      <a:pt x="228" y="421"/>
                      <a:pt x="228" y="421"/>
                      <a:pt x="228" y="421"/>
                    </a:cubicBezTo>
                    <a:cubicBezTo>
                      <a:pt x="227" y="421"/>
                      <a:pt x="227" y="421"/>
                      <a:pt x="227" y="421"/>
                    </a:cubicBezTo>
                    <a:cubicBezTo>
                      <a:pt x="228" y="422"/>
                      <a:pt x="228" y="422"/>
                      <a:pt x="228" y="422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1" y="420"/>
                      <a:pt x="233" y="419"/>
                      <a:pt x="235" y="421"/>
                    </a:cubicBezTo>
                    <a:cubicBezTo>
                      <a:pt x="234" y="421"/>
                      <a:pt x="234" y="421"/>
                      <a:pt x="233" y="421"/>
                    </a:cubicBezTo>
                    <a:cubicBezTo>
                      <a:pt x="233" y="422"/>
                      <a:pt x="233" y="422"/>
                      <a:pt x="233" y="422"/>
                    </a:cubicBezTo>
                    <a:cubicBezTo>
                      <a:pt x="236" y="422"/>
                      <a:pt x="236" y="422"/>
                      <a:pt x="236" y="422"/>
                    </a:cubicBezTo>
                    <a:cubicBezTo>
                      <a:pt x="236" y="422"/>
                      <a:pt x="236" y="422"/>
                      <a:pt x="236" y="422"/>
                    </a:cubicBezTo>
                    <a:cubicBezTo>
                      <a:pt x="236" y="423"/>
                      <a:pt x="237" y="422"/>
                      <a:pt x="239" y="423"/>
                    </a:cubicBezTo>
                    <a:cubicBezTo>
                      <a:pt x="239" y="424"/>
                      <a:pt x="238" y="424"/>
                      <a:pt x="238" y="424"/>
                    </a:cubicBezTo>
                    <a:cubicBezTo>
                      <a:pt x="240" y="426"/>
                      <a:pt x="241" y="425"/>
                      <a:pt x="242" y="425"/>
                    </a:cubicBezTo>
                    <a:cubicBezTo>
                      <a:pt x="239" y="425"/>
                      <a:pt x="239" y="425"/>
                      <a:pt x="239" y="425"/>
                    </a:cubicBezTo>
                    <a:cubicBezTo>
                      <a:pt x="239" y="423"/>
                      <a:pt x="239" y="423"/>
                      <a:pt x="239" y="423"/>
                    </a:cubicBezTo>
                    <a:cubicBezTo>
                      <a:pt x="240" y="422"/>
                      <a:pt x="241" y="422"/>
                      <a:pt x="242" y="422"/>
                    </a:cubicBezTo>
                    <a:cubicBezTo>
                      <a:pt x="242" y="423"/>
                      <a:pt x="242" y="423"/>
                      <a:pt x="242" y="423"/>
                    </a:cubicBezTo>
                    <a:cubicBezTo>
                      <a:pt x="243" y="423"/>
                      <a:pt x="243" y="423"/>
                      <a:pt x="243" y="423"/>
                    </a:cubicBezTo>
                    <a:cubicBezTo>
                      <a:pt x="244" y="422"/>
                      <a:pt x="247" y="424"/>
                      <a:pt x="249" y="424"/>
                    </a:cubicBezTo>
                    <a:cubicBezTo>
                      <a:pt x="248" y="423"/>
                      <a:pt x="248" y="423"/>
                      <a:pt x="248" y="423"/>
                    </a:cubicBezTo>
                    <a:cubicBezTo>
                      <a:pt x="249" y="423"/>
                      <a:pt x="251" y="421"/>
                      <a:pt x="252" y="423"/>
                    </a:cubicBezTo>
                    <a:cubicBezTo>
                      <a:pt x="250" y="424"/>
                      <a:pt x="250" y="425"/>
                      <a:pt x="249" y="426"/>
                    </a:cubicBezTo>
                    <a:cubicBezTo>
                      <a:pt x="250" y="426"/>
                      <a:pt x="250" y="427"/>
                      <a:pt x="250" y="427"/>
                    </a:cubicBezTo>
                    <a:cubicBezTo>
                      <a:pt x="251" y="426"/>
                      <a:pt x="251" y="426"/>
                      <a:pt x="251" y="426"/>
                    </a:cubicBezTo>
                    <a:cubicBezTo>
                      <a:pt x="249" y="424"/>
                      <a:pt x="254" y="425"/>
                      <a:pt x="253" y="422"/>
                    </a:cubicBezTo>
                    <a:cubicBezTo>
                      <a:pt x="255" y="422"/>
                      <a:pt x="257" y="421"/>
                      <a:pt x="258" y="423"/>
                    </a:cubicBezTo>
                    <a:cubicBezTo>
                      <a:pt x="255" y="424"/>
                      <a:pt x="255" y="424"/>
                      <a:pt x="255" y="424"/>
                    </a:cubicBezTo>
                    <a:cubicBezTo>
                      <a:pt x="256" y="425"/>
                      <a:pt x="256" y="425"/>
                      <a:pt x="256" y="425"/>
                    </a:cubicBezTo>
                    <a:cubicBezTo>
                      <a:pt x="256" y="425"/>
                      <a:pt x="255" y="426"/>
                      <a:pt x="255" y="426"/>
                    </a:cubicBezTo>
                    <a:cubicBezTo>
                      <a:pt x="256" y="426"/>
                      <a:pt x="259" y="427"/>
                      <a:pt x="260" y="427"/>
                    </a:cubicBezTo>
                    <a:cubicBezTo>
                      <a:pt x="262" y="424"/>
                      <a:pt x="265" y="422"/>
                      <a:pt x="263" y="419"/>
                    </a:cubicBezTo>
                    <a:cubicBezTo>
                      <a:pt x="265" y="418"/>
                      <a:pt x="265" y="421"/>
                      <a:pt x="266" y="422"/>
                    </a:cubicBezTo>
                    <a:cubicBezTo>
                      <a:pt x="265" y="422"/>
                      <a:pt x="265" y="422"/>
                      <a:pt x="264" y="422"/>
                    </a:cubicBezTo>
                    <a:cubicBezTo>
                      <a:pt x="268" y="422"/>
                      <a:pt x="268" y="422"/>
                      <a:pt x="268" y="422"/>
                    </a:cubicBezTo>
                    <a:cubicBezTo>
                      <a:pt x="266" y="423"/>
                      <a:pt x="267" y="427"/>
                      <a:pt x="267" y="427"/>
                    </a:cubicBezTo>
                    <a:cubicBezTo>
                      <a:pt x="266" y="427"/>
                      <a:pt x="266" y="427"/>
                      <a:pt x="266" y="427"/>
                    </a:cubicBezTo>
                    <a:cubicBezTo>
                      <a:pt x="266" y="426"/>
                      <a:pt x="264" y="425"/>
                      <a:pt x="266" y="424"/>
                    </a:cubicBezTo>
                    <a:cubicBezTo>
                      <a:pt x="265" y="424"/>
                      <a:pt x="265" y="425"/>
                      <a:pt x="265" y="424"/>
                    </a:cubicBezTo>
                    <a:cubicBezTo>
                      <a:pt x="265" y="426"/>
                      <a:pt x="267" y="428"/>
                      <a:pt x="265" y="429"/>
                    </a:cubicBezTo>
                    <a:cubicBezTo>
                      <a:pt x="266" y="427"/>
                      <a:pt x="269" y="429"/>
                      <a:pt x="270" y="429"/>
                    </a:cubicBezTo>
                    <a:cubicBezTo>
                      <a:pt x="268" y="427"/>
                      <a:pt x="267" y="426"/>
                      <a:pt x="268" y="424"/>
                    </a:cubicBezTo>
                    <a:cubicBezTo>
                      <a:pt x="270" y="422"/>
                      <a:pt x="271" y="426"/>
                      <a:pt x="273" y="425"/>
                    </a:cubicBezTo>
                    <a:cubicBezTo>
                      <a:pt x="274" y="427"/>
                      <a:pt x="271" y="425"/>
                      <a:pt x="271" y="427"/>
                    </a:cubicBezTo>
                    <a:cubicBezTo>
                      <a:pt x="272" y="429"/>
                      <a:pt x="274" y="427"/>
                      <a:pt x="276" y="427"/>
                    </a:cubicBezTo>
                    <a:cubicBezTo>
                      <a:pt x="274" y="425"/>
                      <a:pt x="277" y="424"/>
                      <a:pt x="275" y="422"/>
                    </a:cubicBezTo>
                    <a:cubicBezTo>
                      <a:pt x="276" y="423"/>
                      <a:pt x="278" y="423"/>
                      <a:pt x="278" y="424"/>
                    </a:cubicBezTo>
                    <a:cubicBezTo>
                      <a:pt x="280" y="426"/>
                      <a:pt x="283" y="424"/>
                      <a:pt x="282" y="427"/>
                    </a:cubicBezTo>
                    <a:cubicBezTo>
                      <a:pt x="283" y="426"/>
                      <a:pt x="284" y="428"/>
                      <a:pt x="284" y="428"/>
                    </a:cubicBezTo>
                    <a:cubicBezTo>
                      <a:pt x="284" y="429"/>
                      <a:pt x="284" y="429"/>
                      <a:pt x="284" y="429"/>
                    </a:cubicBezTo>
                    <a:cubicBezTo>
                      <a:pt x="285" y="429"/>
                      <a:pt x="286" y="430"/>
                      <a:pt x="286" y="430"/>
                    </a:cubicBezTo>
                    <a:cubicBezTo>
                      <a:pt x="286" y="430"/>
                      <a:pt x="286" y="430"/>
                      <a:pt x="286" y="429"/>
                    </a:cubicBezTo>
                    <a:cubicBezTo>
                      <a:pt x="287" y="429"/>
                      <a:pt x="288" y="428"/>
                      <a:pt x="288" y="429"/>
                    </a:cubicBezTo>
                    <a:cubicBezTo>
                      <a:pt x="289" y="428"/>
                      <a:pt x="291" y="428"/>
                      <a:pt x="290" y="428"/>
                    </a:cubicBezTo>
                    <a:cubicBezTo>
                      <a:pt x="287" y="427"/>
                      <a:pt x="287" y="427"/>
                      <a:pt x="287" y="427"/>
                    </a:cubicBezTo>
                    <a:cubicBezTo>
                      <a:pt x="287" y="428"/>
                      <a:pt x="287" y="428"/>
                      <a:pt x="287" y="428"/>
                    </a:cubicBezTo>
                    <a:cubicBezTo>
                      <a:pt x="285" y="429"/>
                      <a:pt x="285" y="427"/>
                      <a:pt x="284" y="426"/>
                    </a:cubicBezTo>
                    <a:cubicBezTo>
                      <a:pt x="287" y="422"/>
                      <a:pt x="287" y="422"/>
                      <a:pt x="287" y="422"/>
                    </a:cubicBezTo>
                    <a:cubicBezTo>
                      <a:pt x="288" y="423"/>
                      <a:pt x="288" y="423"/>
                      <a:pt x="288" y="423"/>
                    </a:cubicBezTo>
                    <a:cubicBezTo>
                      <a:pt x="289" y="422"/>
                      <a:pt x="289" y="422"/>
                      <a:pt x="289" y="422"/>
                    </a:cubicBezTo>
                    <a:cubicBezTo>
                      <a:pt x="287" y="422"/>
                      <a:pt x="287" y="422"/>
                      <a:pt x="287" y="422"/>
                    </a:cubicBezTo>
                    <a:cubicBezTo>
                      <a:pt x="289" y="421"/>
                      <a:pt x="293" y="420"/>
                      <a:pt x="294" y="421"/>
                    </a:cubicBezTo>
                    <a:cubicBezTo>
                      <a:pt x="294" y="420"/>
                      <a:pt x="294" y="420"/>
                      <a:pt x="294" y="420"/>
                    </a:cubicBezTo>
                    <a:cubicBezTo>
                      <a:pt x="293" y="420"/>
                      <a:pt x="292" y="420"/>
                      <a:pt x="292" y="420"/>
                    </a:cubicBezTo>
                    <a:cubicBezTo>
                      <a:pt x="293" y="419"/>
                      <a:pt x="293" y="418"/>
                      <a:pt x="294" y="417"/>
                    </a:cubicBezTo>
                    <a:cubicBezTo>
                      <a:pt x="294" y="418"/>
                      <a:pt x="294" y="418"/>
                      <a:pt x="294" y="419"/>
                    </a:cubicBezTo>
                    <a:cubicBezTo>
                      <a:pt x="295" y="419"/>
                      <a:pt x="295" y="419"/>
                      <a:pt x="295" y="419"/>
                    </a:cubicBezTo>
                    <a:cubicBezTo>
                      <a:pt x="297" y="419"/>
                      <a:pt x="297" y="422"/>
                      <a:pt x="296" y="423"/>
                    </a:cubicBezTo>
                    <a:cubicBezTo>
                      <a:pt x="295" y="422"/>
                      <a:pt x="295" y="422"/>
                      <a:pt x="295" y="422"/>
                    </a:cubicBezTo>
                    <a:cubicBezTo>
                      <a:pt x="293" y="421"/>
                      <a:pt x="292" y="423"/>
                      <a:pt x="292" y="424"/>
                    </a:cubicBezTo>
                    <a:cubicBezTo>
                      <a:pt x="291" y="422"/>
                      <a:pt x="291" y="422"/>
                      <a:pt x="291" y="422"/>
                    </a:cubicBezTo>
                    <a:cubicBezTo>
                      <a:pt x="291" y="422"/>
                      <a:pt x="291" y="422"/>
                      <a:pt x="291" y="422"/>
                    </a:cubicBezTo>
                    <a:cubicBezTo>
                      <a:pt x="292" y="423"/>
                      <a:pt x="290" y="424"/>
                      <a:pt x="290" y="424"/>
                    </a:cubicBezTo>
                    <a:cubicBezTo>
                      <a:pt x="292" y="424"/>
                      <a:pt x="293" y="426"/>
                      <a:pt x="295" y="425"/>
                    </a:cubicBezTo>
                    <a:cubicBezTo>
                      <a:pt x="295" y="423"/>
                      <a:pt x="298" y="423"/>
                      <a:pt x="299" y="423"/>
                    </a:cubicBezTo>
                    <a:cubicBezTo>
                      <a:pt x="298" y="422"/>
                      <a:pt x="298" y="422"/>
                      <a:pt x="298" y="422"/>
                    </a:cubicBezTo>
                    <a:cubicBezTo>
                      <a:pt x="301" y="420"/>
                      <a:pt x="301" y="420"/>
                      <a:pt x="301" y="420"/>
                    </a:cubicBezTo>
                    <a:cubicBezTo>
                      <a:pt x="301" y="421"/>
                      <a:pt x="303" y="422"/>
                      <a:pt x="301" y="423"/>
                    </a:cubicBezTo>
                    <a:cubicBezTo>
                      <a:pt x="303" y="422"/>
                      <a:pt x="303" y="420"/>
                      <a:pt x="303" y="420"/>
                    </a:cubicBezTo>
                    <a:cubicBezTo>
                      <a:pt x="304" y="420"/>
                      <a:pt x="305" y="421"/>
                      <a:pt x="306" y="420"/>
                    </a:cubicBezTo>
                    <a:cubicBezTo>
                      <a:pt x="304" y="420"/>
                      <a:pt x="304" y="420"/>
                      <a:pt x="304" y="420"/>
                    </a:cubicBezTo>
                    <a:cubicBezTo>
                      <a:pt x="305" y="418"/>
                      <a:pt x="309" y="419"/>
                      <a:pt x="311" y="419"/>
                    </a:cubicBezTo>
                    <a:cubicBezTo>
                      <a:pt x="309" y="417"/>
                      <a:pt x="309" y="417"/>
                      <a:pt x="309" y="417"/>
                    </a:cubicBezTo>
                    <a:cubicBezTo>
                      <a:pt x="310" y="417"/>
                      <a:pt x="311" y="416"/>
                      <a:pt x="312" y="415"/>
                    </a:cubicBezTo>
                    <a:cubicBezTo>
                      <a:pt x="314" y="414"/>
                      <a:pt x="316" y="413"/>
                      <a:pt x="317" y="415"/>
                    </a:cubicBezTo>
                    <a:cubicBezTo>
                      <a:pt x="317" y="415"/>
                      <a:pt x="317" y="415"/>
                      <a:pt x="317" y="415"/>
                    </a:cubicBezTo>
                    <a:cubicBezTo>
                      <a:pt x="318" y="415"/>
                      <a:pt x="321" y="416"/>
                      <a:pt x="321" y="416"/>
                    </a:cubicBezTo>
                    <a:cubicBezTo>
                      <a:pt x="321" y="414"/>
                      <a:pt x="317" y="416"/>
                      <a:pt x="317" y="413"/>
                    </a:cubicBezTo>
                    <a:cubicBezTo>
                      <a:pt x="317" y="413"/>
                      <a:pt x="318" y="413"/>
                      <a:pt x="319" y="413"/>
                    </a:cubicBezTo>
                    <a:cubicBezTo>
                      <a:pt x="319" y="411"/>
                      <a:pt x="319" y="411"/>
                      <a:pt x="319" y="411"/>
                    </a:cubicBezTo>
                    <a:cubicBezTo>
                      <a:pt x="321" y="411"/>
                      <a:pt x="321" y="411"/>
                      <a:pt x="321" y="411"/>
                    </a:cubicBezTo>
                    <a:cubicBezTo>
                      <a:pt x="322" y="411"/>
                      <a:pt x="322" y="412"/>
                      <a:pt x="322" y="413"/>
                    </a:cubicBezTo>
                    <a:cubicBezTo>
                      <a:pt x="325" y="413"/>
                      <a:pt x="325" y="413"/>
                      <a:pt x="325" y="413"/>
                    </a:cubicBezTo>
                    <a:cubicBezTo>
                      <a:pt x="325" y="409"/>
                      <a:pt x="327" y="414"/>
                      <a:pt x="328" y="412"/>
                    </a:cubicBezTo>
                    <a:cubicBezTo>
                      <a:pt x="328" y="412"/>
                      <a:pt x="328" y="412"/>
                      <a:pt x="328" y="412"/>
                    </a:cubicBezTo>
                    <a:cubicBezTo>
                      <a:pt x="329" y="411"/>
                      <a:pt x="330" y="412"/>
                      <a:pt x="331" y="411"/>
                    </a:cubicBezTo>
                    <a:cubicBezTo>
                      <a:pt x="328" y="410"/>
                      <a:pt x="328" y="410"/>
                      <a:pt x="328" y="410"/>
                    </a:cubicBezTo>
                    <a:cubicBezTo>
                      <a:pt x="330" y="408"/>
                      <a:pt x="331" y="409"/>
                      <a:pt x="332" y="407"/>
                    </a:cubicBezTo>
                    <a:cubicBezTo>
                      <a:pt x="329" y="406"/>
                      <a:pt x="329" y="406"/>
                      <a:pt x="329" y="406"/>
                    </a:cubicBezTo>
                    <a:cubicBezTo>
                      <a:pt x="329" y="406"/>
                      <a:pt x="329" y="406"/>
                      <a:pt x="329" y="406"/>
                    </a:cubicBezTo>
                    <a:cubicBezTo>
                      <a:pt x="329" y="405"/>
                      <a:pt x="329" y="405"/>
                      <a:pt x="330" y="405"/>
                    </a:cubicBezTo>
                    <a:cubicBezTo>
                      <a:pt x="332" y="404"/>
                      <a:pt x="335" y="406"/>
                      <a:pt x="335" y="405"/>
                    </a:cubicBezTo>
                    <a:cubicBezTo>
                      <a:pt x="335" y="405"/>
                      <a:pt x="335" y="405"/>
                      <a:pt x="335" y="405"/>
                    </a:cubicBezTo>
                    <a:cubicBezTo>
                      <a:pt x="338" y="403"/>
                      <a:pt x="337" y="401"/>
                      <a:pt x="341" y="401"/>
                    </a:cubicBezTo>
                    <a:cubicBezTo>
                      <a:pt x="341" y="401"/>
                      <a:pt x="342" y="402"/>
                      <a:pt x="342" y="403"/>
                    </a:cubicBezTo>
                    <a:cubicBezTo>
                      <a:pt x="342" y="403"/>
                      <a:pt x="342" y="402"/>
                      <a:pt x="343" y="402"/>
                    </a:cubicBezTo>
                    <a:cubicBezTo>
                      <a:pt x="341" y="400"/>
                      <a:pt x="341" y="400"/>
                      <a:pt x="341" y="400"/>
                    </a:cubicBezTo>
                    <a:cubicBezTo>
                      <a:pt x="344" y="398"/>
                      <a:pt x="347" y="398"/>
                      <a:pt x="349" y="397"/>
                    </a:cubicBezTo>
                    <a:cubicBezTo>
                      <a:pt x="353" y="399"/>
                      <a:pt x="353" y="399"/>
                      <a:pt x="353" y="399"/>
                    </a:cubicBezTo>
                    <a:cubicBezTo>
                      <a:pt x="354" y="399"/>
                      <a:pt x="350" y="398"/>
                      <a:pt x="352" y="397"/>
                    </a:cubicBezTo>
                    <a:cubicBezTo>
                      <a:pt x="346" y="396"/>
                      <a:pt x="346" y="396"/>
                      <a:pt x="346" y="396"/>
                    </a:cubicBezTo>
                    <a:cubicBezTo>
                      <a:pt x="348" y="394"/>
                      <a:pt x="351" y="396"/>
                      <a:pt x="351" y="393"/>
                    </a:cubicBezTo>
                    <a:cubicBezTo>
                      <a:pt x="350" y="393"/>
                      <a:pt x="350" y="392"/>
                      <a:pt x="349" y="392"/>
                    </a:cubicBezTo>
                    <a:cubicBezTo>
                      <a:pt x="350" y="391"/>
                      <a:pt x="350" y="391"/>
                      <a:pt x="351" y="391"/>
                    </a:cubicBezTo>
                    <a:cubicBezTo>
                      <a:pt x="353" y="391"/>
                      <a:pt x="353" y="393"/>
                      <a:pt x="353" y="395"/>
                    </a:cubicBezTo>
                    <a:cubicBezTo>
                      <a:pt x="354" y="395"/>
                      <a:pt x="354" y="391"/>
                      <a:pt x="355" y="392"/>
                    </a:cubicBezTo>
                    <a:cubicBezTo>
                      <a:pt x="353" y="392"/>
                      <a:pt x="351" y="390"/>
                      <a:pt x="352" y="389"/>
                    </a:cubicBezTo>
                    <a:cubicBezTo>
                      <a:pt x="352" y="388"/>
                      <a:pt x="353" y="388"/>
                      <a:pt x="355" y="388"/>
                    </a:cubicBezTo>
                    <a:cubicBezTo>
                      <a:pt x="355" y="388"/>
                      <a:pt x="356" y="389"/>
                      <a:pt x="355" y="389"/>
                    </a:cubicBezTo>
                    <a:cubicBezTo>
                      <a:pt x="355" y="390"/>
                      <a:pt x="354" y="390"/>
                      <a:pt x="354" y="390"/>
                    </a:cubicBezTo>
                    <a:cubicBezTo>
                      <a:pt x="355" y="391"/>
                      <a:pt x="356" y="390"/>
                      <a:pt x="356" y="390"/>
                    </a:cubicBezTo>
                    <a:cubicBezTo>
                      <a:pt x="355" y="388"/>
                      <a:pt x="355" y="388"/>
                      <a:pt x="355" y="388"/>
                    </a:cubicBezTo>
                    <a:cubicBezTo>
                      <a:pt x="356" y="388"/>
                      <a:pt x="357" y="388"/>
                      <a:pt x="358" y="387"/>
                    </a:cubicBezTo>
                    <a:cubicBezTo>
                      <a:pt x="358" y="389"/>
                      <a:pt x="358" y="389"/>
                      <a:pt x="358" y="389"/>
                    </a:cubicBezTo>
                    <a:cubicBezTo>
                      <a:pt x="363" y="387"/>
                      <a:pt x="363" y="387"/>
                      <a:pt x="363" y="387"/>
                    </a:cubicBezTo>
                    <a:cubicBezTo>
                      <a:pt x="360" y="388"/>
                      <a:pt x="358" y="387"/>
                      <a:pt x="356" y="386"/>
                    </a:cubicBezTo>
                    <a:cubicBezTo>
                      <a:pt x="359" y="384"/>
                      <a:pt x="362" y="387"/>
                      <a:pt x="364" y="384"/>
                    </a:cubicBezTo>
                    <a:cubicBezTo>
                      <a:pt x="365" y="386"/>
                      <a:pt x="365" y="386"/>
                      <a:pt x="365" y="386"/>
                    </a:cubicBezTo>
                    <a:cubicBezTo>
                      <a:pt x="365" y="385"/>
                      <a:pt x="365" y="385"/>
                      <a:pt x="365" y="385"/>
                    </a:cubicBezTo>
                    <a:cubicBezTo>
                      <a:pt x="364" y="384"/>
                      <a:pt x="364" y="384"/>
                      <a:pt x="364" y="384"/>
                    </a:cubicBezTo>
                    <a:cubicBezTo>
                      <a:pt x="364" y="384"/>
                      <a:pt x="364" y="383"/>
                      <a:pt x="365" y="383"/>
                    </a:cubicBezTo>
                    <a:cubicBezTo>
                      <a:pt x="365" y="385"/>
                      <a:pt x="368" y="385"/>
                      <a:pt x="370" y="385"/>
                    </a:cubicBezTo>
                    <a:cubicBezTo>
                      <a:pt x="369" y="385"/>
                      <a:pt x="369" y="385"/>
                      <a:pt x="369" y="385"/>
                    </a:cubicBezTo>
                    <a:cubicBezTo>
                      <a:pt x="370" y="384"/>
                      <a:pt x="370" y="384"/>
                      <a:pt x="370" y="384"/>
                    </a:cubicBezTo>
                    <a:cubicBezTo>
                      <a:pt x="369" y="383"/>
                      <a:pt x="369" y="383"/>
                      <a:pt x="369" y="383"/>
                    </a:cubicBezTo>
                    <a:cubicBezTo>
                      <a:pt x="368" y="384"/>
                      <a:pt x="368" y="384"/>
                      <a:pt x="368" y="384"/>
                    </a:cubicBezTo>
                    <a:cubicBezTo>
                      <a:pt x="367" y="384"/>
                      <a:pt x="367" y="383"/>
                      <a:pt x="366" y="383"/>
                    </a:cubicBezTo>
                    <a:cubicBezTo>
                      <a:pt x="367" y="382"/>
                      <a:pt x="367" y="382"/>
                      <a:pt x="367" y="382"/>
                    </a:cubicBezTo>
                    <a:cubicBezTo>
                      <a:pt x="367" y="382"/>
                      <a:pt x="367" y="382"/>
                      <a:pt x="367" y="382"/>
                    </a:cubicBezTo>
                    <a:cubicBezTo>
                      <a:pt x="365" y="381"/>
                      <a:pt x="365" y="380"/>
                      <a:pt x="366" y="378"/>
                    </a:cubicBezTo>
                    <a:cubicBezTo>
                      <a:pt x="369" y="378"/>
                      <a:pt x="370" y="383"/>
                      <a:pt x="372" y="384"/>
                    </a:cubicBezTo>
                    <a:cubicBezTo>
                      <a:pt x="374" y="384"/>
                      <a:pt x="378" y="387"/>
                      <a:pt x="378" y="383"/>
                    </a:cubicBezTo>
                    <a:cubicBezTo>
                      <a:pt x="376" y="382"/>
                      <a:pt x="374" y="381"/>
                      <a:pt x="372" y="383"/>
                    </a:cubicBezTo>
                    <a:cubicBezTo>
                      <a:pt x="372" y="382"/>
                      <a:pt x="371" y="381"/>
                      <a:pt x="372" y="380"/>
                    </a:cubicBezTo>
                    <a:cubicBezTo>
                      <a:pt x="378" y="380"/>
                      <a:pt x="378" y="380"/>
                      <a:pt x="378" y="380"/>
                    </a:cubicBezTo>
                    <a:cubicBezTo>
                      <a:pt x="379" y="382"/>
                      <a:pt x="381" y="381"/>
                      <a:pt x="382" y="382"/>
                    </a:cubicBezTo>
                    <a:cubicBezTo>
                      <a:pt x="380" y="384"/>
                      <a:pt x="380" y="384"/>
                      <a:pt x="380" y="384"/>
                    </a:cubicBezTo>
                    <a:cubicBezTo>
                      <a:pt x="385" y="382"/>
                      <a:pt x="385" y="382"/>
                      <a:pt x="385" y="382"/>
                    </a:cubicBezTo>
                    <a:cubicBezTo>
                      <a:pt x="382" y="381"/>
                      <a:pt x="382" y="381"/>
                      <a:pt x="382" y="381"/>
                    </a:cubicBezTo>
                    <a:cubicBezTo>
                      <a:pt x="382" y="380"/>
                      <a:pt x="382" y="380"/>
                      <a:pt x="382" y="380"/>
                    </a:cubicBezTo>
                    <a:cubicBezTo>
                      <a:pt x="382" y="379"/>
                      <a:pt x="383" y="380"/>
                      <a:pt x="384" y="380"/>
                    </a:cubicBezTo>
                    <a:cubicBezTo>
                      <a:pt x="382" y="380"/>
                      <a:pt x="381" y="379"/>
                      <a:pt x="379" y="381"/>
                    </a:cubicBezTo>
                    <a:cubicBezTo>
                      <a:pt x="379" y="380"/>
                      <a:pt x="379" y="380"/>
                      <a:pt x="379" y="379"/>
                    </a:cubicBezTo>
                    <a:cubicBezTo>
                      <a:pt x="378" y="381"/>
                      <a:pt x="377" y="378"/>
                      <a:pt x="377" y="376"/>
                    </a:cubicBezTo>
                    <a:cubicBezTo>
                      <a:pt x="378" y="376"/>
                      <a:pt x="380" y="375"/>
                      <a:pt x="380" y="377"/>
                    </a:cubicBezTo>
                    <a:cubicBezTo>
                      <a:pt x="381" y="377"/>
                      <a:pt x="380" y="378"/>
                      <a:pt x="380" y="378"/>
                    </a:cubicBezTo>
                    <a:cubicBezTo>
                      <a:pt x="380" y="378"/>
                      <a:pt x="379" y="377"/>
                      <a:pt x="379" y="377"/>
                    </a:cubicBezTo>
                    <a:cubicBezTo>
                      <a:pt x="381" y="378"/>
                      <a:pt x="381" y="378"/>
                      <a:pt x="381" y="378"/>
                    </a:cubicBezTo>
                    <a:cubicBezTo>
                      <a:pt x="381" y="375"/>
                      <a:pt x="378" y="375"/>
                      <a:pt x="376" y="374"/>
                    </a:cubicBezTo>
                    <a:cubicBezTo>
                      <a:pt x="377" y="374"/>
                      <a:pt x="377" y="374"/>
                      <a:pt x="377" y="374"/>
                    </a:cubicBezTo>
                    <a:cubicBezTo>
                      <a:pt x="375" y="371"/>
                      <a:pt x="370" y="370"/>
                      <a:pt x="373" y="367"/>
                    </a:cubicBezTo>
                    <a:cubicBezTo>
                      <a:pt x="371" y="368"/>
                      <a:pt x="369" y="369"/>
                      <a:pt x="368" y="367"/>
                    </a:cubicBezTo>
                    <a:cubicBezTo>
                      <a:pt x="370" y="366"/>
                      <a:pt x="370" y="366"/>
                      <a:pt x="370" y="366"/>
                    </a:cubicBezTo>
                    <a:cubicBezTo>
                      <a:pt x="372" y="366"/>
                      <a:pt x="377" y="364"/>
                      <a:pt x="377" y="365"/>
                    </a:cubicBezTo>
                    <a:cubicBezTo>
                      <a:pt x="377" y="365"/>
                      <a:pt x="377" y="365"/>
                      <a:pt x="377" y="365"/>
                    </a:cubicBezTo>
                    <a:cubicBezTo>
                      <a:pt x="378" y="363"/>
                      <a:pt x="378" y="363"/>
                      <a:pt x="378" y="363"/>
                    </a:cubicBezTo>
                    <a:cubicBezTo>
                      <a:pt x="379" y="365"/>
                      <a:pt x="379" y="365"/>
                      <a:pt x="379" y="365"/>
                    </a:cubicBezTo>
                    <a:cubicBezTo>
                      <a:pt x="380" y="366"/>
                      <a:pt x="378" y="367"/>
                      <a:pt x="379" y="368"/>
                    </a:cubicBezTo>
                    <a:cubicBezTo>
                      <a:pt x="381" y="365"/>
                      <a:pt x="381" y="365"/>
                      <a:pt x="381" y="365"/>
                    </a:cubicBezTo>
                    <a:cubicBezTo>
                      <a:pt x="380" y="364"/>
                      <a:pt x="377" y="363"/>
                      <a:pt x="378" y="362"/>
                    </a:cubicBezTo>
                    <a:cubicBezTo>
                      <a:pt x="378" y="362"/>
                      <a:pt x="379" y="361"/>
                      <a:pt x="379" y="361"/>
                    </a:cubicBezTo>
                    <a:cubicBezTo>
                      <a:pt x="380" y="362"/>
                      <a:pt x="380" y="362"/>
                      <a:pt x="380" y="362"/>
                    </a:cubicBezTo>
                    <a:cubicBezTo>
                      <a:pt x="382" y="362"/>
                      <a:pt x="383" y="361"/>
                      <a:pt x="383" y="360"/>
                    </a:cubicBezTo>
                    <a:cubicBezTo>
                      <a:pt x="380" y="361"/>
                      <a:pt x="380" y="361"/>
                      <a:pt x="380" y="361"/>
                    </a:cubicBezTo>
                    <a:cubicBezTo>
                      <a:pt x="378" y="362"/>
                      <a:pt x="380" y="358"/>
                      <a:pt x="379" y="358"/>
                    </a:cubicBezTo>
                    <a:cubicBezTo>
                      <a:pt x="380" y="356"/>
                      <a:pt x="380" y="356"/>
                      <a:pt x="380" y="356"/>
                    </a:cubicBezTo>
                    <a:cubicBezTo>
                      <a:pt x="383" y="356"/>
                      <a:pt x="383" y="359"/>
                      <a:pt x="385" y="359"/>
                    </a:cubicBezTo>
                    <a:cubicBezTo>
                      <a:pt x="386" y="358"/>
                      <a:pt x="384" y="353"/>
                      <a:pt x="387" y="353"/>
                    </a:cubicBezTo>
                    <a:cubicBezTo>
                      <a:pt x="386" y="353"/>
                      <a:pt x="386" y="352"/>
                      <a:pt x="385" y="353"/>
                    </a:cubicBezTo>
                    <a:cubicBezTo>
                      <a:pt x="382" y="352"/>
                      <a:pt x="386" y="352"/>
                      <a:pt x="385" y="350"/>
                    </a:cubicBezTo>
                    <a:cubicBezTo>
                      <a:pt x="387" y="351"/>
                      <a:pt x="389" y="352"/>
                      <a:pt x="390" y="350"/>
                    </a:cubicBezTo>
                    <a:cubicBezTo>
                      <a:pt x="390" y="350"/>
                      <a:pt x="389" y="351"/>
                      <a:pt x="389" y="350"/>
                    </a:cubicBezTo>
                    <a:cubicBezTo>
                      <a:pt x="389" y="349"/>
                      <a:pt x="391" y="349"/>
                      <a:pt x="391" y="349"/>
                    </a:cubicBezTo>
                    <a:cubicBezTo>
                      <a:pt x="391" y="350"/>
                      <a:pt x="391" y="350"/>
                      <a:pt x="391" y="350"/>
                    </a:cubicBezTo>
                    <a:cubicBezTo>
                      <a:pt x="392" y="350"/>
                      <a:pt x="392" y="350"/>
                      <a:pt x="392" y="350"/>
                    </a:cubicBezTo>
                    <a:cubicBezTo>
                      <a:pt x="392" y="349"/>
                      <a:pt x="392" y="349"/>
                      <a:pt x="392" y="349"/>
                    </a:cubicBezTo>
                    <a:cubicBezTo>
                      <a:pt x="392" y="349"/>
                      <a:pt x="391" y="348"/>
                      <a:pt x="391" y="348"/>
                    </a:cubicBezTo>
                    <a:cubicBezTo>
                      <a:pt x="392" y="347"/>
                      <a:pt x="393" y="346"/>
                      <a:pt x="393" y="348"/>
                    </a:cubicBezTo>
                    <a:cubicBezTo>
                      <a:pt x="394" y="347"/>
                      <a:pt x="394" y="347"/>
                      <a:pt x="394" y="347"/>
                    </a:cubicBezTo>
                    <a:cubicBezTo>
                      <a:pt x="395" y="346"/>
                      <a:pt x="396" y="347"/>
                      <a:pt x="397" y="348"/>
                    </a:cubicBezTo>
                    <a:cubicBezTo>
                      <a:pt x="396" y="345"/>
                      <a:pt x="399" y="344"/>
                      <a:pt x="400" y="343"/>
                    </a:cubicBezTo>
                    <a:cubicBezTo>
                      <a:pt x="400" y="342"/>
                      <a:pt x="400" y="341"/>
                      <a:pt x="401" y="341"/>
                    </a:cubicBezTo>
                    <a:cubicBezTo>
                      <a:pt x="403" y="342"/>
                      <a:pt x="406" y="340"/>
                      <a:pt x="407" y="339"/>
                    </a:cubicBezTo>
                    <a:cubicBezTo>
                      <a:pt x="407" y="340"/>
                      <a:pt x="406" y="339"/>
                      <a:pt x="406" y="338"/>
                    </a:cubicBezTo>
                    <a:cubicBezTo>
                      <a:pt x="406" y="338"/>
                      <a:pt x="407" y="337"/>
                      <a:pt x="408" y="338"/>
                    </a:cubicBezTo>
                    <a:cubicBezTo>
                      <a:pt x="409" y="336"/>
                      <a:pt x="411" y="338"/>
                      <a:pt x="411" y="339"/>
                    </a:cubicBezTo>
                    <a:cubicBezTo>
                      <a:pt x="410" y="335"/>
                      <a:pt x="410" y="335"/>
                      <a:pt x="410" y="335"/>
                    </a:cubicBezTo>
                    <a:cubicBezTo>
                      <a:pt x="411" y="334"/>
                      <a:pt x="411" y="335"/>
                      <a:pt x="412" y="336"/>
                    </a:cubicBezTo>
                    <a:cubicBezTo>
                      <a:pt x="411" y="333"/>
                      <a:pt x="411" y="333"/>
                      <a:pt x="411" y="333"/>
                    </a:cubicBezTo>
                    <a:cubicBezTo>
                      <a:pt x="412" y="333"/>
                      <a:pt x="412" y="333"/>
                      <a:pt x="412" y="333"/>
                    </a:cubicBezTo>
                    <a:cubicBezTo>
                      <a:pt x="410" y="332"/>
                      <a:pt x="410" y="332"/>
                      <a:pt x="410" y="332"/>
                    </a:cubicBezTo>
                    <a:cubicBezTo>
                      <a:pt x="411" y="331"/>
                      <a:pt x="411" y="329"/>
                      <a:pt x="413" y="329"/>
                    </a:cubicBezTo>
                    <a:cubicBezTo>
                      <a:pt x="413" y="330"/>
                      <a:pt x="414" y="330"/>
                      <a:pt x="414" y="330"/>
                    </a:cubicBezTo>
                    <a:cubicBezTo>
                      <a:pt x="413" y="331"/>
                      <a:pt x="413" y="331"/>
                      <a:pt x="412" y="331"/>
                    </a:cubicBezTo>
                    <a:cubicBezTo>
                      <a:pt x="414" y="332"/>
                      <a:pt x="414" y="332"/>
                      <a:pt x="414" y="332"/>
                    </a:cubicBezTo>
                    <a:cubicBezTo>
                      <a:pt x="415" y="331"/>
                      <a:pt x="415" y="331"/>
                      <a:pt x="415" y="331"/>
                    </a:cubicBezTo>
                    <a:cubicBezTo>
                      <a:pt x="416" y="333"/>
                      <a:pt x="416" y="333"/>
                      <a:pt x="416" y="333"/>
                    </a:cubicBezTo>
                    <a:cubicBezTo>
                      <a:pt x="418" y="331"/>
                      <a:pt x="416" y="328"/>
                      <a:pt x="415" y="327"/>
                    </a:cubicBezTo>
                    <a:cubicBezTo>
                      <a:pt x="420" y="329"/>
                      <a:pt x="422" y="325"/>
                      <a:pt x="427" y="323"/>
                    </a:cubicBezTo>
                    <a:cubicBezTo>
                      <a:pt x="426" y="321"/>
                      <a:pt x="426" y="320"/>
                      <a:pt x="425" y="320"/>
                    </a:cubicBezTo>
                    <a:cubicBezTo>
                      <a:pt x="423" y="321"/>
                      <a:pt x="421" y="325"/>
                      <a:pt x="418" y="324"/>
                    </a:cubicBezTo>
                    <a:cubicBezTo>
                      <a:pt x="418" y="324"/>
                      <a:pt x="418" y="323"/>
                      <a:pt x="418" y="323"/>
                    </a:cubicBezTo>
                    <a:cubicBezTo>
                      <a:pt x="417" y="324"/>
                      <a:pt x="417" y="322"/>
                      <a:pt x="416" y="322"/>
                    </a:cubicBezTo>
                    <a:cubicBezTo>
                      <a:pt x="417" y="322"/>
                      <a:pt x="418" y="319"/>
                      <a:pt x="420" y="319"/>
                    </a:cubicBezTo>
                    <a:cubicBezTo>
                      <a:pt x="419" y="318"/>
                      <a:pt x="419" y="318"/>
                      <a:pt x="419" y="318"/>
                    </a:cubicBezTo>
                    <a:cubicBezTo>
                      <a:pt x="421" y="317"/>
                      <a:pt x="423" y="319"/>
                      <a:pt x="424" y="319"/>
                    </a:cubicBezTo>
                    <a:cubicBezTo>
                      <a:pt x="423" y="318"/>
                      <a:pt x="426" y="316"/>
                      <a:pt x="427" y="317"/>
                    </a:cubicBezTo>
                    <a:cubicBezTo>
                      <a:pt x="426" y="317"/>
                      <a:pt x="425" y="316"/>
                      <a:pt x="425" y="314"/>
                    </a:cubicBezTo>
                    <a:cubicBezTo>
                      <a:pt x="425" y="313"/>
                      <a:pt x="427" y="312"/>
                      <a:pt x="428" y="312"/>
                    </a:cubicBezTo>
                    <a:cubicBezTo>
                      <a:pt x="429" y="313"/>
                      <a:pt x="428" y="315"/>
                      <a:pt x="427" y="315"/>
                    </a:cubicBezTo>
                    <a:cubicBezTo>
                      <a:pt x="428" y="315"/>
                      <a:pt x="429" y="316"/>
                      <a:pt x="430" y="316"/>
                    </a:cubicBezTo>
                    <a:cubicBezTo>
                      <a:pt x="429" y="314"/>
                      <a:pt x="429" y="314"/>
                      <a:pt x="429" y="314"/>
                    </a:cubicBezTo>
                    <a:cubicBezTo>
                      <a:pt x="430" y="313"/>
                      <a:pt x="431" y="315"/>
                      <a:pt x="432" y="314"/>
                    </a:cubicBezTo>
                    <a:cubicBezTo>
                      <a:pt x="431" y="314"/>
                      <a:pt x="431" y="314"/>
                      <a:pt x="431" y="314"/>
                    </a:cubicBezTo>
                    <a:cubicBezTo>
                      <a:pt x="431" y="311"/>
                      <a:pt x="433" y="310"/>
                      <a:pt x="434" y="309"/>
                    </a:cubicBezTo>
                    <a:cubicBezTo>
                      <a:pt x="436" y="311"/>
                      <a:pt x="436" y="311"/>
                      <a:pt x="436" y="311"/>
                    </a:cubicBezTo>
                    <a:cubicBezTo>
                      <a:pt x="436" y="311"/>
                      <a:pt x="436" y="308"/>
                      <a:pt x="434" y="309"/>
                    </a:cubicBezTo>
                    <a:cubicBezTo>
                      <a:pt x="436" y="307"/>
                      <a:pt x="434" y="305"/>
                      <a:pt x="437" y="307"/>
                    </a:cubicBezTo>
                    <a:cubicBezTo>
                      <a:pt x="439" y="305"/>
                      <a:pt x="437" y="305"/>
                      <a:pt x="435" y="304"/>
                    </a:cubicBezTo>
                    <a:cubicBezTo>
                      <a:pt x="435" y="304"/>
                      <a:pt x="435" y="305"/>
                      <a:pt x="434" y="304"/>
                    </a:cubicBezTo>
                    <a:cubicBezTo>
                      <a:pt x="434" y="304"/>
                      <a:pt x="434" y="304"/>
                      <a:pt x="434" y="303"/>
                    </a:cubicBezTo>
                    <a:cubicBezTo>
                      <a:pt x="430" y="304"/>
                      <a:pt x="433" y="299"/>
                      <a:pt x="428" y="299"/>
                    </a:cubicBezTo>
                    <a:cubicBezTo>
                      <a:pt x="430" y="298"/>
                      <a:pt x="430" y="298"/>
                      <a:pt x="430" y="298"/>
                    </a:cubicBezTo>
                    <a:cubicBezTo>
                      <a:pt x="431" y="299"/>
                      <a:pt x="434" y="299"/>
                      <a:pt x="433" y="301"/>
                    </a:cubicBezTo>
                    <a:cubicBezTo>
                      <a:pt x="440" y="301"/>
                      <a:pt x="440" y="301"/>
                      <a:pt x="440" y="301"/>
                    </a:cubicBezTo>
                    <a:cubicBezTo>
                      <a:pt x="440" y="299"/>
                      <a:pt x="443" y="297"/>
                      <a:pt x="444" y="299"/>
                    </a:cubicBezTo>
                    <a:cubicBezTo>
                      <a:pt x="445" y="298"/>
                      <a:pt x="444" y="297"/>
                      <a:pt x="443" y="296"/>
                    </a:cubicBezTo>
                    <a:cubicBezTo>
                      <a:pt x="446" y="294"/>
                      <a:pt x="446" y="294"/>
                      <a:pt x="446" y="294"/>
                    </a:cubicBezTo>
                    <a:cubicBezTo>
                      <a:pt x="446" y="294"/>
                      <a:pt x="445" y="294"/>
                      <a:pt x="445" y="294"/>
                    </a:cubicBezTo>
                    <a:cubicBezTo>
                      <a:pt x="447" y="292"/>
                      <a:pt x="444" y="290"/>
                      <a:pt x="446" y="289"/>
                    </a:cubicBezTo>
                    <a:cubicBezTo>
                      <a:pt x="446" y="289"/>
                      <a:pt x="445" y="289"/>
                      <a:pt x="445" y="288"/>
                    </a:cubicBezTo>
                    <a:cubicBezTo>
                      <a:pt x="443" y="287"/>
                      <a:pt x="444" y="286"/>
                      <a:pt x="445" y="285"/>
                    </a:cubicBezTo>
                    <a:cubicBezTo>
                      <a:pt x="448" y="285"/>
                      <a:pt x="445" y="282"/>
                      <a:pt x="447" y="282"/>
                    </a:cubicBezTo>
                    <a:cubicBezTo>
                      <a:pt x="447" y="283"/>
                      <a:pt x="448" y="283"/>
                      <a:pt x="448" y="283"/>
                    </a:cubicBezTo>
                    <a:cubicBezTo>
                      <a:pt x="449" y="283"/>
                      <a:pt x="450" y="281"/>
                      <a:pt x="451" y="282"/>
                    </a:cubicBezTo>
                    <a:cubicBezTo>
                      <a:pt x="447" y="277"/>
                      <a:pt x="457" y="279"/>
                      <a:pt x="455" y="275"/>
                    </a:cubicBezTo>
                    <a:cubicBezTo>
                      <a:pt x="459" y="275"/>
                      <a:pt x="455" y="272"/>
                      <a:pt x="458" y="273"/>
                    </a:cubicBezTo>
                    <a:cubicBezTo>
                      <a:pt x="457" y="269"/>
                      <a:pt x="457" y="269"/>
                      <a:pt x="457" y="269"/>
                    </a:cubicBezTo>
                    <a:cubicBezTo>
                      <a:pt x="459" y="266"/>
                      <a:pt x="463" y="265"/>
                      <a:pt x="459" y="261"/>
                    </a:cubicBezTo>
                    <a:cubicBezTo>
                      <a:pt x="460" y="259"/>
                      <a:pt x="462" y="260"/>
                      <a:pt x="461" y="258"/>
                    </a:cubicBezTo>
                    <a:lnTo>
                      <a:pt x="460" y="259"/>
                    </a:lnTo>
                    <a:close/>
                    <a:moveTo>
                      <a:pt x="384" y="72"/>
                    </a:moveTo>
                    <a:cubicBezTo>
                      <a:pt x="385" y="73"/>
                      <a:pt x="385" y="73"/>
                      <a:pt x="385" y="73"/>
                    </a:cubicBezTo>
                    <a:cubicBezTo>
                      <a:pt x="383" y="74"/>
                      <a:pt x="383" y="74"/>
                      <a:pt x="383" y="74"/>
                    </a:cubicBezTo>
                    <a:lnTo>
                      <a:pt x="384" y="72"/>
                    </a:lnTo>
                    <a:close/>
                    <a:moveTo>
                      <a:pt x="12" y="156"/>
                    </a:moveTo>
                    <a:cubicBezTo>
                      <a:pt x="11" y="156"/>
                      <a:pt x="10" y="156"/>
                      <a:pt x="10" y="155"/>
                    </a:cubicBezTo>
                    <a:cubicBezTo>
                      <a:pt x="12" y="154"/>
                      <a:pt x="12" y="154"/>
                      <a:pt x="12" y="154"/>
                    </a:cubicBezTo>
                    <a:lnTo>
                      <a:pt x="12" y="156"/>
                    </a:lnTo>
                    <a:close/>
                    <a:moveTo>
                      <a:pt x="10" y="149"/>
                    </a:moveTo>
                    <a:cubicBezTo>
                      <a:pt x="12" y="149"/>
                      <a:pt x="12" y="149"/>
                      <a:pt x="12" y="149"/>
                    </a:cubicBezTo>
                    <a:cubicBezTo>
                      <a:pt x="12" y="150"/>
                      <a:pt x="12" y="150"/>
                      <a:pt x="12" y="150"/>
                    </a:cubicBezTo>
                    <a:lnTo>
                      <a:pt x="10" y="149"/>
                    </a:lnTo>
                    <a:close/>
                    <a:moveTo>
                      <a:pt x="11" y="146"/>
                    </a:moveTo>
                    <a:cubicBezTo>
                      <a:pt x="11" y="144"/>
                      <a:pt x="11" y="144"/>
                      <a:pt x="11" y="144"/>
                    </a:cubicBezTo>
                    <a:cubicBezTo>
                      <a:pt x="11" y="145"/>
                      <a:pt x="12" y="145"/>
                      <a:pt x="13" y="145"/>
                    </a:cubicBezTo>
                    <a:lnTo>
                      <a:pt x="11" y="146"/>
                    </a:lnTo>
                    <a:close/>
                    <a:moveTo>
                      <a:pt x="61" y="82"/>
                    </a:moveTo>
                    <a:cubicBezTo>
                      <a:pt x="61" y="82"/>
                      <a:pt x="61" y="82"/>
                      <a:pt x="61" y="82"/>
                    </a:cubicBezTo>
                    <a:cubicBezTo>
                      <a:pt x="60" y="81"/>
                      <a:pt x="60" y="81"/>
                      <a:pt x="60" y="81"/>
                    </a:cubicBezTo>
                    <a:lnTo>
                      <a:pt x="61" y="82"/>
                    </a:lnTo>
                    <a:close/>
                    <a:moveTo>
                      <a:pt x="56" y="78"/>
                    </a:moveTo>
                    <a:cubicBezTo>
                      <a:pt x="57" y="78"/>
                      <a:pt x="57" y="78"/>
                      <a:pt x="57" y="78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6" y="79"/>
                      <a:pt x="56" y="79"/>
                      <a:pt x="56" y="79"/>
                    </a:cubicBezTo>
                    <a:lnTo>
                      <a:pt x="56" y="78"/>
                    </a:lnTo>
                    <a:close/>
                    <a:moveTo>
                      <a:pt x="55" y="85"/>
                    </a:moveTo>
                    <a:cubicBezTo>
                      <a:pt x="56" y="85"/>
                      <a:pt x="56" y="84"/>
                      <a:pt x="56" y="84"/>
                    </a:cubicBezTo>
                    <a:cubicBezTo>
                      <a:pt x="56" y="82"/>
                      <a:pt x="55" y="82"/>
                      <a:pt x="54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54" y="82"/>
                      <a:pt x="54" y="82"/>
                      <a:pt x="55" y="81"/>
                    </a:cubicBezTo>
                    <a:cubicBezTo>
                      <a:pt x="54" y="81"/>
                      <a:pt x="56" y="83"/>
                      <a:pt x="57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7" y="84"/>
                      <a:pt x="57" y="84"/>
                      <a:pt x="57" y="84"/>
                    </a:cubicBezTo>
                    <a:cubicBezTo>
                      <a:pt x="56" y="83"/>
                      <a:pt x="56" y="85"/>
                      <a:pt x="55" y="85"/>
                    </a:cubicBezTo>
                    <a:close/>
                    <a:moveTo>
                      <a:pt x="56" y="87"/>
                    </a:moveTo>
                    <a:cubicBezTo>
                      <a:pt x="56" y="88"/>
                      <a:pt x="55" y="88"/>
                      <a:pt x="56" y="87"/>
                    </a:cubicBezTo>
                    <a:cubicBezTo>
                      <a:pt x="56" y="87"/>
                      <a:pt x="56" y="87"/>
                      <a:pt x="56" y="87"/>
                    </a:cubicBezTo>
                    <a:cubicBezTo>
                      <a:pt x="56" y="87"/>
                      <a:pt x="56" y="87"/>
                      <a:pt x="55" y="87"/>
                    </a:cubicBezTo>
                    <a:cubicBezTo>
                      <a:pt x="58" y="86"/>
                      <a:pt x="60" y="84"/>
                      <a:pt x="62" y="86"/>
                    </a:cubicBezTo>
                    <a:lnTo>
                      <a:pt x="56" y="87"/>
                    </a:lnTo>
                    <a:close/>
                    <a:moveTo>
                      <a:pt x="63" y="86"/>
                    </a:moveTo>
                    <a:cubicBezTo>
                      <a:pt x="64" y="86"/>
                      <a:pt x="64" y="86"/>
                      <a:pt x="64" y="86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5" y="84"/>
                      <a:pt x="65" y="84"/>
                      <a:pt x="65" y="84"/>
                    </a:cubicBezTo>
                    <a:cubicBezTo>
                      <a:pt x="64" y="84"/>
                      <a:pt x="65" y="85"/>
                      <a:pt x="65" y="86"/>
                    </a:cubicBezTo>
                    <a:lnTo>
                      <a:pt x="63" y="86"/>
                    </a:lnTo>
                    <a:close/>
                    <a:moveTo>
                      <a:pt x="4" y="192"/>
                    </a:moveTo>
                    <a:cubicBezTo>
                      <a:pt x="3" y="192"/>
                      <a:pt x="3" y="192"/>
                      <a:pt x="3" y="192"/>
                    </a:cubicBezTo>
                    <a:cubicBezTo>
                      <a:pt x="4" y="192"/>
                      <a:pt x="4" y="190"/>
                      <a:pt x="5" y="190"/>
                    </a:cubicBezTo>
                    <a:cubicBezTo>
                      <a:pt x="6" y="191"/>
                      <a:pt x="5" y="192"/>
                      <a:pt x="4" y="192"/>
                    </a:cubicBezTo>
                    <a:close/>
                    <a:moveTo>
                      <a:pt x="27" y="286"/>
                    </a:moveTo>
                    <a:cubicBezTo>
                      <a:pt x="27" y="285"/>
                      <a:pt x="27" y="285"/>
                      <a:pt x="27" y="285"/>
                    </a:cubicBezTo>
                    <a:cubicBezTo>
                      <a:pt x="28" y="286"/>
                      <a:pt x="28" y="286"/>
                      <a:pt x="28" y="286"/>
                    </a:cubicBezTo>
                    <a:lnTo>
                      <a:pt x="27" y="286"/>
                    </a:lnTo>
                    <a:close/>
                    <a:moveTo>
                      <a:pt x="46" y="314"/>
                    </a:moveTo>
                    <a:cubicBezTo>
                      <a:pt x="46" y="313"/>
                      <a:pt x="46" y="313"/>
                      <a:pt x="46" y="313"/>
                    </a:cubicBezTo>
                    <a:cubicBezTo>
                      <a:pt x="46" y="313"/>
                      <a:pt x="47" y="313"/>
                      <a:pt x="48" y="314"/>
                    </a:cubicBezTo>
                    <a:lnTo>
                      <a:pt x="46" y="314"/>
                    </a:lnTo>
                    <a:close/>
                    <a:moveTo>
                      <a:pt x="47" y="316"/>
                    </a:moveTo>
                    <a:cubicBezTo>
                      <a:pt x="49" y="314"/>
                      <a:pt x="49" y="314"/>
                      <a:pt x="49" y="314"/>
                    </a:cubicBezTo>
                    <a:cubicBezTo>
                      <a:pt x="51" y="315"/>
                      <a:pt x="51" y="315"/>
                      <a:pt x="51" y="315"/>
                    </a:cubicBezTo>
                    <a:cubicBezTo>
                      <a:pt x="49" y="315"/>
                      <a:pt x="48" y="318"/>
                      <a:pt x="47" y="316"/>
                    </a:cubicBezTo>
                    <a:close/>
                    <a:moveTo>
                      <a:pt x="60" y="313"/>
                    </a:moveTo>
                    <a:cubicBezTo>
                      <a:pt x="60" y="313"/>
                      <a:pt x="59" y="313"/>
                      <a:pt x="59" y="314"/>
                    </a:cubicBezTo>
                    <a:cubicBezTo>
                      <a:pt x="58" y="314"/>
                      <a:pt x="58" y="314"/>
                      <a:pt x="58" y="314"/>
                    </a:cubicBezTo>
                    <a:cubicBezTo>
                      <a:pt x="58" y="313"/>
                      <a:pt x="59" y="313"/>
                      <a:pt x="60" y="313"/>
                    </a:cubicBezTo>
                    <a:close/>
                    <a:moveTo>
                      <a:pt x="54" y="128"/>
                    </a:moveTo>
                    <a:cubicBezTo>
                      <a:pt x="55" y="129"/>
                      <a:pt x="54" y="129"/>
                      <a:pt x="53" y="130"/>
                    </a:cubicBezTo>
                    <a:cubicBezTo>
                      <a:pt x="53" y="130"/>
                      <a:pt x="53" y="129"/>
                      <a:pt x="52" y="129"/>
                    </a:cubicBezTo>
                    <a:cubicBezTo>
                      <a:pt x="53" y="129"/>
                      <a:pt x="53" y="128"/>
                      <a:pt x="54" y="128"/>
                    </a:cubicBezTo>
                    <a:close/>
                    <a:moveTo>
                      <a:pt x="41" y="288"/>
                    </a:moveTo>
                    <a:cubicBezTo>
                      <a:pt x="39" y="289"/>
                      <a:pt x="39" y="289"/>
                      <a:pt x="39" y="289"/>
                    </a:cubicBezTo>
                    <a:cubicBezTo>
                      <a:pt x="39" y="288"/>
                      <a:pt x="40" y="286"/>
                      <a:pt x="41" y="288"/>
                    </a:cubicBezTo>
                    <a:close/>
                    <a:moveTo>
                      <a:pt x="38" y="247"/>
                    </a:moveTo>
                    <a:cubicBezTo>
                      <a:pt x="35" y="248"/>
                      <a:pt x="35" y="248"/>
                      <a:pt x="35" y="248"/>
                    </a:cubicBezTo>
                    <a:cubicBezTo>
                      <a:pt x="37" y="247"/>
                      <a:pt x="37" y="247"/>
                      <a:pt x="37" y="247"/>
                    </a:cubicBezTo>
                    <a:lnTo>
                      <a:pt x="38" y="247"/>
                    </a:lnTo>
                    <a:close/>
                    <a:moveTo>
                      <a:pt x="32" y="240"/>
                    </a:moveTo>
                    <a:cubicBezTo>
                      <a:pt x="32" y="240"/>
                      <a:pt x="32" y="240"/>
                      <a:pt x="32" y="240"/>
                    </a:cubicBezTo>
                    <a:cubicBezTo>
                      <a:pt x="31" y="239"/>
                      <a:pt x="31" y="239"/>
                      <a:pt x="31" y="239"/>
                    </a:cubicBezTo>
                    <a:cubicBezTo>
                      <a:pt x="32" y="239"/>
                      <a:pt x="32" y="240"/>
                      <a:pt x="32" y="240"/>
                    </a:cubicBezTo>
                    <a:cubicBezTo>
                      <a:pt x="33" y="240"/>
                      <a:pt x="35" y="239"/>
                      <a:pt x="35" y="239"/>
                    </a:cubicBezTo>
                    <a:cubicBezTo>
                      <a:pt x="34" y="240"/>
                      <a:pt x="33" y="240"/>
                      <a:pt x="32" y="240"/>
                    </a:cubicBezTo>
                    <a:close/>
                    <a:moveTo>
                      <a:pt x="35" y="208"/>
                    </a:moveTo>
                    <a:cubicBezTo>
                      <a:pt x="36" y="208"/>
                      <a:pt x="36" y="208"/>
                      <a:pt x="36" y="208"/>
                    </a:cubicBezTo>
                    <a:cubicBezTo>
                      <a:pt x="35" y="208"/>
                      <a:pt x="35" y="208"/>
                      <a:pt x="35" y="208"/>
                    </a:cubicBezTo>
                    <a:cubicBezTo>
                      <a:pt x="35" y="207"/>
                      <a:pt x="33" y="206"/>
                      <a:pt x="33" y="205"/>
                    </a:cubicBezTo>
                    <a:lnTo>
                      <a:pt x="35" y="208"/>
                    </a:lnTo>
                    <a:close/>
                    <a:moveTo>
                      <a:pt x="34" y="230"/>
                    </a:moveTo>
                    <a:cubicBezTo>
                      <a:pt x="34" y="230"/>
                      <a:pt x="34" y="230"/>
                      <a:pt x="34" y="230"/>
                    </a:cubicBezTo>
                    <a:cubicBezTo>
                      <a:pt x="31" y="230"/>
                      <a:pt x="31" y="230"/>
                      <a:pt x="31" y="230"/>
                    </a:cubicBezTo>
                    <a:cubicBezTo>
                      <a:pt x="31" y="230"/>
                      <a:pt x="33" y="228"/>
                      <a:pt x="34" y="230"/>
                    </a:cubicBezTo>
                    <a:close/>
                    <a:moveTo>
                      <a:pt x="21" y="186"/>
                    </a:moveTo>
                    <a:cubicBezTo>
                      <a:pt x="23" y="187"/>
                      <a:pt x="23" y="187"/>
                      <a:pt x="23" y="187"/>
                    </a:cubicBezTo>
                    <a:cubicBezTo>
                      <a:pt x="23" y="188"/>
                      <a:pt x="20" y="186"/>
                      <a:pt x="20" y="188"/>
                    </a:cubicBezTo>
                    <a:cubicBezTo>
                      <a:pt x="20" y="189"/>
                      <a:pt x="20" y="189"/>
                      <a:pt x="20" y="189"/>
                    </a:cubicBezTo>
                    <a:cubicBezTo>
                      <a:pt x="18" y="189"/>
                      <a:pt x="20" y="187"/>
                      <a:pt x="21" y="186"/>
                    </a:cubicBezTo>
                    <a:close/>
                    <a:moveTo>
                      <a:pt x="10" y="181"/>
                    </a:moveTo>
                    <a:cubicBezTo>
                      <a:pt x="10" y="181"/>
                      <a:pt x="10" y="181"/>
                      <a:pt x="10" y="181"/>
                    </a:cubicBezTo>
                    <a:cubicBezTo>
                      <a:pt x="10" y="181"/>
                      <a:pt x="10" y="181"/>
                      <a:pt x="10" y="181"/>
                    </a:cubicBezTo>
                    <a:cubicBezTo>
                      <a:pt x="8" y="182"/>
                      <a:pt x="8" y="182"/>
                      <a:pt x="8" y="182"/>
                    </a:cubicBezTo>
                    <a:cubicBezTo>
                      <a:pt x="7" y="182"/>
                      <a:pt x="7" y="182"/>
                      <a:pt x="7" y="182"/>
                    </a:cubicBezTo>
                    <a:cubicBezTo>
                      <a:pt x="8" y="180"/>
                      <a:pt x="9" y="182"/>
                      <a:pt x="10" y="181"/>
                    </a:cubicBezTo>
                    <a:close/>
                    <a:moveTo>
                      <a:pt x="7" y="188"/>
                    </a:moveTo>
                    <a:cubicBezTo>
                      <a:pt x="7" y="185"/>
                      <a:pt x="7" y="185"/>
                      <a:pt x="7" y="185"/>
                    </a:cubicBezTo>
                    <a:cubicBezTo>
                      <a:pt x="9" y="188"/>
                      <a:pt x="10" y="188"/>
                      <a:pt x="13" y="187"/>
                    </a:cubicBezTo>
                    <a:cubicBezTo>
                      <a:pt x="13" y="189"/>
                      <a:pt x="10" y="189"/>
                      <a:pt x="11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8" y="194"/>
                      <a:pt x="8" y="194"/>
                      <a:pt x="8" y="194"/>
                    </a:cubicBezTo>
                    <a:cubicBezTo>
                      <a:pt x="7" y="192"/>
                      <a:pt x="8" y="189"/>
                      <a:pt x="6" y="188"/>
                    </a:cubicBezTo>
                    <a:lnTo>
                      <a:pt x="7" y="188"/>
                    </a:lnTo>
                    <a:close/>
                    <a:moveTo>
                      <a:pt x="6" y="196"/>
                    </a:moveTo>
                    <a:cubicBezTo>
                      <a:pt x="7" y="197"/>
                      <a:pt x="7" y="197"/>
                      <a:pt x="7" y="197"/>
                    </a:cubicBezTo>
                    <a:cubicBezTo>
                      <a:pt x="7" y="197"/>
                      <a:pt x="7" y="196"/>
                      <a:pt x="8" y="196"/>
                    </a:cubicBezTo>
                    <a:cubicBezTo>
                      <a:pt x="9" y="197"/>
                      <a:pt x="9" y="197"/>
                      <a:pt x="9" y="197"/>
                    </a:cubicBezTo>
                    <a:cubicBezTo>
                      <a:pt x="8" y="198"/>
                      <a:pt x="8" y="198"/>
                      <a:pt x="8" y="199"/>
                    </a:cubicBezTo>
                    <a:cubicBezTo>
                      <a:pt x="5" y="198"/>
                      <a:pt x="7" y="199"/>
                      <a:pt x="6" y="196"/>
                    </a:cubicBezTo>
                    <a:close/>
                    <a:moveTo>
                      <a:pt x="11" y="206"/>
                    </a:moveTo>
                    <a:cubicBezTo>
                      <a:pt x="10" y="206"/>
                      <a:pt x="10" y="205"/>
                      <a:pt x="10" y="204"/>
                    </a:cubicBezTo>
                    <a:cubicBezTo>
                      <a:pt x="8" y="202"/>
                      <a:pt x="5" y="201"/>
                      <a:pt x="9" y="200"/>
                    </a:cubicBezTo>
                    <a:cubicBezTo>
                      <a:pt x="9" y="201"/>
                      <a:pt x="9" y="201"/>
                      <a:pt x="9" y="201"/>
                    </a:cubicBezTo>
                    <a:cubicBezTo>
                      <a:pt x="9" y="200"/>
                      <a:pt x="9" y="200"/>
                      <a:pt x="9" y="200"/>
                    </a:cubicBezTo>
                    <a:cubicBezTo>
                      <a:pt x="9" y="202"/>
                      <a:pt x="9" y="203"/>
                      <a:pt x="10" y="204"/>
                    </a:cubicBezTo>
                    <a:cubicBezTo>
                      <a:pt x="10" y="205"/>
                      <a:pt x="11" y="205"/>
                      <a:pt x="11" y="206"/>
                    </a:cubicBezTo>
                    <a:close/>
                    <a:moveTo>
                      <a:pt x="11" y="195"/>
                    </a:moveTo>
                    <a:cubicBezTo>
                      <a:pt x="12" y="194"/>
                      <a:pt x="12" y="194"/>
                      <a:pt x="12" y="194"/>
                    </a:cubicBezTo>
                    <a:cubicBezTo>
                      <a:pt x="13" y="195"/>
                      <a:pt x="13" y="195"/>
                      <a:pt x="13" y="195"/>
                    </a:cubicBezTo>
                    <a:lnTo>
                      <a:pt x="11" y="195"/>
                    </a:lnTo>
                    <a:close/>
                    <a:moveTo>
                      <a:pt x="12" y="218"/>
                    </a:moveTo>
                    <a:cubicBezTo>
                      <a:pt x="13" y="217"/>
                      <a:pt x="13" y="217"/>
                      <a:pt x="13" y="217"/>
                    </a:cubicBezTo>
                    <a:cubicBezTo>
                      <a:pt x="14" y="219"/>
                      <a:pt x="17" y="220"/>
                      <a:pt x="18" y="223"/>
                    </a:cubicBezTo>
                    <a:cubicBezTo>
                      <a:pt x="15" y="223"/>
                      <a:pt x="16" y="218"/>
                      <a:pt x="12" y="218"/>
                    </a:cubicBezTo>
                    <a:close/>
                    <a:moveTo>
                      <a:pt x="21" y="232"/>
                    </a:moveTo>
                    <a:cubicBezTo>
                      <a:pt x="21" y="232"/>
                      <a:pt x="21" y="232"/>
                      <a:pt x="21" y="232"/>
                    </a:cubicBezTo>
                    <a:cubicBezTo>
                      <a:pt x="21" y="233"/>
                      <a:pt x="21" y="233"/>
                      <a:pt x="21" y="232"/>
                    </a:cubicBezTo>
                    <a:cubicBezTo>
                      <a:pt x="21" y="232"/>
                      <a:pt x="21" y="231"/>
                      <a:pt x="20" y="231"/>
                    </a:cubicBezTo>
                    <a:cubicBezTo>
                      <a:pt x="20" y="231"/>
                      <a:pt x="20" y="231"/>
                      <a:pt x="20" y="231"/>
                    </a:cubicBezTo>
                    <a:cubicBezTo>
                      <a:pt x="20" y="230"/>
                      <a:pt x="20" y="230"/>
                      <a:pt x="20" y="230"/>
                    </a:cubicBezTo>
                    <a:cubicBezTo>
                      <a:pt x="20" y="230"/>
                      <a:pt x="20" y="230"/>
                      <a:pt x="20" y="230"/>
                    </a:cubicBezTo>
                    <a:cubicBezTo>
                      <a:pt x="20" y="231"/>
                      <a:pt x="21" y="231"/>
                      <a:pt x="21" y="231"/>
                    </a:cubicBezTo>
                    <a:lnTo>
                      <a:pt x="21" y="232"/>
                    </a:lnTo>
                    <a:close/>
                    <a:moveTo>
                      <a:pt x="24" y="249"/>
                    </a:moveTo>
                    <a:cubicBezTo>
                      <a:pt x="23" y="248"/>
                      <a:pt x="23" y="248"/>
                      <a:pt x="23" y="248"/>
                    </a:cubicBezTo>
                    <a:cubicBezTo>
                      <a:pt x="24" y="248"/>
                      <a:pt x="24" y="248"/>
                      <a:pt x="24" y="248"/>
                    </a:cubicBezTo>
                    <a:cubicBezTo>
                      <a:pt x="24" y="249"/>
                      <a:pt x="24" y="249"/>
                      <a:pt x="24" y="249"/>
                    </a:cubicBezTo>
                    <a:close/>
                    <a:moveTo>
                      <a:pt x="22" y="230"/>
                    </a:moveTo>
                    <a:cubicBezTo>
                      <a:pt x="22" y="228"/>
                      <a:pt x="21" y="225"/>
                      <a:pt x="20" y="222"/>
                    </a:cubicBezTo>
                    <a:cubicBezTo>
                      <a:pt x="18" y="220"/>
                      <a:pt x="23" y="218"/>
                      <a:pt x="20" y="215"/>
                    </a:cubicBezTo>
                    <a:cubicBezTo>
                      <a:pt x="19" y="216"/>
                      <a:pt x="19" y="216"/>
                      <a:pt x="19" y="216"/>
                    </a:cubicBezTo>
                    <a:cubicBezTo>
                      <a:pt x="18" y="215"/>
                      <a:pt x="21" y="213"/>
                      <a:pt x="18" y="212"/>
                    </a:cubicBezTo>
                    <a:cubicBezTo>
                      <a:pt x="20" y="211"/>
                      <a:pt x="20" y="211"/>
                      <a:pt x="20" y="211"/>
                    </a:cubicBezTo>
                    <a:cubicBezTo>
                      <a:pt x="18" y="208"/>
                      <a:pt x="18" y="208"/>
                      <a:pt x="18" y="208"/>
                    </a:cubicBezTo>
                    <a:cubicBezTo>
                      <a:pt x="20" y="208"/>
                      <a:pt x="20" y="208"/>
                      <a:pt x="20" y="208"/>
                    </a:cubicBezTo>
                    <a:cubicBezTo>
                      <a:pt x="20" y="207"/>
                      <a:pt x="20" y="205"/>
                      <a:pt x="18" y="204"/>
                    </a:cubicBezTo>
                    <a:cubicBezTo>
                      <a:pt x="19" y="200"/>
                      <a:pt x="19" y="200"/>
                      <a:pt x="19" y="200"/>
                    </a:cubicBezTo>
                    <a:cubicBezTo>
                      <a:pt x="21" y="199"/>
                      <a:pt x="23" y="205"/>
                      <a:pt x="26" y="201"/>
                    </a:cubicBezTo>
                    <a:cubicBezTo>
                      <a:pt x="28" y="202"/>
                      <a:pt x="26" y="206"/>
                      <a:pt x="30" y="207"/>
                    </a:cubicBezTo>
                    <a:cubicBezTo>
                      <a:pt x="31" y="211"/>
                      <a:pt x="31" y="211"/>
                      <a:pt x="31" y="211"/>
                    </a:cubicBezTo>
                    <a:cubicBezTo>
                      <a:pt x="28" y="209"/>
                      <a:pt x="28" y="214"/>
                      <a:pt x="29" y="216"/>
                    </a:cubicBezTo>
                    <a:cubicBezTo>
                      <a:pt x="31" y="217"/>
                      <a:pt x="31" y="217"/>
                      <a:pt x="31" y="217"/>
                    </a:cubicBezTo>
                    <a:cubicBezTo>
                      <a:pt x="28" y="218"/>
                      <a:pt x="28" y="218"/>
                      <a:pt x="28" y="218"/>
                    </a:cubicBezTo>
                    <a:cubicBezTo>
                      <a:pt x="30" y="219"/>
                      <a:pt x="30" y="219"/>
                      <a:pt x="30" y="219"/>
                    </a:cubicBezTo>
                    <a:cubicBezTo>
                      <a:pt x="27" y="221"/>
                      <a:pt x="27" y="221"/>
                      <a:pt x="27" y="221"/>
                    </a:cubicBezTo>
                    <a:cubicBezTo>
                      <a:pt x="28" y="222"/>
                      <a:pt x="31" y="222"/>
                      <a:pt x="32" y="223"/>
                    </a:cubicBezTo>
                    <a:cubicBezTo>
                      <a:pt x="30" y="223"/>
                      <a:pt x="30" y="225"/>
                      <a:pt x="29" y="225"/>
                    </a:cubicBezTo>
                    <a:cubicBezTo>
                      <a:pt x="29" y="224"/>
                      <a:pt x="28" y="224"/>
                      <a:pt x="27" y="224"/>
                    </a:cubicBezTo>
                    <a:cubicBezTo>
                      <a:pt x="25" y="226"/>
                      <a:pt x="28" y="225"/>
                      <a:pt x="28" y="226"/>
                    </a:cubicBezTo>
                    <a:cubicBezTo>
                      <a:pt x="27" y="226"/>
                      <a:pt x="26" y="226"/>
                      <a:pt x="26" y="225"/>
                    </a:cubicBezTo>
                    <a:cubicBezTo>
                      <a:pt x="24" y="230"/>
                      <a:pt x="29" y="225"/>
                      <a:pt x="30" y="229"/>
                    </a:cubicBezTo>
                    <a:cubicBezTo>
                      <a:pt x="29" y="228"/>
                      <a:pt x="28" y="230"/>
                      <a:pt x="27" y="229"/>
                    </a:cubicBezTo>
                    <a:cubicBezTo>
                      <a:pt x="27" y="231"/>
                      <a:pt x="27" y="231"/>
                      <a:pt x="27" y="231"/>
                    </a:cubicBezTo>
                    <a:cubicBezTo>
                      <a:pt x="26" y="231"/>
                      <a:pt x="26" y="231"/>
                      <a:pt x="26" y="232"/>
                    </a:cubicBezTo>
                    <a:cubicBezTo>
                      <a:pt x="27" y="235"/>
                      <a:pt x="31" y="232"/>
                      <a:pt x="32" y="234"/>
                    </a:cubicBezTo>
                    <a:cubicBezTo>
                      <a:pt x="30" y="236"/>
                      <a:pt x="29" y="236"/>
                      <a:pt x="27" y="236"/>
                    </a:cubicBezTo>
                    <a:cubicBezTo>
                      <a:pt x="23" y="236"/>
                      <a:pt x="24" y="232"/>
                      <a:pt x="22" y="230"/>
                    </a:cubicBezTo>
                    <a:close/>
                    <a:moveTo>
                      <a:pt x="28" y="252"/>
                    </a:moveTo>
                    <a:cubicBezTo>
                      <a:pt x="27" y="252"/>
                      <a:pt x="27" y="252"/>
                      <a:pt x="27" y="252"/>
                    </a:cubicBezTo>
                    <a:cubicBezTo>
                      <a:pt x="27" y="251"/>
                      <a:pt x="27" y="251"/>
                      <a:pt x="27" y="251"/>
                    </a:cubicBezTo>
                    <a:cubicBezTo>
                      <a:pt x="29" y="251"/>
                      <a:pt x="29" y="251"/>
                      <a:pt x="29" y="251"/>
                    </a:cubicBezTo>
                    <a:cubicBezTo>
                      <a:pt x="29" y="251"/>
                      <a:pt x="28" y="251"/>
                      <a:pt x="28" y="252"/>
                    </a:cubicBezTo>
                    <a:close/>
                    <a:moveTo>
                      <a:pt x="28" y="246"/>
                    </a:moveTo>
                    <a:cubicBezTo>
                      <a:pt x="28" y="245"/>
                      <a:pt x="28" y="245"/>
                      <a:pt x="28" y="245"/>
                    </a:cubicBezTo>
                    <a:cubicBezTo>
                      <a:pt x="29" y="245"/>
                      <a:pt x="29" y="245"/>
                      <a:pt x="29" y="245"/>
                    </a:cubicBezTo>
                    <a:cubicBezTo>
                      <a:pt x="29" y="246"/>
                      <a:pt x="29" y="246"/>
                      <a:pt x="29" y="246"/>
                    </a:cubicBezTo>
                    <a:lnTo>
                      <a:pt x="28" y="246"/>
                    </a:lnTo>
                    <a:close/>
                    <a:moveTo>
                      <a:pt x="27" y="274"/>
                    </a:moveTo>
                    <a:cubicBezTo>
                      <a:pt x="26" y="273"/>
                      <a:pt x="26" y="273"/>
                      <a:pt x="26" y="273"/>
                    </a:cubicBezTo>
                    <a:cubicBezTo>
                      <a:pt x="27" y="274"/>
                      <a:pt x="27" y="274"/>
                      <a:pt x="27" y="274"/>
                    </a:cubicBezTo>
                    <a:close/>
                    <a:moveTo>
                      <a:pt x="30" y="279"/>
                    </a:moveTo>
                    <a:cubicBezTo>
                      <a:pt x="29" y="278"/>
                      <a:pt x="31" y="277"/>
                      <a:pt x="29" y="276"/>
                    </a:cubicBezTo>
                    <a:cubicBezTo>
                      <a:pt x="30" y="276"/>
                      <a:pt x="30" y="275"/>
                      <a:pt x="31" y="275"/>
                    </a:cubicBezTo>
                    <a:cubicBezTo>
                      <a:pt x="30" y="274"/>
                      <a:pt x="29" y="274"/>
                      <a:pt x="28" y="274"/>
                    </a:cubicBezTo>
                    <a:cubicBezTo>
                      <a:pt x="28" y="272"/>
                      <a:pt x="24" y="271"/>
                      <a:pt x="24" y="268"/>
                    </a:cubicBezTo>
                    <a:cubicBezTo>
                      <a:pt x="26" y="268"/>
                      <a:pt x="28" y="270"/>
                      <a:pt x="29" y="270"/>
                    </a:cubicBezTo>
                    <a:cubicBezTo>
                      <a:pt x="31" y="269"/>
                      <a:pt x="31" y="269"/>
                      <a:pt x="31" y="269"/>
                    </a:cubicBezTo>
                    <a:cubicBezTo>
                      <a:pt x="30" y="270"/>
                      <a:pt x="30" y="270"/>
                      <a:pt x="29" y="270"/>
                    </a:cubicBezTo>
                    <a:cubicBezTo>
                      <a:pt x="29" y="270"/>
                      <a:pt x="29" y="270"/>
                      <a:pt x="29" y="270"/>
                    </a:cubicBezTo>
                    <a:cubicBezTo>
                      <a:pt x="31" y="273"/>
                      <a:pt x="31" y="273"/>
                      <a:pt x="31" y="273"/>
                    </a:cubicBezTo>
                    <a:cubicBezTo>
                      <a:pt x="31" y="274"/>
                      <a:pt x="31" y="274"/>
                      <a:pt x="31" y="274"/>
                    </a:cubicBezTo>
                    <a:cubicBezTo>
                      <a:pt x="34" y="272"/>
                      <a:pt x="34" y="277"/>
                      <a:pt x="37" y="274"/>
                    </a:cubicBezTo>
                    <a:cubicBezTo>
                      <a:pt x="37" y="275"/>
                      <a:pt x="35" y="277"/>
                      <a:pt x="38" y="278"/>
                    </a:cubicBezTo>
                    <a:cubicBezTo>
                      <a:pt x="37" y="278"/>
                      <a:pt x="37" y="278"/>
                      <a:pt x="37" y="278"/>
                    </a:cubicBezTo>
                    <a:cubicBezTo>
                      <a:pt x="38" y="279"/>
                      <a:pt x="39" y="279"/>
                      <a:pt x="40" y="279"/>
                    </a:cubicBezTo>
                    <a:cubicBezTo>
                      <a:pt x="39" y="280"/>
                      <a:pt x="39" y="280"/>
                      <a:pt x="39" y="280"/>
                    </a:cubicBezTo>
                    <a:cubicBezTo>
                      <a:pt x="37" y="279"/>
                      <a:pt x="37" y="279"/>
                      <a:pt x="37" y="279"/>
                    </a:cubicBezTo>
                    <a:cubicBezTo>
                      <a:pt x="36" y="280"/>
                      <a:pt x="36" y="280"/>
                      <a:pt x="36" y="280"/>
                    </a:cubicBezTo>
                    <a:cubicBezTo>
                      <a:pt x="34" y="279"/>
                      <a:pt x="33" y="280"/>
                      <a:pt x="30" y="279"/>
                    </a:cubicBezTo>
                    <a:close/>
                    <a:moveTo>
                      <a:pt x="33" y="290"/>
                    </a:moveTo>
                    <a:cubicBezTo>
                      <a:pt x="33" y="288"/>
                      <a:pt x="33" y="288"/>
                      <a:pt x="33" y="288"/>
                    </a:cubicBezTo>
                    <a:cubicBezTo>
                      <a:pt x="33" y="288"/>
                      <a:pt x="34" y="288"/>
                      <a:pt x="34" y="288"/>
                    </a:cubicBezTo>
                    <a:cubicBezTo>
                      <a:pt x="34" y="289"/>
                      <a:pt x="34" y="290"/>
                      <a:pt x="33" y="290"/>
                    </a:cubicBezTo>
                    <a:close/>
                    <a:moveTo>
                      <a:pt x="35" y="282"/>
                    </a:moveTo>
                    <a:cubicBezTo>
                      <a:pt x="38" y="281"/>
                      <a:pt x="38" y="281"/>
                      <a:pt x="38" y="281"/>
                    </a:cubicBezTo>
                    <a:cubicBezTo>
                      <a:pt x="38" y="282"/>
                      <a:pt x="38" y="283"/>
                      <a:pt x="39" y="283"/>
                    </a:cubicBezTo>
                    <a:cubicBezTo>
                      <a:pt x="39" y="284"/>
                      <a:pt x="37" y="284"/>
                      <a:pt x="36" y="283"/>
                    </a:cubicBezTo>
                    <a:lnTo>
                      <a:pt x="35" y="282"/>
                    </a:lnTo>
                    <a:close/>
                    <a:moveTo>
                      <a:pt x="37" y="292"/>
                    </a:moveTo>
                    <a:cubicBezTo>
                      <a:pt x="38" y="292"/>
                      <a:pt x="38" y="291"/>
                      <a:pt x="39" y="291"/>
                    </a:cubicBezTo>
                    <a:cubicBezTo>
                      <a:pt x="37" y="293"/>
                      <a:pt x="37" y="293"/>
                      <a:pt x="37" y="293"/>
                    </a:cubicBezTo>
                    <a:cubicBezTo>
                      <a:pt x="36" y="291"/>
                      <a:pt x="36" y="291"/>
                      <a:pt x="36" y="291"/>
                    </a:cubicBezTo>
                    <a:lnTo>
                      <a:pt x="37" y="292"/>
                    </a:lnTo>
                    <a:close/>
                    <a:moveTo>
                      <a:pt x="37" y="299"/>
                    </a:moveTo>
                    <a:cubicBezTo>
                      <a:pt x="38" y="299"/>
                      <a:pt x="39" y="299"/>
                      <a:pt x="40" y="299"/>
                    </a:cubicBezTo>
                    <a:cubicBezTo>
                      <a:pt x="40" y="300"/>
                      <a:pt x="37" y="300"/>
                      <a:pt x="37" y="299"/>
                    </a:cubicBezTo>
                    <a:close/>
                    <a:moveTo>
                      <a:pt x="39" y="302"/>
                    </a:moveTo>
                    <a:cubicBezTo>
                      <a:pt x="39" y="302"/>
                      <a:pt x="39" y="302"/>
                      <a:pt x="39" y="302"/>
                    </a:cubicBezTo>
                    <a:cubicBezTo>
                      <a:pt x="38" y="301"/>
                      <a:pt x="41" y="299"/>
                      <a:pt x="42" y="301"/>
                    </a:cubicBezTo>
                    <a:cubicBezTo>
                      <a:pt x="41" y="301"/>
                      <a:pt x="40" y="300"/>
                      <a:pt x="39" y="302"/>
                    </a:cubicBezTo>
                    <a:close/>
                    <a:moveTo>
                      <a:pt x="42" y="295"/>
                    </a:moveTo>
                    <a:cubicBezTo>
                      <a:pt x="43" y="294"/>
                      <a:pt x="41" y="290"/>
                      <a:pt x="44" y="292"/>
                    </a:cubicBezTo>
                    <a:cubicBezTo>
                      <a:pt x="44" y="293"/>
                      <a:pt x="42" y="294"/>
                      <a:pt x="43" y="295"/>
                    </a:cubicBezTo>
                    <a:lnTo>
                      <a:pt x="42" y="295"/>
                    </a:lnTo>
                    <a:close/>
                    <a:moveTo>
                      <a:pt x="44" y="304"/>
                    </a:moveTo>
                    <a:cubicBezTo>
                      <a:pt x="45" y="304"/>
                      <a:pt x="47" y="306"/>
                      <a:pt x="48" y="306"/>
                    </a:cubicBezTo>
                    <a:cubicBezTo>
                      <a:pt x="46" y="307"/>
                      <a:pt x="44" y="306"/>
                      <a:pt x="44" y="304"/>
                    </a:cubicBezTo>
                    <a:close/>
                    <a:moveTo>
                      <a:pt x="43" y="302"/>
                    </a:moveTo>
                    <a:cubicBezTo>
                      <a:pt x="43" y="301"/>
                      <a:pt x="43" y="301"/>
                      <a:pt x="43" y="301"/>
                    </a:cubicBezTo>
                    <a:cubicBezTo>
                      <a:pt x="49" y="302"/>
                      <a:pt x="49" y="302"/>
                      <a:pt x="49" y="302"/>
                    </a:cubicBezTo>
                    <a:lnTo>
                      <a:pt x="43" y="302"/>
                    </a:lnTo>
                    <a:close/>
                    <a:moveTo>
                      <a:pt x="50" y="305"/>
                    </a:moveTo>
                    <a:cubicBezTo>
                      <a:pt x="50" y="305"/>
                      <a:pt x="51" y="305"/>
                      <a:pt x="51" y="306"/>
                    </a:cubicBezTo>
                    <a:cubicBezTo>
                      <a:pt x="50" y="307"/>
                      <a:pt x="50" y="306"/>
                      <a:pt x="50" y="305"/>
                    </a:cubicBezTo>
                    <a:close/>
                    <a:moveTo>
                      <a:pt x="52" y="309"/>
                    </a:moveTo>
                    <a:cubicBezTo>
                      <a:pt x="54" y="308"/>
                      <a:pt x="56" y="310"/>
                      <a:pt x="56" y="311"/>
                    </a:cubicBezTo>
                    <a:cubicBezTo>
                      <a:pt x="55" y="310"/>
                      <a:pt x="55" y="310"/>
                      <a:pt x="55" y="310"/>
                    </a:cubicBezTo>
                    <a:cubicBezTo>
                      <a:pt x="54" y="311"/>
                      <a:pt x="54" y="311"/>
                      <a:pt x="54" y="311"/>
                    </a:cubicBezTo>
                    <a:cubicBezTo>
                      <a:pt x="55" y="312"/>
                      <a:pt x="56" y="311"/>
                      <a:pt x="56" y="313"/>
                    </a:cubicBezTo>
                    <a:cubicBezTo>
                      <a:pt x="55" y="313"/>
                      <a:pt x="55" y="313"/>
                      <a:pt x="54" y="313"/>
                    </a:cubicBezTo>
                    <a:cubicBezTo>
                      <a:pt x="54" y="311"/>
                      <a:pt x="50" y="311"/>
                      <a:pt x="52" y="309"/>
                    </a:cubicBezTo>
                    <a:close/>
                    <a:moveTo>
                      <a:pt x="54" y="317"/>
                    </a:moveTo>
                    <a:cubicBezTo>
                      <a:pt x="54" y="315"/>
                      <a:pt x="53" y="317"/>
                      <a:pt x="52" y="316"/>
                    </a:cubicBezTo>
                    <a:cubicBezTo>
                      <a:pt x="53" y="315"/>
                      <a:pt x="53" y="315"/>
                      <a:pt x="54" y="315"/>
                    </a:cubicBezTo>
                    <a:cubicBezTo>
                      <a:pt x="54" y="315"/>
                      <a:pt x="54" y="315"/>
                      <a:pt x="55" y="315"/>
                    </a:cubicBezTo>
                    <a:cubicBezTo>
                      <a:pt x="55" y="315"/>
                      <a:pt x="55" y="315"/>
                      <a:pt x="56" y="314"/>
                    </a:cubicBezTo>
                    <a:cubicBezTo>
                      <a:pt x="56" y="316"/>
                      <a:pt x="55" y="315"/>
                      <a:pt x="55" y="315"/>
                    </a:cubicBezTo>
                    <a:cubicBezTo>
                      <a:pt x="54" y="315"/>
                      <a:pt x="54" y="315"/>
                      <a:pt x="54" y="315"/>
                    </a:cubicBezTo>
                    <a:cubicBezTo>
                      <a:pt x="53" y="315"/>
                      <a:pt x="53" y="315"/>
                      <a:pt x="53" y="315"/>
                    </a:cubicBezTo>
                    <a:cubicBezTo>
                      <a:pt x="54" y="316"/>
                      <a:pt x="57" y="318"/>
                      <a:pt x="57" y="315"/>
                    </a:cubicBezTo>
                    <a:cubicBezTo>
                      <a:pt x="57" y="317"/>
                      <a:pt x="56" y="319"/>
                      <a:pt x="54" y="317"/>
                    </a:cubicBezTo>
                    <a:close/>
                    <a:moveTo>
                      <a:pt x="62" y="320"/>
                    </a:moveTo>
                    <a:cubicBezTo>
                      <a:pt x="62" y="320"/>
                      <a:pt x="57" y="321"/>
                      <a:pt x="57" y="319"/>
                    </a:cubicBezTo>
                    <a:cubicBezTo>
                      <a:pt x="58" y="320"/>
                      <a:pt x="60" y="319"/>
                      <a:pt x="61" y="317"/>
                    </a:cubicBezTo>
                    <a:cubicBezTo>
                      <a:pt x="61" y="318"/>
                      <a:pt x="62" y="318"/>
                      <a:pt x="62" y="319"/>
                    </a:cubicBezTo>
                    <a:cubicBezTo>
                      <a:pt x="61" y="320"/>
                      <a:pt x="61" y="320"/>
                      <a:pt x="61" y="320"/>
                    </a:cubicBezTo>
                    <a:lnTo>
                      <a:pt x="62" y="320"/>
                    </a:lnTo>
                    <a:close/>
                    <a:moveTo>
                      <a:pt x="82" y="76"/>
                    </a:moveTo>
                    <a:cubicBezTo>
                      <a:pt x="83" y="77"/>
                      <a:pt x="83" y="77"/>
                      <a:pt x="83" y="77"/>
                    </a:cubicBezTo>
                    <a:cubicBezTo>
                      <a:pt x="81" y="77"/>
                      <a:pt x="81" y="77"/>
                      <a:pt x="81" y="77"/>
                    </a:cubicBezTo>
                    <a:lnTo>
                      <a:pt x="82" y="76"/>
                    </a:lnTo>
                    <a:close/>
                    <a:moveTo>
                      <a:pt x="81" y="82"/>
                    </a:moveTo>
                    <a:cubicBezTo>
                      <a:pt x="80" y="81"/>
                      <a:pt x="80" y="81"/>
                      <a:pt x="79" y="80"/>
                    </a:cubicBezTo>
                    <a:cubicBezTo>
                      <a:pt x="80" y="80"/>
                      <a:pt x="82" y="80"/>
                      <a:pt x="81" y="82"/>
                    </a:cubicBezTo>
                    <a:close/>
                    <a:moveTo>
                      <a:pt x="68" y="70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0"/>
                      <a:pt x="69" y="70"/>
                      <a:pt x="69" y="70"/>
                    </a:cubicBezTo>
                    <a:cubicBezTo>
                      <a:pt x="70" y="70"/>
                      <a:pt x="72" y="70"/>
                      <a:pt x="73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1" y="70"/>
                      <a:pt x="70" y="73"/>
                      <a:pt x="68" y="70"/>
                    </a:cubicBezTo>
                    <a:close/>
                    <a:moveTo>
                      <a:pt x="63" y="325"/>
                    </a:moveTo>
                    <a:cubicBezTo>
                      <a:pt x="65" y="324"/>
                      <a:pt x="65" y="324"/>
                      <a:pt x="65" y="324"/>
                    </a:cubicBezTo>
                    <a:cubicBezTo>
                      <a:pt x="65" y="326"/>
                      <a:pt x="65" y="326"/>
                      <a:pt x="65" y="326"/>
                    </a:cubicBezTo>
                    <a:cubicBezTo>
                      <a:pt x="64" y="326"/>
                      <a:pt x="64" y="326"/>
                      <a:pt x="63" y="326"/>
                    </a:cubicBezTo>
                    <a:cubicBezTo>
                      <a:pt x="63" y="327"/>
                      <a:pt x="63" y="327"/>
                      <a:pt x="63" y="327"/>
                    </a:cubicBezTo>
                    <a:cubicBezTo>
                      <a:pt x="63" y="327"/>
                      <a:pt x="63" y="326"/>
                      <a:pt x="63" y="326"/>
                    </a:cubicBezTo>
                    <a:cubicBezTo>
                      <a:pt x="64" y="326"/>
                      <a:pt x="63" y="325"/>
                      <a:pt x="63" y="325"/>
                    </a:cubicBezTo>
                    <a:close/>
                    <a:moveTo>
                      <a:pt x="58" y="331"/>
                    </a:moveTo>
                    <a:cubicBezTo>
                      <a:pt x="58" y="330"/>
                      <a:pt x="59" y="330"/>
                      <a:pt x="59" y="330"/>
                    </a:cubicBezTo>
                    <a:cubicBezTo>
                      <a:pt x="59" y="329"/>
                      <a:pt x="58" y="327"/>
                      <a:pt x="57" y="326"/>
                    </a:cubicBezTo>
                    <a:cubicBezTo>
                      <a:pt x="58" y="326"/>
                      <a:pt x="59" y="326"/>
                      <a:pt x="60" y="327"/>
                    </a:cubicBezTo>
                    <a:cubicBezTo>
                      <a:pt x="59" y="328"/>
                      <a:pt x="59" y="328"/>
                      <a:pt x="59" y="328"/>
                    </a:cubicBezTo>
                    <a:cubicBezTo>
                      <a:pt x="60" y="330"/>
                      <a:pt x="62" y="328"/>
                      <a:pt x="63" y="328"/>
                    </a:cubicBezTo>
                    <a:cubicBezTo>
                      <a:pt x="63" y="330"/>
                      <a:pt x="64" y="329"/>
                      <a:pt x="65" y="330"/>
                    </a:cubicBezTo>
                    <a:cubicBezTo>
                      <a:pt x="63" y="332"/>
                      <a:pt x="61" y="328"/>
                      <a:pt x="59" y="330"/>
                    </a:cubicBezTo>
                    <a:cubicBezTo>
                      <a:pt x="59" y="330"/>
                      <a:pt x="59" y="331"/>
                      <a:pt x="58" y="331"/>
                    </a:cubicBezTo>
                    <a:close/>
                    <a:moveTo>
                      <a:pt x="60" y="332"/>
                    </a:moveTo>
                    <a:cubicBezTo>
                      <a:pt x="61" y="332"/>
                      <a:pt x="61" y="332"/>
                      <a:pt x="61" y="332"/>
                    </a:cubicBezTo>
                    <a:cubicBezTo>
                      <a:pt x="60" y="331"/>
                      <a:pt x="60" y="331"/>
                      <a:pt x="60" y="331"/>
                    </a:cubicBezTo>
                    <a:cubicBezTo>
                      <a:pt x="61" y="331"/>
                      <a:pt x="61" y="331"/>
                      <a:pt x="61" y="331"/>
                    </a:cubicBezTo>
                    <a:cubicBezTo>
                      <a:pt x="62" y="330"/>
                      <a:pt x="63" y="335"/>
                      <a:pt x="65" y="332"/>
                    </a:cubicBezTo>
                    <a:cubicBezTo>
                      <a:pt x="67" y="332"/>
                      <a:pt x="67" y="332"/>
                      <a:pt x="67" y="332"/>
                    </a:cubicBezTo>
                    <a:cubicBezTo>
                      <a:pt x="65" y="335"/>
                      <a:pt x="61" y="333"/>
                      <a:pt x="60" y="332"/>
                    </a:cubicBezTo>
                    <a:close/>
                    <a:moveTo>
                      <a:pt x="67" y="327"/>
                    </a:moveTo>
                    <a:cubicBezTo>
                      <a:pt x="68" y="326"/>
                      <a:pt x="68" y="326"/>
                      <a:pt x="68" y="326"/>
                    </a:cubicBezTo>
                    <a:cubicBezTo>
                      <a:pt x="68" y="326"/>
                      <a:pt x="69" y="326"/>
                      <a:pt x="69" y="326"/>
                    </a:cubicBezTo>
                    <a:cubicBezTo>
                      <a:pt x="69" y="327"/>
                      <a:pt x="68" y="327"/>
                      <a:pt x="67" y="327"/>
                    </a:cubicBezTo>
                    <a:close/>
                    <a:moveTo>
                      <a:pt x="71" y="336"/>
                    </a:moveTo>
                    <a:cubicBezTo>
                      <a:pt x="69" y="338"/>
                      <a:pt x="73" y="339"/>
                      <a:pt x="71" y="339"/>
                    </a:cubicBezTo>
                    <a:cubicBezTo>
                      <a:pt x="70" y="337"/>
                      <a:pt x="68" y="334"/>
                      <a:pt x="69" y="332"/>
                    </a:cubicBezTo>
                    <a:cubicBezTo>
                      <a:pt x="70" y="332"/>
                      <a:pt x="71" y="332"/>
                      <a:pt x="72" y="331"/>
                    </a:cubicBezTo>
                    <a:cubicBezTo>
                      <a:pt x="72" y="333"/>
                      <a:pt x="70" y="332"/>
                      <a:pt x="69" y="333"/>
                    </a:cubicBezTo>
                    <a:cubicBezTo>
                      <a:pt x="73" y="335"/>
                      <a:pt x="73" y="335"/>
                      <a:pt x="73" y="335"/>
                    </a:cubicBezTo>
                    <a:cubicBezTo>
                      <a:pt x="72" y="337"/>
                      <a:pt x="71" y="334"/>
                      <a:pt x="71" y="336"/>
                    </a:cubicBezTo>
                    <a:close/>
                    <a:moveTo>
                      <a:pt x="69" y="88"/>
                    </a:moveTo>
                    <a:cubicBezTo>
                      <a:pt x="70" y="88"/>
                      <a:pt x="70" y="89"/>
                      <a:pt x="71" y="88"/>
                    </a:cubicBezTo>
                    <a:cubicBezTo>
                      <a:pt x="69" y="85"/>
                      <a:pt x="69" y="85"/>
                      <a:pt x="69" y="85"/>
                    </a:cubicBezTo>
                    <a:cubicBezTo>
                      <a:pt x="70" y="85"/>
                      <a:pt x="70" y="85"/>
                      <a:pt x="71" y="86"/>
                    </a:cubicBezTo>
                    <a:cubicBezTo>
                      <a:pt x="71" y="85"/>
                      <a:pt x="72" y="85"/>
                      <a:pt x="72" y="84"/>
                    </a:cubicBezTo>
                    <a:cubicBezTo>
                      <a:pt x="71" y="82"/>
                      <a:pt x="69" y="85"/>
                      <a:pt x="70" y="82"/>
                    </a:cubicBezTo>
                    <a:cubicBezTo>
                      <a:pt x="71" y="84"/>
                      <a:pt x="73" y="81"/>
                      <a:pt x="74" y="84"/>
                    </a:cubicBezTo>
                    <a:cubicBezTo>
                      <a:pt x="74" y="84"/>
                      <a:pt x="74" y="83"/>
                      <a:pt x="75" y="84"/>
                    </a:cubicBezTo>
                    <a:cubicBezTo>
                      <a:pt x="75" y="84"/>
                      <a:pt x="75" y="85"/>
                      <a:pt x="75" y="85"/>
                    </a:cubicBezTo>
                    <a:cubicBezTo>
                      <a:pt x="75" y="85"/>
                      <a:pt x="74" y="84"/>
                      <a:pt x="74" y="85"/>
                    </a:cubicBezTo>
                    <a:cubicBezTo>
                      <a:pt x="73" y="86"/>
                      <a:pt x="73" y="86"/>
                      <a:pt x="73" y="86"/>
                    </a:cubicBezTo>
                    <a:cubicBezTo>
                      <a:pt x="76" y="86"/>
                      <a:pt x="74" y="88"/>
                      <a:pt x="75" y="89"/>
                    </a:cubicBezTo>
                    <a:cubicBezTo>
                      <a:pt x="74" y="90"/>
                      <a:pt x="71" y="89"/>
                      <a:pt x="69" y="88"/>
                    </a:cubicBezTo>
                    <a:close/>
                    <a:moveTo>
                      <a:pt x="77" y="92"/>
                    </a:moveTo>
                    <a:cubicBezTo>
                      <a:pt x="76" y="93"/>
                      <a:pt x="76" y="93"/>
                      <a:pt x="76" y="93"/>
                    </a:cubicBezTo>
                    <a:cubicBezTo>
                      <a:pt x="75" y="91"/>
                      <a:pt x="75" y="91"/>
                      <a:pt x="75" y="91"/>
                    </a:cubicBezTo>
                    <a:lnTo>
                      <a:pt x="77" y="92"/>
                    </a:lnTo>
                    <a:close/>
                    <a:moveTo>
                      <a:pt x="76" y="338"/>
                    </a:moveTo>
                    <a:cubicBezTo>
                      <a:pt x="78" y="338"/>
                      <a:pt x="78" y="338"/>
                      <a:pt x="78" y="338"/>
                    </a:cubicBezTo>
                    <a:cubicBezTo>
                      <a:pt x="78" y="338"/>
                      <a:pt x="77" y="340"/>
                      <a:pt x="76" y="338"/>
                    </a:cubicBezTo>
                    <a:close/>
                    <a:moveTo>
                      <a:pt x="79" y="107"/>
                    </a:moveTo>
                    <a:cubicBezTo>
                      <a:pt x="80" y="108"/>
                      <a:pt x="80" y="108"/>
                      <a:pt x="80" y="108"/>
                    </a:cubicBezTo>
                    <a:cubicBezTo>
                      <a:pt x="78" y="109"/>
                      <a:pt x="78" y="109"/>
                      <a:pt x="78" y="109"/>
                    </a:cubicBezTo>
                    <a:lnTo>
                      <a:pt x="79" y="107"/>
                    </a:lnTo>
                    <a:close/>
                    <a:moveTo>
                      <a:pt x="79" y="347"/>
                    </a:moveTo>
                    <a:cubicBezTo>
                      <a:pt x="79" y="347"/>
                      <a:pt x="79" y="347"/>
                      <a:pt x="79" y="347"/>
                    </a:cubicBezTo>
                    <a:cubicBezTo>
                      <a:pt x="81" y="348"/>
                      <a:pt x="81" y="348"/>
                      <a:pt x="81" y="348"/>
                    </a:cubicBezTo>
                    <a:lnTo>
                      <a:pt x="79" y="347"/>
                    </a:lnTo>
                    <a:close/>
                    <a:moveTo>
                      <a:pt x="82" y="358"/>
                    </a:moveTo>
                    <a:cubicBezTo>
                      <a:pt x="80" y="358"/>
                      <a:pt x="80" y="358"/>
                      <a:pt x="80" y="358"/>
                    </a:cubicBezTo>
                    <a:cubicBezTo>
                      <a:pt x="81" y="357"/>
                      <a:pt x="80" y="356"/>
                      <a:pt x="82" y="356"/>
                    </a:cubicBezTo>
                    <a:lnTo>
                      <a:pt x="82" y="358"/>
                    </a:lnTo>
                    <a:close/>
                    <a:moveTo>
                      <a:pt x="82" y="352"/>
                    </a:moveTo>
                    <a:cubicBezTo>
                      <a:pt x="82" y="352"/>
                      <a:pt x="82" y="352"/>
                      <a:pt x="82" y="352"/>
                    </a:cubicBezTo>
                    <a:cubicBezTo>
                      <a:pt x="81" y="352"/>
                      <a:pt x="81" y="352"/>
                      <a:pt x="81" y="352"/>
                    </a:cubicBezTo>
                    <a:cubicBezTo>
                      <a:pt x="81" y="352"/>
                      <a:pt x="81" y="352"/>
                      <a:pt x="81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3" y="351"/>
                      <a:pt x="83" y="351"/>
                      <a:pt x="85" y="352"/>
                    </a:cubicBezTo>
                    <a:cubicBezTo>
                      <a:pt x="85" y="353"/>
                      <a:pt x="85" y="353"/>
                      <a:pt x="85" y="353"/>
                    </a:cubicBezTo>
                    <a:cubicBezTo>
                      <a:pt x="84" y="352"/>
                      <a:pt x="83" y="351"/>
                      <a:pt x="82" y="352"/>
                    </a:cubicBezTo>
                    <a:close/>
                    <a:moveTo>
                      <a:pt x="85" y="358"/>
                    </a:moveTo>
                    <a:cubicBezTo>
                      <a:pt x="84" y="358"/>
                      <a:pt x="84" y="358"/>
                      <a:pt x="84" y="358"/>
                    </a:cubicBezTo>
                    <a:cubicBezTo>
                      <a:pt x="83" y="358"/>
                      <a:pt x="83" y="358"/>
                      <a:pt x="83" y="358"/>
                    </a:cubicBezTo>
                    <a:cubicBezTo>
                      <a:pt x="84" y="357"/>
                      <a:pt x="87" y="356"/>
                      <a:pt x="86" y="354"/>
                    </a:cubicBezTo>
                    <a:cubicBezTo>
                      <a:pt x="88" y="355"/>
                      <a:pt x="86" y="356"/>
                      <a:pt x="85" y="358"/>
                    </a:cubicBezTo>
                    <a:close/>
                    <a:moveTo>
                      <a:pt x="90" y="373"/>
                    </a:moveTo>
                    <a:cubicBezTo>
                      <a:pt x="89" y="373"/>
                      <a:pt x="88" y="373"/>
                      <a:pt x="88" y="372"/>
                    </a:cubicBezTo>
                    <a:cubicBezTo>
                      <a:pt x="91" y="372"/>
                      <a:pt x="91" y="372"/>
                      <a:pt x="91" y="372"/>
                    </a:cubicBezTo>
                    <a:cubicBezTo>
                      <a:pt x="91" y="372"/>
                      <a:pt x="90" y="373"/>
                      <a:pt x="90" y="373"/>
                    </a:cubicBezTo>
                    <a:close/>
                    <a:moveTo>
                      <a:pt x="98" y="356"/>
                    </a:moveTo>
                    <a:cubicBezTo>
                      <a:pt x="97" y="356"/>
                      <a:pt x="97" y="356"/>
                      <a:pt x="97" y="356"/>
                    </a:cubicBezTo>
                    <a:cubicBezTo>
                      <a:pt x="96" y="356"/>
                      <a:pt x="96" y="356"/>
                      <a:pt x="96" y="356"/>
                    </a:cubicBezTo>
                    <a:cubicBezTo>
                      <a:pt x="96" y="355"/>
                      <a:pt x="96" y="355"/>
                      <a:pt x="96" y="355"/>
                    </a:cubicBezTo>
                    <a:cubicBezTo>
                      <a:pt x="96" y="356"/>
                      <a:pt x="96" y="356"/>
                      <a:pt x="96" y="356"/>
                    </a:cubicBezTo>
                    <a:cubicBezTo>
                      <a:pt x="97" y="356"/>
                      <a:pt x="98" y="356"/>
                      <a:pt x="98" y="356"/>
                    </a:cubicBezTo>
                    <a:close/>
                    <a:moveTo>
                      <a:pt x="92" y="359"/>
                    </a:moveTo>
                    <a:cubicBezTo>
                      <a:pt x="91" y="359"/>
                      <a:pt x="91" y="357"/>
                      <a:pt x="90" y="357"/>
                    </a:cubicBezTo>
                    <a:cubicBezTo>
                      <a:pt x="89" y="357"/>
                      <a:pt x="89" y="357"/>
                      <a:pt x="89" y="357"/>
                    </a:cubicBezTo>
                    <a:cubicBezTo>
                      <a:pt x="90" y="357"/>
                      <a:pt x="90" y="357"/>
                      <a:pt x="90" y="357"/>
                    </a:cubicBezTo>
                    <a:cubicBezTo>
                      <a:pt x="92" y="357"/>
                      <a:pt x="92" y="357"/>
                      <a:pt x="92" y="357"/>
                    </a:cubicBezTo>
                    <a:cubicBezTo>
                      <a:pt x="91" y="358"/>
                      <a:pt x="92" y="358"/>
                      <a:pt x="92" y="359"/>
                    </a:cubicBezTo>
                    <a:close/>
                    <a:moveTo>
                      <a:pt x="92" y="92"/>
                    </a:moveTo>
                    <a:cubicBezTo>
                      <a:pt x="93" y="91"/>
                      <a:pt x="93" y="91"/>
                      <a:pt x="93" y="91"/>
                    </a:cubicBezTo>
                    <a:cubicBezTo>
                      <a:pt x="94" y="92"/>
                      <a:pt x="94" y="92"/>
                      <a:pt x="94" y="92"/>
                    </a:cubicBezTo>
                    <a:lnTo>
                      <a:pt x="92" y="92"/>
                    </a:lnTo>
                    <a:close/>
                    <a:moveTo>
                      <a:pt x="92" y="370"/>
                    </a:moveTo>
                    <a:cubicBezTo>
                      <a:pt x="94" y="369"/>
                      <a:pt x="94" y="369"/>
                      <a:pt x="94" y="369"/>
                    </a:cubicBezTo>
                    <a:cubicBezTo>
                      <a:pt x="92" y="367"/>
                      <a:pt x="92" y="367"/>
                      <a:pt x="92" y="367"/>
                    </a:cubicBezTo>
                    <a:cubicBezTo>
                      <a:pt x="94" y="367"/>
                      <a:pt x="94" y="367"/>
                      <a:pt x="94" y="367"/>
                    </a:cubicBezTo>
                    <a:cubicBezTo>
                      <a:pt x="94" y="368"/>
                      <a:pt x="94" y="369"/>
                      <a:pt x="94" y="369"/>
                    </a:cubicBezTo>
                    <a:cubicBezTo>
                      <a:pt x="95" y="370"/>
                      <a:pt x="95" y="371"/>
                      <a:pt x="96" y="371"/>
                    </a:cubicBezTo>
                    <a:cubicBezTo>
                      <a:pt x="96" y="369"/>
                      <a:pt x="96" y="369"/>
                      <a:pt x="96" y="369"/>
                    </a:cubicBezTo>
                    <a:cubicBezTo>
                      <a:pt x="97" y="370"/>
                      <a:pt x="99" y="370"/>
                      <a:pt x="97" y="372"/>
                    </a:cubicBezTo>
                    <a:lnTo>
                      <a:pt x="92" y="370"/>
                    </a:lnTo>
                    <a:close/>
                    <a:moveTo>
                      <a:pt x="100" y="375"/>
                    </a:moveTo>
                    <a:cubicBezTo>
                      <a:pt x="100" y="376"/>
                      <a:pt x="100" y="376"/>
                      <a:pt x="99" y="376"/>
                    </a:cubicBezTo>
                    <a:cubicBezTo>
                      <a:pt x="98" y="376"/>
                      <a:pt x="98" y="376"/>
                      <a:pt x="98" y="376"/>
                    </a:cubicBezTo>
                    <a:cubicBezTo>
                      <a:pt x="100" y="374"/>
                      <a:pt x="96" y="374"/>
                      <a:pt x="96" y="373"/>
                    </a:cubicBezTo>
                    <a:cubicBezTo>
                      <a:pt x="96" y="374"/>
                      <a:pt x="95" y="373"/>
                      <a:pt x="94" y="374"/>
                    </a:cubicBezTo>
                    <a:cubicBezTo>
                      <a:pt x="94" y="372"/>
                      <a:pt x="94" y="372"/>
                      <a:pt x="94" y="372"/>
                    </a:cubicBezTo>
                    <a:cubicBezTo>
                      <a:pt x="96" y="373"/>
                      <a:pt x="98" y="374"/>
                      <a:pt x="100" y="375"/>
                    </a:cubicBezTo>
                    <a:close/>
                    <a:moveTo>
                      <a:pt x="98" y="368"/>
                    </a:moveTo>
                    <a:cubicBezTo>
                      <a:pt x="97" y="367"/>
                      <a:pt x="100" y="365"/>
                      <a:pt x="98" y="363"/>
                    </a:cubicBezTo>
                    <a:cubicBezTo>
                      <a:pt x="97" y="364"/>
                      <a:pt x="96" y="363"/>
                      <a:pt x="96" y="364"/>
                    </a:cubicBezTo>
                    <a:cubicBezTo>
                      <a:pt x="96" y="364"/>
                      <a:pt x="96" y="364"/>
                      <a:pt x="96" y="364"/>
                    </a:cubicBezTo>
                    <a:cubicBezTo>
                      <a:pt x="96" y="364"/>
                      <a:pt x="96" y="364"/>
                      <a:pt x="96" y="364"/>
                    </a:cubicBezTo>
                    <a:cubicBezTo>
                      <a:pt x="96" y="364"/>
                      <a:pt x="96" y="364"/>
                      <a:pt x="96" y="364"/>
                    </a:cubicBezTo>
                    <a:cubicBezTo>
                      <a:pt x="95" y="365"/>
                      <a:pt x="95" y="365"/>
                      <a:pt x="95" y="365"/>
                    </a:cubicBezTo>
                    <a:cubicBezTo>
                      <a:pt x="93" y="365"/>
                      <a:pt x="94" y="362"/>
                      <a:pt x="94" y="362"/>
                    </a:cubicBezTo>
                    <a:cubicBezTo>
                      <a:pt x="94" y="362"/>
                      <a:pt x="94" y="363"/>
                      <a:pt x="94" y="363"/>
                    </a:cubicBezTo>
                    <a:cubicBezTo>
                      <a:pt x="95" y="364"/>
                      <a:pt x="95" y="363"/>
                      <a:pt x="96" y="362"/>
                    </a:cubicBezTo>
                    <a:cubicBezTo>
                      <a:pt x="96" y="361"/>
                      <a:pt x="95" y="360"/>
                      <a:pt x="95" y="359"/>
                    </a:cubicBezTo>
                    <a:cubicBezTo>
                      <a:pt x="94" y="358"/>
                      <a:pt x="94" y="359"/>
                      <a:pt x="94" y="359"/>
                    </a:cubicBezTo>
                    <a:cubicBezTo>
                      <a:pt x="93" y="358"/>
                      <a:pt x="93" y="358"/>
                      <a:pt x="93" y="358"/>
                    </a:cubicBezTo>
                    <a:cubicBezTo>
                      <a:pt x="95" y="358"/>
                      <a:pt x="97" y="359"/>
                      <a:pt x="99" y="358"/>
                    </a:cubicBezTo>
                    <a:cubicBezTo>
                      <a:pt x="98" y="359"/>
                      <a:pt x="94" y="359"/>
                      <a:pt x="96" y="362"/>
                    </a:cubicBezTo>
                    <a:cubicBezTo>
                      <a:pt x="96" y="364"/>
                      <a:pt x="98" y="362"/>
                      <a:pt x="99" y="363"/>
                    </a:cubicBezTo>
                    <a:cubicBezTo>
                      <a:pt x="99" y="363"/>
                      <a:pt x="99" y="363"/>
                      <a:pt x="99" y="363"/>
                    </a:cubicBezTo>
                    <a:cubicBezTo>
                      <a:pt x="99" y="363"/>
                      <a:pt x="99" y="363"/>
                      <a:pt x="99" y="363"/>
                    </a:cubicBezTo>
                    <a:cubicBezTo>
                      <a:pt x="99" y="363"/>
                      <a:pt x="99" y="363"/>
                      <a:pt x="99" y="363"/>
                    </a:cubicBezTo>
                    <a:cubicBezTo>
                      <a:pt x="99" y="364"/>
                      <a:pt x="100" y="367"/>
                      <a:pt x="98" y="368"/>
                    </a:cubicBezTo>
                    <a:close/>
                    <a:moveTo>
                      <a:pt x="100" y="358"/>
                    </a:moveTo>
                    <a:cubicBezTo>
                      <a:pt x="101" y="357"/>
                      <a:pt x="101" y="357"/>
                      <a:pt x="101" y="357"/>
                    </a:cubicBezTo>
                    <a:cubicBezTo>
                      <a:pt x="102" y="358"/>
                      <a:pt x="102" y="358"/>
                      <a:pt x="102" y="358"/>
                    </a:cubicBezTo>
                    <a:lnTo>
                      <a:pt x="100" y="358"/>
                    </a:lnTo>
                    <a:close/>
                    <a:moveTo>
                      <a:pt x="104" y="69"/>
                    </a:moveTo>
                    <a:cubicBezTo>
                      <a:pt x="105" y="69"/>
                      <a:pt x="106" y="69"/>
                      <a:pt x="106" y="70"/>
                    </a:cubicBezTo>
                    <a:cubicBezTo>
                      <a:pt x="104" y="70"/>
                      <a:pt x="104" y="70"/>
                      <a:pt x="104" y="70"/>
                    </a:cubicBezTo>
                    <a:lnTo>
                      <a:pt x="104" y="69"/>
                    </a:lnTo>
                    <a:close/>
                    <a:moveTo>
                      <a:pt x="108" y="372"/>
                    </a:moveTo>
                    <a:cubicBezTo>
                      <a:pt x="108" y="371"/>
                      <a:pt x="108" y="372"/>
                      <a:pt x="107" y="372"/>
                    </a:cubicBezTo>
                    <a:cubicBezTo>
                      <a:pt x="106" y="371"/>
                      <a:pt x="108" y="370"/>
                      <a:pt x="106" y="370"/>
                    </a:cubicBezTo>
                    <a:cubicBezTo>
                      <a:pt x="105" y="371"/>
                      <a:pt x="105" y="371"/>
                      <a:pt x="105" y="371"/>
                    </a:cubicBezTo>
                    <a:cubicBezTo>
                      <a:pt x="105" y="371"/>
                      <a:pt x="105" y="371"/>
                      <a:pt x="105" y="371"/>
                    </a:cubicBezTo>
                    <a:cubicBezTo>
                      <a:pt x="105" y="370"/>
                      <a:pt x="105" y="370"/>
                      <a:pt x="105" y="370"/>
                    </a:cubicBezTo>
                    <a:cubicBezTo>
                      <a:pt x="104" y="370"/>
                      <a:pt x="104" y="370"/>
                      <a:pt x="104" y="370"/>
                    </a:cubicBezTo>
                    <a:cubicBezTo>
                      <a:pt x="105" y="370"/>
                      <a:pt x="105" y="370"/>
                      <a:pt x="105" y="370"/>
                    </a:cubicBezTo>
                    <a:cubicBezTo>
                      <a:pt x="106" y="370"/>
                      <a:pt x="106" y="370"/>
                      <a:pt x="106" y="370"/>
                    </a:cubicBezTo>
                    <a:cubicBezTo>
                      <a:pt x="105" y="369"/>
                      <a:pt x="105" y="369"/>
                      <a:pt x="105" y="369"/>
                    </a:cubicBezTo>
                    <a:cubicBezTo>
                      <a:pt x="108" y="368"/>
                      <a:pt x="106" y="371"/>
                      <a:pt x="108" y="371"/>
                    </a:cubicBezTo>
                    <a:lnTo>
                      <a:pt x="108" y="372"/>
                    </a:lnTo>
                    <a:close/>
                    <a:moveTo>
                      <a:pt x="110" y="369"/>
                    </a:moveTo>
                    <a:cubicBezTo>
                      <a:pt x="109" y="369"/>
                      <a:pt x="109" y="369"/>
                      <a:pt x="109" y="369"/>
                    </a:cubicBezTo>
                    <a:cubicBezTo>
                      <a:pt x="111" y="368"/>
                      <a:pt x="111" y="368"/>
                      <a:pt x="111" y="368"/>
                    </a:cubicBezTo>
                    <a:cubicBezTo>
                      <a:pt x="110" y="368"/>
                      <a:pt x="111" y="370"/>
                      <a:pt x="110" y="369"/>
                    </a:cubicBezTo>
                    <a:close/>
                    <a:moveTo>
                      <a:pt x="119" y="376"/>
                    </a:moveTo>
                    <a:cubicBezTo>
                      <a:pt x="120" y="376"/>
                      <a:pt x="120" y="376"/>
                      <a:pt x="120" y="376"/>
                    </a:cubicBezTo>
                    <a:cubicBezTo>
                      <a:pt x="119" y="376"/>
                      <a:pt x="119" y="376"/>
                      <a:pt x="119" y="376"/>
                    </a:cubicBezTo>
                    <a:cubicBezTo>
                      <a:pt x="118" y="376"/>
                      <a:pt x="117" y="375"/>
                      <a:pt x="116" y="375"/>
                    </a:cubicBezTo>
                    <a:cubicBezTo>
                      <a:pt x="117" y="373"/>
                      <a:pt x="118" y="375"/>
                      <a:pt x="119" y="376"/>
                    </a:cubicBezTo>
                    <a:close/>
                    <a:moveTo>
                      <a:pt x="117" y="384"/>
                    </a:moveTo>
                    <a:cubicBezTo>
                      <a:pt x="117" y="383"/>
                      <a:pt x="116" y="383"/>
                      <a:pt x="116" y="382"/>
                    </a:cubicBezTo>
                    <a:cubicBezTo>
                      <a:pt x="116" y="382"/>
                      <a:pt x="115" y="382"/>
                      <a:pt x="115" y="383"/>
                    </a:cubicBezTo>
                    <a:cubicBezTo>
                      <a:pt x="115" y="382"/>
                      <a:pt x="115" y="382"/>
                      <a:pt x="115" y="382"/>
                    </a:cubicBezTo>
                    <a:cubicBezTo>
                      <a:pt x="116" y="382"/>
                      <a:pt x="117" y="381"/>
                      <a:pt x="116" y="380"/>
                    </a:cubicBezTo>
                    <a:cubicBezTo>
                      <a:pt x="117" y="381"/>
                      <a:pt x="117" y="381"/>
                      <a:pt x="117" y="381"/>
                    </a:cubicBezTo>
                    <a:cubicBezTo>
                      <a:pt x="117" y="382"/>
                      <a:pt x="117" y="382"/>
                      <a:pt x="117" y="383"/>
                    </a:cubicBezTo>
                    <a:cubicBezTo>
                      <a:pt x="120" y="384"/>
                      <a:pt x="120" y="384"/>
                      <a:pt x="120" y="384"/>
                    </a:cubicBezTo>
                    <a:lnTo>
                      <a:pt x="117" y="384"/>
                    </a:lnTo>
                    <a:close/>
                    <a:moveTo>
                      <a:pt x="137" y="395"/>
                    </a:moveTo>
                    <a:cubicBezTo>
                      <a:pt x="138" y="395"/>
                      <a:pt x="140" y="393"/>
                      <a:pt x="141" y="395"/>
                    </a:cubicBezTo>
                    <a:cubicBezTo>
                      <a:pt x="140" y="395"/>
                      <a:pt x="138" y="396"/>
                      <a:pt x="137" y="395"/>
                    </a:cubicBezTo>
                    <a:close/>
                    <a:moveTo>
                      <a:pt x="140" y="408"/>
                    </a:moveTo>
                    <a:cubicBezTo>
                      <a:pt x="139" y="406"/>
                      <a:pt x="139" y="406"/>
                      <a:pt x="139" y="406"/>
                    </a:cubicBezTo>
                    <a:cubicBezTo>
                      <a:pt x="140" y="406"/>
                      <a:pt x="141" y="405"/>
                      <a:pt x="142" y="406"/>
                    </a:cubicBezTo>
                    <a:cubicBezTo>
                      <a:pt x="143" y="408"/>
                      <a:pt x="141" y="407"/>
                      <a:pt x="140" y="408"/>
                    </a:cubicBezTo>
                    <a:close/>
                    <a:moveTo>
                      <a:pt x="144" y="408"/>
                    </a:moveTo>
                    <a:cubicBezTo>
                      <a:pt x="145" y="409"/>
                      <a:pt x="145" y="409"/>
                      <a:pt x="145" y="409"/>
                    </a:cubicBezTo>
                    <a:cubicBezTo>
                      <a:pt x="145" y="408"/>
                      <a:pt x="146" y="408"/>
                      <a:pt x="146" y="408"/>
                    </a:cubicBezTo>
                    <a:cubicBezTo>
                      <a:pt x="147" y="409"/>
                      <a:pt x="147" y="409"/>
                      <a:pt x="147" y="409"/>
                    </a:cubicBezTo>
                    <a:cubicBezTo>
                      <a:pt x="146" y="410"/>
                      <a:pt x="144" y="410"/>
                      <a:pt x="142" y="410"/>
                    </a:cubicBezTo>
                    <a:lnTo>
                      <a:pt x="144" y="408"/>
                    </a:lnTo>
                    <a:close/>
                    <a:moveTo>
                      <a:pt x="142" y="401"/>
                    </a:moveTo>
                    <a:cubicBezTo>
                      <a:pt x="144" y="401"/>
                      <a:pt x="143" y="400"/>
                      <a:pt x="143" y="398"/>
                    </a:cubicBezTo>
                    <a:cubicBezTo>
                      <a:pt x="143" y="399"/>
                      <a:pt x="144" y="400"/>
                      <a:pt x="144" y="401"/>
                    </a:cubicBezTo>
                    <a:lnTo>
                      <a:pt x="142" y="401"/>
                    </a:lnTo>
                    <a:close/>
                    <a:moveTo>
                      <a:pt x="152" y="399"/>
                    </a:moveTo>
                    <a:cubicBezTo>
                      <a:pt x="152" y="398"/>
                      <a:pt x="152" y="398"/>
                      <a:pt x="152" y="398"/>
                    </a:cubicBezTo>
                    <a:cubicBezTo>
                      <a:pt x="153" y="399"/>
                      <a:pt x="153" y="399"/>
                      <a:pt x="153" y="399"/>
                    </a:cubicBezTo>
                    <a:lnTo>
                      <a:pt x="152" y="399"/>
                    </a:lnTo>
                    <a:close/>
                    <a:moveTo>
                      <a:pt x="153" y="402"/>
                    </a:moveTo>
                    <a:cubicBezTo>
                      <a:pt x="153" y="401"/>
                      <a:pt x="153" y="401"/>
                      <a:pt x="153" y="401"/>
                    </a:cubicBezTo>
                    <a:cubicBezTo>
                      <a:pt x="156" y="402"/>
                      <a:pt x="156" y="402"/>
                      <a:pt x="156" y="402"/>
                    </a:cubicBezTo>
                    <a:lnTo>
                      <a:pt x="153" y="402"/>
                    </a:lnTo>
                    <a:close/>
                    <a:moveTo>
                      <a:pt x="158" y="404"/>
                    </a:moveTo>
                    <a:cubicBezTo>
                      <a:pt x="157" y="404"/>
                      <a:pt x="157" y="404"/>
                      <a:pt x="157" y="404"/>
                    </a:cubicBezTo>
                    <a:cubicBezTo>
                      <a:pt x="157" y="402"/>
                      <a:pt x="159" y="403"/>
                      <a:pt x="160" y="402"/>
                    </a:cubicBezTo>
                    <a:cubicBezTo>
                      <a:pt x="160" y="403"/>
                      <a:pt x="158" y="403"/>
                      <a:pt x="158" y="404"/>
                    </a:cubicBezTo>
                    <a:close/>
                    <a:moveTo>
                      <a:pt x="162" y="405"/>
                    </a:moveTo>
                    <a:cubicBezTo>
                      <a:pt x="163" y="405"/>
                      <a:pt x="163" y="405"/>
                      <a:pt x="163" y="405"/>
                    </a:cubicBezTo>
                    <a:cubicBezTo>
                      <a:pt x="160" y="404"/>
                      <a:pt x="160" y="404"/>
                      <a:pt x="160" y="404"/>
                    </a:cubicBezTo>
                    <a:cubicBezTo>
                      <a:pt x="161" y="403"/>
                      <a:pt x="165" y="404"/>
                      <a:pt x="165" y="407"/>
                    </a:cubicBezTo>
                    <a:lnTo>
                      <a:pt x="162" y="405"/>
                    </a:lnTo>
                    <a:close/>
                    <a:moveTo>
                      <a:pt x="173" y="408"/>
                    </a:moveTo>
                    <a:cubicBezTo>
                      <a:pt x="171" y="407"/>
                      <a:pt x="170" y="409"/>
                      <a:pt x="168" y="407"/>
                    </a:cubicBezTo>
                    <a:cubicBezTo>
                      <a:pt x="169" y="406"/>
                      <a:pt x="171" y="406"/>
                      <a:pt x="173" y="407"/>
                    </a:cubicBezTo>
                    <a:lnTo>
                      <a:pt x="173" y="408"/>
                    </a:lnTo>
                    <a:close/>
                    <a:moveTo>
                      <a:pt x="211" y="408"/>
                    </a:moveTo>
                    <a:cubicBezTo>
                      <a:pt x="211" y="407"/>
                      <a:pt x="211" y="407"/>
                      <a:pt x="211" y="407"/>
                    </a:cubicBezTo>
                    <a:cubicBezTo>
                      <a:pt x="211" y="407"/>
                      <a:pt x="211" y="407"/>
                      <a:pt x="211" y="407"/>
                    </a:cubicBezTo>
                    <a:cubicBezTo>
                      <a:pt x="211" y="408"/>
                      <a:pt x="211" y="408"/>
                      <a:pt x="211" y="408"/>
                    </a:cubicBezTo>
                    <a:close/>
                    <a:moveTo>
                      <a:pt x="212" y="414"/>
                    </a:moveTo>
                    <a:cubicBezTo>
                      <a:pt x="211" y="414"/>
                      <a:pt x="211" y="414"/>
                      <a:pt x="211" y="414"/>
                    </a:cubicBezTo>
                    <a:cubicBezTo>
                      <a:pt x="212" y="411"/>
                      <a:pt x="212" y="411"/>
                      <a:pt x="212" y="411"/>
                    </a:cubicBezTo>
                    <a:cubicBezTo>
                      <a:pt x="212" y="411"/>
                      <a:pt x="213" y="412"/>
                      <a:pt x="213" y="412"/>
                    </a:cubicBezTo>
                    <a:cubicBezTo>
                      <a:pt x="212" y="413"/>
                      <a:pt x="212" y="413"/>
                      <a:pt x="212" y="413"/>
                    </a:cubicBezTo>
                    <a:cubicBezTo>
                      <a:pt x="212" y="413"/>
                      <a:pt x="212" y="413"/>
                      <a:pt x="212" y="414"/>
                    </a:cubicBezTo>
                    <a:close/>
                    <a:moveTo>
                      <a:pt x="217" y="411"/>
                    </a:moveTo>
                    <a:cubicBezTo>
                      <a:pt x="216" y="411"/>
                      <a:pt x="216" y="411"/>
                      <a:pt x="216" y="411"/>
                    </a:cubicBezTo>
                    <a:cubicBezTo>
                      <a:pt x="216" y="412"/>
                      <a:pt x="216" y="412"/>
                      <a:pt x="216" y="412"/>
                    </a:cubicBezTo>
                    <a:cubicBezTo>
                      <a:pt x="216" y="413"/>
                      <a:pt x="216" y="413"/>
                      <a:pt x="216" y="413"/>
                    </a:cubicBezTo>
                    <a:cubicBezTo>
                      <a:pt x="216" y="414"/>
                      <a:pt x="216" y="414"/>
                      <a:pt x="216" y="414"/>
                    </a:cubicBezTo>
                    <a:cubicBezTo>
                      <a:pt x="214" y="413"/>
                      <a:pt x="214" y="413"/>
                      <a:pt x="214" y="413"/>
                    </a:cubicBezTo>
                    <a:cubicBezTo>
                      <a:pt x="215" y="413"/>
                      <a:pt x="216" y="413"/>
                      <a:pt x="216" y="413"/>
                    </a:cubicBezTo>
                    <a:cubicBezTo>
                      <a:pt x="216" y="412"/>
                      <a:pt x="216" y="412"/>
                      <a:pt x="216" y="412"/>
                    </a:cubicBezTo>
                    <a:cubicBezTo>
                      <a:pt x="215" y="411"/>
                      <a:pt x="215" y="411"/>
                      <a:pt x="215" y="411"/>
                    </a:cubicBezTo>
                    <a:cubicBezTo>
                      <a:pt x="214" y="411"/>
                      <a:pt x="214" y="411"/>
                      <a:pt x="214" y="411"/>
                    </a:cubicBezTo>
                    <a:cubicBezTo>
                      <a:pt x="214" y="408"/>
                      <a:pt x="214" y="408"/>
                      <a:pt x="214" y="408"/>
                    </a:cubicBezTo>
                    <a:cubicBezTo>
                      <a:pt x="214" y="408"/>
                      <a:pt x="215" y="408"/>
                      <a:pt x="216" y="408"/>
                    </a:cubicBezTo>
                    <a:cubicBezTo>
                      <a:pt x="216" y="407"/>
                      <a:pt x="216" y="407"/>
                      <a:pt x="216" y="407"/>
                    </a:cubicBezTo>
                    <a:cubicBezTo>
                      <a:pt x="216" y="407"/>
                      <a:pt x="216" y="407"/>
                      <a:pt x="216" y="408"/>
                    </a:cubicBezTo>
                    <a:cubicBezTo>
                      <a:pt x="216" y="409"/>
                      <a:pt x="218" y="409"/>
                      <a:pt x="217" y="411"/>
                    </a:cubicBezTo>
                    <a:close/>
                    <a:moveTo>
                      <a:pt x="224" y="419"/>
                    </a:moveTo>
                    <a:cubicBezTo>
                      <a:pt x="223" y="419"/>
                      <a:pt x="223" y="419"/>
                      <a:pt x="223" y="419"/>
                    </a:cubicBezTo>
                    <a:cubicBezTo>
                      <a:pt x="224" y="418"/>
                      <a:pt x="224" y="418"/>
                      <a:pt x="224" y="418"/>
                    </a:cubicBezTo>
                    <a:lnTo>
                      <a:pt x="224" y="419"/>
                    </a:lnTo>
                    <a:close/>
                    <a:moveTo>
                      <a:pt x="224" y="416"/>
                    </a:moveTo>
                    <a:cubicBezTo>
                      <a:pt x="224" y="416"/>
                      <a:pt x="225" y="415"/>
                      <a:pt x="225" y="415"/>
                    </a:cubicBezTo>
                    <a:cubicBezTo>
                      <a:pt x="225" y="415"/>
                      <a:pt x="224" y="416"/>
                      <a:pt x="224" y="416"/>
                    </a:cubicBezTo>
                    <a:close/>
                    <a:moveTo>
                      <a:pt x="242" y="2"/>
                    </a:moveTo>
                    <a:cubicBezTo>
                      <a:pt x="243" y="3"/>
                      <a:pt x="243" y="3"/>
                      <a:pt x="243" y="3"/>
                    </a:cubicBezTo>
                    <a:cubicBezTo>
                      <a:pt x="240" y="3"/>
                      <a:pt x="240" y="3"/>
                      <a:pt x="240" y="3"/>
                    </a:cubicBezTo>
                    <a:lnTo>
                      <a:pt x="242" y="2"/>
                    </a:lnTo>
                    <a:close/>
                    <a:moveTo>
                      <a:pt x="244" y="420"/>
                    </a:moveTo>
                    <a:cubicBezTo>
                      <a:pt x="242" y="421"/>
                      <a:pt x="242" y="418"/>
                      <a:pt x="241" y="418"/>
                    </a:cubicBezTo>
                    <a:cubicBezTo>
                      <a:pt x="242" y="418"/>
                      <a:pt x="242" y="418"/>
                      <a:pt x="242" y="417"/>
                    </a:cubicBezTo>
                    <a:cubicBezTo>
                      <a:pt x="239" y="418"/>
                      <a:pt x="239" y="416"/>
                      <a:pt x="237" y="415"/>
                    </a:cubicBezTo>
                    <a:cubicBezTo>
                      <a:pt x="237" y="414"/>
                      <a:pt x="237" y="414"/>
                      <a:pt x="237" y="414"/>
                    </a:cubicBezTo>
                    <a:cubicBezTo>
                      <a:pt x="236" y="416"/>
                      <a:pt x="236" y="416"/>
                      <a:pt x="236" y="416"/>
                    </a:cubicBezTo>
                    <a:cubicBezTo>
                      <a:pt x="236" y="415"/>
                      <a:pt x="237" y="415"/>
                      <a:pt x="236" y="414"/>
                    </a:cubicBezTo>
                    <a:cubicBezTo>
                      <a:pt x="237" y="414"/>
                      <a:pt x="237" y="414"/>
                      <a:pt x="237" y="414"/>
                    </a:cubicBezTo>
                    <a:cubicBezTo>
                      <a:pt x="237" y="414"/>
                      <a:pt x="237" y="414"/>
                      <a:pt x="237" y="414"/>
                    </a:cubicBezTo>
                    <a:cubicBezTo>
                      <a:pt x="237" y="415"/>
                      <a:pt x="237" y="415"/>
                      <a:pt x="237" y="415"/>
                    </a:cubicBezTo>
                    <a:cubicBezTo>
                      <a:pt x="239" y="415"/>
                      <a:pt x="240" y="416"/>
                      <a:pt x="241" y="414"/>
                    </a:cubicBezTo>
                    <a:cubicBezTo>
                      <a:pt x="240" y="412"/>
                      <a:pt x="240" y="412"/>
                      <a:pt x="240" y="412"/>
                    </a:cubicBezTo>
                    <a:cubicBezTo>
                      <a:pt x="241" y="414"/>
                      <a:pt x="242" y="415"/>
                      <a:pt x="243" y="413"/>
                    </a:cubicBezTo>
                    <a:cubicBezTo>
                      <a:pt x="244" y="412"/>
                      <a:pt x="244" y="412"/>
                      <a:pt x="244" y="412"/>
                    </a:cubicBezTo>
                    <a:cubicBezTo>
                      <a:pt x="244" y="414"/>
                      <a:pt x="246" y="416"/>
                      <a:pt x="243" y="416"/>
                    </a:cubicBezTo>
                    <a:cubicBezTo>
                      <a:pt x="242" y="417"/>
                      <a:pt x="242" y="417"/>
                      <a:pt x="242" y="417"/>
                    </a:cubicBezTo>
                    <a:cubicBezTo>
                      <a:pt x="243" y="418"/>
                      <a:pt x="244" y="420"/>
                      <a:pt x="244" y="420"/>
                    </a:cubicBezTo>
                    <a:close/>
                    <a:moveTo>
                      <a:pt x="246" y="421"/>
                    </a:moveTo>
                    <a:cubicBezTo>
                      <a:pt x="246" y="419"/>
                      <a:pt x="247" y="419"/>
                      <a:pt x="248" y="419"/>
                    </a:cubicBezTo>
                    <a:lnTo>
                      <a:pt x="246" y="421"/>
                    </a:lnTo>
                    <a:close/>
                    <a:moveTo>
                      <a:pt x="248" y="416"/>
                    </a:moveTo>
                    <a:cubicBezTo>
                      <a:pt x="248" y="415"/>
                      <a:pt x="248" y="415"/>
                      <a:pt x="248" y="415"/>
                    </a:cubicBezTo>
                    <a:cubicBezTo>
                      <a:pt x="250" y="415"/>
                      <a:pt x="250" y="415"/>
                      <a:pt x="250" y="415"/>
                    </a:cubicBezTo>
                    <a:cubicBezTo>
                      <a:pt x="249" y="415"/>
                      <a:pt x="249" y="415"/>
                      <a:pt x="248" y="416"/>
                    </a:cubicBezTo>
                    <a:close/>
                    <a:moveTo>
                      <a:pt x="254" y="421"/>
                    </a:moveTo>
                    <a:cubicBezTo>
                      <a:pt x="254" y="421"/>
                      <a:pt x="254" y="421"/>
                      <a:pt x="254" y="421"/>
                    </a:cubicBezTo>
                    <a:cubicBezTo>
                      <a:pt x="256" y="421"/>
                      <a:pt x="256" y="421"/>
                      <a:pt x="256" y="421"/>
                    </a:cubicBezTo>
                    <a:lnTo>
                      <a:pt x="254" y="421"/>
                    </a:lnTo>
                    <a:close/>
                    <a:moveTo>
                      <a:pt x="255" y="416"/>
                    </a:moveTo>
                    <a:cubicBezTo>
                      <a:pt x="256" y="413"/>
                      <a:pt x="256" y="413"/>
                      <a:pt x="256" y="413"/>
                    </a:cubicBezTo>
                    <a:cubicBezTo>
                      <a:pt x="256" y="415"/>
                      <a:pt x="256" y="415"/>
                      <a:pt x="256" y="415"/>
                    </a:cubicBezTo>
                    <a:lnTo>
                      <a:pt x="255" y="416"/>
                    </a:lnTo>
                    <a:close/>
                    <a:moveTo>
                      <a:pt x="262" y="412"/>
                    </a:moveTo>
                    <a:cubicBezTo>
                      <a:pt x="262" y="412"/>
                      <a:pt x="262" y="411"/>
                      <a:pt x="262" y="411"/>
                    </a:cubicBezTo>
                    <a:cubicBezTo>
                      <a:pt x="263" y="412"/>
                      <a:pt x="263" y="412"/>
                      <a:pt x="262" y="412"/>
                    </a:cubicBezTo>
                    <a:cubicBezTo>
                      <a:pt x="262" y="412"/>
                      <a:pt x="262" y="412"/>
                      <a:pt x="262" y="412"/>
                    </a:cubicBezTo>
                    <a:cubicBezTo>
                      <a:pt x="262" y="412"/>
                      <a:pt x="261" y="413"/>
                      <a:pt x="260" y="413"/>
                    </a:cubicBezTo>
                    <a:cubicBezTo>
                      <a:pt x="261" y="412"/>
                      <a:pt x="262" y="412"/>
                      <a:pt x="262" y="412"/>
                    </a:cubicBezTo>
                    <a:close/>
                    <a:moveTo>
                      <a:pt x="259" y="425"/>
                    </a:moveTo>
                    <a:cubicBezTo>
                      <a:pt x="257" y="425"/>
                      <a:pt x="257" y="425"/>
                      <a:pt x="257" y="425"/>
                    </a:cubicBezTo>
                    <a:cubicBezTo>
                      <a:pt x="257" y="425"/>
                      <a:pt x="258" y="424"/>
                      <a:pt x="259" y="425"/>
                    </a:cubicBezTo>
                    <a:close/>
                    <a:moveTo>
                      <a:pt x="261" y="423"/>
                    </a:moveTo>
                    <a:cubicBezTo>
                      <a:pt x="260" y="422"/>
                      <a:pt x="260" y="424"/>
                      <a:pt x="259" y="422"/>
                    </a:cubicBezTo>
                    <a:cubicBezTo>
                      <a:pt x="259" y="422"/>
                      <a:pt x="259" y="422"/>
                      <a:pt x="259" y="422"/>
                    </a:cubicBezTo>
                    <a:cubicBezTo>
                      <a:pt x="259" y="422"/>
                      <a:pt x="259" y="422"/>
                      <a:pt x="259" y="422"/>
                    </a:cubicBezTo>
                    <a:cubicBezTo>
                      <a:pt x="259" y="422"/>
                      <a:pt x="261" y="422"/>
                      <a:pt x="262" y="422"/>
                    </a:cubicBezTo>
                    <a:lnTo>
                      <a:pt x="261" y="423"/>
                    </a:lnTo>
                    <a:close/>
                    <a:moveTo>
                      <a:pt x="262" y="419"/>
                    </a:moveTo>
                    <a:cubicBezTo>
                      <a:pt x="261" y="419"/>
                      <a:pt x="261" y="419"/>
                      <a:pt x="261" y="419"/>
                    </a:cubicBezTo>
                    <a:cubicBezTo>
                      <a:pt x="261" y="416"/>
                      <a:pt x="263" y="418"/>
                      <a:pt x="264" y="416"/>
                    </a:cubicBezTo>
                    <a:cubicBezTo>
                      <a:pt x="263" y="415"/>
                      <a:pt x="263" y="415"/>
                      <a:pt x="263" y="415"/>
                    </a:cubicBezTo>
                    <a:cubicBezTo>
                      <a:pt x="265" y="415"/>
                      <a:pt x="265" y="415"/>
                      <a:pt x="265" y="415"/>
                    </a:cubicBezTo>
                    <a:cubicBezTo>
                      <a:pt x="265" y="416"/>
                      <a:pt x="263" y="418"/>
                      <a:pt x="262" y="419"/>
                    </a:cubicBezTo>
                    <a:close/>
                    <a:moveTo>
                      <a:pt x="266" y="419"/>
                    </a:moveTo>
                    <a:cubicBezTo>
                      <a:pt x="268" y="421"/>
                      <a:pt x="268" y="421"/>
                      <a:pt x="268" y="421"/>
                    </a:cubicBezTo>
                    <a:cubicBezTo>
                      <a:pt x="267" y="421"/>
                      <a:pt x="265" y="420"/>
                      <a:pt x="266" y="419"/>
                    </a:cubicBezTo>
                    <a:close/>
                    <a:moveTo>
                      <a:pt x="268" y="418"/>
                    </a:moveTo>
                    <a:cubicBezTo>
                      <a:pt x="267" y="418"/>
                      <a:pt x="267" y="418"/>
                      <a:pt x="267" y="418"/>
                    </a:cubicBezTo>
                    <a:cubicBezTo>
                      <a:pt x="268" y="417"/>
                      <a:pt x="268" y="417"/>
                      <a:pt x="268" y="417"/>
                    </a:cubicBezTo>
                    <a:cubicBezTo>
                      <a:pt x="267" y="416"/>
                      <a:pt x="266" y="415"/>
                      <a:pt x="267" y="414"/>
                    </a:cubicBezTo>
                    <a:cubicBezTo>
                      <a:pt x="268" y="414"/>
                      <a:pt x="267" y="416"/>
                      <a:pt x="269" y="416"/>
                    </a:cubicBezTo>
                    <a:cubicBezTo>
                      <a:pt x="269" y="417"/>
                      <a:pt x="268" y="417"/>
                      <a:pt x="268" y="418"/>
                    </a:cubicBezTo>
                    <a:close/>
                    <a:moveTo>
                      <a:pt x="270" y="422"/>
                    </a:moveTo>
                    <a:cubicBezTo>
                      <a:pt x="270" y="419"/>
                      <a:pt x="270" y="419"/>
                      <a:pt x="270" y="419"/>
                    </a:cubicBezTo>
                    <a:cubicBezTo>
                      <a:pt x="272" y="421"/>
                      <a:pt x="272" y="421"/>
                      <a:pt x="272" y="421"/>
                    </a:cubicBezTo>
                    <a:lnTo>
                      <a:pt x="270" y="422"/>
                    </a:lnTo>
                    <a:close/>
                    <a:moveTo>
                      <a:pt x="284" y="425"/>
                    </a:moveTo>
                    <a:cubicBezTo>
                      <a:pt x="283" y="425"/>
                      <a:pt x="283" y="425"/>
                      <a:pt x="283" y="425"/>
                    </a:cubicBezTo>
                    <a:cubicBezTo>
                      <a:pt x="282" y="424"/>
                      <a:pt x="283" y="423"/>
                      <a:pt x="284" y="424"/>
                    </a:cubicBezTo>
                    <a:cubicBezTo>
                      <a:pt x="284" y="425"/>
                      <a:pt x="284" y="425"/>
                      <a:pt x="284" y="425"/>
                    </a:cubicBezTo>
                    <a:close/>
                    <a:moveTo>
                      <a:pt x="294" y="424"/>
                    </a:moveTo>
                    <a:cubicBezTo>
                      <a:pt x="293" y="423"/>
                      <a:pt x="293" y="423"/>
                      <a:pt x="293" y="423"/>
                    </a:cubicBezTo>
                    <a:cubicBezTo>
                      <a:pt x="294" y="423"/>
                      <a:pt x="294" y="423"/>
                      <a:pt x="294" y="423"/>
                    </a:cubicBezTo>
                    <a:cubicBezTo>
                      <a:pt x="294" y="423"/>
                      <a:pt x="294" y="424"/>
                      <a:pt x="295" y="424"/>
                    </a:cubicBezTo>
                    <a:lnTo>
                      <a:pt x="294" y="424"/>
                    </a:lnTo>
                    <a:close/>
                    <a:moveTo>
                      <a:pt x="299" y="419"/>
                    </a:moveTo>
                    <a:cubicBezTo>
                      <a:pt x="298" y="420"/>
                      <a:pt x="297" y="420"/>
                      <a:pt x="296" y="420"/>
                    </a:cubicBezTo>
                    <a:cubicBezTo>
                      <a:pt x="298" y="419"/>
                      <a:pt x="298" y="419"/>
                      <a:pt x="298" y="419"/>
                    </a:cubicBezTo>
                    <a:cubicBezTo>
                      <a:pt x="297" y="418"/>
                      <a:pt x="297" y="418"/>
                      <a:pt x="297" y="418"/>
                    </a:cubicBezTo>
                    <a:cubicBezTo>
                      <a:pt x="299" y="417"/>
                      <a:pt x="299" y="417"/>
                      <a:pt x="299" y="417"/>
                    </a:cubicBezTo>
                    <a:cubicBezTo>
                      <a:pt x="298" y="418"/>
                      <a:pt x="298" y="418"/>
                      <a:pt x="298" y="418"/>
                    </a:cubicBezTo>
                    <a:lnTo>
                      <a:pt x="299" y="419"/>
                    </a:lnTo>
                    <a:close/>
                    <a:moveTo>
                      <a:pt x="307" y="417"/>
                    </a:moveTo>
                    <a:cubicBezTo>
                      <a:pt x="306" y="416"/>
                      <a:pt x="306" y="416"/>
                      <a:pt x="306" y="416"/>
                    </a:cubicBezTo>
                    <a:cubicBezTo>
                      <a:pt x="307" y="416"/>
                      <a:pt x="307" y="416"/>
                      <a:pt x="307" y="417"/>
                    </a:cubicBezTo>
                    <a:cubicBezTo>
                      <a:pt x="307" y="417"/>
                      <a:pt x="307" y="417"/>
                      <a:pt x="307" y="417"/>
                    </a:cubicBezTo>
                    <a:cubicBezTo>
                      <a:pt x="305" y="418"/>
                      <a:pt x="306" y="417"/>
                      <a:pt x="307" y="417"/>
                    </a:cubicBezTo>
                    <a:close/>
                    <a:moveTo>
                      <a:pt x="307" y="413"/>
                    </a:moveTo>
                    <a:cubicBezTo>
                      <a:pt x="307" y="413"/>
                      <a:pt x="307" y="413"/>
                      <a:pt x="307" y="413"/>
                    </a:cubicBezTo>
                    <a:cubicBezTo>
                      <a:pt x="306" y="413"/>
                      <a:pt x="306" y="413"/>
                      <a:pt x="306" y="413"/>
                    </a:cubicBezTo>
                    <a:cubicBezTo>
                      <a:pt x="305" y="412"/>
                      <a:pt x="305" y="412"/>
                      <a:pt x="305" y="412"/>
                    </a:cubicBezTo>
                    <a:cubicBezTo>
                      <a:pt x="306" y="412"/>
                      <a:pt x="306" y="412"/>
                      <a:pt x="306" y="412"/>
                    </a:cubicBezTo>
                    <a:cubicBezTo>
                      <a:pt x="306" y="413"/>
                      <a:pt x="306" y="413"/>
                      <a:pt x="306" y="413"/>
                    </a:cubicBezTo>
                    <a:cubicBezTo>
                      <a:pt x="306" y="413"/>
                      <a:pt x="307" y="413"/>
                      <a:pt x="307" y="413"/>
                    </a:cubicBezTo>
                    <a:cubicBezTo>
                      <a:pt x="308" y="412"/>
                      <a:pt x="308" y="412"/>
                      <a:pt x="308" y="412"/>
                    </a:cubicBezTo>
                    <a:cubicBezTo>
                      <a:pt x="308" y="413"/>
                      <a:pt x="308" y="413"/>
                      <a:pt x="308" y="413"/>
                    </a:cubicBezTo>
                    <a:cubicBezTo>
                      <a:pt x="310" y="413"/>
                      <a:pt x="310" y="413"/>
                      <a:pt x="310" y="413"/>
                    </a:cubicBezTo>
                    <a:cubicBezTo>
                      <a:pt x="309" y="413"/>
                      <a:pt x="310" y="414"/>
                      <a:pt x="310" y="415"/>
                    </a:cubicBezTo>
                    <a:cubicBezTo>
                      <a:pt x="310" y="415"/>
                      <a:pt x="310" y="415"/>
                      <a:pt x="310" y="415"/>
                    </a:cubicBezTo>
                    <a:cubicBezTo>
                      <a:pt x="310" y="415"/>
                      <a:pt x="310" y="415"/>
                      <a:pt x="310" y="415"/>
                    </a:cubicBezTo>
                    <a:cubicBezTo>
                      <a:pt x="307" y="415"/>
                      <a:pt x="307" y="414"/>
                      <a:pt x="307" y="413"/>
                    </a:cubicBezTo>
                    <a:close/>
                    <a:moveTo>
                      <a:pt x="314" y="412"/>
                    </a:moveTo>
                    <a:cubicBezTo>
                      <a:pt x="313" y="413"/>
                      <a:pt x="313" y="413"/>
                      <a:pt x="312" y="413"/>
                    </a:cubicBezTo>
                    <a:cubicBezTo>
                      <a:pt x="312" y="412"/>
                      <a:pt x="313" y="413"/>
                      <a:pt x="314" y="412"/>
                    </a:cubicBezTo>
                    <a:cubicBezTo>
                      <a:pt x="315" y="412"/>
                      <a:pt x="315" y="412"/>
                      <a:pt x="315" y="412"/>
                    </a:cubicBezTo>
                    <a:lnTo>
                      <a:pt x="314" y="412"/>
                    </a:lnTo>
                    <a:close/>
                    <a:moveTo>
                      <a:pt x="319" y="405"/>
                    </a:moveTo>
                    <a:cubicBezTo>
                      <a:pt x="318" y="403"/>
                      <a:pt x="318" y="403"/>
                      <a:pt x="318" y="403"/>
                    </a:cubicBezTo>
                    <a:cubicBezTo>
                      <a:pt x="321" y="404"/>
                      <a:pt x="321" y="404"/>
                      <a:pt x="321" y="404"/>
                    </a:cubicBezTo>
                    <a:lnTo>
                      <a:pt x="319" y="405"/>
                    </a:lnTo>
                    <a:close/>
                    <a:moveTo>
                      <a:pt x="365" y="52"/>
                    </a:moveTo>
                    <a:cubicBezTo>
                      <a:pt x="363" y="52"/>
                      <a:pt x="363" y="52"/>
                      <a:pt x="363" y="52"/>
                    </a:cubicBezTo>
                    <a:cubicBezTo>
                      <a:pt x="363" y="52"/>
                      <a:pt x="364" y="52"/>
                      <a:pt x="365" y="52"/>
                    </a:cubicBezTo>
                    <a:close/>
                    <a:moveTo>
                      <a:pt x="364" y="347"/>
                    </a:moveTo>
                    <a:cubicBezTo>
                      <a:pt x="364" y="348"/>
                      <a:pt x="364" y="348"/>
                      <a:pt x="364" y="348"/>
                    </a:cubicBezTo>
                    <a:cubicBezTo>
                      <a:pt x="363" y="346"/>
                      <a:pt x="363" y="346"/>
                      <a:pt x="363" y="346"/>
                    </a:cubicBezTo>
                    <a:lnTo>
                      <a:pt x="364" y="347"/>
                    </a:lnTo>
                    <a:close/>
                    <a:moveTo>
                      <a:pt x="361" y="353"/>
                    </a:moveTo>
                    <a:cubicBezTo>
                      <a:pt x="361" y="354"/>
                      <a:pt x="361" y="354"/>
                      <a:pt x="361" y="354"/>
                    </a:cubicBezTo>
                    <a:cubicBezTo>
                      <a:pt x="360" y="352"/>
                      <a:pt x="360" y="352"/>
                      <a:pt x="360" y="352"/>
                    </a:cubicBezTo>
                    <a:cubicBezTo>
                      <a:pt x="361" y="352"/>
                      <a:pt x="361" y="352"/>
                      <a:pt x="361" y="352"/>
                    </a:cubicBezTo>
                    <a:cubicBezTo>
                      <a:pt x="361" y="352"/>
                      <a:pt x="361" y="353"/>
                      <a:pt x="361" y="353"/>
                    </a:cubicBezTo>
                    <a:close/>
                    <a:moveTo>
                      <a:pt x="363" y="374"/>
                    </a:moveTo>
                    <a:cubicBezTo>
                      <a:pt x="359" y="374"/>
                      <a:pt x="359" y="374"/>
                      <a:pt x="359" y="374"/>
                    </a:cubicBezTo>
                    <a:cubicBezTo>
                      <a:pt x="361" y="373"/>
                      <a:pt x="362" y="374"/>
                      <a:pt x="363" y="374"/>
                    </a:cubicBezTo>
                    <a:close/>
                    <a:moveTo>
                      <a:pt x="365" y="49"/>
                    </a:moveTo>
                    <a:cubicBezTo>
                      <a:pt x="365" y="49"/>
                      <a:pt x="364" y="48"/>
                      <a:pt x="364" y="49"/>
                    </a:cubicBezTo>
                    <a:cubicBezTo>
                      <a:pt x="364" y="50"/>
                      <a:pt x="364" y="50"/>
                      <a:pt x="364" y="50"/>
                    </a:cubicBezTo>
                    <a:cubicBezTo>
                      <a:pt x="363" y="49"/>
                      <a:pt x="361" y="50"/>
                      <a:pt x="360" y="49"/>
                    </a:cubicBezTo>
                    <a:cubicBezTo>
                      <a:pt x="362" y="49"/>
                      <a:pt x="363" y="46"/>
                      <a:pt x="365" y="49"/>
                    </a:cubicBezTo>
                    <a:close/>
                    <a:moveTo>
                      <a:pt x="357" y="303"/>
                    </a:moveTo>
                    <a:cubicBezTo>
                      <a:pt x="361" y="305"/>
                      <a:pt x="360" y="302"/>
                      <a:pt x="361" y="301"/>
                    </a:cubicBezTo>
                    <a:cubicBezTo>
                      <a:pt x="361" y="304"/>
                      <a:pt x="359" y="304"/>
                      <a:pt x="356" y="306"/>
                    </a:cubicBezTo>
                    <a:cubicBezTo>
                      <a:pt x="355" y="305"/>
                      <a:pt x="355" y="305"/>
                      <a:pt x="355" y="305"/>
                    </a:cubicBezTo>
                    <a:cubicBezTo>
                      <a:pt x="356" y="305"/>
                      <a:pt x="357" y="305"/>
                      <a:pt x="357" y="305"/>
                    </a:cubicBezTo>
                    <a:lnTo>
                      <a:pt x="357" y="303"/>
                    </a:lnTo>
                    <a:close/>
                    <a:moveTo>
                      <a:pt x="355" y="47"/>
                    </a:moveTo>
                    <a:cubicBezTo>
                      <a:pt x="356" y="48"/>
                      <a:pt x="356" y="48"/>
                      <a:pt x="356" y="48"/>
                    </a:cubicBezTo>
                    <a:cubicBezTo>
                      <a:pt x="358" y="49"/>
                      <a:pt x="354" y="47"/>
                      <a:pt x="355" y="47"/>
                    </a:cubicBezTo>
                    <a:close/>
                    <a:moveTo>
                      <a:pt x="352" y="350"/>
                    </a:moveTo>
                    <a:cubicBezTo>
                      <a:pt x="353" y="350"/>
                      <a:pt x="353" y="350"/>
                      <a:pt x="353" y="350"/>
                    </a:cubicBezTo>
                    <a:cubicBezTo>
                      <a:pt x="351" y="351"/>
                      <a:pt x="351" y="351"/>
                      <a:pt x="351" y="351"/>
                    </a:cubicBezTo>
                    <a:lnTo>
                      <a:pt x="352" y="350"/>
                    </a:lnTo>
                    <a:close/>
                    <a:moveTo>
                      <a:pt x="345" y="308"/>
                    </a:moveTo>
                    <a:cubicBezTo>
                      <a:pt x="346" y="309"/>
                      <a:pt x="346" y="309"/>
                      <a:pt x="346" y="309"/>
                    </a:cubicBezTo>
                    <a:cubicBezTo>
                      <a:pt x="345" y="310"/>
                      <a:pt x="345" y="310"/>
                      <a:pt x="345" y="310"/>
                    </a:cubicBezTo>
                    <a:lnTo>
                      <a:pt x="345" y="308"/>
                    </a:lnTo>
                    <a:close/>
                    <a:moveTo>
                      <a:pt x="347" y="313"/>
                    </a:moveTo>
                    <a:cubicBezTo>
                      <a:pt x="348" y="313"/>
                      <a:pt x="348" y="313"/>
                      <a:pt x="348" y="313"/>
                    </a:cubicBezTo>
                    <a:cubicBezTo>
                      <a:pt x="344" y="312"/>
                      <a:pt x="344" y="312"/>
                      <a:pt x="344" y="312"/>
                    </a:cubicBezTo>
                    <a:lnTo>
                      <a:pt x="347" y="313"/>
                    </a:lnTo>
                    <a:close/>
                    <a:moveTo>
                      <a:pt x="346" y="314"/>
                    </a:moveTo>
                    <a:cubicBezTo>
                      <a:pt x="345" y="314"/>
                      <a:pt x="345" y="314"/>
                      <a:pt x="345" y="314"/>
                    </a:cubicBezTo>
                    <a:cubicBezTo>
                      <a:pt x="345" y="314"/>
                      <a:pt x="345" y="314"/>
                      <a:pt x="345" y="314"/>
                    </a:cubicBezTo>
                    <a:lnTo>
                      <a:pt x="346" y="314"/>
                    </a:lnTo>
                    <a:close/>
                    <a:moveTo>
                      <a:pt x="354" y="358"/>
                    </a:moveTo>
                    <a:cubicBezTo>
                      <a:pt x="350" y="359"/>
                      <a:pt x="344" y="357"/>
                      <a:pt x="343" y="358"/>
                    </a:cubicBezTo>
                    <a:cubicBezTo>
                      <a:pt x="346" y="356"/>
                      <a:pt x="350" y="359"/>
                      <a:pt x="354" y="358"/>
                    </a:cubicBezTo>
                    <a:close/>
                    <a:moveTo>
                      <a:pt x="347" y="372"/>
                    </a:moveTo>
                    <a:cubicBezTo>
                      <a:pt x="350" y="374"/>
                      <a:pt x="350" y="374"/>
                      <a:pt x="350" y="374"/>
                    </a:cubicBezTo>
                    <a:cubicBezTo>
                      <a:pt x="350" y="374"/>
                      <a:pt x="346" y="373"/>
                      <a:pt x="347" y="372"/>
                    </a:cubicBezTo>
                    <a:close/>
                    <a:moveTo>
                      <a:pt x="347" y="378"/>
                    </a:moveTo>
                    <a:cubicBezTo>
                      <a:pt x="347" y="379"/>
                      <a:pt x="347" y="379"/>
                      <a:pt x="347" y="379"/>
                    </a:cubicBezTo>
                    <a:cubicBezTo>
                      <a:pt x="347" y="378"/>
                      <a:pt x="346" y="378"/>
                      <a:pt x="345" y="378"/>
                    </a:cubicBezTo>
                    <a:cubicBezTo>
                      <a:pt x="346" y="378"/>
                      <a:pt x="347" y="377"/>
                      <a:pt x="347" y="378"/>
                    </a:cubicBezTo>
                    <a:close/>
                    <a:moveTo>
                      <a:pt x="347" y="370"/>
                    </a:moveTo>
                    <a:cubicBezTo>
                      <a:pt x="347" y="370"/>
                      <a:pt x="347" y="370"/>
                      <a:pt x="347" y="370"/>
                    </a:cubicBezTo>
                    <a:cubicBezTo>
                      <a:pt x="348" y="369"/>
                      <a:pt x="348" y="369"/>
                      <a:pt x="348" y="369"/>
                    </a:cubicBezTo>
                    <a:cubicBezTo>
                      <a:pt x="347" y="368"/>
                      <a:pt x="347" y="368"/>
                      <a:pt x="346" y="368"/>
                    </a:cubicBezTo>
                    <a:cubicBezTo>
                      <a:pt x="347" y="367"/>
                      <a:pt x="347" y="367"/>
                      <a:pt x="347" y="367"/>
                    </a:cubicBezTo>
                    <a:cubicBezTo>
                      <a:pt x="348" y="367"/>
                      <a:pt x="348" y="367"/>
                      <a:pt x="348" y="367"/>
                    </a:cubicBezTo>
                    <a:cubicBezTo>
                      <a:pt x="349" y="367"/>
                      <a:pt x="349" y="367"/>
                      <a:pt x="349" y="367"/>
                    </a:cubicBezTo>
                    <a:cubicBezTo>
                      <a:pt x="347" y="366"/>
                      <a:pt x="347" y="366"/>
                      <a:pt x="347" y="366"/>
                    </a:cubicBezTo>
                    <a:cubicBezTo>
                      <a:pt x="347" y="366"/>
                      <a:pt x="347" y="366"/>
                      <a:pt x="347" y="365"/>
                    </a:cubicBezTo>
                    <a:cubicBezTo>
                      <a:pt x="347" y="366"/>
                      <a:pt x="347" y="366"/>
                      <a:pt x="347" y="366"/>
                    </a:cubicBezTo>
                    <a:cubicBezTo>
                      <a:pt x="348" y="365"/>
                      <a:pt x="349" y="364"/>
                      <a:pt x="350" y="363"/>
                    </a:cubicBezTo>
                    <a:cubicBezTo>
                      <a:pt x="350" y="363"/>
                      <a:pt x="350" y="363"/>
                      <a:pt x="350" y="363"/>
                    </a:cubicBezTo>
                    <a:cubicBezTo>
                      <a:pt x="350" y="363"/>
                      <a:pt x="350" y="363"/>
                      <a:pt x="350" y="363"/>
                    </a:cubicBezTo>
                    <a:cubicBezTo>
                      <a:pt x="349" y="366"/>
                      <a:pt x="348" y="368"/>
                      <a:pt x="351" y="369"/>
                    </a:cubicBezTo>
                    <a:cubicBezTo>
                      <a:pt x="350" y="369"/>
                      <a:pt x="350" y="369"/>
                      <a:pt x="350" y="369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1" y="371"/>
                      <a:pt x="350" y="371"/>
                      <a:pt x="350" y="369"/>
                    </a:cubicBezTo>
                    <a:cubicBezTo>
                      <a:pt x="349" y="370"/>
                      <a:pt x="348" y="370"/>
                      <a:pt x="347" y="370"/>
                    </a:cubicBezTo>
                    <a:close/>
                    <a:moveTo>
                      <a:pt x="340" y="327"/>
                    </a:moveTo>
                    <a:cubicBezTo>
                      <a:pt x="340" y="328"/>
                      <a:pt x="340" y="328"/>
                      <a:pt x="340" y="328"/>
                    </a:cubicBezTo>
                    <a:cubicBezTo>
                      <a:pt x="338" y="327"/>
                      <a:pt x="338" y="327"/>
                      <a:pt x="338" y="327"/>
                    </a:cubicBezTo>
                    <a:lnTo>
                      <a:pt x="340" y="327"/>
                    </a:lnTo>
                    <a:close/>
                    <a:moveTo>
                      <a:pt x="324" y="399"/>
                    </a:moveTo>
                    <a:cubicBezTo>
                      <a:pt x="326" y="397"/>
                      <a:pt x="326" y="397"/>
                      <a:pt x="326" y="397"/>
                    </a:cubicBezTo>
                    <a:cubicBezTo>
                      <a:pt x="326" y="397"/>
                      <a:pt x="327" y="398"/>
                      <a:pt x="327" y="398"/>
                    </a:cubicBezTo>
                    <a:lnTo>
                      <a:pt x="324" y="399"/>
                    </a:lnTo>
                    <a:close/>
                    <a:moveTo>
                      <a:pt x="328" y="406"/>
                    </a:moveTo>
                    <a:cubicBezTo>
                      <a:pt x="327" y="405"/>
                      <a:pt x="327" y="405"/>
                      <a:pt x="327" y="405"/>
                    </a:cubicBezTo>
                    <a:cubicBezTo>
                      <a:pt x="326" y="405"/>
                      <a:pt x="325" y="405"/>
                      <a:pt x="325" y="404"/>
                    </a:cubicBezTo>
                    <a:cubicBezTo>
                      <a:pt x="327" y="405"/>
                      <a:pt x="327" y="405"/>
                      <a:pt x="327" y="405"/>
                    </a:cubicBezTo>
                    <a:cubicBezTo>
                      <a:pt x="327" y="405"/>
                      <a:pt x="328" y="405"/>
                      <a:pt x="329" y="405"/>
                    </a:cubicBezTo>
                    <a:cubicBezTo>
                      <a:pt x="328" y="405"/>
                      <a:pt x="328" y="406"/>
                      <a:pt x="328" y="406"/>
                    </a:cubicBezTo>
                    <a:close/>
                    <a:moveTo>
                      <a:pt x="332" y="393"/>
                    </a:moveTo>
                    <a:cubicBezTo>
                      <a:pt x="332" y="392"/>
                      <a:pt x="332" y="392"/>
                      <a:pt x="332" y="392"/>
                    </a:cubicBezTo>
                    <a:cubicBezTo>
                      <a:pt x="333" y="392"/>
                      <a:pt x="333" y="392"/>
                      <a:pt x="333" y="392"/>
                    </a:cubicBezTo>
                    <a:lnTo>
                      <a:pt x="332" y="393"/>
                    </a:lnTo>
                    <a:close/>
                    <a:moveTo>
                      <a:pt x="332" y="390"/>
                    </a:moveTo>
                    <a:cubicBezTo>
                      <a:pt x="332" y="388"/>
                      <a:pt x="332" y="388"/>
                      <a:pt x="332" y="388"/>
                    </a:cubicBezTo>
                    <a:cubicBezTo>
                      <a:pt x="333" y="388"/>
                      <a:pt x="333" y="388"/>
                      <a:pt x="333" y="388"/>
                    </a:cubicBezTo>
                    <a:lnTo>
                      <a:pt x="332" y="390"/>
                    </a:lnTo>
                    <a:close/>
                    <a:moveTo>
                      <a:pt x="336" y="393"/>
                    </a:moveTo>
                    <a:cubicBezTo>
                      <a:pt x="335" y="394"/>
                      <a:pt x="335" y="395"/>
                      <a:pt x="334" y="394"/>
                    </a:cubicBezTo>
                    <a:cubicBezTo>
                      <a:pt x="334" y="394"/>
                      <a:pt x="335" y="393"/>
                      <a:pt x="336" y="393"/>
                    </a:cubicBezTo>
                    <a:cubicBezTo>
                      <a:pt x="336" y="393"/>
                      <a:pt x="336" y="392"/>
                      <a:pt x="336" y="393"/>
                    </a:cubicBezTo>
                    <a:close/>
                    <a:moveTo>
                      <a:pt x="336" y="385"/>
                    </a:moveTo>
                    <a:cubicBezTo>
                      <a:pt x="336" y="384"/>
                      <a:pt x="336" y="384"/>
                      <a:pt x="336" y="384"/>
                    </a:cubicBezTo>
                    <a:cubicBezTo>
                      <a:pt x="338" y="385"/>
                      <a:pt x="338" y="385"/>
                      <a:pt x="338" y="385"/>
                    </a:cubicBezTo>
                    <a:lnTo>
                      <a:pt x="336" y="385"/>
                    </a:lnTo>
                    <a:close/>
                    <a:moveTo>
                      <a:pt x="337" y="331"/>
                    </a:moveTo>
                    <a:cubicBezTo>
                      <a:pt x="337" y="330"/>
                      <a:pt x="337" y="330"/>
                      <a:pt x="337" y="330"/>
                    </a:cubicBezTo>
                    <a:cubicBezTo>
                      <a:pt x="338" y="330"/>
                      <a:pt x="338" y="330"/>
                      <a:pt x="339" y="330"/>
                    </a:cubicBezTo>
                    <a:cubicBezTo>
                      <a:pt x="338" y="331"/>
                      <a:pt x="338" y="331"/>
                      <a:pt x="337" y="331"/>
                    </a:cubicBezTo>
                    <a:close/>
                    <a:moveTo>
                      <a:pt x="339" y="392"/>
                    </a:moveTo>
                    <a:cubicBezTo>
                      <a:pt x="340" y="393"/>
                      <a:pt x="340" y="391"/>
                      <a:pt x="341" y="392"/>
                    </a:cubicBezTo>
                    <a:cubicBezTo>
                      <a:pt x="339" y="392"/>
                      <a:pt x="340" y="394"/>
                      <a:pt x="339" y="392"/>
                    </a:cubicBezTo>
                    <a:close/>
                    <a:moveTo>
                      <a:pt x="341" y="375"/>
                    </a:moveTo>
                    <a:cubicBezTo>
                      <a:pt x="342" y="375"/>
                      <a:pt x="342" y="375"/>
                      <a:pt x="342" y="375"/>
                    </a:cubicBezTo>
                    <a:cubicBezTo>
                      <a:pt x="342" y="375"/>
                      <a:pt x="343" y="375"/>
                      <a:pt x="343" y="375"/>
                    </a:cubicBezTo>
                    <a:cubicBezTo>
                      <a:pt x="345" y="374"/>
                      <a:pt x="345" y="374"/>
                      <a:pt x="345" y="374"/>
                    </a:cubicBezTo>
                    <a:cubicBezTo>
                      <a:pt x="344" y="374"/>
                      <a:pt x="346" y="375"/>
                      <a:pt x="345" y="376"/>
                    </a:cubicBezTo>
                    <a:cubicBezTo>
                      <a:pt x="345" y="376"/>
                      <a:pt x="344" y="375"/>
                      <a:pt x="343" y="375"/>
                    </a:cubicBezTo>
                    <a:cubicBezTo>
                      <a:pt x="342" y="375"/>
                      <a:pt x="342" y="375"/>
                      <a:pt x="342" y="375"/>
                    </a:cubicBezTo>
                    <a:cubicBezTo>
                      <a:pt x="342" y="375"/>
                      <a:pt x="342" y="375"/>
                      <a:pt x="342" y="375"/>
                    </a:cubicBezTo>
                    <a:lnTo>
                      <a:pt x="341" y="375"/>
                    </a:lnTo>
                    <a:close/>
                    <a:moveTo>
                      <a:pt x="343" y="386"/>
                    </a:moveTo>
                    <a:cubicBezTo>
                      <a:pt x="343" y="385"/>
                      <a:pt x="344" y="385"/>
                      <a:pt x="345" y="385"/>
                    </a:cubicBezTo>
                    <a:cubicBezTo>
                      <a:pt x="345" y="384"/>
                      <a:pt x="345" y="384"/>
                      <a:pt x="345" y="384"/>
                    </a:cubicBezTo>
                    <a:cubicBezTo>
                      <a:pt x="345" y="384"/>
                      <a:pt x="345" y="384"/>
                      <a:pt x="345" y="384"/>
                    </a:cubicBezTo>
                    <a:cubicBezTo>
                      <a:pt x="346" y="384"/>
                      <a:pt x="346" y="384"/>
                      <a:pt x="346" y="384"/>
                    </a:cubicBezTo>
                    <a:cubicBezTo>
                      <a:pt x="346" y="384"/>
                      <a:pt x="346" y="384"/>
                      <a:pt x="346" y="384"/>
                    </a:cubicBezTo>
                    <a:cubicBezTo>
                      <a:pt x="346" y="384"/>
                      <a:pt x="346" y="384"/>
                      <a:pt x="346" y="384"/>
                    </a:cubicBezTo>
                    <a:cubicBezTo>
                      <a:pt x="345" y="384"/>
                      <a:pt x="345" y="384"/>
                      <a:pt x="345" y="384"/>
                    </a:cubicBezTo>
                    <a:cubicBezTo>
                      <a:pt x="345" y="385"/>
                      <a:pt x="345" y="385"/>
                      <a:pt x="345" y="385"/>
                    </a:cubicBezTo>
                    <a:cubicBezTo>
                      <a:pt x="344" y="385"/>
                      <a:pt x="344" y="387"/>
                      <a:pt x="343" y="386"/>
                    </a:cubicBezTo>
                    <a:close/>
                    <a:moveTo>
                      <a:pt x="345" y="393"/>
                    </a:moveTo>
                    <a:cubicBezTo>
                      <a:pt x="346" y="392"/>
                      <a:pt x="346" y="392"/>
                      <a:pt x="346" y="392"/>
                    </a:cubicBezTo>
                    <a:cubicBezTo>
                      <a:pt x="349" y="394"/>
                      <a:pt x="349" y="394"/>
                      <a:pt x="349" y="394"/>
                    </a:cubicBezTo>
                    <a:lnTo>
                      <a:pt x="345" y="393"/>
                    </a:lnTo>
                    <a:close/>
                    <a:moveTo>
                      <a:pt x="349" y="381"/>
                    </a:moveTo>
                    <a:cubicBezTo>
                      <a:pt x="348" y="381"/>
                      <a:pt x="348" y="381"/>
                      <a:pt x="348" y="381"/>
                    </a:cubicBezTo>
                    <a:cubicBezTo>
                      <a:pt x="348" y="381"/>
                      <a:pt x="348" y="381"/>
                      <a:pt x="348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2"/>
                      <a:pt x="349" y="382"/>
                      <a:pt x="349" y="382"/>
                    </a:cubicBezTo>
                    <a:cubicBezTo>
                      <a:pt x="351" y="382"/>
                      <a:pt x="349" y="382"/>
                      <a:pt x="349" y="381"/>
                    </a:cubicBezTo>
                    <a:close/>
                    <a:moveTo>
                      <a:pt x="350" y="390"/>
                    </a:moveTo>
                    <a:cubicBezTo>
                      <a:pt x="350" y="389"/>
                      <a:pt x="350" y="389"/>
                      <a:pt x="350" y="389"/>
                    </a:cubicBezTo>
                    <a:cubicBezTo>
                      <a:pt x="350" y="390"/>
                      <a:pt x="350" y="390"/>
                      <a:pt x="350" y="390"/>
                    </a:cubicBezTo>
                    <a:close/>
                    <a:moveTo>
                      <a:pt x="349" y="379"/>
                    </a:moveTo>
                    <a:cubicBezTo>
                      <a:pt x="350" y="378"/>
                      <a:pt x="349" y="377"/>
                      <a:pt x="348" y="377"/>
                    </a:cubicBezTo>
                    <a:cubicBezTo>
                      <a:pt x="351" y="377"/>
                      <a:pt x="351" y="382"/>
                      <a:pt x="354" y="380"/>
                    </a:cubicBezTo>
                    <a:cubicBezTo>
                      <a:pt x="352" y="383"/>
                      <a:pt x="351" y="378"/>
                      <a:pt x="349" y="379"/>
                    </a:cubicBezTo>
                    <a:close/>
                    <a:moveTo>
                      <a:pt x="352" y="373"/>
                    </a:moveTo>
                    <a:cubicBezTo>
                      <a:pt x="352" y="374"/>
                      <a:pt x="353" y="375"/>
                      <a:pt x="355" y="375"/>
                    </a:cubicBezTo>
                    <a:cubicBezTo>
                      <a:pt x="356" y="376"/>
                      <a:pt x="355" y="377"/>
                      <a:pt x="356" y="377"/>
                    </a:cubicBezTo>
                    <a:cubicBezTo>
                      <a:pt x="356" y="378"/>
                      <a:pt x="349" y="375"/>
                      <a:pt x="352" y="373"/>
                    </a:cubicBezTo>
                    <a:close/>
                    <a:moveTo>
                      <a:pt x="355" y="373"/>
                    </a:moveTo>
                    <a:cubicBezTo>
                      <a:pt x="355" y="374"/>
                      <a:pt x="355" y="374"/>
                      <a:pt x="355" y="374"/>
                    </a:cubicBezTo>
                    <a:cubicBezTo>
                      <a:pt x="354" y="373"/>
                      <a:pt x="354" y="373"/>
                      <a:pt x="354" y="373"/>
                    </a:cubicBezTo>
                    <a:cubicBezTo>
                      <a:pt x="357" y="373"/>
                      <a:pt x="359" y="374"/>
                      <a:pt x="360" y="376"/>
                    </a:cubicBezTo>
                    <a:cubicBezTo>
                      <a:pt x="358" y="377"/>
                      <a:pt x="356" y="374"/>
                      <a:pt x="355" y="373"/>
                    </a:cubicBezTo>
                    <a:close/>
                    <a:moveTo>
                      <a:pt x="357" y="378"/>
                    </a:moveTo>
                    <a:cubicBezTo>
                      <a:pt x="358" y="376"/>
                      <a:pt x="359" y="377"/>
                      <a:pt x="361" y="378"/>
                    </a:cubicBezTo>
                    <a:cubicBezTo>
                      <a:pt x="361" y="377"/>
                      <a:pt x="362" y="377"/>
                      <a:pt x="362" y="377"/>
                    </a:cubicBezTo>
                    <a:cubicBezTo>
                      <a:pt x="362" y="378"/>
                      <a:pt x="361" y="378"/>
                      <a:pt x="361" y="378"/>
                    </a:cubicBezTo>
                    <a:cubicBezTo>
                      <a:pt x="360" y="378"/>
                      <a:pt x="359" y="379"/>
                      <a:pt x="357" y="378"/>
                    </a:cubicBezTo>
                    <a:close/>
                    <a:moveTo>
                      <a:pt x="358" y="381"/>
                    </a:moveTo>
                    <a:cubicBezTo>
                      <a:pt x="358" y="380"/>
                      <a:pt x="358" y="380"/>
                      <a:pt x="358" y="380"/>
                    </a:cubicBezTo>
                    <a:cubicBezTo>
                      <a:pt x="359" y="380"/>
                      <a:pt x="360" y="381"/>
                      <a:pt x="361" y="381"/>
                    </a:cubicBezTo>
                    <a:lnTo>
                      <a:pt x="358" y="381"/>
                    </a:lnTo>
                    <a:close/>
                    <a:moveTo>
                      <a:pt x="362" y="384"/>
                    </a:moveTo>
                    <a:cubicBezTo>
                      <a:pt x="361" y="382"/>
                      <a:pt x="361" y="382"/>
                      <a:pt x="361" y="382"/>
                    </a:cubicBezTo>
                    <a:cubicBezTo>
                      <a:pt x="362" y="382"/>
                      <a:pt x="362" y="382"/>
                      <a:pt x="362" y="382"/>
                    </a:cubicBezTo>
                    <a:lnTo>
                      <a:pt x="362" y="384"/>
                    </a:lnTo>
                    <a:close/>
                    <a:moveTo>
                      <a:pt x="362" y="376"/>
                    </a:moveTo>
                    <a:cubicBezTo>
                      <a:pt x="362" y="376"/>
                      <a:pt x="361" y="376"/>
                      <a:pt x="361" y="376"/>
                    </a:cubicBezTo>
                    <a:cubicBezTo>
                      <a:pt x="361" y="376"/>
                      <a:pt x="362" y="376"/>
                      <a:pt x="362" y="376"/>
                    </a:cubicBezTo>
                    <a:cubicBezTo>
                      <a:pt x="363" y="376"/>
                      <a:pt x="365" y="376"/>
                      <a:pt x="365" y="376"/>
                    </a:cubicBezTo>
                    <a:cubicBezTo>
                      <a:pt x="364" y="378"/>
                      <a:pt x="363" y="376"/>
                      <a:pt x="362" y="376"/>
                    </a:cubicBezTo>
                    <a:close/>
                    <a:moveTo>
                      <a:pt x="442" y="163"/>
                    </a:moveTo>
                    <a:cubicBezTo>
                      <a:pt x="442" y="164"/>
                      <a:pt x="442" y="164"/>
                      <a:pt x="442" y="164"/>
                    </a:cubicBezTo>
                    <a:cubicBezTo>
                      <a:pt x="440" y="162"/>
                      <a:pt x="440" y="162"/>
                      <a:pt x="440" y="162"/>
                    </a:cubicBezTo>
                    <a:lnTo>
                      <a:pt x="442" y="163"/>
                    </a:lnTo>
                    <a:close/>
                    <a:moveTo>
                      <a:pt x="438" y="195"/>
                    </a:moveTo>
                    <a:cubicBezTo>
                      <a:pt x="437" y="197"/>
                      <a:pt x="440" y="198"/>
                      <a:pt x="440" y="198"/>
                    </a:cubicBezTo>
                    <a:cubicBezTo>
                      <a:pt x="439" y="198"/>
                      <a:pt x="436" y="198"/>
                      <a:pt x="438" y="195"/>
                    </a:cubicBezTo>
                    <a:close/>
                    <a:moveTo>
                      <a:pt x="434" y="196"/>
                    </a:moveTo>
                    <a:cubicBezTo>
                      <a:pt x="434" y="196"/>
                      <a:pt x="434" y="196"/>
                      <a:pt x="434" y="196"/>
                    </a:cubicBezTo>
                    <a:cubicBezTo>
                      <a:pt x="435" y="197"/>
                      <a:pt x="435" y="197"/>
                      <a:pt x="435" y="197"/>
                    </a:cubicBezTo>
                    <a:cubicBezTo>
                      <a:pt x="436" y="198"/>
                      <a:pt x="434" y="197"/>
                      <a:pt x="434" y="196"/>
                    </a:cubicBezTo>
                    <a:cubicBezTo>
                      <a:pt x="433" y="196"/>
                      <a:pt x="433" y="196"/>
                      <a:pt x="433" y="196"/>
                    </a:cubicBezTo>
                    <a:lnTo>
                      <a:pt x="434" y="196"/>
                    </a:lnTo>
                    <a:close/>
                    <a:moveTo>
                      <a:pt x="427" y="189"/>
                    </a:moveTo>
                    <a:cubicBezTo>
                      <a:pt x="427" y="188"/>
                      <a:pt x="429" y="188"/>
                      <a:pt x="430" y="189"/>
                    </a:cubicBezTo>
                    <a:cubicBezTo>
                      <a:pt x="428" y="189"/>
                      <a:pt x="431" y="191"/>
                      <a:pt x="430" y="192"/>
                    </a:cubicBezTo>
                    <a:cubicBezTo>
                      <a:pt x="430" y="193"/>
                      <a:pt x="430" y="193"/>
                      <a:pt x="430" y="193"/>
                    </a:cubicBezTo>
                    <a:cubicBezTo>
                      <a:pt x="431" y="195"/>
                      <a:pt x="431" y="195"/>
                      <a:pt x="431" y="195"/>
                    </a:cubicBezTo>
                    <a:cubicBezTo>
                      <a:pt x="431" y="196"/>
                      <a:pt x="430" y="195"/>
                      <a:pt x="429" y="196"/>
                    </a:cubicBezTo>
                    <a:cubicBezTo>
                      <a:pt x="430" y="197"/>
                      <a:pt x="430" y="197"/>
                      <a:pt x="430" y="197"/>
                    </a:cubicBezTo>
                    <a:cubicBezTo>
                      <a:pt x="428" y="199"/>
                      <a:pt x="428" y="194"/>
                      <a:pt x="425" y="196"/>
                    </a:cubicBezTo>
                    <a:cubicBezTo>
                      <a:pt x="426" y="196"/>
                      <a:pt x="427" y="195"/>
                      <a:pt x="427" y="194"/>
                    </a:cubicBezTo>
                    <a:cubicBezTo>
                      <a:pt x="425" y="194"/>
                      <a:pt x="423" y="196"/>
                      <a:pt x="421" y="194"/>
                    </a:cubicBezTo>
                    <a:cubicBezTo>
                      <a:pt x="422" y="193"/>
                      <a:pt x="424" y="196"/>
                      <a:pt x="425" y="194"/>
                    </a:cubicBezTo>
                    <a:cubicBezTo>
                      <a:pt x="424" y="193"/>
                      <a:pt x="424" y="193"/>
                      <a:pt x="424" y="193"/>
                    </a:cubicBezTo>
                    <a:cubicBezTo>
                      <a:pt x="424" y="193"/>
                      <a:pt x="423" y="193"/>
                      <a:pt x="423" y="193"/>
                    </a:cubicBezTo>
                    <a:cubicBezTo>
                      <a:pt x="423" y="193"/>
                      <a:pt x="423" y="192"/>
                      <a:pt x="423" y="192"/>
                    </a:cubicBezTo>
                    <a:cubicBezTo>
                      <a:pt x="420" y="192"/>
                      <a:pt x="420" y="192"/>
                      <a:pt x="420" y="192"/>
                    </a:cubicBezTo>
                    <a:cubicBezTo>
                      <a:pt x="422" y="192"/>
                      <a:pt x="421" y="189"/>
                      <a:pt x="422" y="188"/>
                    </a:cubicBezTo>
                    <a:cubicBezTo>
                      <a:pt x="424" y="187"/>
                      <a:pt x="427" y="187"/>
                      <a:pt x="429" y="187"/>
                    </a:cubicBezTo>
                    <a:cubicBezTo>
                      <a:pt x="427" y="187"/>
                      <a:pt x="426" y="187"/>
                      <a:pt x="426" y="188"/>
                    </a:cubicBezTo>
                    <a:lnTo>
                      <a:pt x="427" y="189"/>
                    </a:lnTo>
                    <a:close/>
                    <a:moveTo>
                      <a:pt x="427" y="209"/>
                    </a:moveTo>
                    <a:cubicBezTo>
                      <a:pt x="427" y="208"/>
                      <a:pt x="427" y="208"/>
                      <a:pt x="427" y="208"/>
                    </a:cubicBezTo>
                    <a:cubicBezTo>
                      <a:pt x="427" y="208"/>
                      <a:pt x="427" y="208"/>
                      <a:pt x="427" y="208"/>
                    </a:cubicBezTo>
                    <a:cubicBezTo>
                      <a:pt x="425" y="208"/>
                      <a:pt x="424" y="210"/>
                      <a:pt x="424" y="211"/>
                    </a:cubicBezTo>
                    <a:cubicBezTo>
                      <a:pt x="424" y="207"/>
                      <a:pt x="424" y="207"/>
                      <a:pt x="424" y="207"/>
                    </a:cubicBezTo>
                    <a:cubicBezTo>
                      <a:pt x="424" y="207"/>
                      <a:pt x="424" y="207"/>
                      <a:pt x="424" y="207"/>
                    </a:cubicBezTo>
                    <a:cubicBezTo>
                      <a:pt x="424" y="205"/>
                      <a:pt x="424" y="205"/>
                      <a:pt x="424" y="205"/>
                    </a:cubicBezTo>
                    <a:cubicBezTo>
                      <a:pt x="419" y="205"/>
                      <a:pt x="419" y="205"/>
                      <a:pt x="419" y="205"/>
                    </a:cubicBezTo>
                    <a:cubicBezTo>
                      <a:pt x="420" y="201"/>
                      <a:pt x="425" y="203"/>
                      <a:pt x="426" y="198"/>
                    </a:cubicBezTo>
                    <a:cubicBezTo>
                      <a:pt x="428" y="199"/>
                      <a:pt x="428" y="199"/>
                      <a:pt x="428" y="199"/>
                    </a:cubicBezTo>
                    <a:cubicBezTo>
                      <a:pt x="428" y="199"/>
                      <a:pt x="428" y="199"/>
                      <a:pt x="428" y="199"/>
                    </a:cubicBezTo>
                    <a:cubicBezTo>
                      <a:pt x="428" y="199"/>
                      <a:pt x="428" y="199"/>
                      <a:pt x="428" y="199"/>
                    </a:cubicBezTo>
                    <a:cubicBezTo>
                      <a:pt x="427" y="199"/>
                      <a:pt x="427" y="199"/>
                      <a:pt x="427" y="199"/>
                    </a:cubicBezTo>
                    <a:cubicBezTo>
                      <a:pt x="429" y="201"/>
                      <a:pt x="429" y="201"/>
                      <a:pt x="429" y="201"/>
                    </a:cubicBezTo>
                    <a:cubicBezTo>
                      <a:pt x="429" y="204"/>
                      <a:pt x="424" y="202"/>
                      <a:pt x="428" y="205"/>
                    </a:cubicBezTo>
                    <a:cubicBezTo>
                      <a:pt x="427" y="205"/>
                      <a:pt x="427" y="206"/>
                      <a:pt x="426" y="206"/>
                    </a:cubicBezTo>
                    <a:cubicBezTo>
                      <a:pt x="427" y="208"/>
                      <a:pt x="427" y="208"/>
                      <a:pt x="427" y="208"/>
                    </a:cubicBezTo>
                    <a:cubicBezTo>
                      <a:pt x="427" y="209"/>
                      <a:pt x="428" y="209"/>
                      <a:pt x="427" y="209"/>
                    </a:cubicBezTo>
                    <a:close/>
                    <a:moveTo>
                      <a:pt x="418" y="225"/>
                    </a:moveTo>
                    <a:cubicBezTo>
                      <a:pt x="420" y="223"/>
                      <a:pt x="419" y="222"/>
                      <a:pt x="419" y="220"/>
                    </a:cubicBezTo>
                    <a:cubicBezTo>
                      <a:pt x="421" y="221"/>
                      <a:pt x="422" y="221"/>
                      <a:pt x="422" y="220"/>
                    </a:cubicBezTo>
                    <a:cubicBezTo>
                      <a:pt x="422" y="221"/>
                      <a:pt x="422" y="221"/>
                      <a:pt x="422" y="221"/>
                    </a:cubicBezTo>
                    <a:cubicBezTo>
                      <a:pt x="422" y="221"/>
                      <a:pt x="423" y="221"/>
                      <a:pt x="423" y="221"/>
                    </a:cubicBezTo>
                    <a:cubicBezTo>
                      <a:pt x="422" y="223"/>
                      <a:pt x="422" y="222"/>
                      <a:pt x="421" y="221"/>
                    </a:cubicBezTo>
                    <a:cubicBezTo>
                      <a:pt x="421" y="222"/>
                      <a:pt x="420" y="225"/>
                      <a:pt x="418" y="225"/>
                    </a:cubicBezTo>
                    <a:close/>
                    <a:moveTo>
                      <a:pt x="422" y="212"/>
                    </a:moveTo>
                    <a:cubicBezTo>
                      <a:pt x="420" y="211"/>
                      <a:pt x="418" y="214"/>
                      <a:pt x="415" y="213"/>
                    </a:cubicBezTo>
                    <a:cubicBezTo>
                      <a:pt x="419" y="213"/>
                      <a:pt x="419" y="210"/>
                      <a:pt x="422" y="212"/>
                    </a:cubicBezTo>
                    <a:close/>
                    <a:moveTo>
                      <a:pt x="417" y="195"/>
                    </a:move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16" y="194"/>
                      <a:pt x="417" y="193"/>
                      <a:pt x="417" y="194"/>
                    </a:cubicBezTo>
                    <a:lnTo>
                      <a:pt x="417" y="195"/>
                    </a:lnTo>
                    <a:close/>
                    <a:moveTo>
                      <a:pt x="421" y="208"/>
                    </a:moveTo>
                    <a:cubicBezTo>
                      <a:pt x="422" y="208"/>
                      <a:pt x="422" y="208"/>
                      <a:pt x="422" y="208"/>
                    </a:cubicBezTo>
                    <a:cubicBezTo>
                      <a:pt x="423" y="208"/>
                      <a:pt x="423" y="208"/>
                      <a:pt x="423" y="208"/>
                    </a:cubicBezTo>
                    <a:lnTo>
                      <a:pt x="421" y="208"/>
                    </a:lnTo>
                    <a:close/>
                    <a:moveTo>
                      <a:pt x="429" y="224"/>
                    </a:moveTo>
                    <a:cubicBezTo>
                      <a:pt x="430" y="224"/>
                      <a:pt x="430" y="225"/>
                      <a:pt x="431" y="225"/>
                    </a:cubicBezTo>
                    <a:cubicBezTo>
                      <a:pt x="431" y="226"/>
                      <a:pt x="429" y="226"/>
                      <a:pt x="428" y="227"/>
                    </a:cubicBezTo>
                    <a:lnTo>
                      <a:pt x="429" y="224"/>
                    </a:lnTo>
                    <a:close/>
                    <a:moveTo>
                      <a:pt x="414" y="187"/>
                    </a:moveTo>
                    <a:cubicBezTo>
                      <a:pt x="414" y="187"/>
                      <a:pt x="415" y="187"/>
                      <a:pt x="416" y="186"/>
                    </a:cubicBezTo>
                    <a:cubicBezTo>
                      <a:pt x="416" y="185"/>
                      <a:pt x="416" y="185"/>
                      <a:pt x="415" y="184"/>
                    </a:cubicBezTo>
                    <a:cubicBezTo>
                      <a:pt x="419" y="183"/>
                      <a:pt x="419" y="183"/>
                      <a:pt x="419" y="183"/>
                    </a:cubicBezTo>
                    <a:cubicBezTo>
                      <a:pt x="416" y="181"/>
                      <a:pt x="421" y="180"/>
                      <a:pt x="418" y="178"/>
                    </a:cubicBezTo>
                    <a:cubicBezTo>
                      <a:pt x="415" y="178"/>
                      <a:pt x="415" y="178"/>
                      <a:pt x="415" y="178"/>
                    </a:cubicBezTo>
                    <a:cubicBezTo>
                      <a:pt x="416" y="176"/>
                      <a:pt x="417" y="177"/>
                      <a:pt x="418" y="177"/>
                    </a:cubicBezTo>
                    <a:cubicBezTo>
                      <a:pt x="418" y="178"/>
                      <a:pt x="419" y="178"/>
                      <a:pt x="419" y="179"/>
                    </a:cubicBezTo>
                    <a:cubicBezTo>
                      <a:pt x="422" y="180"/>
                      <a:pt x="422" y="175"/>
                      <a:pt x="424" y="177"/>
                    </a:cubicBezTo>
                    <a:cubicBezTo>
                      <a:pt x="423" y="177"/>
                      <a:pt x="422" y="177"/>
                      <a:pt x="422" y="178"/>
                    </a:cubicBezTo>
                    <a:cubicBezTo>
                      <a:pt x="424" y="180"/>
                      <a:pt x="426" y="177"/>
                      <a:pt x="428" y="177"/>
                    </a:cubicBezTo>
                    <a:cubicBezTo>
                      <a:pt x="423" y="178"/>
                      <a:pt x="425" y="183"/>
                      <a:pt x="420" y="184"/>
                    </a:cubicBezTo>
                    <a:cubicBezTo>
                      <a:pt x="422" y="186"/>
                      <a:pt x="424" y="185"/>
                      <a:pt x="425" y="184"/>
                    </a:cubicBezTo>
                    <a:cubicBezTo>
                      <a:pt x="427" y="187"/>
                      <a:pt x="422" y="185"/>
                      <a:pt x="421" y="186"/>
                    </a:cubicBezTo>
                    <a:cubicBezTo>
                      <a:pt x="421" y="189"/>
                      <a:pt x="418" y="187"/>
                      <a:pt x="416" y="189"/>
                    </a:cubicBezTo>
                    <a:cubicBezTo>
                      <a:pt x="416" y="186"/>
                      <a:pt x="413" y="191"/>
                      <a:pt x="414" y="187"/>
                    </a:cubicBezTo>
                    <a:close/>
                    <a:moveTo>
                      <a:pt x="416" y="196"/>
                    </a:moveTo>
                    <a:cubicBezTo>
                      <a:pt x="416" y="196"/>
                      <a:pt x="416" y="196"/>
                      <a:pt x="416" y="196"/>
                    </a:cubicBezTo>
                    <a:cubicBezTo>
                      <a:pt x="415" y="199"/>
                      <a:pt x="415" y="199"/>
                      <a:pt x="415" y="199"/>
                    </a:cubicBezTo>
                    <a:cubicBezTo>
                      <a:pt x="415" y="197"/>
                      <a:pt x="415" y="197"/>
                      <a:pt x="415" y="197"/>
                    </a:cubicBezTo>
                    <a:cubicBezTo>
                      <a:pt x="414" y="198"/>
                      <a:pt x="414" y="198"/>
                      <a:pt x="414" y="198"/>
                    </a:cubicBezTo>
                    <a:cubicBezTo>
                      <a:pt x="413" y="198"/>
                      <a:pt x="415" y="197"/>
                      <a:pt x="416" y="196"/>
                    </a:cubicBezTo>
                    <a:close/>
                    <a:moveTo>
                      <a:pt x="413" y="190"/>
                    </a:moveTo>
                    <a:cubicBezTo>
                      <a:pt x="414" y="190"/>
                      <a:pt x="412" y="190"/>
                      <a:pt x="411" y="190"/>
                    </a:cubicBezTo>
                    <a:cubicBezTo>
                      <a:pt x="412" y="190"/>
                      <a:pt x="412" y="189"/>
                      <a:pt x="413" y="190"/>
                    </a:cubicBezTo>
                    <a:close/>
                    <a:moveTo>
                      <a:pt x="393" y="304"/>
                    </a:moveTo>
                    <a:cubicBezTo>
                      <a:pt x="392" y="306"/>
                      <a:pt x="392" y="306"/>
                      <a:pt x="392" y="306"/>
                    </a:cubicBezTo>
                    <a:cubicBezTo>
                      <a:pt x="391" y="304"/>
                      <a:pt x="391" y="304"/>
                      <a:pt x="391" y="304"/>
                    </a:cubicBezTo>
                    <a:lnTo>
                      <a:pt x="393" y="304"/>
                    </a:lnTo>
                    <a:close/>
                    <a:moveTo>
                      <a:pt x="396" y="319"/>
                    </a:moveTo>
                    <a:cubicBezTo>
                      <a:pt x="396" y="319"/>
                      <a:pt x="396" y="319"/>
                      <a:pt x="396" y="318"/>
                    </a:cubicBezTo>
                    <a:cubicBezTo>
                      <a:pt x="393" y="319"/>
                      <a:pt x="393" y="319"/>
                      <a:pt x="393" y="319"/>
                    </a:cubicBezTo>
                    <a:cubicBezTo>
                      <a:pt x="395" y="316"/>
                      <a:pt x="395" y="316"/>
                      <a:pt x="395" y="316"/>
                    </a:cubicBezTo>
                    <a:cubicBezTo>
                      <a:pt x="401" y="318"/>
                      <a:pt x="401" y="318"/>
                      <a:pt x="401" y="318"/>
                    </a:cubicBezTo>
                    <a:cubicBezTo>
                      <a:pt x="401" y="319"/>
                      <a:pt x="397" y="318"/>
                      <a:pt x="396" y="319"/>
                    </a:cubicBezTo>
                    <a:close/>
                    <a:moveTo>
                      <a:pt x="396" y="322"/>
                    </a:moveTo>
                    <a:cubicBezTo>
                      <a:pt x="396" y="320"/>
                      <a:pt x="396" y="320"/>
                      <a:pt x="396" y="320"/>
                    </a:cubicBezTo>
                    <a:cubicBezTo>
                      <a:pt x="397" y="320"/>
                      <a:pt x="397" y="321"/>
                      <a:pt x="398" y="320"/>
                    </a:cubicBezTo>
                    <a:cubicBezTo>
                      <a:pt x="398" y="322"/>
                      <a:pt x="397" y="322"/>
                      <a:pt x="396" y="322"/>
                    </a:cubicBezTo>
                    <a:close/>
                    <a:moveTo>
                      <a:pt x="394" y="320"/>
                    </a:moveTo>
                    <a:cubicBezTo>
                      <a:pt x="394" y="321"/>
                      <a:pt x="394" y="321"/>
                      <a:pt x="392" y="321"/>
                    </a:cubicBezTo>
                    <a:cubicBezTo>
                      <a:pt x="392" y="319"/>
                      <a:pt x="392" y="319"/>
                      <a:pt x="392" y="319"/>
                    </a:cubicBezTo>
                    <a:cubicBezTo>
                      <a:pt x="392" y="320"/>
                      <a:pt x="393" y="321"/>
                      <a:pt x="394" y="320"/>
                    </a:cubicBezTo>
                    <a:close/>
                    <a:moveTo>
                      <a:pt x="383" y="311"/>
                    </a:moveTo>
                    <a:cubicBezTo>
                      <a:pt x="384" y="311"/>
                      <a:pt x="384" y="311"/>
                      <a:pt x="384" y="311"/>
                    </a:cubicBezTo>
                    <a:cubicBezTo>
                      <a:pt x="388" y="312"/>
                      <a:pt x="388" y="312"/>
                      <a:pt x="388" y="312"/>
                    </a:cubicBezTo>
                    <a:lnTo>
                      <a:pt x="383" y="311"/>
                    </a:lnTo>
                    <a:close/>
                    <a:moveTo>
                      <a:pt x="384" y="313"/>
                    </a:moveTo>
                    <a:cubicBezTo>
                      <a:pt x="384" y="314"/>
                      <a:pt x="384" y="314"/>
                      <a:pt x="384" y="314"/>
                    </a:cubicBezTo>
                    <a:cubicBezTo>
                      <a:pt x="383" y="313"/>
                      <a:pt x="383" y="313"/>
                      <a:pt x="383" y="313"/>
                    </a:cubicBezTo>
                    <a:lnTo>
                      <a:pt x="384" y="313"/>
                    </a:lnTo>
                    <a:close/>
                    <a:moveTo>
                      <a:pt x="383" y="139"/>
                    </a:moveTo>
                    <a:cubicBezTo>
                      <a:pt x="383" y="138"/>
                      <a:pt x="383" y="138"/>
                      <a:pt x="383" y="138"/>
                    </a:cubicBezTo>
                    <a:cubicBezTo>
                      <a:pt x="385" y="138"/>
                      <a:pt x="385" y="138"/>
                      <a:pt x="385" y="138"/>
                    </a:cubicBezTo>
                    <a:cubicBezTo>
                      <a:pt x="385" y="138"/>
                      <a:pt x="384" y="139"/>
                      <a:pt x="383" y="139"/>
                    </a:cubicBezTo>
                    <a:close/>
                    <a:moveTo>
                      <a:pt x="389" y="314"/>
                    </a:moveTo>
                    <a:cubicBezTo>
                      <a:pt x="388" y="314"/>
                      <a:pt x="387" y="315"/>
                      <a:pt x="386" y="314"/>
                    </a:cubicBezTo>
                    <a:lnTo>
                      <a:pt x="389" y="314"/>
                    </a:lnTo>
                    <a:close/>
                    <a:moveTo>
                      <a:pt x="391" y="322"/>
                    </a:moveTo>
                    <a:cubicBezTo>
                      <a:pt x="391" y="322"/>
                      <a:pt x="391" y="323"/>
                      <a:pt x="390" y="323"/>
                    </a:cubicBezTo>
                    <a:cubicBezTo>
                      <a:pt x="389" y="321"/>
                      <a:pt x="389" y="321"/>
                      <a:pt x="389" y="321"/>
                    </a:cubicBezTo>
                    <a:lnTo>
                      <a:pt x="391" y="322"/>
                    </a:lnTo>
                    <a:close/>
                    <a:moveTo>
                      <a:pt x="391" y="232"/>
                    </a:moveTo>
                    <a:cubicBezTo>
                      <a:pt x="390" y="234"/>
                      <a:pt x="390" y="234"/>
                      <a:pt x="390" y="234"/>
                    </a:cubicBezTo>
                    <a:cubicBezTo>
                      <a:pt x="389" y="233"/>
                      <a:pt x="389" y="233"/>
                      <a:pt x="389" y="233"/>
                    </a:cubicBezTo>
                    <a:lnTo>
                      <a:pt x="391" y="232"/>
                    </a:lnTo>
                    <a:close/>
                    <a:moveTo>
                      <a:pt x="390" y="184"/>
                    </a:moveTo>
                    <a:cubicBezTo>
                      <a:pt x="389" y="186"/>
                      <a:pt x="389" y="186"/>
                      <a:pt x="389" y="186"/>
                    </a:cubicBezTo>
                    <a:cubicBezTo>
                      <a:pt x="388" y="184"/>
                      <a:pt x="388" y="184"/>
                      <a:pt x="388" y="184"/>
                    </a:cubicBezTo>
                    <a:lnTo>
                      <a:pt x="390" y="184"/>
                    </a:lnTo>
                    <a:close/>
                    <a:moveTo>
                      <a:pt x="390" y="307"/>
                    </a:moveTo>
                    <a:cubicBezTo>
                      <a:pt x="389" y="308"/>
                      <a:pt x="386" y="307"/>
                      <a:pt x="386" y="307"/>
                    </a:cubicBezTo>
                    <a:lnTo>
                      <a:pt x="390" y="307"/>
                    </a:lnTo>
                    <a:close/>
                    <a:moveTo>
                      <a:pt x="386" y="305"/>
                    </a:moveTo>
                    <a:cubicBezTo>
                      <a:pt x="385" y="305"/>
                      <a:pt x="385" y="305"/>
                      <a:pt x="385" y="305"/>
                    </a:cubicBezTo>
                    <a:cubicBezTo>
                      <a:pt x="385" y="304"/>
                      <a:pt x="386" y="304"/>
                      <a:pt x="386" y="304"/>
                    </a:cubicBezTo>
                    <a:cubicBezTo>
                      <a:pt x="386" y="304"/>
                      <a:pt x="386" y="305"/>
                      <a:pt x="386" y="305"/>
                    </a:cubicBezTo>
                    <a:close/>
                    <a:moveTo>
                      <a:pt x="386" y="136"/>
                    </a:moveTo>
                    <a:cubicBezTo>
                      <a:pt x="386" y="136"/>
                      <a:pt x="386" y="136"/>
                      <a:pt x="386" y="136"/>
                    </a:cubicBezTo>
                    <a:cubicBezTo>
                      <a:pt x="386" y="136"/>
                      <a:pt x="386" y="136"/>
                      <a:pt x="386" y="136"/>
                    </a:cubicBezTo>
                    <a:cubicBezTo>
                      <a:pt x="384" y="137"/>
                      <a:pt x="383" y="137"/>
                      <a:pt x="381" y="136"/>
                    </a:cubicBezTo>
                    <a:cubicBezTo>
                      <a:pt x="383" y="134"/>
                      <a:pt x="384" y="136"/>
                      <a:pt x="386" y="136"/>
                    </a:cubicBezTo>
                    <a:close/>
                    <a:moveTo>
                      <a:pt x="383" y="343"/>
                    </a:moveTo>
                    <a:cubicBezTo>
                      <a:pt x="383" y="344"/>
                      <a:pt x="382" y="344"/>
                      <a:pt x="381" y="344"/>
                    </a:cubicBezTo>
                    <a:cubicBezTo>
                      <a:pt x="381" y="343"/>
                      <a:pt x="381" y="343"/>
                      <a:pt x="381" y="343"/>
                    </a:cubicBezTo>
                    <a:cubicBezTo>
                      <a:pt x="382" y="343"/>
                      <a:pt x="383" y="342"/>
                      <a:pt x="383" y="343"/>
                    </a:cubicBezTo>
                    <a:close/>
                    <a:moveTo>
                      <a:pt x="381" y="71"/>
                    </a:moveTo>
                    <a:cubicBezTo>
                      <a:pt x="381" y="71"/>
                      <a:pt x="380" y="72"/>
                      <a:pt x="380" y="72"/>
                    </a:cubicBezTo>
                    <a:cubicBezTo>
                      <a:pt x="380" y="72"/>
                      <a:pt x="380" y="73"/>
                      <a:pt x="381" y="73"/>
                    </a:cubicBezTo>
                    <a:cubicBezTo>
                      <a:pt x="381" y="73"/>
                      <a:pt x="381" y="73"/>
                      <a:pt x="381" y="73"/>
                    </a:cubicBezTo>
                    <a:cubicBezTo>
                      <a:pt x="380" y="73"/>
                      <a:pt x="380" y="73"/>
                      <a:pt x="380" y="73"/>
                    </a:cubicBezTo>
                    <a:cubicBezTo>
                      <a:pt x="379" y="72"/>
                      <a:pt x="382" y="71"/>
                      <a:pt x="379" y="70"/>
                    </a:cubicBezTo>
                    <a:cubicBezTo>
                      <a:pt x="379" y="71"/>
                      <a:pt x="377" y="69"/>
                      <a:pt x="377" y="71"/>
                    </a:cubicBezTo>
                    <a:cubicBezTo>
                      <a:pt x="378" y="72"/>
                      <a:pt x="378" y="72"/>
                      <a:pt x="378" y="72"/>
                    </a:cubicBezTo>
                    <a:cubicBezTo>
                      <a:pt x="377" y="72"/>
                      <a:pt x="377" y="72"/>
                      <a:pt x="377" y="72"/>
                    </a:cubicBezTo>
                    <a:cubicBezTo>
                      <a:pt x="376" y="67"/>
                      <a:pt x="382" y="69"/>
                      <a:pt x="381" y="71"/>
                    </a:cubicBezTo>
                    <a:close/>
                    <a:moveTo>
                      <a:pt x="377" y="339"/>
                    </a:moveTo>
                    <a:cubicBezTo>
                      <a:pt x="378" y="340"/>
                      <a:pt x="378" y="340"/>
                      <a:pt x="378" y="340"/>
                    </a:cubicBezTo>
                    <a:cubicBezTo>
                      <a:pt x="378" y="338"/>
                      <a:pt x="382" y="337"/>
                      <a:pt x="382" y="338"/>
                    </a:cubicBezTo>
                    <a:cubicBezTo>
                      <a:pt x="382" y="340"/>
                      <a:pt x="380" y="340"/>
                      <a:pt x="378" y="340"/>
                    </a:cubicBezTo>
                    <a:cubicBezTo>
                      <a:pt x="379" y="340"/>
                      <a:pt x="379" y="340"/>
                      <a:pt x="379" y="340"/>
                    </a:cubicBezTo>
                    <a:cubicBezTo>
                      <a:pt x="377" y="339"/>
                      <a:pt x="377" y="339"/>
                      <a:pt x="377" y="339"/>
                    </a:cubicBezTo>
                    <a:cubicBezTo>
                      <a:pt x="377" y="339"/>
                      <a:pt x="377" y="339"/>
                      <a:pt x="377" y="339"/>
                    </a:cubicBezTo>
                    <a:cubicBezTo>
                      <a:pt x="376" y="339"/>
                      <a:pt x="376" y="339"/>
                      <a:pt x="376" y="339"/>
                    </a:cubicBezTo>
                    <a:lnTo>
                      <a:pt x="377" y="339"/>
                    </a:lnTo>
                    <a:close/>
                    <a:moveTo>
                      <a:pt x="375" y="339"/>
                    </a:moveTo>
                    <a:cubicBezTo>
                      <a:pt x="375" y="339"/>
                      <a:pt x="376" y="340"/>
                      <a:pt x="376" y="340"/>
                    </a:cubicBezTo>
                    <a:cubicBezTo>
                      <a:pt x="374" y="340"/>
                      <a:pt x="374" y="340"/>
                      <a:pt x="374" y="340"/>
                    </a:cubicBezTo>
                    <a:lnTo>
                      <a:pt x="375" y="339"/>
                    </a:lnTo>
                    <a:close/>
                    <a:moveTo>
                      <a:pt x="373" y="286"/>
                    </a:moveTo>
                    <a:cubicBezTo>
                      <a:pt x="370" y="286"/>
                      <a:pt x="370" y="286"/>
                      <a:pt x="370" y="286"/>
                    </a:cubicBezTo>
                    <a:cubicBezTo>
                      <a:pt x="371" y="285"/>
                      <a:pt x="372" y="285"/>
                      <a:pt x="373" y="286"/>
                    </a:cubicBezTo>
                    <a:close/>
                    <a:moveTo>
                      <a:pt x="368" y="357"/>
                    </a:moveTo>
                    <a:cubicBezTo>
                      <a:pt x="368" y="357"/>
                      <a:pt x="368" y="357"/>
                      <a:pt x="367" y="358"/>
                    </a:cubicBezTo>
                    <a:cubicBezTo>
                      <a:pt x="367" y="357"/>
                      <a:pt x="367" y="357"/>
                      <a:pt x="367" y="357"/>
                    </a:cubicBezTo>
                    <a:lnTo>
                      <a:pt x="368" y="357"/>
                    </a:lnTo>
                    <a:close/>
                    <a:moveTo>
                      <a:pt x="368" y="360"/>
                    </a:moveTo>
                    <a:cubicBezTo>
                      <a:pt x="367" y="360"/>
                      <a:pt x="367" y="360"/>
                      <a:pt x="367" y="360"/>
                    </a:cubicBezTo>
                    <a:cubicBezTo>
                      <a:pt x="366" y="359"/>
                      <a:pt x="369" y="358"/>
                      <a:pt x="369" y="358"/>
                    </a:cubicBezTo>
                    <a:cubicBezTo>
                      <a:pt x="369" y="359"/>
                      <a:pt x="368" y="359"/>
                      <a:pt x="368" y="360"/>
                    </a:cubicBezTo>
                    <a:close/>
                    <a:moveTo>
                      <a:pt x="371" y="349"/>
                    </a:moveTo>
                    <a:cubicBezTo>
                      <a:pt x="370" y="348"/>
                      <a:pt x="370" y="348"/>
                      <a:pt x="370" y="348"/>
                    </a:cubicBezTo>
                    <a:cubicBezTo>
                      <a:pt x="369" y="348"/>
                      <a:pt x="369" y="348"/>
                      <a:pt x="369" y="348"/>
                    </a:cubicBezTo>
                    <a:cubicBezTo>
                      <a:pt x="370" y="348"/>
                      <a:pt x="370" y="348"/>
                      <a:pt x="370" y="348"/>
                    </a:cubicBezTo>
                    <a:cubicBezTo>
                      <a:pt x="371" y="348"/>
                      <a:pt x="371" y="348"/>
                      <a:pt x="371" y="348"/>
                    </a:cubicBezTo>
                    <a:lnTo>
                      <a:pt x="371" y="349"/>
                    </a:lnTo>
                    <a:close/>
                    <a:moveTo>
                      <a:pt x="373" y="357"/>
                    </a:moveTo>
                    <a:cubicBezTo>
                      <a:pt x="371" y="355"/>
                      <a:pt x="371" y="355"/>
                      <a:pt x="371" y="355"/>
                    </a:cubicBezTo>
                    <a:cubicBezTo>
                      <a:pt x="373" y="355"/>
                      <a:pt x="373" y="355"/>
                      <a:pt x="373" y="355"/>
                    </a:cubicBezTo>
                    <a:cubicBezTo>
                      <a:pt x="373" y="356"/>
                      <a:pt x="373" y="356"/>
                      <a:pt x="373" y="356"/>
                    </a:cubicBezTo>
                    <a:lnTo>
                      <a:pt x="373" y="357"/>
                    </a:lnTo>
                    <a:close/>
                    <a:moveTo>
                      <a:pt x="375" y="352"/>
                    </a:moveTo>
                    <a:cubicBezTo>
                      <a:pt x="375" y="351"/>
                      <a:pt x="374" y="352"/>
                      <a:pt x="373" y="351"/>
                    </a:cubicBezTo>
                    <a:cubicBezTo>
                      <a:pt x="377" y="351"/>
                      <a:pt x="376" y="348"/>
                      <a:pt x="377" y="347"/>
                    </a:cubicBezTo>
                    <a:cubicBezTo>
                      <a:pt x="379" y="350"/>
                      <a:pt x="380" y="344"/>
                      <a:pt x="382" y="347"/>
                    </a:cubicBezTo>
                    <a:cubicBezTo>
                      <a:pt x="382" y="350"/>
                      <a:pt x="376" y="346"/>
                      <a:pt x="378" y="350"/>
                    </a:cubicBezTo>
                    <a:cubicBezTo>
                      <a:pt x="377" y="350"/>
                      <a:pt x="375" y="351"/>
                      <a:pt x="375" y="352"/>
                    </a:cubicBezTo>
                    <a:close/>
                    <a:moveTo>
                      <a:pt x="379" y="357"/>
                    </a:moveTo>
                    <a:cubicBezTo>
                      <a:pt x="378" y="356"/>
                      <a:pt x="378" y="356"/>
                      <a:pt x="378" y="356"/>
                    </a:cubicBezTo>
                    <a:cubicBezTo>
                      <a:pt x="378" y="355"/>
                      <a:pt x="378" y="355"/>
                      <a:pt x="378" y="355"/>
                    </a:cubicBezTo>
                    <a:cubicBezTo>
                      <a:pt x="378" y="356"/>
                      <a:pt x="378" y="356"/>
                      <a:pt x="378" y="356"/>
                    </a:cubicBezTo>
                    <a:cubicBezTo>
                      <a:pt x="379" y="356"/>
                      <a:pt x="380" y="355"/>
                      <a:pt x="380" y="356"/>
                    </a:cubicBezTo>
                    <a:lnTo>
                      <a:pt x="379" y="357"/>
                    </a:lnTo>
                    <a:close/>
                    <a:moveTo>
                      <a:pt x="385" y="356"/>
                    </a:moveTo>
                    <a:cubicBezTo>
                      <a:pt x="384" y="358"/>
                      <a:pt x="383" y="356"/>
                      <a:pt x="382" y="355"/>
                    </a:cubicBezTo>
                    <a:cubicBezTo>
                      <a:pt x="381" y="355"/>
                      <a:pt x="381" y="355"/>
                      <a:pt x="381" y="355"/>
                    </a:cubicBezTo>
                    <a:cubicBezTo>
                      <a:pt x="382" y="355"/>
                      <a:pt x="382" y="355"/>
                      <a:pt x="382" y="355"/>
                    </a:cubicBezTo>
                    <a:lnTo>
                      <a:pt x="385" y="356"/>
                    </a:lnTo>
                    <a:close/>
                    <a:moveTo>
                      <a:pt x="383" y="354"/>
                    </a:moveTo>
                    <a:cubicBezTo>
                      <a:pt x="383" y="354"/>
                      <a:pt x="383" y="354"/>
                      <a:pt x="383" y="354"/>
                    </a:cubicBezTo>
                    <a:cubicBezTo>
                      <a:pt x="383" y="354"/>
                      <a:pt x="382" y="353"/>
                      <a:pt x="381" y="352"/>
                    </a:cubicBezTo>
                    <a:cubicBezTo>
                      <a:pt x="381" y="353"/>
                      <a:pt x="380" y="354"/>
                      <a:pt x="379" y="353"/>
                    </a:cubicBezTo>
                    <a:cubicBezTo>
                      <a:pt x="380" y="352"/>
                      <a:pt x="382" y="351"/>
                      <a:pt x="383" y="351"/>
                    </a:cubicBezTo>
                    <a:cubicBezTo>
                      <a:pt x="383" y="351"/>
                      <a:pt x="383" y="351"/>
                      <a:pt x="383" y="351"/>
                    </a:cubicBezTo>
                    <a:cubicBezTo>
                      <a:pt x="383" y="351"/>
                      <a:pt x="383" y="351"/>
                      <a:pt x="383" y="351"/>
                    </a:cubicBezTo>
                    <a:cubicBezTo>
                      <a:pt x="383" y="351"/>
                      <a:pt x="381" y="352"/>
                      <a:pt x="382" y="353"/>
                    </a:cubicBezTo>
                    <a:cubicBezTo>
                      <a:pt x="383" y="354"/>
                      <a:pt x="383" y="354"/>
                      <a:pt x="383" y="354"/>
                    </a:cubicBezTo>
                    <a:cubicBezTo>
                      <a:pt x="384" y="354"/>
                      <a:pt x="384" y="354"/>
                      <a:pt x="383" y="354"/>
                    </a:cubicBezTo>
                    <a:close/>
                    <a:moveTo>
                      <a:pt x="388" y="346"/>
                    </a:moveTo>
                    <a:cubicBezTo>
                      <a:pt x="384" y="345"/>
                      <a:pt x="384" y="345"/>
                      <a:pt x="384" y="345"/>
                    </a:cubicBezTo>
                    <a:cubicBezTo>
                      <a:pt x="386" y="342"/>
                      <a:pt x="386" y="342"/>
                      <a:pt x="386" y="342"/>
                    </a:cubicBezTo>
                    <a:cubicBezTo>
                      <a:pt x="386" y="343"/>
                      <a:pt x="389" y="345"/>
                      <a:pt x="390" y="343"/>
                    </a:cubicBezTo>
                    <a:cubicBezTo>
                      <a:pt x="390" y="345"/>
                      <a:pt x="388" y="345"/>
                      <a:pt x="388" y="346"/>
                    </a:cubicBezTo>
                    <a:close/>
                    <a:moveTo>
                      <a:pt x="394" y="343"/>
                    </a:moveTo>
                    <a:cubicBezTo>
                      <a:pt x="393" y="343"/>
                      <a:pt x="393" y="343"/>
                      <a:pt x="393" y="343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4" y="342"/>
                      <a:pt x="394" y="342"/>
                      <a:pt x="394" y="341"/>
                    </a:cubicBezTo>
                    <a:cubicBezTo>
                      <a:pt x="392" y="339"/>
                      <a:pt x="392" y="339"/>
                      <a:pt x="392" y="339"/>
                    </a:cubicBezTo>
                    <a:cubicBezTo>
                      <a:pt x="395" y="341"/>
                      <a:pt x="395" y="341"/>
                      <a:pt x="395" y="341"/>
                    </a:cubicBezTo>
                    <a:cubicBezTo>
                      <a:pt x="394" y="342"/>
                      <a:pt x="394" y="342"/>
                      <a:pt x="394" y="343"/>
                    </a:cubicBezTo>
                    <a:close/>
                    <a:moveTo>
                      <a:pt x="396" y="345"/>
                    </a:moveTo>
                    <a:cubicBezTo>
                      <a:pt x="396" y="344"/>
                      <a:pt x="397" y="343"/>
                      <a:pt x="398" y="342"/>
                    </a:cubicBezTo>
                    <a:cubicBezTo>
                      <a:pt x="399" y="344"/>
                      <a:pt x="396" y="343"/>
                      <a:pt x="396" y="345"/>
                    </a:cubicBezTo>
                    <a:close/>
                    <a:moveTo>
                      <a:pt x="399" y="341"/>
                    </a:moveTo>
                    <a:cubicBezTo>
                      <a:pt x="397" y="341"/>
                      <a:pt x="397" y="341"/>
                      <a:pt x="397" y="341"/>
                    </a:cubicBezTo>
                    <a:cubicBezTo>
                      <a:pt x="399" y="339"/>
                      <a:pt x="399" y="339"/>
                      <a:pt x="399" y="339"/>
                    </a:cubicBezTo>
                    <a:lnTo>
                      <a:pt x="399" y="341"/>
                    </a:lnTo>
                    <a:close/>
                    <a:moveTo>
                      <a:pt x="401" y="325"/>
                    </a:moveTo>
                    <a:cubicBezTo>
                      <a:pt x="394" y="324"/>
                      <a:pt x="398" y="329"/>
                      <a:pt x="394" y="332"/>
                    </a:cubicBezTo>
                    <a:cubicBezTo>
                      <a:pt x="394" y="332"/>
                      <a:pt x="394" y="332"/>
                      <a:pt x="394" y="332"/>
                    </a:cubicBezTo>
                    <a:cubicBezTo>
                      <a:pt x="394" y="332"/>
                      <a:pt x="394" y="332"/>
                      <a:pt x="394" y="332"/>
                    </a:cubicBezTo>
                    <a:cubicBezTo>
                      <a:pt x="394" y="332"/>
                      <a:pt x="394" y="331"/>
                      <a:pt x="394" y="331"/>
                    </a:cubicBezTo>
                    <a:cubicBezTo>
                      <a:pt x="394" y="330"/>
                      <a:pt x="393" y="329"/>
                      <a:pt x="392" y="329"/>
                    </a:cubicBezTo>
                    <a:cubicBezTo>
                      <a:pt x="391" y="330"/>
                      <a:pt x="391" y="330"/>
                      <a:pt x="391" y="330"/>
                    </a:cubicBezTo>
                    <a:cubicBezTo>
                      <a:pt x="391" y="330"/>
                      <a:pt x="391" y="330"/>
                      <a:pt x="390" y="330"/>
                    </a:cubicBezTo>
                    <a:cubicBezTo>
                      <a:pt x="389" y="331"/>
                      <a:pt x="389" y="331"/>
                      <a:pt x="389" y="331"/>
                    </a:cubicBezTo>
                    <a:cubicBezTo>
                      <a:pt x="393" y="334"/>
                      <a:pt x="393" y="334"/>
                      <a:pt x="393" y="334"/>
                    </a:cubicBezTo>
                    <a:cubicBezTo>
                      <a:pt x="392" y="336"/>
                      <a:pt x="391" y="334"/>
                      <a:pt x="390" y="334"/>
                    </a:cubicBezTo>
                    <a:cubicBezTo>
                      <a:pt x="388" y="332"/>
                      <a:pt x="386" y="334"/>
                      <a:pt x="385" y="334"/>
                    </a:cubicBezTo>
                    <a:cubicBezTo>
                      <a:pt x="384" y="334"/>
                      <a:pt x="384" y="334"/>
                      <a:pt x="383" y="335"/>
                    </a:cubicBezTo>
                    <a:cubicBezTo>
                      <a:pt x="386" y="333"/>
                      <a:pt x="386" y="329"/>
                      <a:pt x="390" y="329"/>
                    </a:cubicBezTo>
                    <a:cubicBezTo>
                      <a:pt x="391" y="327"/>
                      <a:pt x="395" y="328"/>
                      <a:pt x="394" y="325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3" y="325"/>
                      <a:pt x="393" y="325"/>
                      <a:pt x="393" y="325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6" y="325"/>
                      <a:pt x="397" y="326"/>
                      <a:pt x="397" y="324"/>
                    </a:cubicBezTo>
                    <a:cubicBezTo>
                      <a:pt x="399" y="323"/>
                      <a:pt x="399" y="320"/>
                      <a:pt x="401" y="320"/>
                    </a:cubicBezTo>
                    <a:cubicBezTo>
                      <a:pt x="401" y="321"/>
                      <a:pt x="401" y="321"/>
                      <a:pt x="401" y="321"/>
                    </a:cubicBezTo>
                    <a:cubicBezTo>
                      <a:pt x="403" y="321"/>
                      <a:pt x="403" y="321"/>
                      <a:pt x="403" y="321"/>
                    </a:cubicBezTo>
                    <a:cubicBezTo>
                      <a:pt x="403" y="323"/>
                      <a:pt x="400" y="322"/>
                      <a:pt x="401" y="325"/>
                    </a:cubicBezTo>
                    <a:close/>
                    <a:moveTo>
                      <a:pt x="404" y="340"/>
                    </a:moveTo>
                    <a:cubicBezTo>
                      <a:pt x="404" y="340"/>
                      <a:pt x="404" y="340"/>
                      <a:pt x="404" y="340"/>
                    </a:cubicBezTo>
                    <a:cubicBezTo>
                      <a:pt x="404" y="340"/>
                      <a:pt x="402" y="340"/>
                      <a:pt x="402" y="341"/>
                    </a:cubicBezTo>
                    <a:cubicBezTo>
                      <a:pt x="402" y="340"/>
                      <a:pt x="404" y="339"/>
                      <a:pt x="403" y="338"/>
                    </a:cubicBezTo>
                    <a:cubicBezTo>
                      <a:pt x="405" y="338"/>
                      <a:pt x="405" y="338"/>
                      <a:pt x="405" y="338"/>
                    </a:cubicBezTo>
                    <a:cubicBezTo>
                      <a:pt x="403" y="339"/>
                      <a:pt x="403" y="339"/>
                      <a:pt x="403" y="339"/>
                    </a:cubicBezTo>
                    <a:cubicBezTo>
                      <a:pt x="404" y="340"/>
                      <a:pt x="404" y="340"/>
                      <a:pt x="404" y="340"/>
                    </a:cubicBezTo>
                    <a:close/>
                    <a:moveTo>
                      <a:pt x="411" y="329"/>
                    </a:moveTo>
                    <a:cubicBezTo>
                      <a:pt x="411" y="328"/>
                      <a:pt x="411" y="328"/>
                      <a:pt x="411" y="328"/>
                    </a:cubicBezTo>
                    <a:cubicBezTo>
                      <a:pt x="415" y="329"/>
                      <a:pt x="415" y="329"/>
                      <a:pt x="415" y="329"/>
                    </a:cubicBezTo>
                    <a:lnTo>
                      <a:pt x="411" y="329"/>
                    </a:lnTo>
                    <a:close/>
                    <a:moveTo>
                      <a:pt x="426" y="312"/>
                    </a:moveTo>
                    <a:cubicBezTo>
                      <a:pt x="426" y="312"/>
                      <a:pt x="426" y="312"/>
                      <a:pt x="426" y="312"/>
                    </a:cubicBezTo>
                    <a:cubicBezTo>
                      <a:pt x="422" y="313"/>
                      <a:pt x="423" y="316"/>
                      <a:pt x="417" y="315"/>
                    </a:cubicBezTo>
                    <a:cubicBezTo>
                      <a:pt x="415" y="313"/>
                      <a:pt x="415" y="313"/>
                      <a:pt x="415" y="313"/>
                    </a:cubicBezTo>
                    <a:cubicBezTo>
                      <a:pt x="416" y="313"/>
                      <a:pt x="417" y="314"/>
                      <a:pt x="418" y="314"/>
                    </a:cubicBezTo>
                    <a:cubicBezTo>
                      <a:pt x="419" y="311"/>
                      <a:pt x="420" y="310"/>
                      <a:pt x="422" y="308"/>
                    </a:cubicBezTo>
                    <a:cubicBezTo>
                      <a:pt x="424" y="308"/>
                      <a:pt x="424" y="312"/>
                      <a:pt x="427" y="311"/>
                    </a:cubicBezTo>
                    <a:lnTo>
                      <a:pt x="426" y="312"/>
                    </a:lnTo>
                    <a:close/>
                    <a:moveTo>
                      <a:pt x="431" y="282"/>
                    </a:moveTo>
                    <a:cubicBezTo>
                      <a:pt x="425" y="283"/>
                      <a:pt x="423" y="289"/>
                      <a:pt x="419" y="291"/>
                    </a:cubicBezTo>
                    <a:cubicBezTo>
                      <a:pt x="419" y="293"/>
                      <a:pt x="419" y="294"/>
                      <a:pt x="417" y="295"/>
                    </a:cubicBezTo>
                    <a:cubicBezTo>
                      <a:pt x="414" y="295"/>
                      <a:pt x="416" y="293"/>
                      <a:pt x="414" y="294"/>
                    </a:cubicBezTo>
                    <a:cubicBezTo>
                      <a:pt x="415" y="297"/>
                      <a:pt x="415" y="297"/>
                      <a:pt x="415" y="297"/>
                    </a:cubicBezTo>
                    <a:cubicBezTo>
                      <a:pt x="413" y="296"/>
                      <a:pt x="411" y="297"/>
                      <a:pt x="412" y="298"/>
                    </a:cubicBezTo>
                    <a:cubicBezTo>
                      <a:pt x="410" y="297"/>
                      <a:pt x="407" y="299"/>
                      <a:pt x="405" y="298"/>
                    </a:cubicBezTo>
                    <a:cubicBezTo>
                      <a:pt x="410" y="301"/>
                      <a:pt x="410" y="301"/>
                      <a:pt x="410" y="301"/>
                    </a:cubicBezTo>
                    <a:cubicBezTo>
                      <a:pt x="408" y="302"/>
                      <a:pt x="408" y="304"/>
                      <a:pt x="408" y="304"/>
                    </a:cubicBezTo>
                    <a:cubicBezTo>
                      <a:pt x="408" y="304"/>
                      <a:pt x="406" y="304"/>
                      <a:pt x="406" y="305"/>
                    </a:cubicBezTo>
                    <a:cubicBezTo>
                      <a:pt x="407" y="307"/>
                      <a:pt x="403" y="307"/>
                      <a:pt x="403" y="308"/>
                    </a:cubicBezTo>
                    <a:cubicBezTo>
                      <a:pt x="400" y="308"/>
                      <a:pt x="401" y="311"/>
                      <a:pt x="397" y="310"/>
                    </a:cubicBezTo>
                    <a:cubicBezTo>
                      <a:pt x="395" y="312"/>
                      <a:pt x="394" y="312"/>
                      <a:pt x="393" y="312"/>
                    </a:cubicBezTo>
                    <a:cubicBezTo>
                      <a:pt x="394" y="312"/>
                      <a:pt x="394" y="311"/>
                      <a:pt x="395" y="311"/>
                    </a:cubicBezTo>
                    <a:cubicBezTo>
                      <a:pt x="393" y="310"/>
                      <a:pt x="393" y="310"/>
                      <a:pt x="393" y="310"/>
                    </a:cubicBezTo>
                    <a:cubicBezTo>
                      <a:pt x="394" y="310"/>
                      <a:pt x="395" y="311"/>
                      <a:pt x="395" y="310"/>
                    </a:cubicBezTo>
                    <a:cubicBezTo>
                      <a:pt x="394" y="308"/>
                      <a:pt x="394" y="308"/>
                      <a:pt x="394" y="308"/>
                    </a:cubicBezTo>
                    <a:cubicBezTo>
                      <a:pt x="395" y="308"/>
                      <a:pt x="396" y="308"/>
                      <a:pt x="397" y="308"/>
                    </a:cubicBezTo>
                    <a:cubicBezTo>
                      <a:pt x="397" y="306"/>
                      <a:pt x="392" y="305"/>
                      <a:pt x="395" y="303"/>
                    </a:cubicBezTo>
                    <a:cubicBezTo>
                      <a:pt x="398" y="305"/>
                      <a:pt x="398" y="303"/>
                      <a:pt x="400" y="302"/>
                    </a:cubicBezTo>
                    <a:cubicBezTo>
                      <a:pt x="401" y="302"/>
                      <a:pt x="401" y="302"/>
                      <a:pt x="401" y="302"/>
                    </a:cubicBezTo>
                    <a:cubicBezTo>
                      <a:pt x="400" y="301"/>
                      <a:pt x="400" y="302"/>
                      <a:pt x="399" y="302"/>
                    </a:cubicBezTo>
                    <a:cubicBezTo>
                      <a:pt x="401" y="300"/>
                      <a:pt x="401" y="300"/>
                      <a:pt x="401" y="300"/>
                    </a:cubicBezTo>
                    <a:cubicBezTo>
                      <a:pt x="400" y="299"/>
                      <a:pt x="400" y="299"/>
                      <a:pt x="400" y="299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400" y="297"/>
                      <a:pt x="400" y="297"/>
                      <a:pt x="400" y="297"/>
                    </a:cubicBezTo>
                    <a:cubicBezTo>
                      <a:pt x="402" y="299"/>
                      <a:pt x="403" y="296"/>
                      <a:pt x="404" y="296"/>
                    </a:cubicBezTo>
                    <a:cubicBezTo>
                      <a:pt x="403" y="295"/>
                      <a:pt x="403" y="295"/>
                      <a:pt x="403" y="295"/>
                    </a:cubicBezTo>
                    <a:cubicBezTo>
                      <a:pt x="405" y="294"/>
                      <a:pt x="407" y="294"/>
                      <a:pt x="409" y="292"/>
                    </a:cubicBezTo>
                    <a:cubicBezTo>
                      <a:pt x="407" y="291"/>
                      <a:pt x="406" y="289"/>
                      <a:pt x="404" y="290"/>
                    </a:cubicBezTo>
                    <a:cubicBezTo>
                      <a:pt x="403" y="290"/>
                      <a:pt x="403" y="290"/>
                      <a:pt x="403" y="290"/>
                    </a:cubicBezTo>
                    <a:cubicBezTo>
                      <a:pt x="403" y="289"/>
                      <a:pt x="403" y="289"/>
                      <a:pt x="403" y="289"/>
                    </a:cubicBezTo>
                    <a:cubicBezTo>
                      <a:pt x="404" y="289"/>
                      <a:pt x="404" y="289"/>
                      <a:pt x="404" y="289"/>
                    </a:cubicBezTo>
                    <a:cubicBezTo>
                      <a:pt x="404" y="290"/>
                      <a:pt x="404" y="290"/>
                      <a:pt x="404" y="290"/>
                    </a:cubicBezTo>
                    <a:cubicBezTo>
                      <a:pt x="407" y="288"/>
                      <a:pt x="410" y="292"/>
                      <a:pt x="410" y="287"/>
                    </a:cubicBezTo>
                    <a:cubicBezTo>
                      <a:pt x="409" y="285"/>
                      <a:pt x="409" y="288"/>
                      <a:pt x="407" y="287"/>
                    </a:cubicBezTo>
                    <a:cubicBezTo>
                      <a:pt x="409" y="285"/>
                      <a:pt x="409" y="285"/>
                      <a:pt x="409" y="285"/>
                    </a:cubicBezTo>
                    <a:cubicBezTo>
                      <a:pt x="409" y="284"/>
                      <a:pt x="408" y="283"/>
                      <a:pt x="407" y="284"/>
                    </a:cubicBezTo>
                    <a:cubicBezTo>
                      <a:pt x="409" y="283"/>
                      <a:pt x="411" y="281"/>
                      <a:pt x="412" y="282"/>
                    </a:cubicBezTo>
                    <a:cubicBezTo>
                      <a:pt x="409" y="279"/>
                      <a:pt x="416" y="279"/>
                      <a:pt x="416" y="277"/>
                    </a:cubicBezTo>
                    <a:cubicBezTo>
                      <a:pt x="415" y="277"/>
                      <a:pt x="415" y="275"/>
                      <a:pt x="414" y="275"/>
                    </a:cubicBezTo>
                    <a:cubicBezTo>
                      <a:pt x="419" y="274"/>
                      <a:pt x="415" y="268"/>
                      <a:pt x="419" y="268"/>
                    </a:cubicBezTo>
                    <a:cubicBezTo>
                      <a:pt x="420" y="269"/>
                      <a:pt x="419" y="270"/>
                      <a:pt x="418" y="270"/>
                    </a:cubicBezTo>
                    <a:cubicBezTo>
                      <a:pt x="420" y="274"/>
                      <a:pt x="425" y="268"/>
                      <a:pt x="423" y="274"/>
                    </a:cubicBezTo>
                    <a:cubicBezTo>
                      <a:pt x="423" y="274"/>
                      <a:pt x="422" y="274"/>
                      <a:pt x="421" y="273"/>
                    </a:cubicBezTo>
                    <a:cubicBezTo>
                      <a:pt x="421" y="274"/>
                      <a:pt x="420" y="274"/>
                      <a:pt x="420" y="275"/>
                    </a:cubicBezTo>
                    <a:cubicBezTo>
                      <a:pt x="422" y="274"/>
                      <a:pt x="426" y="279"/>
                      <a:pt x="429" y="277"/>
                    </a:cubicBezTo>
                    <a:cubicBezTo>
                      <a:pt x="429" y="277"/>
                      <a:pt x="429" y="277"/>
                      <a:pt x="429" y="277"/>
                    </a:cubicBezTo>
                    <a:cubicBezTo>
                      <a:pt x="430" y="276"/>
                      <a:pt x="430" y="276"/>
                      <a:pt x="430" y="276"/>
                    </a:cubicBezTo>
                    <a:cubicBezTo>
                      <a:pt x="430" y="276"/>
                      <a:pt x="430" y="276"/>
                      <a:pt x="429" y="277"/>
                    </a:cubicBezTo>
                    <a:cubicBezTo>
                      <a:pt x="432" y="278"/>
                      <a:pt x="430" y="280"/>
                      <a:pt x="431" y="282"/>
                    </a:cubicBezTo>
                    <a:close/>
                    <a:moveTo>
                      <a:pt x="413" y="266"/>
                    </a:moveTo>
                    <a:cubicBezTo>
                      <a:pt x="413" y="265"/>
                      <a:pt x="413" y="265"/>
                      <a:pt x="413" y="265"/>
                    </a:cubicBezTo>
                    <a:cubicBezTo>
                      <a:pt x="415" y="265"/>
                      <a:pt x="415" y="265"/>
                      <a:pt x="415" y="265"/>
                    </a:cubicBezTo>
                    <a:lnTo>
                      <a:pt x="413" y="266"/>
                    </a:lnTo>
                    <a:close/>
                    <a:moveTo>
                      <a:pt x="427" y="235"/>
                    </a:moveTo>
                    <a:cubicBezTo>
                      <a:pt x="427" y="235"/>
                      <a:pt x="426" y="236"/>
                      <a:pt x="427" y="237"/>
                    </a:cubicBezTo>
                    <a:cubicBezTo>
                      <a:pt x="427" y="237"/>
                      <a:pt x="428" y="237"/>
                      <a:pt x="428" y="236"/>
                    </a:cubicBezTo>
                    <a:cubicBezTo>
                      <a:pt x="429" y="237"/>
                      <a:pt x="429" y="237"/>
                      <a:pt x="429" y="237"/>
                    </a:cubicBezTo>
                    <a:cubicBezTo>
                      <a:pt x="427" y="238"/>
                      <a:pt x="427" y="238"/>
                      <a:pt x="427" y="238"/>
                    </a:cubicBezTo>
                    <a:cubicBezTo>
                      <a:pt x="428" y="239"/>
                      <a:pt x="428" y="239"/>
                      <a:pt x="428" y="239"/>
                    </a:cubicBezTo>
                    <a:cubicBezTo>
                      <a:pt x="429" y="238"/>
                      <a:pt x="430" y="239"/>
                      <a:pt x="430" y="239"/>
                    </a:cubicBezTo>
                    <a:cubicBezTo>
                      <a:pt x="430" y="239"/>
                      <a:pt x="430" y="239"/>
                      <a:pt x="430" y="239"/>
                    </a:cubicBezTo>
                    <a:cubicBezTo>
                      <a:pt x="431" y="240"/>
                      <a:pt x="431" y="240"/>
                      <a:pt x="431" y="240"/>
                    </a:cubicBezTo>
                    <a:cubicBezTo>
                      <a:pt x="428" y="241"/>
                      <a:pt x="428" y="241"/>
                      <a:pt x="428" y="241"/>
                    </a:cubicBezTo>
                    <a:cubicBezTo>
                      <a:pt x="431" y="242"/>
                      <a:pt x="431" y="242"/>
                      <a:pt x="431" y="242"/>
                    </a:cubicBezTo>
                    <a:cubicBezTo>
                      <a:pt x="429" y="242"/>
                      <a:pt x="429" y="242"/>
                      <a:pt x="429" y="242"/>
                    </a:cubicBezTo>
                    <a:cubicBezTo>
                      <a:pt x="433" y="244"/>
                      <a:pt x="428" y="248"/>
                      <a:pt x="429" y="249"/>
                    </a:cubicBezTo>
                    <a:cubicBezTo>
                      <a:pt x="424" y="253"/>
                      <a:pt x="424" y="253"/>
                      <a:pt x="424" y="253"/>
                    </a:cubicBezTo>
                    <a:cubicBezTo>
                      <a:pt x="424" y="253"/>
                      <a:pt x="424" y="253"/>
                      <a:pt x="424" y="253"/>
                    </a:cubicBezTo>
                    <a:cubicBezTo>
                      <a:pt x="423" y="253"/>
                      <a:pt x="423" y="253"/>
                      <a:pt x="424" y="253"/>
                    </a:cubicBezTo>
                    <a:cubicBezTo>
                      <a:pt x="424" y="253"/>
                      <a:pt x="425" y="252"/>
                      <a:pt x="425" y="252"/>
                    </a:cubicBezTo>
                    <a:cubicBezTo>
                      <a:pt x="424" y="251"/>
                      <a:pt x="422" y="252"/>
                      <a:pt x="421" y="252"/>
                    </a:cubicBezTo>
                    <a:cubicBezTo>
                      <a:pt x="422" y="253"/>
                      <a:pt x="415" y="255"/>
                      <a:pt x="420" y="255"/>
                    </a:cubicBezTo>
                    <a:cubicBezTo>
                      <a:pt x="421" y="255"/>
                      <a:pt x="421" y="255"/>
                      <a:pt x="421" y="255"/>
                    </a:cubicBezTo>
                    <a:cubicBezTo>
                      <a:pt x="421" y="258"/>
                      <a:pt x="416" y="257"/>
                      <a:pt x="415" y="260"/>
                    </a:cubicBezTo>
                    <a:cubicBezTo>
                      <a:pt x="415" y="261"/>
                      <a:pt x="413" y="260"/>
                      <a:pt x="413" y="261"/>
                    </a:cubicBezTo>
                    <a:cubicBezTo>
                      <a:pt x="412" y="260"/>
                      <a:pt x="412" y="260"/>
                      <a:pt x="412" y="260"/>
                    </a:cubicBezTo>
                    <a:cubicBezTo>
                      <a:pt x="414" y="259"/>
                      <a:pt x="411" y="256"/>
                      <a:pt x="414" y="255"/>
                    </a:cubicBezTo>
                    <a:cubicBezTo>
                      <a:pt x="414" y="251"/>
                      <a:pt x="411" y="255"/>
                      <a:pt x="409" y="254"/>
                    </a:cubicBezTo>
                    <a:cubicBezTo>
                      <a:pt x="411" y="251"/>
                      <a:pt x="415" y="252"/>
                      <a:pt x="417" y="250"/>
                    </a:cubicBezTo>
                    <a:cubicBezTo>
                      <a:pt x="414" y="249"/>
                      <a:pt x="414" y="249"/>
                      <a:pt x="414" y="249"/>
                    </a:cubicBezTo>
                    <a:cubicBezTo>
                      <a:pt x="415" y="248"/>
                      <a:pt x="415" y="248"/>
                      <a:pt x="415" y="248"/>
                    </a:cubicBezTo>
                    <a:cubicBezTo>
                      <a:pt x="416" y="252"/>
                      <a:pt x="419" y="248"/>
                      <a:pt x="421" y="247"/>
                    </a:cubicBezTo>
                    <a:cubicBezTo>
                      <a:pt x="421" y="248"/>
                      <a:pt x="423" y="246"/>
                      <a:pt x="424" y="245"/>
                    </a:cubicBezTo>
                    <a:cubicBezTo>
                      <a:pt x="425" y="246"/>
                      <a:pt x="425" y="246"/>
                      <a:pt x="425" y="246"/>
                    </a:cubicBezTo>
                    <a:cubicBezTo>
                      <a:pt x="425" y="246"/>
                      <a:pt x="425" y="245"/>
                      <a:pt x="425" y="245"/>
                    </a:cubicBezTo>
                    <a:cubicBezTo>
                      <a:pt x="425" y="244"/>
                      <a:pt x="425" y="244"/>
                      <a:pt x="425" y="244"/>
                    </a:cubicBezTo>
                    <a:cubicBezTo>
                      <a:pt x="426" y="245"/>
                      <a:pt x="428" y="245"/>
                      <a:pt x="429" y="244"/>
                    </a:cubicBezTo>
                    <a:cubicBezTo>
                      <a:pt x="428" y="243"/>
                      <a:pt x="426" y="241"/>
                      <a:pt x="424" y="242"/>
                    </a:cubicBezTo>
                    <a:cubicBezTo>
                      <a:pt x="424" y="242"/>
                      <a:pt x="424" y="242"/>
                      <a:pt x="424" y="242"/>
                    </a:cubicBezTo>
                    <a:cubicBezTo>
                      <a:pt x="425" y="242"/>
                      <a:pt x="422" y="243"/>
                      <a:pt x="421" y="242"/>
                    </a:cubicBezTo>
                    <a:cubicBezTo>
                      <a:pt x="423" y="242"/>
                      <a:pt x="425" y="241"/>
                      <a:pt x="426" y="240"/>
                    </a:cubicBezTo>
                    <a:cubicBezTo>
                      <a:pt x="424" y="236"/>
                      <a:pt x="422" y="241"/>
                      <a:pt x="419" y="239"/>
                    </a:cubicBezTo>
                    <a:cubicBezTo>
                      <a:pt x="420" y="242"/>
                      <a:pt x="420" y="242"/>
                      <a:pt x="420" y="242"/>
                    </a:cubicBezTo>
                    <a:cubicBezTo>
                      <a:pt x="418" y="240"/>
                      <a:pt x="418" y="240"/>
                      <a:pt x="418" y="240"/>
                    </a:cubicBezTo>
                    <a:cubicBezTo>
                      <a:pt x="417" y="241"/>
                      <a:pt x="417" y="241"/>
                      <a:pt x="417" y="241"/>
                    </a:cubicBezTo>
                    <a:cubicBezTo>
                      <a:pt x="418" y="243"/>
                      <a:pt x="419" y="244"/>
                      <a:pt x="419" y="246"/>
                    </a:cubicBezTo>
                    <a:cubicBezTo>
                      <a:pt x="416" y="248"/>
                      <a:pt x="412" y="243"/>
                      <a:pt x="409" y="245"/>
                    </a:cubicBezTo>
                    <a:cubicBezTo>
                      <a:pt x="409" y="246"/>
                      <a:pt x="409" y="246"/>
                      <a:pt x="409" y="246"/>
                    </a:cubicBezTo>
                    <a:cubicBezTo>
                      <a:pt x="408" y="246"/>
                      <a:pt x="408" y="246"/>
                      <a:pt x="408" y="246"/>
                    </a:cubicBezTo>
                    <a:cubicBezTo>
                      <a:pt x="408" y="246"/>
                      <a:pt x="408" y="246"/>
                      <a:pt x="407" y="247"/>
                    </a:cubicBezTo>
                    <a:cubicBezTo>
                      <a:pt x="408" y="245"/>
                      <a:pt x="408" y="245"/>
                      <a:pt x="408" y="245"/>
                    </a:cubicBezTo>
                    <a:cubicBezTo>
                      <a:pt x="408" y="246"/>
                      <a:pt x="408" y="246"/>
                      <a:pt x="408" y="246"/>
                    </a:cubicBezTo>
                    <a:cubicBezTo>
                      <a:pt x="409" y="245"/>
                      <a:pt x="409" y="245"/>
                      <a:pt x="409" y="245"/>
                    </a:cubicBezTo>
                    <a:cubicBezTo>
                      <a:pt x="410" y="241"/>
                      <a:pt x="414" y="246"/>
                      <a:pt x="416" y="243"/>
                    </a:cubicBezTo>
                    <a:cubicBezTo>
                      <a:pt x="413" y="240"/>
                      <a:pt x="409" y="243"/>
                      <a:pt x="406" y="242"/>
                    </a:cubicBezTo>
                    <a:cubicBezTo>
                      <a:pt x="405" y="242"/>
                      <a:pt x="405" y="242"/>
                      <a:pt x="405" y="242"/>
                    </a:cubicBezTo>
                    <a:cubicBezTo>
                      <a:pt x="407" y="240"/>
                      <a:pt x="408" y="239"/>
                      <a:pt x="410" y="239"/>
                    </a:cubicBezTo>
                    <a:cubicBezTo>
                      <a:pt x="409" y="237"/>
                      <a:pt x="412" y="238"/>
                      <a:pt x="413" y="237"/>
                    </a:cubicBezTo>
                    <a:cubicBezTo>
                      <a:pt x="413" y="237"/>
                      <a:pt x="413" y="237"/>
                      <a:pt x="414" y="238"/>
                    </a:cubicBezTo>
                    <a:cubicBezTo>
                      <a:pt x="414" y="238"/>
                      <a:pt x="415" y="237"/>
                      <a:pt x="415" y="237"/>
                    </a:cubicBezTo>
                    <a:cubicBezTo>
                      <a:pt x="415" y="236"/>
                      <a:pt x="413" y="234"/>
                      <a:pt x="412" y="235"/>
                    </a:cubicBezTo>
                    <a:cubicBezTo>
                      <a:pt x="412" y="235"/>
                      <a:pt x="412" y="235"/>
                      <a:pt x="412" y="235"/>
                    </a:cubicBezTo>
                    <a:cubicBezTo>
                      <a:pt x="412" y="235"/>
                      <a:pt x="412" y="235"/>
                      <a:pt x="412" y="235"/>
                    </a:cubicBezTo>
                    <a:cubicBezTo>
                      <a:pt x="414" y="234"/>
                      <a:pt x="415" y="234"/>
                      <a:pt x="415" y="231"/>
                    </a:cubicBezTo>
                    <a:cubicBezTo>
                      <a:pt x="412" y="230"/>
                      <a:pt x="412" y="230"/>
                      <a:pt x="412" y="230"/>
                    </a:cubicBezTo>
                    <a:cubicBezTo>
                      <a:pt x="411" y="229"/>
                      <a:pt x="413" y="226"/>
                      <a:pt x="414" y="226"/>
                    </a:cubicBezTo>
                    <a:cubicBezTo>
                      <a:pt x="416" y="228"/>
                      <a:pt x="421" y="227"/>
                      <a:pt x="423" y="225"/>
                    </a:cubicBezTo>
                    <a:cubicBezTo>
                      <a:pt x="421" y="227"/>
                      <a:pt x="426" y="228"/>
                      <a:pt x="427" y="229"/>
                    </a:cubicBezTo>
                    <a:cubicBezTo>
                      <a:pt x="424" y="232"/>
                      <a:pt x="424" y="232"/>
                      <a:pt x="424" y="232"/>
                    </a:cubicBezTo>
                    <a:cubicBezTo>
                      <a:pt x="425" y="233"/>
                      <a:pt x="426" y="234"/>
                      <a:pt x="427" y="233"/>
                    </a:cubicBezTo>
                    <a:cubicBezTo>
                      <a:pt x="428" y="230"/>
                      <a:pt x="430" y="233"/>
                      <a:pt x="432" y="233"/>
                    </a:cubicBezTo>
                    <a:cubicBezTo>
                      <a:pt x="432" y="233"/>
                      <a:pt x="432" y="234"/>
                      <a:pt x="432" y="234"/>
                    </a:cubicBezTo>
                    <a:cubicBezTo>
                      <a:pt x="430" y="235"/>
                      <a:pt x="429" y="233"/>
                      <a:pt x="427" y="235"/>
                    </a:cubicBezTo>
                    <a:close/>
                    <a:moveTo>
                      <a:pt x="420" y="245"/>
                    </a:moveTo>
                    <a:cubicBezTo>
                      <a:pt x="421" y="245"/>
                      <a:pt x="422" y="243"/>
                      <a:pt x="424" y="243"/>
                    </a:cubicBezTo>
                    <a:cubicBezTo>
                      <a:pt x="423" y="244"/>
                      <a:pt x="421" y="244"/>
                      <a:pt x="420" y="245"/>
                    </a:cubicBezTo>
                    <a:close/>
                    <a:moveTo>
                      <a:pt x="433" y="201"/>
                    </a:moveTo>
                    <a:cubicBezTo>
                      <a:pt x="432" y="201"/>
                      <a:pt x="432" y="201"/>
                      <a:pt x="432" y="201"/>
                    </a:cubicBezTo>
                    <a:cubicBezTo>
                      <a:pt x="435" y="199"/>
                      <a:pt x="435" y="199"/>
                      <a:pt x="435" y="199"/>
                    </a:cubicBezTo>
                    <a:cubicBezTo>
                      <a:pt x="436" y="200"/>
                      <a:pt x="433" y="199"/>
                      <a:pt x="433" y="201"/>
                    </a:cubicBezTo>
                    <a:close/>
                    <a:moveTo>
                      <a:pt x="435" y="297"/>
                    </a:moveTo>
                    <a:cubicBezTo>
                      <a:pt x="434" y="297"/>
                      <a:pt x="434" y="297"/>
                      <a:pt x="434" y="297"/>
                    </a:cubicBezTo>
                    <a:cubicBezTo>
                      <a:pt x="433" y="297"/>
                      <a:pt x="433" y="297"/>
                      <a:pt x="433" y="297"/>
                    </a:cubicBezTo>
                    <a:cubicBezTo>
                      <a:pt x="434" y="297"/>
                      <a:pt x="434" y="297"/>
                      <a:pt x="434" y="297"/>
                    </a:cubicBezTo>
                    <a:cubicBezTo>
                      <a:pt x="434" y="297"/>
                      <a:pt x="435" y="296"/>
                      <a:pt x="435" y="296"/>
                    </a:cubicBezTo>
                    <a:lnTo>
                      <a:pt x="435" y="297"/>
                    </a:lnTo>
                    <a:close/>
                    <a:moveTo>
                      <a:pt x="435" y="191"/>
                    </a:moveTo>
                    <a:cubicBezTo>
                      <a:pt x="435" y="190"/>
                      <a:pt x="435" y="190"/>
                      <a:pt x="435" y="190"/>
                    </a:cubicBezTo>
                    <a:cubicBezTo>
                      <a:pt x="435" y="190"/>
                      <a:pt x="436" y="190"/>
                      <a:pt x="437" y="191"/>
                    </a:cubicBezTo>
                    <a:lnTo>
                      <a:pt x="435" y="191"/>
                    </a:lnTo>
                    <a:close/>
                    <a:moveTo>
                      <a:pt x="437" y="299"/>
                    </a:moveTo>
                    <a:cubicBezTo>
                      <a:pt x="438" y="299"/>
                      <a:pt x="439" y="298"/>
                      <a:pt x="439" y="298"/>
                    </a:cubicBezTo>
                    <a:cubicBezTo>
                      <a:pt x="439" y="299"/>
                      <a:pt x="438" y="299"/>
                      <a:pt x="437" y="299"/>
                    </a:cubicBezTo>
                    <a:close/>
                    <a:moveTo>
                      <a:pt x="439" y="295"/>
                    </a:moveTo>
                    <a:cubicBezTo>
                      <a:pt x="439" y="295"/>
                      <a:pt x="439" y="295"/>
                      <a:pt x="439" y="295"/>
                    </a:cubicBezTo>
                    <a:cubicBezTo>
                      <a:pt x="439" y="295"/>
                      <a:pt x="439" y="295"/>
                      <a:pt x="439" y="295"/>
                    </a:cubicBezTo>
                    <a:close/>
                    <a:moveTo>
                      <a:pt x="440" y="290"/>
                    </a:moveTo>
                    <a:cubicBezTo>
                      <a:pt x="441" y="290"/>
                      <a:pt x="441" y="291"/>
                      <a:pt x="441" y="291"/>
                    </a:cubicBezTo>
                    <a:cubicBezTo>
                      <a:pt x="441" y="291"/>
                      <a:pt x="441" y="291"/>
                      <a:pt x="441" y="291"/>
                    </a:cubicBezTo>
                    <a:cubicBezTo>
                      <a:pt x="441" y="291"/>
                      <a:pt x="441" y="291"/>
                      <a:pt x="441" y="291"/>
                    </a:cubicBezTo>
                    <a:cubicBezTo>
                      <a:pt x="441" y="291"/>
                      <a:pt x="439" y="291"/>
                      <a:pt x="440" y="290"/>
                    </a:cubicBezTo>
                    <a:close/>
                    <a:moveTo>
                      <a:pt x="442" y="165"/>
                    </a:moveTo>
                    <a:cubicBezTo>
                      <a:pt x="443" y="165"/>
                      <a:pt x="443" y="166"/>
                      <a:pt x="443" y="166"/>
                    </a:cubicBezTo>
                    <a:cubicBezTo>
                      <a:pt x="442" y="166"/>
                      <a:pt x="442" y="166"/>
                      <a:pt x="442" y="166"/>
                    </a:cubicBezTo>
                    <a:lnTo>
                      <a:pt x="442" y="165"/>
                    </a:lnTo>
                    <a:close/>
                    <a:moveTo>
                      <a:pt x="449" y="181"/>
                    </a:moveTo>
                    <a:cubicBezTo>
                      <a:pt x="447" y="180"/>
                      <a:pt x="447" y="180"/>
                      <a:pt x="447" y="180"/>
                    </a:cubicBezTo>
                    <a:cubicBezTo>
                      <a:pt x="447" y="180"/>
                      <a:pt x="448" y="180"/>
                      <a:pt x="449" y="181"/>
                    </a:cubicBezTo>
                    <a:close/>
                    <a:moveTo>
                      <a:pt x="450" y="174"/>
                    </a:moveTo>
                    <a:cubicBezTo>
                      <a:pt x="449" y="175"/>
                      <a:pt x="449" y="175"/>
                      <a:pt x="449" y="175"/>
                    </a:cubicBezTo>
                    <a:cubicBezTo>
                      <a:pt x="449" y="173"/>
                      <a:pt x="449" y="173"/>
                      <a:pt x="449" y="173"/>
                    </a:cubicBezTo>
                    <a:cubicBezTo>
                      <a:pt x="449" y="174"/>
                      <a:pt x="450" y="174"/>
                      <a:pt x="450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85" name="Freeform 4854"/>
              <p:cNvSpPr/>
              <p:nvPr/>
            </p:nvSpPr>
            <p:spPr bwMode="auto">
              <a:xfrm>
                <a:off x="5884864" y="34067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86" name="Freeform 4855"/>
              <p:cNvSpPr/>
              <p:nvPr/>
            </p:nvSpPr>
            <p:spPr bwMode="auto">
              <a:xfrm>
                <a:off x="6070601" y="36782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87" name="Freeform 4856"/>
              <p:cNvSpPr/>
              <p:nvPr/>
            </p:nvSpPr>
            <p:spPr bwMode="auto">
              <a:xfrm>
                <a:off x="6051551" y="36052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88" name="Freeform 4857"/>
              <p:cNvSpPr/>
              <p:nvPr/>
            </p:nvSpPr>
            <p:spPr bwMode="auto">
              <a:xfrm>
                <a:off x="5508626" y="38242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89" name="Freeform 4858"/>
              <p:cNvSpPr/>
              <p:nvPr/>
            </p:nvSpPr>
            <p:spPr bwMode="auto">
              <a:xfrm>
                <a:off x="5480051" y="38115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90" name="Freeform 4859"/>
              <p:cNvSpPr/>
              <p:nvPr/>
            </p:nvSpPr>
            <p:spPr bwMode="auto">
              <a:xfrm>
                <a:off x="5453064" y="3732214"/>
                <a:ext cx="6350" cy="4763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3 h 3"/>
                  <a:gd name="T4" fmla="*/ 4 w 4"/>
                  <a:gd name="T5" fmla="*/ 3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91" name="Freeform 4860"/>
              <p:cNvSpPr/>
              <p:nvPr/>
            </p:nvSpPr>
            <p:spPr bwMode="auto">
              <a:xfrm>
                <a:off x="5518151" y="3857626"/>
                <a:ext cx="9525" cy="7938"/>
              </a:xfrm>
              <a:custGeom>
                <a:avLst/>
                <a:gdLst>
                  <a:gd name="T0" fmla="*/ 2 w 7"/>
                  <a:gd name="T1" fmla="*/ 0 h 5"/>
                  <a:gd name="T2" fmla="*/ 4 w 7"/>
                  <a:gd name="T3" fmla="*/ 2 h 5"/>
                  <a:gd name="T4" fmla="*/ 0 w 7"/>
                  <a:gd name="T5" fmla="*/ 4 h 5"/>
                  <a:gd name="T6" fmla="*/ 1 w 7"/>
                  <a:gd name="T7" fmla="*/ 3 h 5"/>
                  <a:gd name="T8" fmla="*/ 7 w 7"/>
                  <a:gd name="T9" fmla="*/ 1 h 5"/>
                  <a:gd name="T10" fmla="*/ 2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0" y="1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" y="5"/>
                      <a:pt x="5" y="2"/>
                      <a:pt x="7" y="1"/>
                    </a:cubicBezTo>
                    <a:cubicBezTo>
                      <a:pt x="5" y="0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92" name="Freeform 4861"/>
              <p:cNvSpPr/>
              <p:nvPr/>
            </p:nvSpPr>
            <p:spPr bwMode="auto">
              <a:xfrm>
                <a:off x="5527676" y="385921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93" name="Freeform 4862"/>
              <p:cNvSpPr/>
              <p:nvPr/>
            </p:nvSpPr>
            <p:spPr bwMode="auto">
              <a:xfrm>
                <a:off x="6035676" y="35655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94" name="Freeform 4863"/>
              <p:cNvSpPr/>
              <p:nvPr/>
            </p:nvSpPr>
            <p:spPr bwMode="auto">
              <a:xfrm>
                <a:off x="5478464" y="3811589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95" name="Freeform 4864"/>
              <p:cNvSpPr/>
              <p:nvPr/>
            </p:nvSpPr>
            <p:spPr bwMode="auto">
              <a:xfrm>
                <a:off x="5808664" y="3371851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96" name="Freeform 4865"/>
              <p:cNvSpPr/>
              <p:nvPr/>
            </p:nvSpPr>
            <p:spPr bwMode="auto">
              <a:xfrm>
                <a:off x="5816601" y="3371851"/>
                <a:ext cx="4763" cy="3175"/>
              </a:xfrm>
              <a:custGeom>
                <a:avLst/>
                <a:gdLst>
                  <a:gd name="T0" fmla="*/ 4 w 4"/>
                  <a:gd name="T1" fmla="*/ 2 h 2"/>
                  <a:gd name="T2" fmla="*/ 1 w 4"/>
                  <a:gd name="T3" fmla="*/ 0 h 2"/>
                  <a:gd name="T4" fmla="*/ 0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97" name="Freeform 4866"/>
              <p:cNvSpPr/>
              <p:nvPr/>
            </p:nvSpPr>
            <p:spPr bwMode="auto">
              <a:xfrm>
                <a:off x="5872164" y="3381376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98" name="Freeform 4867"/>
              <p:cNvSpPr/>
              <p:nvPr/>
            </p:nvSpPr>
            <p:spPr bwMode="auto">
              <a:xfrm>
                <a:off x="5832476" y="338137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99" name="Freeform 4868"/>
              <p:cNvSpPr/>
              <p:nvPr/>
            </p:nvSpPr>
            <p:spPr bwMode="auto">
              <a:xfrm>
                <a:off x="5873751" y="3382964"/>
                <a:ext cx="7938" cy="3175"/>
              </a:xfrm>
              <a:custGeom>
                <a:avLst/>
                <a:gdLst>
                  <a:gd name="T0" fmla="*/ 1 w 5"/>
                  <a:gd name="T1" fmla="*/ 1 h 2"/>
                  <a:gd name="T2" fmla="*/ 5 w 5"/>
                  <a:gd name="T3" fmla="*/ 0 h 2"/>
                  <a:gd name="T4" fmla="*/ 1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1" y="1"/>
                    </a:moveTo>
                    <a:cubicBezTo>
                      <a:pt x="3" y="2"/>
                      <a:pt x="4" y="1"/>
                      <a:pt x="5" y="0"/>
                    </a:cubicBezTo>
                    <a:cubicBezTo>
                      <a:pt x="4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00" name="Freeform 4869"/>
              <p:cNvSpPr/>
              <p:nvPr/>
            </p:nvSpPr>
            <p:spPr bwMode="auto">
              <a:xfrm>
                <a:off x="5859464" y="3386139"/>
                <a:ext cx="1588" cy="317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0"/>
                      <a:pt x="0" y="2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01" name="Freeform 4870"/>
              <p:cNvSpPr/>
              <p:nvPr/>
            </p:nvSpPr>
            <p:spPr bwMode="auto">
              <a:xfrm>
                <a:off x="5881689" y="3390901"/>
                <a:ext cx="4763" cy="3175"/>
              </a:xfrm>
              <a:custGeom>
                <a:avLst/>
                <a:gdLst>
                  <a:gd name="T0" fmla="*/ 3 w 4"/>
                  <a:gd name="T1" fmla="*/ 2 h 3"/>
                  <a:gd name="T2" fmla="*/ 2 w 4"/>
                  <a:gd name="T3" fmla="*/ 0 h 3"/>
                  <a:gd name="T4" fmla="*/ 0 w 4"/>
                  <a:gd name="T5" fmla="*/ 1 h 3"/>
                  <a:gd name="T6" fmla="*/ 3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4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02" name="Freeform 4871"/>
              <p:cNvSpPr/>
              <p:nvPr/>
            </p:nvSpPr>
            <p:spPr bwMode="auto">
              <a:xfrm>
                <a:off x="5848351" y="3392489"/>
                <a:ext cx="4763" cy="0"/>
              </a:xfrm>
              <a:custGeom>
                <a:avLst/>
                <a:gdLst>
                  <a:gd name="T0" fmla="*/ 2 w 3"/>
                  <a:gd name="T1" fmla="*/ 0 w 3"/>
                  <a:gd name="T2" fmla="*/ 3 w 3"/>
                  <a:gd name="T3" fmla="*/ 2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2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03" name="Freeform 4872"/>
              <p:cNvSpPr/>
              <p:nvPr/>
            </p:nvSpPr>
            <p:spPr bwMode="auto">
              <a:xfrm>
                <a:off x="5862639" y="3392489"/>
                <a:ext cx="3175" cy="3175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2 h 3"/>
                  <a:gd name="T4" fmla="*/ 2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2" y="3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04" name="Freeform 4873"/>
              <p:cNvSpPr/>
              <p:nvPr/>
            </p:nvSpPr>
            <p:spPr bwMode="auto">
              <a:xfrm>
                <a:off x="5897564" y="3392489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05" name="Freeform 4874"/>
              <p:cNvSpPr/>
              <p:nvPr/>
            </p:nvSpPr>
            <p:spPr bwMode="auto">
              <a:xfrm>
                <a:off x="5875339" y="3392489"/>
                <a:ext cx="3175" cy="3175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2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06" name="Freeform 4875"/>
              <p:cNvSpPr/>
              <p:nvPr/>
            </p:nvSpPr>
            <p:spPr bwMode="auto">
              <a:xfrm>
                <a:off x="5886451" y="3395664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07" name="Freeform 4876"/>
              <p:cNvSpPr/>
              <p:nvPr/>
            </p:nvSpPr>
            <p:spPr bwMode="auto">
              <a:xfrm>
                <a:off x="5875339" y="3397251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6 w 6"/>
                  <a:gd name="T3" fmla="*/ 3 h 4"/>
                  <a:gd name="T4" fmla="*/ 5 w 6"/>
                  <a:gd name="T5" fmla="*/ 1 h 4"/>
                  <a:gd name="T6" fmla="*/ 4 w 6"/>
                  <a:gd name="T7" fmla="*/ 1 h 4"/>
                  <a:gd name="T8" fmla="*/ 0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2" y="1"/>
                      <a:pt x="4" y="4"/>
                      <a:pt x="6" y="3"/>
                    </a:cubicBezTo>
                    <a:cubicBezTo>
                      <a:pt x="5" y="3"/>
                      <a:pt x="6" y="0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08" name="Freeform 4877"/>
              <p:cNvSpPr/>
              <p:nvPr/>
            </p:nvSpPr>
            <p:spPr bwMode="auto">
              <a:xfrm>
                <a:off x="5872164" y="3402014"/>
                <a:ext cx="7938" cy="3175"/>
              </a:xfrm>
              <a:custGeom>
                <a:avLst/>
                <a:gdLst>
                  <a:gd name="T0" fmla="*/ 5 w 5"/>
                  <a:gd name="T1" fmla="*/ 1 h 3"/>
                  <a:gd name="T2" fmla="*/ 2 w 5"/>
                  <a:gd name="T3" fmla="*/ 0 h 3"/>
                  <a:gd name="T4" fmla="*/ 3 w 5"/>
                  <a:gd name="T5" fmla="*/ 3 h 3"/>
                  <a:gd name="T6" fmla="*/ 5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4" y="2"/>
                      <a:pt x="3" y="3"/>
                    </a:cubicBez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09" name="Freeform 4878"/>
              <p:cNvSpPr/>
              <p:nvPr/>
            </p:nvSpPr>
            <p:spPr bwMode="auto">
              <a:xfrm>
                <a:off x="5916614" y="3403601"/>
                <a:ext cx="4763" cy="1588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10" name="Rectangle 4879"/>
              <p:cNvSpPr>
                <a:spLocks noChangeArrowheads="1"/>
              </p:cNvSpPr>
              <p:nvPr/>
            </p:nvSpPr>
            <p:spPr bwMode="auto">
              <a:xfrm>
                <a:off x="5908676" y="340518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11" name="Freeform 4880"/>
              <p:cNvSpPr/>
              <p:nvPr/>
            </p:nvSpPr>
            <p:spPr bwMode="auto">
              <a:xfrm>
                <a:off x="5908676" y="3405189"/>
                <a:ext cx="1588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12" name="Freeform 4881"/>
              <p:cNvSpPr/>
              <p:nvPr/>
            </p:nvSpPr>
            <p:spPr bwMode="auto">
              <a:xfrm>
                <a:off x="5908676" y="3405189"/>
                <a:ext cx="1588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13" name="Freeform 4882"/>
              <p:cNvSpPr/>
              <p:nvPr/>
            </p:nvSpPr>
            <p:spPr bwMode="auto">
              <a:xfrm>
                <a:off x="5897564" y="3405189"/>
                <a:ext cx="9525" cy="3175"/>
              </a:xfrm>
              <a:custGeom>
                <a:avLst/>
                <a:gdLst>
                  <a:gd name="T0" fmla="*/ 0 w 6"/>
                  <a:gd name="T1" fmla="*/ 1 h 3"/>
                  <a:gd name="T2" fmla="*/ 1 w 6"/>
                  <a:gd name="T3" fmla="*/ 1 h 3"/>
                  <a:gd name="T4" fmla="*/ 2 w 6"/>
                  <a:gd name="T5" fmla="*/ 3 h 3"/>
                  <a:gd name="T6" fmla="*/ 5 w 6"/>
                  <a:gd name="T7" fmla="*/ 2 h 3"/>
                  <a:gd name="T8" fmla="*/ 4 w 6"/>
                  <a:gd name="T9" fmla="*/ 1 h 3"/>
                  <a:gd name="T10" fmla="*/ 6 w 6"/>
                  <a:gd name="T11" fmla="*/ 0 h 3"/>
                  <a:gd name="T12" fmla="*/ 0 w 6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14" name="Freeform 4883"/>
              <p:cNvSpPr/>
              <p:nvPr/>
            </p:nvSpPr>
            <p:spPr bwMode="auto">
              <a:xfrm>
                <a:off x="5889626" y="3406776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15" name="Freeform 4884"/>
              <p:cNvSpPr/>
              <p:nvPr/>
            </p:nvSpPr>
            <p:spPr bwMode="auto">
              <a:xfrm>
                <a:off x="5888039" y="34067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16" name="Freeform 4885"/>
              <p:cNvSpPr/>
              <p:nvPr/>
            </p:nvSpPr>
            <p:spPr bwMode="auto">
              <a:xfrm>
                <a:off x="5943601" y="3405189"/>
                <a:ext cx="4763" cy="7938"/>
              </a:xfrm>
              <a:custGeom>
                <a:avLst/>
                <a:gdLst>
                  <a:gd name="T0" fmla="*/ 4 w 4"/>
                  <a:gd name="T1" fmla="*/ 2 h 5"/>
                  <a:gd name="T2" fmla="*/ 0 w 4"/>
                  <a:gd name="T3" fmla="*/ 4 h 5"/>
                  <a:gd name="T4" fmla="*/ 0 w 4"/>
                  <a:gd name="T5" fmla="*/ 5 h 5"/>
                  <a:gd name="T6" fmla="*/ 4 w 4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1" y="0"/>
                      <a:pt x="3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2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17" name="Freeform 4886"/>
              <p:cNvSpPr/>
              <p:nvPr/>
            </p:nvSpPr>
            <p:spPr bwMode="auto">
              <a:xfrm>
                <a:off x="5894389" y="3408364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18" name="Freeform 4887"/>
              <p:cNvSpPr/>
              <p:nvPr/>
            </p:nvSpPr>
            <p:spPr bwMode="auto">
              <a:xfrm>
                <a:off x="5989639" y="340836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19" name="Freeform 4888"/>
              <p:cNvSpPr/>
              <p:nvPr/>
            </p:nvSpPr>
            <p:spPr bwMode="auto">
              <a:xfrm>
                <a:off x="5918201" y="3414714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20" name="Freeform 4889"/>
              <p:cNvSpPr/>
              <p:nvPr/>
            </p:nvSpPr>
            <p:spPr bwMode="auto">
              <a:xfrm>
                <a:off x="5916614" y="3411539"/>
                <a:ext cx="6350" cy="3175"/>
              </a:xfrm>
              <a:custGeom>
                <a:avLst/>
                <a:gdLst>
                  <a:gd name="T0" fmla="*/ 2 w 4"/>
                  <a:gd name="T1" fmla="*/ 1 h 2"/>
                  <a:gd name="T2" fmla="*/ 2 w 4"/>
                  <a:gd name="T3" fmla="*/ 2 h 2"/>
                  <a:gd name="T4" fmla="*/ 4 w 4"/>
                  <a:gd name="T5" fmla="*/ 1 h 2"/>
                  <a:gd name="T6" fmla="*/ 0 w 4"/>
                  <a:gd name="T7" fmla="*/ 0 h 2"/>
                  <a:gd name="T8" fmla="*/ 2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2" y="1"/>
                      <a:pt x="2" y="0"/>
                      <a:pt x="0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21" name="Freeform 4890"/>
              <p:cNvSpPr/>
              <p:nvPr/>
            </p:nvSpPr>
            <p:spPr bwMode="auto">
              <a:xfrm>
                <a:off x="5949951" y="3411539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1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22" name="Freeform 4891"/>
              <p:cNvSpPr/>
              <p:nvPr/>
            </p:nvSpPr>
            <p:spPr bwMode="auto">
              <a:xfrm>
                <a:off x="5910264" y="3416301"/>
                <a:ext cx="14288" cy="4763"/>
              </a:xfrm>
              <a:custGeom>
                <a:avLst/>
                <a:gdLst>
                  <a:gd name="T0" fmla="*/ 2 w 10"/>
                  <a:gd name="T1" fmla="*/ 2 h 4"/>
                  <a:gd name="T2" fmla="*/ 2 w 10"/>
                  <a:gd name="T3" fmla="*/ 4 h 4"/>
                  <a:gd name="T4" fmla="*/ 10 w 10"/>
                  <a:gd name="T5" fmla="*/ 1 h 4"/>
                  <a:gd name="T6" fmla="*/ 1 w 10"/>
                  <a:gd name="T7" fmla="*/ 0 h 4"/>
                  <a:gd name="T8" fmla="*/ 0 w 10"/>
                  <a:gd name="T9" fmla="*/ 1 h 4"/>
                  <a:gd name="T10" fmla="*/ 2 w 10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1"/>
                      <a:pt x="8" y="4"/>
                      <a:pt x="10" y="1"/>
                    </a:cubicBezTo>
                    <a:cubicBezTo>
                      <a:pt x="8" y="2"/>
                      <a:pt x="4" y="2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23" name="Freeform 4892"/>
              <p:cNvSpPr/>
              <p:nvPr/>
            </p:nvSpPr>
            <p:spPr bwMode="auto">
              <a:xfrm>
                <a:off x="5935664" y="3416301"/>
                <a:ext cx="4763" cy="1588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2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24" name="Freeform 4893"/>
              <p:cNvSpPr/>
              <p:nvPr/>
            </p:nvSpPr>
            <p:spPr bwMode="auto">
              <a:xfrm>
                <a:off x="5905501" y="3417889"/>
                <a:ext cx="4763" cy="0"/>
              </a:xfrm>
              <a:custGeom>
                <a:avLst/>
                <a:gdLst>
                  <a:gd name="T0" fmla="*/ 2 w 3"/>
                  <a:gd name="T1" fmla="*/ 0 h 1"/>
                  <a:gd name="T2" fmla="*/ 3 w 3"/>
                  <a:gd name="T3" fmla="*/ 1 h 1"/>
                  <a:gd name="T4" fmla="*/ 2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0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25" name="Freeform 4894"/>
              <p:cNvSpPr/>
              <p:nvPr/>
            </p:nvSpPr>
            <p:spPr bwMode="auto">
              <a:xfrm>
                <a:off x="5930901" y="3417889"/>
                <a:ext cx="4763" cy="3175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1 w 3"/>
                  <a:gd name="T5" fmla="*/ 2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1"/>
                      <a:pt x="1" y="3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3"/>
                      <a:pt x="1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26" name="Freeform 4895"/>
              <p:cNvSpPr/>
              <p:nvPr/>
            </p:nvSpPr>
            <p:spPr bwMode="auto">
              <a:xfrm>
                <a:off x="5975351" y="3421064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27" name="Freeform 4896"/>
              <p:cNvSpPr/>
              <p:nvPr/>
            </p:nvSpPr>
            <p:spPr bwMode="auto">
              <a:xfrm>
                <a:off x="5937251" y="3422651"/>
                <a:ext cx="4763" cy="476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1 h 3"/>
                  <a:gd name="T4" fmla="*/ 3 w 3"/>
                  <a:gd name="T5" fmla="*/ 3 h 3"/>
                  <a:gd name="T6" fmla="*/ 3 w 3"/>
                  <a:gd name="T7" fmla="*/ 1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2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28" name="Freeform 4897"/>
              <p:cNvSpPr/>
              <p:nvPr/>
            </p:nvSpPr>
            <p:spPr bwMode="auto">
              <a:xfrm>
                <a:off x="5957889" y="342423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29" name="Freeform 4898"/>
              <p:cNvSpPr/>
              <p:nvPr/>
            </p:nvSpPr>
            <p:spPr bwMode="auto">
              <a:xfrm>
                <a:off x="5956301" y="3424239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30" name="Freeform 4899"/>
              <p:cNvSpPr/>
              <p:nvPr/>
            </p:nvSpPr>
            <p:spPr bwMode="auto">
              <a:xfrm>
                <a:off x="5948364" y="3424239"/>
                <a:ext cx="1588" cy="4763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0 h 3"/>
                  <a:gd name="T4" fmla="*/ 2 w 2"/>
                  <a:gd name="T5" fmla="*/ 3 h 3"/>
                  <a:gd name="T6" fmla="*/ 0 w 2"/>
                  <a:gd name="T7" fmla="*/ 2 h 3"/>
                  <a:gd name="T8" fmla="*/ 1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0" y="3"/>
                      <a:pt x="2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31" name="Freeform 4900"/>
              <p:cNvSpPr/>
              <p:nvPr/>
            </p:nvSpPr>
            <p:spPr bwMode="auto">
              <a:xfrm>
                <a:off x="5929314" y="3424239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32" name="Freeform 4901"/>
              <p:cNvSpPr/>
              <p:nvPr/>
            </p:nvSpPr>
            <p:spPr bwMode="auto">
              <a:xfrm>
                <a:off x="5961064" y="342582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33" name="Freeform 4902"/>
              <p:cNvSpPr/>
              <p:nvPr/>
            </p:nvSpPr>
            <p:spPr bwMode="auto">
              <a:xfrm>
                <a:off x="5962651" y="3425826"/>
                <a:ext cx="0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34" name="Freeform 4903"/>
              <p:cNvSpPr/>
              <p:nvPr/>
            </p:nvSpPr>
            <p:spPr bwMode="auto">
              <a:xfrm>
                <a:off x="6000751" y="342741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35" name="Freeform 4904"/>
              <p:cNvSpPr/>
              <p:nvPr/>
            </p:nvSpPr>
            <p:spPr bwMode="auto">
              <a:xfrm>
                <a:off x="5935664" y="3429001"/>
                <a:ext cx="7938" cy="3175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0 h 2"/>
                  <a:gd name="T4" fmla="*/ 5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4" y="0"/>
                      <a:pt x="1" y="0"/>
                      <a:pt x="0" y="0"/>
                    </a:cubicBezTo>
                    <a:cubicBezTo>
                      <a:pt x="3" y="2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36" name="Freeform 4905"/>
              <p:cNvSpPr/>
              <p:nvPr/>
            </p:nvSpPr>
            <p:spPr bwMode="auto">
              <a:xfrm>
                <a:off x="5932489" y="3429001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1"/>
                      <a:pt x="2" y="0"/>
                    </a:cubicBezTo>
                    <a:cubicBezTo>
                      <a:pt x="1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37" name="Freeform 4906"/>
              <p:cNvSpPr/>
              <p:nvPr/>
            </p:nvSpPr>
            <p:spPr bwMode="auto">
              <a:xfrm>
                <a:off x="5935664" y="34290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38" name="Freeform 4907"/>
              <p:cNvSpPr/>
              <p:nvPr/>
            </p:nvSpPr>
            <p:spPr bwMode="auto">
              <a:xfrm>
                <a:off x="5548314" y="3429001"/>
                <a:ext cx="3175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2"/>
                      <a:pt x="3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39" name="Freeform 4908"/>
              <p:cNvSpPr/>
              <p:nvPr/>
            </p:nvSpPr>
            <p:spPr bwMode="auto">
              <a:xfrm>
                <a:off x="5927726" y="3429001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40" name="Freeform 4909"/>
              <p:cNvSpPr/>
              <p:nvPr/>
            </p:nvSpPr>
            <p:spPr bwMode="auto">
              <a:xfrm>
                <a:off x="5945189" y="3429001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41" name="Freeform 4910"/>
              <p:cNvSpPr/>
              <p:nvPr/>
            </p:nvSpPr>
            <p:spPr bwMode="auto">
              <a:xfrm>
                <a:off x="5948364" y="34305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42" name="Freeform 4911"/>
              <p:cNvSpPr/>
              <p:nvPr/>
            </p:nvSpPr>
            <p:spPr bwMode="auto">
              <a:xfrm>
                <a:off x="5948364" y="3430589"/>
                <a:ext cx="3175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43" name="Freeform 4912"/>
              <p:cNvSpPr/>
              <p:nvPr/>
            </p:nvSpPr>
            <p:spPr bwMode="auto">
              <a:xfrm>
                <a:off x="5953126" y="3432176"/>
                <a:ext cx="4763" cy="7938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1 h 5"/>
                  <a:gd name="T4" fmla="*/ 2 w 3"/>
                  <a:gd name="T5" fmla="*/ 4 h 5"/>
                  <a:gd name="T6" fmla="*/ 2 w 3"/>
                  <a:gd name="T7" fmla="*/ 0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2" y="0"/>
                      <a:pt x="0" y="0"/>
                      <a:pt x="1" y="1"/>
                    </a:cubicBezTo>
                    <a:cubicBezTo>
                      <a:pt x="1" y="1"/>
                      <a:pt x="1" y="5"/>
                      <a:pt x="2" y="4"/>
                    </a:cubicBezTo>
                    <a:cubicBezTo>
                      <a:pt x="1" y="2"/>
                      <a:pt x="2" y="1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44" name="Freeform 4913"/>
              <p:cNvSpPr/>
              <p:nvPr/>
            </p:nvSpPr>
            <p:spPr bwMode="auto">
              <a:xfrm>
                <a:off x="5942014" y="3440114"/>
                <a:ext cx="6350" cy="1588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0 w 4"/>
                  <a:gd name="T5" fmla="*/ 0 h 2"/>
                  <a:gd name="T6" fmla="*/ 0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2" y="1"/>
                      <a:pt x="3" y="2"/>
                      <a:pt x="4" y="1"/>
                    </a:cubicBezTo>
                    <a:cubicBezTo>
                      <a:pt x="3" y="1"/>
                      <a:pt x="2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45" name="Rectangle 4914"/>
              <p:cNvSpPr>
                <a:spLocks noChangeArrowheads="1"/>
              </p:cNvSpPr>
              <p:nvPr/>
            </p:nvSpPr>
            <p:spPr bwMode="auto">
              <a:xfrm>
                <a:off x="5962651" y="34417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46" name="Freeform 4915"/>
              <p:cNvSpPr/>
              <p:nvPr/>
            </p:nvSpPr>
            <p:spPr bwMode="auto">
              <a:xfrm>
                <a:off x="5948364" y="3441701"/>
                <a:ext cx="1588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47" name="Freeform 4916"/>
              <p:cNvSpPr/>
              <p:nvPr/>
            </p:nvSpPr>
            <p:spPr bwMode="auto">
              <a:xfrm>
                <a:off x="5983289" y="3443289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48" name="Freeform 4917"/>
              <p:cNvSpPr/>
              <p:nvPr/>
            </p:nvSpPr>
            <p:spPr bwMode="auto">
              <a:xfrm>
                <a:off x="5949951" y="3446464"/>
                <a:ext cx="6350" cy="6350"/>
              </a:xfrm>
              <a:custGeom>
                <a:avLst/>
                <a:gdLst>
                  <a:gd name="T0" fmla="*/ 4 w 4"/>
                  <a:gd name="T1" fmla="*/ 1 h 4"/>
                  <a:gd name="T2" fmla="*/ 0 w 4"/>
                  <a:gd name="T3" fmla="*/ 2 h 4"/>
                  <a:gd name="T4" fmla="*/ 4 w 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2" y="0"/>
                      <a:pt x="2" y="2"/>
                      <a:pt x="0" y="2"/>
                    </a:cubicBezTo>
                    <a:cubicBezTo>
                      <a:pt x="2" y="4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49" name="Freeform 4918"/>
              <p:cNvSpPr/>
              <p:nvPr/>
            </p:nvSpPr>
            <p:spPr bwMode="auto">
              <a:xfrm>
                <a:off x="5989639" y="3451226"/>
                <a:ext cx="4763" cy="3175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3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" y="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50" name="Freeform 4919"/>
              <p:cNvSpPr/>
              <p:nvPr/>
            </p:nvSpPr>
            <p:spPr bwMode="auto">
              <a:xfrm>
                <a:off x="5980114" y="345122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51" name="Freeform 4920"/>
              <p:cNvSpPr/>
              <p:nvPr/>
            </p:nvSpPr>
            <p:spPr bwMode="auto">
              <a:xfrm>
                <a:off x="5975351" y="3451226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0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2"/>
                      <a:pt x="1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52" name="Freeform 4921"/>
              <p:cNvSpPr/>
              <p:nvPr/>
            </p:nvSpPr>
            <p:spPr bwMode="auto">
              <a:xfrm>
                <a:off x="5984876" y="345440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53" name="Freeform 4922"/>
              <p:cNvSpPr/>
              <p:nvPr/>
            </p:nvSpPr>
            <p:spPr bwMode="auto">
              <a:xfrm>
                <a:off x="5956301" y="34607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54" name="Freeform 4923"/>
              <p:cNvSpPr/>
              <p:nvPr/>
            </p:nvSpPr>
            <p:spPr bwMode="auto">
              <a:xfrm>
                <a:off x="5989639" y="3460751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1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0" y="1"/>
                      <a:pt x="1" y="1"/>
                    </a:cubicBezTo>
                    <a:cubicBezTo>
                      <a:pt x="2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55" name="Freeform 4924"/>
              <p:cNvSpPr/>
              <p:nvPr/>
            </p:nvSpPr>
            <p:spPr bwMode="auto">
              <a:xfrm>
                <a:off x="5994401" y="3460751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56" name="Freeform 4925"/>
              <p:cNvSpPr/>
              <p:nvPr/>
            </p:nvSpPr>
            <p:spPr bwMode="auto">
              <a:xfrm>
                <a:off x="5999164" y="3463926"/>
                <a:ext cx="0" cy="3175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57" name="Freeform 4926"/>
              <p:cNvSpPr/>
              <p:nvPr/>
            </p:nvSpPr>
            <p:spPr bwMode="auto">
              <a:xfrm>
                <a:off x="6008689" y="3465514"/>
                <a:ext cx="3175" cy="158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58" name="Freeform 4927"/>
              <p:cNvSpPr/>
              <p:nvPr/>
            </p:nvSpPr>
            <p:spPr bwMode="auto">
              <a:xfrm>
                <a:off x="5981701" y="3470276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1 w 2"/>
                  <a:gd name="T5" fmla="*/ 2 h 2"/>
                  <a:gd name="T6" fmla="*/ 1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59" name="Freeform 4928"/>
              <p:cNvSpPr/>
              <p:nvPr/>
            </p:nvSpPr>
            <p:spPr bwMode="auto">
              <a:xfrm>
                <a:off x="5975351" y="347186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60" name="Freeform 4929"/>
              <p:cNvSpPr/>
              <p:nvPr/>
            </p:nvSpPr>
            <p:spPr bwMode="auto">
              <a:xfrm>
                <a:off x="5986464" y="3473451"/>
                <a:ext cx="3175" cy="1588"/>
              </a:xfrm>
              <a:custGeom>
                <a:avLst/>
                <a:gdLst>
                  <a:gd name="T0" fmla="*/ 1 w 3"/>
                  <a:gd name="T1" fmla="*/ 0 h 1"/>
                  <a:gd name="T2" fmla="*/ 2 w 3"/>
                  <a:gd name="T3" fmla="*/ 1 h 1"/>
                  <a:gd name="T4" fmla="*/ 3 w 3"/>
                  <a:gd name="T5" fmla="*/ 0 h 1"/>
                  <a:gd name="T6" fmla="*/ 1 w 3"/>
                  <a:gd name="T7" fmla="*/ 0 h 1"/>
                  <a:gd name="T8" fmla="*/ 1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0" y="1"/>
                      <a:pt x="2" y="0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61" name="Freeform 4930"/>
              <p:cNvSpPr/>
              <p:nvPr/>
            </p:nvSpPr>
            <p:spPr bwMode="auto">
              <a:xfrm>
                <a:off x="6002339" y="3473451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1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1"/>
                      <a:pt x="1" y="0"/>
                      <a:pt x="0" y="1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62" name="Freeform 4931"/>
              <p:cNvSpPr/>
              <p:nvPr/>
            </p:nvSpPr>
            <p:spPr bwMode="auto">
              <a:xfrm>
                <a:off x="5984876" y="3475039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63" name="Freeform 4932"/>
              <p:cNvSpPr/>
              <p:nvPr/>
            </p:nvSpPr>
            <p:spPr bwMode="auto">
              <a:xfrm>
                <a:off x="5980114" y="3479801"/>
                <a:ext cx="6350" cy="1588"/>
              </a:xfrm>
              <a:custGeom>
                <a:avLst/>
                <a:gdLst>
                  <a:gd name="T0" fmla="*/ 0 w 4"/>
                  <a:gd name="T1" fmla="*/ 0 h 1"/>
                  <a:gd name="T2" fmla="*/ 3 w 4"/>
                  <a:gd name="T3" fmla="*/ 0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4" y="1"/>
                      <a:pt x="3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64" name="Freeform 4933"/>
              <p:cNvSpPr/>
              <p:nvPr/>
            </p:nvSpPr>
            <p:spPr bwMode="auto">
              <a:xfrm>
                <a:off x="5988051" y="3481389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65" name="Freeform 4934"/>
              <p:cNvSpPr/>
              <p:nvPr/>
            </p:nvSpPr>
            <p:spPr bwMode="auto">
              <a:xfrm>
                <a:off x="5986464" y="3478214"/>
                <a:ext cx="1588" cy="4763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1 h 4"/>
                  <a:gd name="T4" fmla="*/ 2 w 2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2"/>
                      <a:pt x="2" y="0"/>
                      <a:pt x="0" y="1"/>
                    </a:cubicBezTo>
                    <a:cubicBezTo>
                      <a:pt x="0" y="4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66" name="Freeform 4935"/>
              <p:cNvSpPr/>
              <p:nvPr/>
            </p:nvSpPr>
            <p:spPr bwMode="auto">
              <a:xfrm>
                <a:off x="6019801" y="3479801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2" y="1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67" name="Freeform 4936"/>
              <p:cNvSpPr/>
              <p:nvPr/>
            </p:nvSpPr>
            <p:spPr bwMode="auto">
              <a:xfrm>
                <a:off x="5997576" y="348297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68" name="Freeform 4937"/>
              <p:cNvSpPr/>
              <p:nvPr/>
            </p:nvSpPr>
            <p:spPr bwMode="auto">
              <a:xfrm>
                <a:off x="5992814" y="3486151"/>
                <a:ext cx="476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69" name="Freeform 4938"/>
              <p:cNvSpPr/>
              <p:nvPr/>
            </p:nvSpPr>
            <p:spPr bwMode="auto">
              <a:xfrm>
                <a:off x="6005514" y="348615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70" name="Freeform 4939"/>
              <p:cNvSpPr/>
              <p:nvPr/>
            </p:nvSpPr>
            <p:spPr bwMode="auto">
              <a:xfrm>
                <a:off x="5986464" y="3487739"/>
                <a:ext cx="6350" cy="317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2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3" y="0"/>
                      <a:pt x="2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71" name="Freeform 4940"/>
              <p:cNvSpPr/>
              <p:nvPr/>
            </p:nvSpPr>
            <p:spPr bwMode="auto">
              <a:xfrm>
                <a:off x="5994401" y="349250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72" name="Freeform 4941"/>
              <p:cNvSpPr/>
              <p:nvPr/>
            </p:nvSpPr>
            <p:spPr bwMode="auto">
              <a:xfrm>
                <a:off x="6002339" y="3494089"/>
                <a:ext cx="6350" cy="3175"/>
              </a:xfrm>
              <a:custGeom>
                <a:avLst/>
                <a:gdLst>
                  <a:gd name="T0" fmla="*/ 4 w 4"/>
                  <a:gd name="T1" fmla="*/ 1 h 2"/>
                  <a:gd name="T2" fmla="*/ 0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2" y="0"/>
                      <a:pt x="2" y="2"/>
                      <a:pt x="0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73" name="Freeform 4942"/>
              <p:cNvSpPr/>
              <p:nvPr/>
            </p:nvSpPr>
            <p:spPr bwMode="auto">
              <a:xfrm>
                <a:off x="5508626" y="3495676"/>
                <a:ext cx="4763" cy="4763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1 h 3"/>
                  <a:gd name="T4" fmla="*/ 1 w 4"/>
                  <a:gd name="T5" fmla="*/ 1 h 3"/>
                  <a:gd name="T6" fmla="*/ 1 w 4"/>
                  <a:gd name="T7" fmla="*/ 1 h 3"/>
                  <a:gd name="T8" fmla="*/ 3 w 4"/>
                  <a:gd name="T9" fmla="*/ 2 h 3"/>
                  <a:gd name="T10" fmla="*/ 2 w 4"/>
                  <a:gd name="T11" fmla="*/ 3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3" y="3"/>
                      <a:pt x="3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74" name="Freeform 4943"/>
              <p:cNvSpPr/>
              <p:nvPr/>
            </p:nvSpPr>
            <p:spPr bwMode="auto">
              <a:xfrm>
                <a:off x="6010276" y="349885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75" name="Freeform 4944"/>
              <p:cNvSpPr/>
              <p:nvPr/>
            </p:nvSpPr>
            <p:spPr bwMode="auto">
              <a:xfrm>
                <a:off x="6002339" y="3502026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0"/>
                      <a:pt x="3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76" name="Freeform 4945"/>
              <p:cNvSpPr/>
              <p:nvPr/>
            </p:nvSpPr>
            <p:spPr bwMode="auto">
              <a:xfrm>
                <a:off x="5489576" y="3505201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1 h 2"/>
                  <a:gd name="T4" fmla="*/ 1 w 3"/>
                  <a:gd name="T5" fmla="*/ 1 h 2"/>
                  <a:gd name="T6" fmla="*/ 2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77" name="Freeform 4946"/>
              <p:cNvSpPr/>
              <p:nvPr/>
            </p:nvSpPr>
            <p:spPr bwMode="auto">
              <a:xfrm>
                <a:off x="6010276" y="35067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78" name="Freeform 4947"/>
              <p:cNvSpPr/>
              <p:nvPr/>
            </p:nvSpPr>
            <p:spPr bwMode="auto">
              <a:xfrm>
                <a:off x="6010276" y="35067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79" name="Freeform 4948"/>
              <p:cNvSpPr/>
              <p:nvPr/>
            </p:nvSpPr>
            <p:spPr bwMode="auto">
              <a:xfrm>
                <a:off x="5464176" y="3543301"/>
                <a:ext cx="3175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80" name="Freeform 4949"/>
              <p:cNvSpPr/>
              <p:nvPr/>
            </p:nvSpPr>
            <p:spPr bwMode="auto">
              <a:xfrm>
                <a:off x="6049964" y="3592514"/>
                <a:ext cx="1588" cy="1588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81" name="Freeform 4950"/>
              <p:cNvSpPr/>
              <p:nvPr/>
            </p:nvSpPr>
            <p:spPr bwMode="auto">
              <a:xfrm>
                <a:off x="5424489" y="3594101"/>
                <a:ext cx="14288" cy="28575"/>
              </a:xfrm>
              <a:custGeom>
                <a:avLst/>
                <a:gdLst>
                  <a:gd name="T0" fmla="*/ 4 w 10"/>
                  <a:gd name="T1" fmla="*/ 15 h 20"/>
                  <a:gd name="T2" fmla="*/ 3 w 10"/>
                  <a:gd name="T3" fmla="*/ 16 h 20"/>
                  <a:gd name="T4" fmla="*/ 7 w 10"/>
                  <a:gd name="T5" fmla="*/ 18 h 20"/>
                  <a:gd name="T6" fmla="*/ 5 w 10"/>
                  <a:gd name="T7" fmla="*/ 17 h 20"/>
                  <a:gd name="T8" fmla="*/ 7 w 10"/>
                  <a:gd name="T9" fmla="*/ 15 h 20"/>
                  <a:gd name="T10" fmla="*/ 7 w 10"/>
                  <a:gd name="T11" fmla="*/ 16 h 20"/>
                  <a:gd name="T12" fmla="*/ 8 w 10"/>
                  <a:gd name="T13" fmla="*/ 13 h 20"/>
                  <a:gd name="T14" fmla="*/ 6 w 10"/>
                  <a:gd name="T15" fmla="*/ 13 h 20"/>
                  <a:gd name="T16" fmla="*/ 5 w 10"/>
                  <a:gd name="T17" fmla="*/ 10 h 20"/>
                  <a:gd name="T18" fmla="*/ 7 w 10"/>
                  <a:gd name="T19" fmla="*/ 9 h 20"/>
                  <a:gd name="T20" fmla="*/ 8 w 10"/>
                  <a:gd name="T21" fmla="*/ 6 h 20"/>
                  <a:gd name="T22" fmla="*/ 9 w 10"/>
                  <a:gd name="T23" fmla="*/ 3 h 20"/>
                  <a:gd name="T24" fmla="*/ 7 w 10"/>
                  <a:gd name="T25" fmla="*/ 2 h 20"/>
                  <a:gd name="T26" fmla="*/ 9 w 10"/>
                  <a:gd name="T27" fmla="*/ 1 h 20"/>
                  <a:gd name="T28" fmla="*/ 3 w 10"/>
                  <a:gd name="T29" fmla="*/ 6 h 20"/>
                  <a:gd name="T30" fmla="*/ 4 w 10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20">
                    <a:moveTo>
                      <a:pt x="4" y="15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6" y="16"/>
                      <a:pt x="3" y="20"/>
                      <a:pt x="7" y="18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6"/>
                      <a:pt x="7" y="16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7" y="14"/>
                      <a:pt x="6" y="13"/>
                    </a:cubicBezTo>
                    <a:cubicBezTo>
                      <a:pt x="8" y="11"/>
                      <a:pt x="5" y="12"/>
                      <a:pt x="5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4" y="6"/>
                      <a:pt x="9" y="6"/>
                      <a:pt x="8" y="6"/>
                    </a:cubicBezTo>
                    <a:cubicBezTo>
                      <a:pt x="6" y="5"/>
                      <a:pt x="10" y="4"/>
                      <a:pt x="9" y="3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5" y="0"/>
                      <a:pt x="7" y="5"/>
                      <a:pt x="3" y="6"/>
                    </a:cubicBezTo>
                    <a:cubicBezTo>
                      <a:pt x="10" y="8"/>
                      <a:pt x="0" y="13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82" name="Freeform 4951"/>
              <p:cNvSpPr/>
              <p:nvPr/>
            </p:nvSpPr>
            <p:spPr bwMode="auto">
              <a:xfrm>
                <a:off x="5437189" y="3608389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2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83" name="Freeform 4952"/>
              <p:cNvSpPr/>
              <p:nvPr/>
            </p:nvSpPr>
            <p:spPr bwMode="auto">
              <a:xfrm>
                <a:off x="5462589" y="3619501"/>
                <a:ext cx="3175" cy="3175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84" name="Freeform 4953"/>
              <p:cNvSpPr/>
              <p:nvPr/>
            </p:nvSpPr>
            <p:spPr bwMode="auto">
              <a:xfrm>
                <a:off x="5462589" y="361791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85" name="Freeform 4954"/>
              <p:cNvSpPr/>
              <p:nvPr/>
            </p:nvSpPr>
            <p:spPr bwMode="auto">
              <a:xfrm>
                <a:off x="5426076" y="3665539"/>
                <a:ext cx="6350" cy="1588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1 h 1"/>
                  <a:gd name="T4" fmla="*/ 0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86" name="Freeform 4955"/>
              <p:cNvSpPr/>
              <p:nvPr/>
            </p:nvSpPr>
            <p:spPr bwMode="auto">
              <a:xfrm>
                <a:off x="6011864" y="3694114"/>
                <a:ext cx="3175" cy="1588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2"/>
                      <a:pt x="1" y="2"/>
                      <a:pt x="0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87" name="Freeform 4956"/>
              <p:cNvSpPr/>
              <p:nvPr/>
            </p:nvSpPr>
            <p:spPr bwMode="auto">
              <a:xfrm>
                <a:off x="6013451" y="3697289"/>
                <a:ext cx="6350" cy="4763"/>
              </a:xfrm>
              <a:custGeom>
                <a:avLst/>
                <a:gdLst>
                  <a:gd name="T0" fmla="*/ 5 w 5"/>
                  <a:gd name="T1" fmla="*/ 1 h 3"/>
                  <a:gd name="T2" fmla="*/ 4 w 5"/>
                  <a:gd name="T3" fmla="*/ 3 h 3"/>
                  <a:gd name="T4" fmla="*/ 3 w 5"/>
                  <a:gd name="T5" fmla="*/ 1 h 3"/>
                  <a:gd name="T6" fmla="*/ 0 w 5"/>
                  <a:gd name="T7" fmla="*/ 2 h 3"/>
                  <a:gd name="T8" fmla="*/ 2 w 5"/>
                  <a:gd name="T9" fmla="*/ 1 h 3"/>
                  <a:gd name="T10" fmla="*/ 4 w 5"/>
                  <a:gd name="T11" fmla="*/ 3 h 3"/>
                  <a:gd name="T12" fmla="*/ 5 w 5"/>
                  <a:gd name="T13" fmla="*/ 2 h 3"/>
                  <a:gd name="T14" fmla="*/ 5 w 5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0" y="0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88" name="Freeform 4957"/>
              <p:cNvSpPr/>
              <p:nvPr/>
            </p:nvSpPr>
            <p:spPr bwMode="auto">
              <a:xfrm>
                <a:off x="6010276" y="370046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89" name="Freeform 4958"/>
              <p:cNvSpPr/>
              <p:nvPr/>
            </p:nvSpPr>
            <p:spPr bwMode="auto">
              <a:xfrm>
                <a:off x="6019801" y="3702051"/>
                <a:ext cx="6350" cy="3175"/>
              </a:xfrm>
              <a:custGeom>
                <a:avLst/>
                <a:gdLst>
                  <a:gd name="T0" fmla="*/ 1 w 4"/>
                  <a:gd name="T1" fmla="*/ 2 h 2"/>
                  <a:gd name="T2" fmla="*/ 0 w 4"/>
                  <a:gd name="T3" fmla="*/ 1 h 2"/>
                  <a:gd name="T4" fmla="*/ 1 w 4"/>
                  <a:gd name="T5" fmla="*/ 2 h 2"/>
                  <a:gd name="T6" fmla="*/ 4 w 4"/>
                  <a:gd name="T7" fmla="*/ 1 h 2"/>
                  <a:gd name="T8" fmla="*/ 1 w 4"/>
                  <a:gd name="T9" fmla="*/ 0 h 2"/>
                  <a:gd name="T10" fmla="*/ 1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90" name="Freeform 4959"/>
              <p:cNvSpPr/>
              <p:nvPr/>
            </p:nvSpPr>
            <p:spPr bwMode="auto">
              <a:xfrm>
                <a:off x="6026151" y="3706814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91" name="Freeform 4960"/>
              <p:cNvSpPr/>
              <p:nvPr/>
            </p:nvSpPr>
            <p:spPr bwMode="auto">
              <a:xfrm>
                <a:off x="6027739" y="37068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92" name="Freeform 4961"/>
              <p:cNvSpPr/>
              <p:nvPr/>
            </p:nvSpPr>
            <p:spPr bwMode="auto">
              <a:xfrm>
                <a:off x="6026151" y="3719514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93" name="Freeform 4962"/>
              <p:cNvSpPr/>
              <p:nvPr/>
            </p:nvSpPr>
            <p:spPr bwMode="auto">
              <a:xfrm>
                <a:off x="6019801" y="3719514"/>
                <a:ext cx="6350" cy="1588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0 h 2"/>
                  <a:gd name="T4" fmla="*/ 5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3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94" name="Freeform 4963"/>
              <p:cNvSpPr/>
              <p:nvPr/>
            </p:nvSpPr>
            <p:spPr bwMode="auto">
              <a:xfrm>
                <a:off x="5448301" y="3775076"/>
                <a:ext cx="20638" cy="36513"/>
              </a:xfrm>
              <a:custGeom>
                <a:avLst/>
                <a:gdLst>
                  <a:gd name="T0" fmla="*/ 15 w 15"/>
                  <a:gd name="T1" fmla="*/ 25 h 26"/>
                  <a:gd name="T2" fmla="*/ 12 w 15"/>
                  <a:gd name="T3" fmla="*/ 19 h 26"/>
                  <a:gd name="T4" fmla="*/ 13 w 15"/>
                  <a:gd name="T5" fmla="*/ 19 h 26"/>
                  <a:gd name="T6" fmla="*/ 12 w 15"/>
                  <a:gd name="T7" fmla="*/ 18 h 26"/>
                  <a:gd name="T8" fmla="*/ 12 w 15"/>
                  <a:gd name="T9" fmla="*/ 17 h 26"/>
                  <a:gd name="T10" fmla="*/ 7 w 15"/>
                  <a:gd name="T11" fmla="*/ 12 h 26"/>
                  <a:gd name="T12" fmla="*/ 8 w 15"/>
                  <a:gd name="T13" fmla="*/ 10 h 26"/>
                  <a:gd name="T14" fmla="*/ 7 w 15"/>
                  <a:gd name="T15" fmla="*/ 5 h 26"/>
                  <a:gd name="T16" fmla="*/ 5 w 15"/>
                  <a:gd name="T17" fmla="*/ 5 h 26"/>
                  <a:gd name="T18" fmla="*/ 4 w 15"/>
                  <a:gd name="T19" fmla="*/ 3 h 26"/>
                  <a:gd name="T20" fmla="*/ 4 w 15"/>
                  <a:gd name="T21" fmla="*/ 0 h 26"/>
                  <a:gd name="T22" fmla="*/ 2 w 15"/>
                  <a:gd name="T23" fmla="*/ 2 h 26"/>
                  <a:gd name="T24" fmla="*/ 6 w 15"/>
                  <a:gd name="T25" fmla="*/ 7 h 26"/>
                  <a:gd name="T26" fmla="*/ 6 w 15"/>
                  <a:gd name="T27" fmla="*/ 12 h 26"/>
                  <a:gd name="T28" fmla="*/ 10 w 15"/>
                  <a:gd name="T29" fmla="*/ 20 h 26"/>
                  <a:gd name="T30" fmla="*/ 10 w 15"/>
                  <a:gd name="T31" fmla="*/ 19 h 26"/>
                  <a:gd name="T32" fmla="*/ 10 w 15"/>
                  <a:gd name="T33" fmla="*/ 21 h 26"/>
                  <a:gd name="T34" fmla="*/ 14 w 15"/>
                  <a:gd name="T35" fmla="*/ 26 h 26"/>
                  <a:gd name="T36" fmla="*/ 15 w 15"/>
                  <a:gd name="T37" fmla="*/ 26 h 26"/>
                  <a:gd name="T38" fmla="*/ 15 w 15"/>
                  <a:gd name="T3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26">
                    <a:moveTo>
                      <a:pt x="15" y="25"/>
                    </a:moveTo>
                    <a:cubicBezTo>
                      <a:pt x="14" y="23"/>
                      <a:pt x="13" y="20"/>
                      <a:pt x="12" y="19"/>
                    </a:cubicBezTo>
                    <a:cubicBezTo>
                      <a:pt x="12" y="19"/>
                      <a:pt x="12" y="19"/>
                      <a:pt x="13" y="19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6" y="19"/>
                      <a:pt x="11" y="11"/>
                      <a:pt x="7" y="12"/>
                    </a:cubicBezTo>
                    <a:cubicBezTo>
                      <a:pt x="7" y="11"/>
                      <a:pt x="7" y="10"/>
                      <a:pt x="8" y="10"/>
                    </a:cubicBezTo>
                    <a:cubicBezTo>
                      <a:pt x="8" y="8"/>
                      <a:pt x="4" y="7"/>
                      <a:pt x="7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8" y="2"/>
                      <a:pt x="5" y="2"/>
                      <a:pt x="4" y="0"/>
                    </a:cubicBezTo>
                    <a:cubicBezTo>
                      <a:pt x="4" y="1"/>
                      <a:pt x="3" y="2"/>
                      <a:pt x="2" y="2"/>
                    </a:cubicBezTo>
                    <a:cubicBezTo>
                      <a:pt x="5" y="3"/>
                      <a:pt x="0" y="7"/>
                      <a:pt x="6" y="7"/>
                    </a:cubicBezTo>
                    <a:cubicBezTo>
                      <a:pt x="4" y="9"/>
                      <a:pt x="6" y="10"/>
                      <a:pt x="6" y="12"/>
                    </a:cubicBezTo>
                    <a:cubicBezTo>
                      <a:pt x="6" y="15"/>
                      <a:pt x="8" y="16"/>
                      <a:pt x="10" y="20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2" y="22"/>
                      <a:pt x="13" y="24"/>
                      <a:pt x="14" y="26"/>
                    </a:cubicBezTo>
                    <a:cubicBezTo>
                      <a:pt x="14" y="26"/>
                      <a:pt x="15" y="26"/>
                      <a:pt x="15" y="26"/>
                    </a:cubicBezTo>
                    <a:lnTo>
                      <a:pt x="15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95" name="Freeform 4964"/>
              <p:cNvSpPr/>
              <p:nvPr/>
            </p:nvSpPr>
            <p:spPr bwMode="auto">
              <a:xfrm>
                <a:off x="5449889" y="3768726"/>
                <a:ext cx="4763" cy="4763"/>
              </a:xfrm>
              <a:custGeom>
                <a:avLst/>
                <a:gdLst>
                  <a:gd name="T0" fmla="*/ 0 w 4"/>
                  <a:gd name="T1" fmla="*/ 0 h 3"/>
                  <a:gd name="T2" fmla="*/ 3 w 4"/>
                  <a:gd name="T3" fmla="*/ 3 h 3"/>
                  <a:gd name="T4" fmla="*/ 4 w 4"/>
                  <a:gd name="T5" fmla="*/ 3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3" y="1"/>
                      <a:pt x="1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0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96" name="Freeform 4965"/>
              <p:cNvSpPr/>
              <p:nvPr/>
            </p:nvSpPr>
            <p:spPr bwMode="auto">
              <a:xfrm>
                <a:off x="5453064" y="377348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97" name="Freeform 4966"/>
              <p:cNvSpPr/>
              <p:nvPr/>
            </p:nvSpPr>
            <p:spPr bwMode="auto">
              <a:xfrm>
                <a:off x="6015039" y="3771901"/>
                <a:ext cx="4763" cy="6350"/>
              </a:xfrm>
              <a:custGeom>
                <a:avLst/>
                <a:gdLst>
                  <a:gd name="T0" fmla="*/ 0 w 3"/>
                  <a:gd name="T1" fmla="*/ 1 h 4"/>
                  <a:gd name="T2" fmla="*/ 1 w 3"/>
                  <a:gd name="T3" fmla="*/ 2 h 4"/>
                  <a:gd name="T4" fmla="*/ 3 w 3"/>
                  <a:gd name="T5" fmla="*/ 2 h 4"/>
                  <a:gd name="T6" fmla="*/ 0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2" y="0"/>
                      <a:pt x="2" y="4"/>
                      <a:pt x="3" y="2"/>
                    </a:cubicBezTo>
                    <a:cubicBezTo>
                      <a:pt x="3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98" name="Freeform 4967"/>
              <p:cNvSpPr/>
              <p:nvPr/>
            </p:nvSpPr>
            <p:spPr bwMode="auto">
              <a:xfrm>
                <a:off x="5457826" y="378301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99" name="Freeform 4968"/>
              <p:cNvSpPr/>
              <p:nvPr/>
            </p:nvSpPr>
            <p:spPr bwMode="auto">
              <a:xfrm>
                <a:off x="6035676" y="3808414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00" name="Freeform 4969"/>
              <p:cNvSpPr/>
              <p:nvPr/>
            </p:nvSpPr>
            <p:spPr bwMode="auto">
              <a:xfrm>
                <a:off x="5467351" y="3814764"/>
                <a:ext cx="12700" cy="17463"/>
              </a:xfrm>
              <a:custGeom>
                <a:avLst/>
                <a:gdLst>
                  <a:gd name="T0" fmla="*/ 7 w 9"/>
                  <a:gd name="T1" fmla="*/ 11 h 12"/>
                  <a:gd name="T2" fmla="*/ 8 w 9"/>
                  <a:gd name="T3" fmla="*/ 12 h 12"/>
                  <a:gd name="T4" fmla="*/ 9 w 9"/>
                  <a:gd name="T5" fmla="*/ 9 h 12"/>
                  <a:gd name="T6" fmla="*/ 4 w 9"/>
                  <a:gd name="T7" fmla="*/ 7 h 12"/>
                  <a:gd name="T8" fmla="*/ 5 w 9"/>
                  <a:gd name="T9" fmla="*/ 5 h 12"/>
                  <a:gd name="T10" fmla="*/ 1 w 9"/>
                  <a:gd name="T11" fmla="*/ 0 h 12"/>
                  <a:gd name="T12" fmla="*/ 2 w 9"/>
                  <a:gd name="T13" fmla="*/ 2 h 12"/>
                  <a:gd name="T14" fmla="*/ 6 w 9"/>
                  <a:gd name="T15" fmla="*/ 8 h 12"/>
                  <a:gd name="T16" fmla="*/ 7 w 9"/>
                  <a:gd name="T1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2">
                    <a:moveTo>
                      <a:pt x="7" y="11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0"/>
                      <a:pt x="9" y="9"/>
                    </a:cubicBezTo>
                    <a:cubicBezTo>
                      <a:pt x="8" y="6"/>
                      <a:pt x="6" y="8"/>
                      <a:pt x="4" y="7"/>
                    </a:cubicBezTo>
                    <a:cubicBezTo>
                      <a:pt x="4" y="6"/>
                      <a:pt x="4" y="6"/>
                      <a:pt x="5" y="5"/>
                    </a:cubicBezTo>
                    <a:cubicBezTo>
                      <a:pt x="3" y="4"/>
                      <a:pt x="4" y="1"/>
                      <a:pt x="1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5" y="3"/>
                      <a:pt x="0" y="10"/>
                      <a:pt x="6" y="8"/>
                    </a:cubicBezTo>
                    <a:cubicBezTo>
                      <a:pt x="6" y="10"/>
                      <a:pt x="9" y="10"/>
                      <a:pt x="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01" name="Freeform 4970"/>
              <p:cNvSpPr/>
              <p:nvPr/>
            </p:nvSpPr>
            <p:spPr bwMode="auto">
              <a:xfrm>
                <a:off x="5483226" y="3816351"/>
                <a:ext cx="4763" cy="3175"/>
              </a:xfrm>
              <a:custGeom>
                <a:avLst/>
                <a:gdLst>
                  <a:gd name="T0" fmla="*/ 4 w 4"/>
                  <a:gd name="T1" fmla="*/ 2 h 2"/>
                  <a:gd name="T2" fmla="*/ 1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2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02" name="Freeform 4971"/>
              <p:cNvSpPr/>
              <p:nvPr/>
            </p:nvSpPr>
            <p:spPr bwMode="auto">
              <a:xfrm>
                <a:off x="6026151" y="381793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03" name="Freeform 4972"/>
              <p:cNvSpPr/>
              <p:nvPr/>
            </p:nvSpPr>
            <p:spPr bwMode="auto">
              <a:xfrm>
                <a:off x="6027739" y="3819526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04" name="Freeform 4973"/>
              <p:cNvSpPr/>
              <p:nvPr/>
            </p:nvSpPr>
            <p:spPr bwMode="auto">
              <a:xfrm>
                <a:off x="5499101" y="3833814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05" name="Freeform 4974"/>
              <p:cNvSpPr/>
              <p:nvPr/>
            </p:nvSpPr>
            <p:spPr bwMode="auto">
              <a:xfrm>
                <a:off x="5495926" y="3829051"/>
                <a:ext cx="3175" cy="4763"/>
              </a:xfrm>
              <a:custGeom>
                <a:avLst/>
                <a:gdLst>
                  <a:gd name="T0" fmla="*/ 0 w 2"/>
                  <a:gd name="T1" fmla="*/ 1 h 4"/>
                  <a:gd name="T2" fmla="*/ 2 w 2"/>
                  <a:gd name="T3" fmla="*/ 4 h 4"/>
                  <a:gd name="T4" fmla="*/ 0 w 2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3"/>
                      <a:pt x="1" y="3"/>
                      <a:pt x="2" y="4"/>
                    </a:cubicBezTo>
                    <a:cubicBezTo>
                      <a:pt x="2" y="2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06" name="Freeform 4975"/>
              <p:cNvSpPr/>
              <p:nvPr/>
            </p:nvSpPr>
            <p:spPr bwMode="auto">
              <a:xfrm>
                <a:off x="6018214" y="3830639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07" name="Freeform 4976"/>
              <p:cNvSpPr/>
              <p:nvPr/>
            </p:nvSpPr>
            <p:spPr bwMode="auto">
              <a:xfrm>
                <a:off x="5478464" y="3832226"/>
                <a:ext cx="4763" cy="6350"/>
              </a:xfrm>
              <a:custGeom>
                <a:avLst/>
                <a:gdLst>
                  <a:gd name="T0" fmla="*/ 3 w 3"/>
                  <a:gd name="T1" fmla="*/ 1 h 4"/>
                  <a:gd name="T2" fmla="*/ 1 w 3"/>
                  <a:gd name="T3" fmla="*/ 0 h 4"/>
                  <a:gd name="T4" fmla="*/ 0 w 3"/>
                  <a:gd name="T5" fmla="*/ 3 h 4"/>
                  <a:gd name="T6" fmla="*/ 2 w 3"/>
                  <a:gd name="T7" fmla="*/ 4 h 4"/>
                  <a:gd name="T8" fmla="*/ 0 w 3"/>
                  <a:gd name="T9" fmla="*/ 3 h 4"/>
                  <a:gd name="T10" fmla="*/ 3 w 3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08" name="Freeform 4977"/>
              <p:cNvSpPr/>
              <p:nvPr/>
            </p:nvSpPr>
            <p:spPr bwMode="auto">
              <a:xfrm>
                <a:off x="5483226" y="3833814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09" name="Freeform 4978"/>
              <p:cNvSpPr/>
              <p:nvPr/>
            </p:nvSpPr>
            <p:spPr bwMode="auto">
              <a:xfrm>
                <a:off x="6013451" y="3832226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10" name="Freeform 4979"/>
              <p:cNvSpPr/>
              <p:nvPr/>
            </p:nvSpPr>
            <p:spPr bwMode="auto">
              <a:xfrm>
                <a:off x="5500689" y="3835401"/>
                <a:ext cx="1588" cy="4763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3 h 3"/>
                  <a:gd name="T4" fmla="*/ 2 w 2"/>
                  <a:gd name="T5" fmla="*/ 2 h 3"/>
                  <a:gd name="T6" fmla="*/ 1 w 2"/>
                  <a:gd name="T7" fmla="*/ 2 h 3"/>
                  <a:gd name="T8" fmla="*/ 1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11" name="Freeform 4980"/>
              <p:cNvSpPr/>
              <p:nvPr/>
            </p:nvSpPr>
            <p:spPr bwMode="auto">
              <a:xfrm>
                <a:off x="5480051" y="3840164"/>
                <a:ext cx="4763" cy="1588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12" name="Freeform 4981"/>
              <p:cNvSpPr/>
              <p:nvPr/>
            </p:nvSpPr>
            <p:spPr bwMode="auto">
              <a:xfrm>
                <a:off x="6013451" y="384016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13" name="Freeform 4982"/>
              <p:cNvSpPr/>
              <p:nvPr/>
            </p:nvSpPr>
            <p:spPr bwMode="auto">
              <a:xfrm>
                <a:off x="5492751" y="3841751"/>
                <a:ext cx="4763" cy="3175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3 h 3"/>
                  <a:gd name="T4" fmla="*/ 2 w 3"/>
                  <a:gd name="T5" fmla="*/ 2 h 3"/>
                  <a:gd name="T6" fmla="*/ 3 w 3"/>
                  <a:gd name="T7" fmla="*/ 2 h 3"/>
                  <a:gd name="T8" fmla="*/ 1 w 3"/>
                  <a:gd name="T9" fmla="*/ 0 h 3"/>
                  <a:gd name="T10" fmla="*/ 0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1" y="1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14" name="Freeform 4983"/>
              <p:cNvSpPr/>
              <p:nvPr/>
            </p:nvSpPr>
            <p:spPr bwMode="auto">
              <a:xfrm>
                <a:off x="6005514" y="3841751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2 h 2"/>
                  <a:gd name="T4" fmla="*/ 3 w 3"/>
                  <a:gd name="T5" fmla="*/ 1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3" y="2"/>
                      <a:pt x="3" y="1"/>
                    </a:cubicBezTo>
                    <a:cubicBezTo>
                      <a:pt x="3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15" name="Freeform 4984"/>
              <p:cNvSpPr/>
              <p:nvPr/>
            </p:nvSpPr>
            <p:spPr bwMode="auto">
              <a:xfrm>
                <a:off x="5494339" y="3844926"/>
                <a:ext cx="6350" cy="6350"/>
              </a:xfrm>
              <a:custGeom>
                <a:avLst/>
                <a:gdLst>
                  <a:gd name="T0" fmla="*/ 4 w 4"/>
                  <a:gd name="T1" fmla="*/ 1 h 4"/>
                  <a:gd name="T2" fmla="*/ 4 w 4"/>
                  <a:gd name="T3" fmla="*/ 0 h 4"/>
                  <a:gd name="T4" fmla="*/ 0 w 4"/>
                  <a:gd name="T5" fmla="*/ 4 h 4"/>
                  <a:gd name="T6" fmla="*/ 4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16" name="Freeform 4985"/>
              <p:cNvSpPr/>
              <p:nvPr/>
            </p:nvSpPr>
            <p:spPr bwMode="auto">
              <a:xfrm>
                <a:off x="6007101" y="3844926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17" name="Freeform 4986"/>
              <p:cNvSpPr/>
              <p:nvPr/>
            </p:nvSpPr>
            <p:spPr bwMode="auto">
              <a:xfrm>
                <a:off x="5484814" y="3844926"/>
                <a:ext cx="7938" cy="12700"/>
              </a:xfrm>
              <a:custGeom>
                <a:avLst/>
                <a:gdLst>
                  <a:gd name="T0" fmla="*/ 0 w 6"/>
                  <a:gd name="T1" fmla="*/ 0 h 8"/>
                  <a:gd name="T2" fmla="*/ 4 w 6"/>
                  <a:gd name="T3" fmla="*/ 5 h 8"/>
                  <a:gd name="T4" fmla="*/ 1 w 6"/>
                  <a:gd name="T5" fmla="*/ 7 h 8"/>
                  <a:gd name="T6" fmla="*/ 2 w 6"/>
                  <a:gd name="T7" fmla="*/ 8 h 8"/>
                  <a:gd name="T8" fmla="*/ 6 w 6"/>
                  <a:gd name="T9" fmla="*/ 5 h 8"/>
                  <a:gd name="T10" fmla="*/ 5 w 6"/>
                  <a:gd name="T11" fmla="*/ 6 h 8"/>
                  <a:gd name="T12" fmla="*/ 0 w 6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1"/>
                      <a:pt x="3" y="3"/>
                      <a:pt x="4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3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18" name="Freeform 4987"/>
              <p:cNvSpPr/>
              <p:nvPr/>
            </p:nvSpPr>
            <p:spPr bwMode="auto">
              <a:xfrm>
                <a:off x="5500689" y="3852864"/>
                <a:ext cx="4763" cy="4763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0 h 4"/>
                  <a:gd name="T4" fmla="*/ 3 w 3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2"/>
                      <a:pt x="2" y="1"/>
                      <a:pt x="0" y="0"/>
                    </a:cubicBezTo>
                    <a:cubicBezTo>
                      <a:pt x="0" y="1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19" name="Line 4988"/>
              <p:cNvSpPr>
                <a:spLocks noChangeShapeType="1"/>
              </p:cNvSpPr>
              <p:nvPr/>
            </p:nvSpPr>
            <p:spPr bwMode="auto">
              <a:xfrm>
                <a:off x="5994401" y="3860801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20" name="Line 4989"/>
              <p:cNvSpPr>
                <a:spLocks noChangeShapeType="1"/>
              </p:cNvSpPr>
              <p:nvPr/>
            </p:nvSpPr>
            <p:spPr bwMode="auto">
              <a:xfrm>
                <a:off x="5994401" y="3860801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21" name="Freeform 4990"/>
              <p:cNvSpPr/>
              <p:nvPr/>
            </p:nvSpPr>
            <p:spPr bwMode="auto">
              <a:xfrm>
                <a:off x="5986464" y="3852864"/>
                <a:ext cx="7938" cy="7938"/>
              </a:xfrm>
              <a:custGeom>
                <a:avLst/>
                <a:gdLst>
                  <a:gd name="T0" fmla="*/ 4 w 6"/>
                  <a:gd name="T1" fmla="*/ 4 h 6"/>
                  <a:gd name="T2" fmla="*/ 4 w 6"/>
                  <a:gd name="T3" fmla="*/ 3 h 6"/>
                  <a:gd name="T4" fmla="*/ 4 w 6"/>
                  <a:gd name="T5" fmla="*/ 3 h 6"/>
                  <a:gd name="T6" fmla="*/ 3 w 6"/>
                  <a:gd name="T7" fmla="*/ 2 h 6"/>
                  <a:gd name="T8" fmla="*/ 3 w 6"/>
                  <a:gd name="T9" fmla="*/ 1 h 6"/>
                  <a:gd name="T10" fmla="*/ 4 w 6"/>
                  <a:gd name="T11" fmla="*/ 2 h 6"/>
                  <a:gd name="T12" fmla="*/ 4 w 6"/>
                  <a:gd name="T13" fmla="*/ 0 h 6"/>
                  <a:gd name="T14" fmla="*/ 1 w 6"/>
                  <a:gd name="T15" fmla="*/ 2 h 6"/>
                  <a:gd name="T16" fmla="*/ 2 w 6"/>
                  <a:gd name="T17" fmla="*/ 2 h 6"/>
                  <a:gd name="T18" fmla="*/ 0 w 6"/>
                  <a:gd name="T19" fmla="*/ 4 h 6"/>
                  <a:gd name="T20" fmla="*/ 6 w 6"/>
                  <a:gd name="T21" fmla="*/ 6 h 6"/>
                  <a:gd name="T22" fmla="*/ 6 w 6"/>
                  <a:gd name="T23" fmla="*/ 6 h 6"/>
                  <a:gd name="T24" fmla="*/ 6 w 6"/>
                  <a:gd name="T25" fmla="*/ 6 h 6"/>
                  <a:gd name="T26" fmla="*/ 6 w 6"/>
                  <a:gd name="T27" fmla="*/ 6 h 6"/>
                  <a:gd name="T28" fmla="*/ 5 w 6"/>
                  <a:gd name="T29" fmla="*/ 4 h 6"/>
                  <a:gd name="T30" fmla="*/ 4 w 6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6">
                    <a:moveTo>
                      <a:pt x="4" y="4"/>
                    </a:moveTo>
                    <a:cubicBezTo>
                      <a:pt x="3" y="4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5"/>
                      <a:pt x="1" y="2"/>
                      <a:pt x="0" y="4"/>
                    </a:cubicBezTo>
                    <a:cubicBezTo>
                      <a:pt x="2" y="3"/>
                      <a:pt x="4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5" y="5"/>
                      <a:pt x="5" y="4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22" name="Freeform 4991"/>
              <p:cNvSpPr/>
              <p:nvPr/>
            </p:nvSpPr>
            <p:spPr bwMode="auto">
              <a:xfrm>
                <a:off x="5505451" y="3860801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0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23" name="Freeform 4992"/>
              <p:cNvSpPr/>
              <p:nvPr/>
            </p:nvSpPr>
            <p:spPr bwMode="auto">
              <a:xfrm>
                <a:off x="5503864" y="3857626"/>
                <a:ext cx="4763" cy="3175"/>
              </a:xfrm>
              <a:custGeom>
                <a:avLst/>
                <a:gdLst>
                  <a:gd name="T0" fmla="*/ 0 w 3"/>
                  <a:gd name="T1" fmla="*/ 2 h 3"/>
                  <a:gd name="T2" fmla="*/ 2 w 3"/>
                  <a:gd name="T3" fmla="*/ 3 h 3"/>
                  <a:gd name="T4" fmla="*/ 3 w 3"/>
                  <a:gd name="T5" fmla="*/ 2 h 3"/>
                  <a:gd name="T6" fmla="*/ 0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1" y="2"/>
                      <a:pt x="1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24" name="Freeform 4993"/>
              <p:cNvSpPr/>
              <p:nvPr/>
            </p:nvSpPr>
            <p:spPr bwMode="auto">
              <a:xfrm>
                <a:off x="5976939" y="3860801"/>
                <a:ext cx="9525" cy="4763"/>
              </a:xfrm>
              <a:custGeom>
                <a:avLst/>
                <a:gdLst>
                  <a:gd name="T0" fmla="*/ 2 w 6"/>
                  <a:gd name="T1" fmla="*/ 1 h 3"/>
                  <a:gd name="T2" fmla="*/ 0 w 6"/>
                  <a:gd name="T3" fmla="*/ 2 h 3"/>
                  <a:gd name="T4" fmla="*/ 0 w 6"/>
                  <a:gd name="T5" fmla="*/ 3 h 3"/>
                  <a:gd name="T6" fmla="*/ 5 w 6"/>
                  <a:gd name="T7" fmla="*/ 1 h 3"/>
                  <a:gd name="T8" fmla="*/ 2 w 6"/>
                  <a:gd name="T9" fmla="*/ 0 h 3"/>
                  <a:gd name="T10" fmla="*/ 2 w 6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2" y="1"/>
                    </a:moveTo>
                    <a:cubicBezTo>
                      <a:pt x="2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1"/>
                      <a:pt x="6" y="1"/>
                      <a:pt x="5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25" name="Freeform 4994"/>
              <p:cNvSpPr/>
              <p:nvPr/>
            </p:nvSpPr>
            <p:spPr bwMode="auto">
              <a:xfrm>
                <a:off x="5492751" y="3863976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2"/>
                      <a:pt x="3" y="2"/>
                      <a:pt x="2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26" name="Freeform 4995"/>
              <p:cNvSpPr/>
              <p:nvPr/>
            </p:nvSpPr>
            <p:spPr bwMode="auto">
              <a:xfrm>
                <a:off x="5972176" y="3863976"/>
                <a:ext cx="3175" cy="6350"/>
              </a:xfrm>
              <a:custGeom>
                <a:avLst/>
                <a:gdLst>
                  <a:gd name="T0" fmla="*/ 3 w 3"/>
                  <a:gd name="T1" fmla="*/ 2 h 5"/>
                  <a:gd name="T2" fmla="*/ 0 w 3"/>
                  <a:gd name="T3" fmla="*/ 1 h 5"/>
                  <a:gd name="T4" fmla="*/ 2 w 3"/>
                  <a:gd name="T5" fmla="*/ 5 h 5"/>
                  <a:gd name="T6" fmla="*/ 2 w 3"/>
                  <a:gd name="T7" fmla="*/ 2 h 5"/>
                  <a:gd name="T8" fmla="*/ 3 w 3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0"/>
                      <a:pt x="2" y="4"/>
                      <a:pt x="0" y="1"/>
                    </a:cubicBezTo>
                    <a:cubicBezTo>
                      <a:pt x="0" y="2"/>
                      <a:pt x="2" y="5"/>
                      <a:pt x="2" y="5"/>
                    </a:cubicBezTo>
                    <a:cubicBezTo>
                      <a:pt x="3" y="3"/>
                      <a:pt x="2" y="4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27" name="Freeform 4996"/>
              <p:cNvSpPr/>
              <p:nvPr/>
            </p:nvSpPr>
            <p:spPr bwMode="auto">
              <a:xfrm>
                <a:off x="5497514" y="386715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28" name="Freeform 4997"/>
              <p:cNvSpPr/>
              <p:nvPr/>
            </p:nvSpPr>
            <p:spPr bwMode="auto">
              <a:xfrm>
                <a:off x="5519739" y="387032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29" name="Freeform 4998"/>
              <p:cNvSpPr/>
              <p:nvPr/>
            </p:nvSpPr>
            <p:spPr bwMode="auto">
              <a:xfrm>
                <a:off x="5524501" y="3871914"/>
                <a:ext cx="4763" cy="3175"/>
              </a:xfrm>
              <a:custGeom>
                <a:avLst/>
                <a:gdLst>
                  <a:gd name="T0" fmla="*/ 4 w 4"/>
                  <a:gd name="T1" fmla="*/ 0 h 2"/>
                  <a:gd name="T2" fmla="*/ 4 w 4"/>
                  <a:gd name="T3" fmla="*/ 1 h 2"/>
                  <a:gd name="T4" fmla="*/ 0 w 4"/>
                  <a:gd name="T5" fmla="*/ 0 h 2"/>
                  <a:gd name="T6" fmla="*/ 4 w 4"/>
                  <a:gd name="T7" fmla="*/ 2 h 2"/>
                  <a:gd name="T8" fmla="*/ 4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2" y="0"/>
                      <a:pt x="0" y="0"/>
                    </a:cubicBezTo>
                    <a:cubicBezTo>
                      <a:pt x="2" y="1"/>
                      <a:pt x="2" y="0"/>
                      <a:pt x="4" y="2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30" name="Freeform 4999"/>
              <p:cNvSpPr/>
              <p:nvPr/>
            </p:nvSpPr>
            <p:spPr bwMode="auto">
              <a:xfrm>
                <a:off x="5534026" y="3875089"/>
                <a:ext cx="6350" cy="6350"/>
              </a:xfrm>
              <a:custGeom>
                <a:avLst/>
                <a:gdLst>
                  <a:gd name="T0" fmla="*/ 1 w 5"/>
                  <a:gd name="T1" fmla="*/ 5 h 5"/>
                  <a:gd name="T2" fmla="*/ 2 w 5"/>
                  <a:gd name="T3" fmla="*/ 5 h 5"/>
                  <a:gd name="T4" fmla="*/ 0 w 5"/>
                  <a:gd name="T5" fmla="*/ 0 h 5"/>
                  <a:gd name="T6" fmla="*/ 0 w 5"/>
                  <a:gd name="T7" fmla="*/ 2 h 5"/>
                  <a:gd name="T8" fmla="*/ 2 w 5"/>
                  <a:gd name="T9" fmla="*/ 2 h 5"/>
                  <a:gd name="T10" fmla="*/ 1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5" y="3"/>
                      <a:pt x="2" y="2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2"/>
                    </a:cubicBezTo>
                    <a:cubicBezTo>
                      <a:pt x="2" y="3"/>
                      <a:pt x="3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31" name="Freeform 5000"/>
              <p:cNvSpPr/>
              <p:nvPr/>
            </p:nvSpPr>
            <p:spPr bwMode="auto">
              <a:xfrm>
                <a:off x="5965826" y="3878264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32" name="Rectangle 5001"/>
              <p:cNvSpPr>
                <a:spLocks noChangeArrowheads="1"/>
              </p:cNvSpPr>
              <p:nvPr/>
            </p:nvSpPr>
            <p:spPr bwMode="auto">
              <a:xfrm>
                <a:off x="5964239" y="388143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33" name="Freeform 5002"/>
              <p:cNvSpPr/>
              <p:nvPr/>
            </p:nvSpPr>
            <p:spPr bwMode="auto">
              <a:xfrm>
                <a:off x="5964239" y="38798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34" name="Freeform 5003"/>
              <p:cNvSpPr/>
              <p:nvPr/>
            </p:nvSpPr>
            <p:spPr bwMode="auto">
              <a:xfrm>
                <a:off x="5530851" y="3883026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35" name="Freeform 5004"/>
              <p:cNvSpPr/>
              <p:nvPr/>
            </p:nvSpPr>
            <p:spPr bwMode="auto">
              <a:xfrm>
                <a:off x="5537201" y="3883026"/>
                <a:ext cx="7938" cy="6350"/>
              </a:xfrm>
              <a:custGeom>
                <a:avLst/>
                <a:gdLst>
                  <a:gd name="T0" fmla="*/ 3 w 6"/>
                  <a:gd name="T1" fmla="*/ 0 h 4"/>
                  <a:gd name="T2" fmla="*/ 0 w 6"/>
                  <a:gd name="T3" fmla="*/ 3 h 4"/>
                  <a:gd name="T4" fmla="*/ 1 w 6"/>
                  <a:gd name="T5" fmla="*/ 2 h 4"/>
                  <a:gd name="T6" fmla="*/ 2 w 6"/>
                  <a:gd name="T7" fmla="*/ 4 h 4"/>
                  <a:gd name="T8" fmla="*/ 2 w 6"/>
                  <a:gd name="T9" fmla="*/ 3 h 4"/>
                  <a:gd name="T10" fmla="*/ 5 w 6"/>
                  <a:gd name="T11" fmla="*/ 3 h 4"/>
                  <a:gd name="T12" fmla="*/ 4 w 6"/>
                  <a:gd name="T13" fmla="*/ 4 h 4"/>
                  <a:gd name="T14" fmla="*/ 5 w 6"/>
                  <a:gd name="T15" fmla="*/ 4 h 4"/>
                  <a:gd name="T16" fmla="*/ 3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4" y="2"/>
                      <a:pt x="5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2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36" name="Freeform 5005"/>
              <p:cNvSpPr/>
              <p:nvPr/>
            </p:nvSpPr>
            <p:spPr bwMode="auto">
              <a:xfrm>
                <a:off x="5954714" y="3892551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37" name="Freeform 5006"/>
              <p:cNvSpPr/>
              <p:nvPr/>
            </p:nvSpPr>
            <p:spPr bwMode="auto">
              <a:xfrm>
                <a:off x="5527676" y="3895726"/>
                <a:ext cx="4763" cy="4763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0" y="0"/>
                      <a:pt x="0" y="2"/>
                      <a:pt x="1" y="3"/>
                    </a:cubicBezTo>
                    <a:cubicBezTo>
                      <a:pt x="1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38" name="Freeform 5007"/>
              <p:cNvSpPr/>
              <p:nvPr/>
            </p:nvSpPr>
            <p:spPr bwMode="auto">
              <a:xfrm>
                <a:off x="5535614" y="389731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39" name="Rectangle 5008"/>
              <p:cNvSpPr>
                <a:spLocks noChangeArrowheads="1"/>
              </p:cNvSpPr>
              <p:nvPr/>
            </p:nvSpPr>
            <p:spPr bwMode="auto">
              <a:xfrm>
                <a:off x="5554664" y="38989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40" name="Freeform 5009"/>
              <p:cNvSpPr/>
              <p:nvPr/>
            </p:nvSpPr>
            <p:spPr bwMode="auto">
              <a:xfrm>
                <a:off x="5516564" y="3900489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41" name="Freeform 5010"/>
              <p:cNvSpPr/>
              <p:nvPr/>
            </p:nvSpPr>
            <p:spPr bwMode="auto">
              <a:xfrm>
                <a:off x="5565776" y="3908426"/>
                <a:ext cx="11113" cy="6350"/>
              </a:xfrm>
              <a:custGeom>
                <a:avLst/>
                <a:gdLst>
                  <a:gd name="T0" fmla="*/ 7 w 7"/>
                  <a:gd name="T1" fmla="*/ 3 h 4"/>
                  <a:gd name="T2" fmla="*/ 5 w 7"/>
                  <a:gd name="T3" fmla="*/ 4 h 4"/>
                  <a:gd name="T4" fmla="*/ 3 w 7"/>
                  <a:gd name="T5" fmla="*/ 2 h 4"/>
                  <a:gd name="T6" fmla="*/ 5 w 7"/>
                  <a:gd name="T7" fmla="*/ 0 h 4"/>
                  <a:gd name="T8" fmla="*/ 2 w 7"/>
                  <a:gd name="T9" fmla="*/ 1 h 4"/>
                  <a:gd name="T10" fmla="*/ 2 w 7"/>
                  <a:gd name="T11" fmla="*/ 1 h 4"/>
                  <a:gd name="T12" fmla="*/ 0 w 7"/>
                  <a:gd name="T13" fmla="*/ 4 h 4"/>
                  <a:gd name="T14" fmla="*/ 7 w 7"/>
                  <a:gd name="T15" fmla="*/ 4 h 4"/>
                  <a:gd name="T16" fmla="*/ 7 w 7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4">
                    <a:moveTo>
                      <a:pt x="7" y="3"/>
                    </a:moveTo>
                    <a:cubicBezTo>
                      <a:pt x="7" y="4"/>
                      <a:pt x="6" y="3"/>
                      <a:pt x="5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6" y="1"/>
                      <a:pt x="5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3" y="3"/>
                      <a:pt x="5" y="4"/>
                      <a:pt x="7" y="4"/>
                    </a:cubicBez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42" name="Freeform 5011"/>
              <p:cNvSpPr/>
              <p:nvPr/>
            </p:nvSpPr>
            <p:spPr bwMode="auto">
              <a:xfrm>
                <a:off x="5584826" y="3913189"/>
                <a:ext cx="4763" cy="4763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3 h 3"/>
                  <a:gd name="T4" fmla="*/ 2 w 4"/>
                  <a:gd name="T5" fmla="*/ 3 h 3"/>
                  <a:gd name="T6" fmla="*/ 2 w 4"/>
                  <a:gd name="T7" fmla="*/ 3 h 3"/>
                  <a:gd name="T8" fmla="*/ 2 w 4"/>
                  <a:gd name="T9" fmla="*/ 2 h 3"/>
                  <a:gd name="T10" fmla="*/ 4 w 4"/>
                  <a:gd name="T11" fmla="*/ 3 h 3"/>
                  <a:gd name="T12" fmla="*/ 2 w 4"/>
                  <a:gd name="T13" fmla="*/ 1 h 3"/>
                  <a:gd name="T14" fmla="*/ 4 w 4"/>
                  <a:gd name="T15" fmla="*/ 0 h 3"/>
                  <a:gd name="T16" fmla="*/ 0 w 4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3"/>
                      <a:pt x="4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43" name="Freeform 5012"/>
              <p:cNvSpPr/>
              <p:nvPr/>
            </p:nvSpPr>
            <p:spPr bwMode="auto">
              <a:xfrm>
                <a:off x="5581651" y="3917951"/>
                <a:ext cx="3175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2"/>
                      <a:pt x="2" y="1"/>
                    </a:cubicBezTo>
                    <a:cubicBezTo>
                      <a:pt x="2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44" name="Freeform 5013"/>
              <p:cNvSpPr/>
              <p:nvPr/>
            </p:nvSpPr>
            <p:spPr bwMode="auto">
              <a:xfrm>
                <a:off x="5576889" y="391795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45" name="Rectangle 5014"/>
              <p:cNvSpPr>
                <a:spLocks noChangeArrowheads="1"/>
              </p:cNvSpPr>
              <p:nvPr/>
            </p:nvSpPr>
            <p:spPr bwMode="auto">
              <a:xfrm>
                <a:off x="5589589" y="391953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46" name="Freeform 5015"/>
              <p:cNvSpPr/>
              <p:nvPr/>
            </p:nvSpPr>
            <p:spPr bwMode="auto">
              <a:xfrm>
                <a:off x="5572126" y="3921126"/>
                <a:ext cx="4763" cy="3175"/>
              </a:xfrm>
              <a:custGeom>
                <a:avLst/>
                <a:gdLst>
                  <a:gd name="T0" fmla="*/ 4 w 4"/>
                  <a:gd name="T1" fmla="*/ 0 h 2"/>
                  <a:gd name="T2" fmla="*/ 1 w 4"/>
                  <a:gd name="T3" fmla="*/ 0 h 2"/>
                  <a:gd name="T4" fmla="*/ 3 w 4"/>
                  <a:gd name="T5" fmla="*/ 2 h 2"/>
                  <a:gd name="T6" fmla="*/ 3 w 4"/>
                  <a:gd name="T7" fmla="*/ 1 h 2"/>
                  <a:gd name="T8" fmla="*/ 4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2" y="1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47" name="Freeform 5016"/>
              <p:cNvSpPr/>
              <p:nvPr/>
            </p:nvSpPr>
            <p:spPr bwMode="auto">
              <a:xfrm>
                <a:off x="5576889" y="39243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48" name="Freeform 5017"/>
              <p:cNvSpPr/>
              <p:nvPr/>
            </p:nvSpPr>
            <p:spPr bwMode="auto">
              <a:xfrm>
                <a:off x="5934076" y="3921126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49" name="Freeform 5018"/>
              <p:cNvSpPr/>
              <p:nvPr/>
            </p:nvSpPr>
            <p:spPr bwMode="auto">
              <a:xfrm>
                <a:off x="5605464" y="3921126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50" name="Freeform 5019"/>
              <p:cNvSpPr/>
              <p:nvPr/>
            </p:nvSpPr>
            <p:spPr bwMode="auto">
              <a:xfrm>
                <a:off x="5576889" y="3924301"/>
                <a:ext cx="6350" cy="3175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2 h 2"/>
                  <a:gd name="T4" fmla="*/ 4 w 4"/>
                  <a:gd name="T5" fmla="*/ 0 h 2"/>
                  <a:gd name="T6" fmla="*/ 1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0"/>
                      <a:pt x="3" y="1"/>
                      <a:pt x="4" y="0"/>
                    </a:cubicBezTo>
                    <a:cubicBezTo>
                      <a:pt x="2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51" name="Freeform 5020"/>
              <p:cNvSpPr/>
              <p:nvPr/>
            </p:nvSpPr>
            <p:spPr bwMode="auto">
              <a:xfrm>
                <a:off x="5592764" y="3929064"/>
                <a:ext cx="4763" cy="317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52" name="Freeform 5021"/>
              <p:cNvSpPr/>
              <p:nvPr/>
            </p:nvSpPr>
            <p:spPr bwMode="auto">
              <a:xfrm>
                <a:off x="5597526" y="3929064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53" name="Freeform 5022"/>
              <p:cNvSpPr/>
              <p:nvPr/>
            </p:nvSpPr>
            <p:spPr bwMode="auto">
              <a:xfrm>
                <a:off x="5588001" y="3932239"/>
                <a:ext cx="1588" cy="158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54" name="Rectangle 5023"/>
              <p:cNvSpPr>
                <a:spLocks noChangeArrowheads="1"/>
              </p:cNvSpPr>
              <p:nvPr/>
            </p:nvSpPr>
            <p:spPr bwMode="auto">
              <a:xfrm>
                <a:off x="5599114" y="3932239"/>
                <a:ext cx="3175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55" name="Freeform 5024"/>
              <p:cNvSpPr/>
              <p:nvPr/>
            </p:nvSpPr>
            <p:spPr bwMode="auto">
              <a:xfrm>
                <a:off x="5554664" y="3933826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0 w 3"/>
                  <a:gd name="T5" fmla="*/ 1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56" name="Freeform 5025"/>
              <p:cNvSpPr/>
              <p:nvPr/>
            </p:nvSpPr>
            <p:spPr bwMode="auto">
              <a:xfrm>
                <a:off x="5594351" y="3933826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57" name="Freeform 5026"/>
              <p:cNvSpPr/>
              <p:nvPr/>
            </p:nvSpPr>
            <p:spPr bwMode="auto">
              <a:xfrm>
                <a:off x="5595939" y="393541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58" name="Freeform 5027"/>
              <p:cNvSpPr/>
              <p:nvPr/>
            </p:nvSpPr>
            <p:spPr bwMode="auto">
              <a:xfrm>
                <a:off x="5900739" y="3938589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3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59" name="Freeform 5028"/>
              <p:cNvSpPr/>
              <p:nvPr/>
            </p:nvSpPr>
            <p:spPr bwMode="auto">
              <a:xfrm>
                <a:off x="5629276" y="39576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4" name="文本框 53"/>
                <p:cNvSpPr txBox="1"/>
                <p:nvPr/>
              </p:nvSpPr>
              <p:spPr>
                <a:xfrm>
                  <a:off x="1975953" y="3143884"/>
                  <a:ext cx="2852928" cy="7861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rgbClr val="990000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b="1" i="0" smtClean="0">
                                <a:solidFill>
                                  <a:srgbClr val="99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num>
                          <m:den>
                            <m:r>
                              <a:rPr lang="en-US" altLang="zh-CN" sz="2400" b="1" i="0" smtClean="0">
                                <a:solidFill>
                                  <a:srgbClr val="990000"/>
                                </a:solidFill>
                                <a:latin typeface="Cambria Math" panose="02040503050406030204" pitchFamily="18" charset="0"/>
                              </a:rPr>
                              <m:t>𝟓</m:t>
                            </m:r>
                          </m:den>
                        </m:f>
                        <m:r>
                          <a:rPr lang="en-US" altLang="zh-CN" sz="24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rgbClr val="0000FF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400" b="1" i="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2400" b="1" i="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𝟏𝟎</m:t>
                            </m:r>
                          </m:den>
                        </m:f>
                        <m:r>
                          <a:rPr lang="en-US" altLang="zh-CN" sz="24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rgbClr val="FF0066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400" b="1" i="0" smtClean="0">
                                <a:solidFill>
                                  <a:srgbClr val="FF0066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𝟐</m:t>
                            </m:r>
                          </m:num>
                          <m:den>
                            <m:r>
                              <a:rPr lang="en-US" altLang="zh-CN" sz="2400" b="1" i="0" smtClean="0">
                                <a:solidFill>
                                  <a:srgbClr val="FF0066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𝟓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54" name="文本框 5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75953" y="3143884"/>
                  <a:ext cx="2852928" cy="670568"/>
                </a:xfrm>
                <a:prstGeom prst="rect">
                  <a:avLst/>
                </a:prstGeom>
                <a:blipFill rotWithShape="0">
                  <a:blip r:embed="rId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 </a:t>
                  </a:r>
                  <a:endParaRPr lang="zh-CN" altLang="en-US">
                    <a:noFill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mc:Fallback>
        </mc:AlternateContent>
      </p:grpSp>
      <p:grpSp>
        <p:nvGrpSpPr>
          <p:cNvPr id="2" name="组合 1"/>
          <p:cNvGrpSpPr/>
          <p:nvPr/>
        </p:nvGrpSpPr>
        <p:grpSpPr>
          <a:xfrm>
            <a:off x="4386511" y="3324929"/>
            <a:ext cx="3137817" cy="903005"/>
            <a:chOff x="4067944" y="3468945"/>
            <a:chExt cx="3137817" cy="903005"/>
          </a:xfrm>
        </p:grpSpPr>
        <p:sp>
          <p:nvSpPr>
            <p:cNvPr id="7" name="矩形标注 6"/>
            <p:cNvSpPr/>
            <p:nvPr/>
          </p:nvSpPr>
          <p:spPr>
            <a:xfrm>
              <a:off x="4067944" y="3471950"/>
              <a:ext cx="2844000" cy="900000"/>
            </a:xfrm>
            <a:prstGeom prst="wedgeRectCallout">
              <a:avLst>
                <a:gd name="adj1" fmla="val -65931"/>
                <a:gd name="adj2" fmla="val -7363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067944" y="3468945"/>
              <a:ext cx="31378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三个分数相加，分母不同，如何计算？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3623237" y="915888"/>
            <a:ext cx="444707" cy="7917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94" name="椭圆 293"/>
          <p:cNvSpPr/>
          <p:nvPr/>
        </p:nvSpPr>
        <p:spPr>
          <a:xfrm>
            <a:off x="7843342" y="935417"/>
            <a:ext cx="444707" cy="7917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95" name="椭圆 294"/>
          <p:cNvSpPr/>
          <p:nvPr/>
        </p:nvSpPr>
        <p:spPr>
          <a:xfrm>
            <a:off x="4271309" y="1347936"/>
            <a:ext cx="444707" cy="7917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64" name="图片 26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6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66" name="组合 26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7" name="图片 26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03648" y="2139702"/>
            <a:ext cx="6912768" cy="1393509"/>
            <a:chOff x="1691680" y="2041401"/>
            <a:chExt cx="6912768" cy="1393509"/>
          </a:xfrm>
        </p:grpSpPr>
        <p:sp>
          <p:nvSpPr>
            <p:cNvPr id="55" name="矩形 54"/>
            <p:cNvSpPr/>
            <p:nvPr/>
          </p:nvSpPr>
          <p:spPr>
            <a:xfrm>
              <a:off x="2267744" y="2100793"/>
              <a:ext cx="530622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400" b="1" dirty="0" smtClean="0">
                  <a:solidFill>
                    <a:srgbClr val="00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要求</a:t>
              </a:r>
              <a:r>
                <a:rPr lang="zh-CN" altLang="en-US" sz="2400" b="1" dirty="0" smtClean="0">
                  <a:solidFill>
                    <a:srgbClr val="00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三年共完成计划的</a:t>
              </a:r>
              <a:r>
                <a:rPr lang="zh-CN" altLang="zh-CN" sz="2400" b="1" dirty="0" smtClean="0">
                  <a:solidFill>
                    <a:srgbClr val="00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几分</a:t>
              </a:r>
              <a:r>
                <a:rPr lang="zh-CN" altLang="zh-CN" sz="2400" b="1" dirty="0">
                  <a:solidFill>
                    <a:srgbClr val="00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之几</a:t>
              </a:r>
              <a:r>
                <a:rPr lang="en-US" altLang="zh-CN" sz="2400" b="1" dirty="0">
                  <a:solidFill>
                    <a:srgbClr val="00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,</a:t>
              </a:r>
              <a:r>
                <a:rPr lang="zh-CN" altLang="zh-CN" sz="2400" b="1" dirty="0" smtClean="0">
                  <a:solidFill>
                    <a:srgbClr val="00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就是</a:t>
              </a:r>
              <a:r>
                <a:rPr lang="zh-CN" altLang="en-US" sz="2400" b="1" dirty="0" smtClean="0">
                  <a:solidFill>
                    <a:srgbClr val="00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用</a:t>
              </a:r>
              <a:r>
                <a:rPr lang="zh-CN" altLang="en-US" sz="2400" b="1" dirty="0" smtClean="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加法</a:t>
              </a:r>
              <a:r>
                <a:rPr lang="zh-CN" altLang="zh-CN" sz="2400" b="1" dirty="0" smtClean="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把</a:t>
              </a:r>
              <a:r>
                <a:rPr lang="zh-CN" altLang="zh-CN" sz="2400" b="1" dirty="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这三部分</a:t>
              </a:r>
              <a:r>
                <a:rPr lang="zh-CN" altLang="zh-CN" sz="2400" b="1" dirty="0" smtClean="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相加</a:t>
              </a:r>
              <a:r>
                <a:rPr lang="zh-CN" altLang="en-US" sz="2400" b="1" dirty="0" smtClean="0">
                  <a:solidFill>
                    <a:srgbClr val="00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57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16418" y1="43274" x2="16418" y2="43274"/>
                          <a14:foregroundMark x1="10821" y1="42601" x2="10821" y2="42601"/>
                          <a14:foregroundMark x1="5224" y1="44395" x2="5224" y2="44395"/>
                          <a14:foregroundMark x1="56343" y1="59193" x2="56343" y2="59193"/>
                          <a14:foregroundMark x1="80970" y1="64798" x2="80970" y2="64798"/>
                          <a14:foregroundMark x1="81343" y1="63229" x2="81343" y2="63229"/>
                          <a14:foregroundMark x1="82836" y1="67489" x2="82836" y2="67489"/>
                          <a14:foregroundMark x1="82836" y1="67489" x2="82836" y2="67489"/>
                          <a14:foregroundMark x1="83209" y1="92601" x2="83209" y2="92601"/>
                          <a14:foregroundMark x1="51493" y1="87668" x2="51493" y2="87668"/>
                          <a14:foregroundMark x1="83582" y1="16592" x2="83582" y2="16592"/>
                          <a14:foregroundMark x1="6716" y1="36547" x2="6716" y2="3654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67093" y="2041401"/>
              <a:ext cx="837355" cy="13935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云形标注 2"/>
            <p:cNvSpPr/>
            <p:nvPr/>
          </p:nvSpPr>
          <p:spPr>
            <a:xfrm>
              <a:off x="1691680" y="2067694"/>
              <a:ext cx="6092943" cy="936104"/>
            </a:xfrm>
            <a:prstGeom prst="cloudCallout">
              <a:avLst>
                <a:gd name="adj1" fmla="val 54920"/>
                <a:gd name="adj2" fmla="val 868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94" grpId="0" animBg="1"/>
      <p:bldP spid="29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矩形 263"/>
          <p:cNvSpPr/>
          <p:nvPr/>
        </p:nvSpPr>
        <p:spPr>
          <a:xfrm>
            <a:off x="1558409" y="185167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一次通分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65" name="组合 264"/>
          <p:cNvGrpSpPr/>
          <p:nvPr/>
        </p:nvGrpSpPr>
        <p:grpSpPr>
          <a:xfrm>
            <a:off x="1467568" y="2260648"/>
            <a:ext cx="2051217" cy="757962"/>
            <a:chOff x="1458550" y="1537505"/>
            <a:chExt cx="2051217" cy="757962"/>
          </a:xfrm>
        </p:grpSpPr>
        <p:grpSp>
          <p:nvGrpSpPr>
            <p:cNvPr id="266" name="组合 265"/>
            <p:cNvGrpSpPr/>
            <p:nvPr/>
          </p:nvGrpSpPr>
          <p:grpSpPr bwMode="auto">
            <a:xfrm>
              <a:off x="1458550" y="1579219"/>
              <a:ext cx="1324139" cy="716248"/>
              <a:chOff x="1290534" y="1196751"/>
              <a:chExt cx="1766596" cy="954998"/>
            </a:xfrm>
          </p:grpSpPr>
          <p:grpSp>
            <p:nvGrpSpPr>
              <p:cNvPr id="272" name="组合 3"/>
              <p:cNvGrpSpPr/>
              <p:nvPr/>
            </p:nvGrpSpPr>
            <p:grpSpPr bwMode="auto">
              <a:xfrm>
                <a:off x="2195962" y="1196751"/>
                <a:ext cx="861168" cy="894296"/>
                <a:chOff x="931569" y="960903"/>
                <a:chExt cx="861193" cy="895079"/>
              </a:xfrm>
            </p:grpSpPr>
            <p:sp>
              <p:nvSpPr>
                <p:cNvPr id="27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5" y="960903"/>
                  <a:ext cx="639781" cy="554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7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5583" y="1322034"/>
                  <a:ext cx="787179" cy="5339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10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280" name="直接连接符 279"/>
                <p:cNvCxnSpPr/>
                <p:nvPr/>
              </p:nvCxnSpPr>
              <p:spPr bwMode="auto">
                <a:xfrm>
                  <a:off x="931569" y="1413737"/>
                  <a:ext cx="481320" cy="0"/>
                </a:xfrm>
                <a:prstGeom prst="line">
                  <a:avLst/>
                </a:prstGeom>
                <a:ln w="25400">
                  <a:solidFill>
                    <a:srgbClr val="EE007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73" name="矩形 1"/>
              <p:cNvSpPr>
                <a:spLocks noChangeArrowheads="1"/>
              </p:cNvSpPr>
              <p:nvPr/>
            </p:nvSpPr>
            <p:spPr bwMode="auto">
              <a:xfrm>
                <a:off x="1707241" y="1387581"/>
                <a:ext cx="1214651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</a:t>
                </a:r>
                <a:r>
                  <a:rPr lang="zh-CN" altLang="en-US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    </a:t>
                </a:r>
                <a:endPara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274" name="组合 3"/>
              <p:cNvGrpSpPr/>
              <p:nvPr/>
            </p:nvGrpSpPr>
            <p:grpSpPr bwMode="auto">
              <a:xfrm>
                <a:off x="1290534" y="1196752"/>
                <a:ext cx="770188" cy="954997"/>
                <a:chOff x="930927" y="960903"/>
                <a:chExt cx="770211" cy="955833"/>
              </a:xfrm>
            </p:grpSpPr>
            <p:sp>
              <p:nvSpPr>
                <p:cNvPr id="27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80343" y="960903"/>
                  <a:ext cx="639780" cy="554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7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57930" y="1362253"/>
                  <a:ext cx="743208" cy="554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5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277" name="直接连接符 276"/>
                <p:cNvCxnSpPr/>
                <p:nvPr/>
              </p:nvCxnSpPr>
              <p:spPr bwMode="auto">
                <a:xfrm>
                  <a:off x="930927" y="1413737"/>
                  <a:ext cx="482909" cy="0"/>
                </a:xfrm>
                <a:prstGeom prst="line">
                  <a:avLst/>
                </a:prstGeom>
                <a:ln w="25400">
                  <a:solidFill>
                    <a:srgbClr val="EE007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67" name="矩形 1"/>
            <p:cNvSpPr>
              <a:spLocks noChangeArrowheads="1"/>
            </p:cNvSpPr>
            <p:nvPr/>
          </p:nvSpPr>
          <p:spPr bwMode="auto">
            <a:xfrm>
              <a:off x="2599334" y="1672220"/>
              <a:ext cx="91043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+</a:t>
              </a:r>
              <a:r>
                <a:rPr lang="zh-CN" altLang="en-US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 </a:t>
              </a:r>
              <a:endParaRPr lang="en-US" altLang="zh-CN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268" name="组合 3"/>
            <p:cNvGrpSpPr/>
            <p:nvPr/>
          </p:nvGrpSpPr>
          <p:grpSpPr bwMode="auto">
            <a:xfrm>
              <a:off x="2884070" y="1537505"/>
              <a:ext cx="619442" cy="736071"/>
              <a:chOff x="-388040" y="459985"/>
              <a:chExt cx="826451" cy="982288"/>
            </a:xfrm>
          </p:grpSpPr>
          <p:sp>
            <p:nvSpPr>
              <p:cNvPr id="269" name="TextBox 8"/>
              <p:cNvSpPr txBox="1">
                <a:spLocks noChangeArrowheads="1"/>
              </p:cNvSpPr>
              <p:nvPr/>
            </p:nvSpPr>
            <p:spPr bwMode="auto">
              <a:xfrm>
                <a:off x="-325432" y="459985"/>
                <a:ext cx="639779" cy="554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2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70" name="TextBox 8"/>
              <p:cNvSpPr txBox="1">
                <a:spLocks noChangeArrowheads="1"/>
              </p:cNvSpPr>
              <p:nvPr/>
            </p:nvSpPr>
            <p:spPr bwMode="auto">
              <a:xfrm>
                <a:off x="-304797" y="887791"/>
                <a:ext cx="743208" cy="554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5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271" name="直接连接符 270"/>
              <p:cNvCxnSpPr/>
              <p:nvPr/>
            </p:nvCxnSpPr>
            <p:spPr bwMode="auto">
              <a:xfrm>
                <a:off x="-388040" y="960902"/>
                <a:ext cx="482909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1" name="组合 280"/>
          <p:cNvGrpSpPr/>
          <p:nvPr/>
        </p:nvGrpSpPr>
        <p:grpSpPr>
          <a:xfrm>
            <a:off x="972268" y="2920335"/>
            <a:ext cx="2455736" cy="723538"/>
            <a:chOff x="963250" y="2197192"/>
            <a:chExt cx="2455736" cy="723538"/>
          </a:xfrm>
        </p:grpSpPr>
        <p:grpSp>
          <p:nvGrpSpPr>
            <p:cNvPr id="282" name="组合 281"/>
            <p:cNvGrpSpPr/>
            <p:nvPr/>
          </p:nvGrpSpPr>
          <p:grpSpPr bwMode="auto">
            <a:xfrm>
              <a:off x="963250" y="2224537"/>
              <a:ext cx="1710928" cy="689498"/>
              <a:chOff x="4110380" y="1858935"/>
              <a:chExt cx="2280624" cy="918548"/>
            </a:xfrm>
          </p:grpSpPr>
          <p:sp>
            <p:nvSpPr>
              <p:cNvPr id="288" name="矩形 1"/>
              <p:cNvSpPr>
                <a:spLocks noChangeArrowheads="1"/>
              </p:cNvSpPr>
              <p:nvPr/>
            </p:nvSpPr>
            <p:spPr bwMode="auto">
              <a:xfrm>
                <a:off x="4110380" y="2053970"/>
                <a:ext cx="655760" cy="5535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＝</a:t>
                </a:r>
                <a:endPara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289" name="组合 51"/>
              <p:cNvGrpSpPr/>
              <p:nvPr/>
            </p:nvGrpSpPr>
            <p:grpSpPr bwMode="auto">
              <a:xfrm>
                <a:off x="4765841" y="1858935"/>
                <a:ext cx="1625163" cy="918548"/>
                <a:chOff x="1286351" y="2056641"/>
                <a:chExt cx="1625163" cy="918548"/>
              </a:xfrm>
            </p:grpSpPr>
            <p:grpSp>
              <p:nvGrpSpPr>
                <p:cNvPr id="290" name="组合 3"/>
                <p:cNvGrpSpPr/>
                <p:nvPr/>
              </p:nvGrpSpPr>
              <p:grpSpPr bwMode="auto">
                <a:xfrm>
                  <a:off x="1286351" y="2060848"/>
                  <a:ext cx="712690" cy="914341"/>
                  <a:chOff x="931045" y="960903"/>
                  <a:chExt cx="712711" cy="915141"/>
                </a:xfrm>
              </p:grpSpPr>
              <p:sp>
                <p:nvSpPr>
                  <p:cNvPr id="298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976" y="960903"/>
                    <a:ext cx="639780" cy="5540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4</a:t>
                    </a:r>
                    <a:endParaRPr lang="zh-CN" altLang="en-US" sz="20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299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31344" y="1322034"/>
                    <a:ext cx="605995" cy="5540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10</a:t>
                    </a:r>
                    <a:endParaRPr lang="zh-CN" altLang="en-US" sz="20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300" name="直接连接符 299"/>
                  <p:cNvCxnSpPr/>
                  <p:nvPr/>
                </p:nvCxnSpPr>
                <p:spPr bwMode="auto">
                  <a:xfrm>
                    <a:off x="931045" y="1413902"/>
                    <a:ext cx="482484" cy="0"/>
                  </a:xfrm>
                  <a:prstGeom prst="line">
                    <a:avLst/>
                  </a:prstGeom>
                  <a:ln w="25400">
                    <a:solidFill>
                      <a:srgbClr val="EE0076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91" name="组合 3"/>
                <p:cNvGrpSpPr/>
                <p:nvPr/>
              </p:nvGrpSpPr>
              <p:grpSpPr bwMode="auto">
                <a:xfrm>
                  <a:off x="2195736" y="2056641"/>
                  <a:ext cx="715778" cy="893841"/>
                  <a:chOff x="904325" y="960903"/>
                  <a:chExt cx="715799" cy="894623"/>
                </a:xfrm>
              </p:grpSpPr>
              <p:sp>
                <p:nvSpPr>
                  <p:cNvPr id="293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80343" y="960903"/>
                    <a:ext cx="639781" cy="5540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3</a:t>
                    </a:r>
                    <a:endParaRPr lang="zh-CN" altLang="en-US" sz="20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296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04325" y="1322034"/>
                    <a:ext cx="594885" cy="5334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10</a:t>
                    </a:r>
                    <a:endParaRPr lang="zh-CN" altLang="en-US" sz="20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297" name="直接连接符 296"/>
                  <p:cNvCxnSpPr/>
                  <p:nvPr/>
                </p:nvCxnSpPr>
                <p:spPr bwMode="auto">
                  <a:xfrm>
                    <a:off x="931315" y="1413350"/>
                    <a:ext cx="482484" cy="0"/>
                  </a:xfrm>
                  <a:prstGeom prst="line">
                    <a:avLst/>
                  </a:prstGeom>
                  <a:ln w="25400">
                    <a:solidFill>
                      <a:srgbClr val="EE0076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92" name="矩形 1"/>
                <p:cNvSpPr>
                  <a:spLocks noChangeArrowheads="1"/>
                </p:cNvSpPr>
                <p:nvPr/>
              </p:nvSpPr>
              <p:spPr bwMode="auto">
                <a:xfrm>
                  <a:off x="1597955" y="2247469"/>
                  <a:ext cx="813805" cy="5535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20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</a:t>
                  </a:r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+</a:t>
                  </a:r>
                  <a:r>
                    <a:rPr lang="zh-CN" altLang="en-US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     </a:t>
                  </a:r>
                  <a:endPara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283" name="矩形 1"/>
            <p:cNvSpPr>
              <a:spLocks noChangeArrowheads="1"/>
            </p:cNvSpPr>
            <p:nvPr/>
          </p:nvSpPr>
          <p:spPr bwMode="auto">
            <a:xfrm>
              <a:off x="2508553" y="2339279"/>
              <a:ext cx="91043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+</a:t>
              </a:r>
              <a:r>
                <a:rPr lang="zh-CN" altLang="en-US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 </a:t>
              </a:r>
              <a:endParaRPr lang="en-US" altLang="zh-CN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284" name="组合 3"/>
            <p:cNvGrpSpPr/>
            <p:nvPr/>
          </p:nvGrpSpPr>
          <p:grpSpPr bwMode="auto">
            <a:xfrm>
              <a:off x="2792762" y="2197192"/>
              <a:ext cx="557050" cy="723538"/>
              <a:chOff x="-388743" y="450147"/>
              <a:chExt cx="743208" cy="965562"/>
            </a:xfrm>
          </p:grpSpPr>
          <p:sp>
            <p:nvSpPr>
              <p:cNvPr id="285" name="TextBox 8"/>
              <p:cNvSpPr txBox="1">
                <a:spLocks noChangeArrowheads="1"/>
              </p:cNvSpPr>
              <p:nvPr/>
            </p:nvSpPr>
            <p:spPr bwMode="auto">
              <a:xfrm>
                <a:off x="-328263" y="450147"/>
                <a:ext cx="639781" cy="554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4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86" name="TextBox 8"/>
              <p:cNvSpPr txBox="1">
                <a:spLocks noChangeArrowheads="1"/>
              </p:cNvSpPr>
              <p:nvPr/>
            </p:nvSpPr>
            <p:spPr bwMode="auto">
              <a:xfrm>
                <a:off x="-388743" y="861226"/>
                <a:ext cx="743208" cy="554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10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287" name="直接连接符 286"/>
              <p:cNvCxnSpPr/>
              <p:nvPr/>
            </p:nvCxnSpPr>
            <p:spPr bwMode="auto">
              <a:xfrm>
                <a:off x="-376290" y="931014"/>
                <a:ext cx="482909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1" name="组合 300"/>
          <p:cNvGrpSpPr/>
          <p:nvPr/>
        </p:nvGrpSpPr>
        <p:grpSpPr bwMode="auto">
          <a:xfrm>
            <a:off x="972267" y="3579862"/>
            <a:ext cx="963657" cy="687046"/>
            <a:chOff x="4110380" y="1862202"/>
            <a:chExt cx="1284531" cy="915281"/>
          </a:xfrm>
        </p:grpSpPr>
        <p:sp>
          <p:nvSpPr>
            <p:cNvPr id="302" name="矩形 1"/>
            <p:cNvSpPr>
              <a:spLocks noChangeArrowheads="1"/>
            </p:cNvSpPr>
            <p:nvPr/>
          </p:nvSpPr>
          <p:spPr bwMode="auto">
            <a:xfrm>
              <a:off x="4110380" y="2053970"/>
              <a:ext cx="655760" cy="553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＝</a:t>
              </a:r>
              <a:endParaRPr lang="en-US" altLang="zh-CN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303" name="组合 3"/>
            <p:cNvGrpSpPr/>
            <p:nvPr/>
          </p:nvGrpSpPr>
          <p:grpSpPr bwMode="auto">
            <a:xfrm>
              <a:off x="4755150" y="1862202"/>
              <a:ext cx="639761" cy="915281"/>
              <a:chOff x="920354" y="959962"/>
              <a:chExt cx="639780" cy="916082"/>
            </a:xfrm>
          </p:grpSpPr>
          <p:sp>
            <p:nvSpPr>
              <p:cNvPr id="304" name="TextBox 8"/>
              <p:cNvSpPr txBox="1">
                <a:spLocks noChangeArrowheads="1"/>
              </p:cNvSpPr>
              <p:nvPr/>
            </p:nvSpPr>
            <p:spPr bwMode="auto">
              <a:xfrm>
                <a:off x="920354" y="959962"/>
                <a:ext cx="639780" cy="554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11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305" name="TextBox 8"/>
              <p:cNvSpPr txBox="1">
                <a:spLocks noChangeArrowheads="1"/>
              </p:cNvSpPr>
              <p:nvPr/>
            </p:nvSpPr>
            <p:spPr bwMode="auto">
              <a:xfrm>
                <a:off x="931344" y="1322034"/>
                <a:ext cx="605995" cy="554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10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306" name="直接连接符 305"/>
              <p:cNvCxnSpPr/>
              <p:nvPr/>
            </p:nvCxnSpPr>
            <p:spPr bwMode="auto">
              <a:xfrm>
                <a:off x="931045" y="1413902"/>
                <a:ext cx="482484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7" name="组合 306"/>
          <p:cNvGrpSpPr/>
          <p:nvPr/>
        </p:nvGrpSpPr>
        <p:grpSpPr>
          <a:xfrm>
            <a:off x="941789" y="1851670"/>
            <a:ext cx="485413" cy="462298"/>
            <a:chOff x="573649" y="2429621"/>
            <a:chExt cx="633414" cy="603251"/>
          </a:xfrm>
        </p:grpSpPr>
        <p:sp>
          <p:nvSpPr>
            <p:cNvPr id="308" name="MH_Other_1"/>
            <p:cNvSpPr/>
            <p:nvPr>
              <p:custDataLst>
                <p:tags r:id="rId1"/>
              </p:custDataLst>
            </p:nvPr>
          </p:nvSpPr>
          <p:spPr>
            <a:xfrm rot="20249070">
              <a:off x="573649" y="2432797"/>
              <a:ext cx="374651" cy="584200"/>
            </a:xfrm>
            <a:custGeom>
              <a:avLst/>
              <a:gdLst>
                <a:gd name="connsiteX0" fmla="*/ 339776 w 496896"/>
                <a:gd name="connsiteY0" fmla="*/ 16218 h 773729"/>
                <a:gd name="connsiteX1" fmla="*/ 482881 w 496896"/>
                <a:gd name="connsiteY1" fmla="*/ 146392 h 773729"/>
                <a:gd name="connsiteX2" fmla="*/ 496896 w 496896"/>
                <a:gd name="connsiteY2" fmla="*/ 175916 h 773729"/>
                <a:gd name="connsiteX3" fmla="*/ 441859 w 496896"/>
                <a:gd name="connsiteY3" fmla="*/ 216867 h 773729"/>
                <a:gd name="connsiteX4" fmla="*/ 234509 w 496896"/>
                <a:gd name="connsiteY4" fmla="*/ 761884 h 773729"/>
                <a:gd name="connsiteX5" fmla="*/ 234416 w 496896"/>
                <a:gd name="connsiteY5" fmla="*/ 773729 h 773729"/>
                <a:gd name="connsiteX6" fmla="*/ 212938 w 496896"/>
                <a:gd name="connsiteY6" fmla="*/ 751933 h 773729"/>
                <a:gd name="connsiteX7" fmla="*/ 111 w 496896"/>
                <a:gd name="connsiteY7" fmla="*/ 278412 h 773729"/>
                <a:gd name="connsiteX8" fmla="*/ 10626 w 496896"/>
                <a:gd name="connsiteY8" fmla="*/ 206487 h 773729"/>
                <a:gd name="connsiteX9" fmla="*/ 39154 w 496896"/>
                <a:gd name="connsiteY9" fmla="*/ 146392 h 773729"/>
                <a:gd name="connsiteX10" fmla="*/ 235109 w 496896"/>
                <a:gd name="connsiteY10" fmla="*/ 475 h 773729"/>
                <a:gd name="connsiteX11" fmla="*/ 261017 w 496896"/>
                <a:gd name="connsiteY11" fmla="*/ 0 h 773729"/>
                <a:gd name="connsiteX12" fmla="*/ 286926 w 496896"/>
                <a:gd name="connsiteY12" fmla="*/ 475 h 773729"/>
                <a:gd name="connsiteX13" fmla="*/ 339776 w 496896"/>
                <a:gd name="connsiteY13" fmla="*/ 16218 h 773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6896" h="773729">
                  <a:moveTo>
                    <a:pt x="339776" y="16218"/>
                  </a:moveTo>
                  <a:cubicBezTo>
                    <a:pt x="392132" y="38547"/>
                    <a:pt x="442215" y="80961"/>
                    <a:pt x="482881" y="146392"/>
                  </a:cubicBezTo>
                  <a:lnTo>
                    <a:pt x="496896" y="175916"/>
                  </a:lnTo>
                  <a:lnTo>
                    <a:pt x="441859" y="216867"/>
                  </a:lnTo>
                  <a:cubicBezTo>
                    <a:pt x="338038" y="315808"/>
                    <a:pt x="253936" y="491203"/>
                    <a:pt x="234509" y="761884"/>
                  </a:cubicBezTo>
                  <a:lnTo>
                    <a:pt x="234416" y="773729"/>
                  </a:lnTo>
                  <a:lnTo>
                    <a:pt x="212938" y="751933"/>
                  </a:lnTo>
                  <a:cubicBezTo>
                    <a:pt x="54669" y="569387"/>
                    <a:pt x="-2892" y="406057"/>
                    <a:pt x="111" y="278412"/>
                  </a:cubicBezTo>
                  <a:lnTo>
                    <a:pt x="10626" y="206487"/>
                  </a:lnTo>
                  <a:lnTo>
                    <a:pt x="39154" y="146392"/>
                  </a:lnTo>
                  <a:cubicBezTo>
                    <a:pt x="93374" y="59151"/>
                    <a:pt x="164338" y="12828"/>
                    <a:pt x="235109" y="475"/>
                  </a:cubicBezTo>
                  <a:lnTo>
                    <a:pt x="261017" y="0"/>
                  </a:lnTo>
                  <a:lnTo>
                    <a:pt x="286926" y="475"/>
                  </a:lnTo>
                  <a:cubicBezTo>
                    <a:pt x="304619" y="3563"/>
                    <a:pt x="322324" y="8774"/>
                    <a:pt x="339776" y="16218"/>
                  </a:cubicBezTo>
                  <a:close/>
                </a:path>
              </a:pathLst>
            </a:custGeom>
            <a:solidFill>
              <a:srgbClr val="EAC2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09" name="MH_Other_2"/>
            <p:cNvSpPr/>
            <p:nvPr>
              <p:custDataLst>
                <p:tags r:id="rId2"/>
              </p:custDataLst>
            </p:nvPr>
          </p:nvSpPr>
          <p:spPr>
            <a:xfrm rot="1350930" flipH="1">
              <a:off x="813363" y="2429621"/>
              <a:ext cx="393700" cy="603251"/>
            </a:xfrm>
            <a:custGeom>
              <a:avLst/>
              <a:gdLst>
                <a:gd name="connsiteX0" fmla="*/ 261017 w 522034"/>
                <a:gd name="connsiteY0" fmla="*/ 0 h 800723"/>
                <a:gd name="connsiteX1" fmla="*/ 286926 w 522034"/>
                <a:gd name="connsiteY1" fmla="*/ 475 h 800723"/>
                <a:gd name="connsiteX2" fmla="*/ 482881 w 522034"/>
                <a:gd name="connsiteY2" fmla="*/ 146392 h 800723"/>
                <a:gd name="connsiteX3" fmla="*/ 511408 w 522034"/>
                <a:gd name="connsiteY3" fmla="*/ 206487 h 800723"/>
                <a:gd name="connsiteX4" fmla="*/ 521923 w 522034"/>
                <a:gd name="connsiteY4" fmla="*/ 278412 h 800723"/>
                <a:gd name="connsiteX5" fmla="*/ 309096 w 522034"/>
                <a:gd name="connsiteY5" fmla="*/ 751933 h 800723"/>
                <a:gd name="connsiteX6" fmla="*/ 261017 w 522034"/>
                <a:gd name="connsiteY6" fmla="*/ 800723 h 800723"/>
                <a:gd name="connsiteX7" fmla="*/ 212938 w 522034"/>
                <a:gd name="connsiteY7" fmla="*/ 751933 h 800723"/>
                <a:gd name="connsiteX8" fmla="*/ 111 w 522034"/>
                <a:gd name="connsiteY8" fmla="*/ 278412 h 800723"/>
                <a:gd name="connsiteX9" fmla="*/ 10626 w 522034"/>
                <a:gd name="connsiteY9" fmla="*/ 206487 h 800723"/>
                <a:gd name="connsiteX10" fmla="*/ 39154 w 522034"/>
                <a:gd name="connsiteY10" fmla="*/ 146392 h 800723"/>
                <a:gd name="connsiteX11" fmla="*/ 235109 w 522034"/>
                <a:gd name="connsiteY11" fmla="*/ 475 h 800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2034" h="800723">
                  <a:moveTo>
                    <a:pt x="261017" y="0"/>
                  </a:moveTo>
                  <a:lnTo>
                    <a:pt x="286926" y="475"/>
                  </a:lnTo>
                  <a:cubicBezTo>
                    <a:pt x="357697" y="12828"/>
                    <a:pt x="428660" y="59151"/>
                    <a:pt x="482881" y="146392"/>
                  </a:cubicBezTo>
                  <a:lnTo>
                    <a:pt x="511408" y="206487"/>
                  </a:lnTo>
                  <a:lnTo>
                    <a:pt x="521923" y="278412"/>
                  </a:lnTo>
                  <a:cubicBezTo>
                    <a:pt x="524926" y="406057"/>
                    <a:pt x="467366" y="569387"/>
                    <a:pt x="309096" y="751933"/>
                  </a:cubicBezTo>
                  <a:lnTo>
                    <a:pt x="261017" y="800723"/>
                  </a:lnTo>
                  <a:lnTo>
                    <a:pt x="212938" y="751933"/>
                  </a:lnTo>
                  <a:cubicBezTo>
                    <a:pt x="54669" y="569387"/>
                    <a:pt x="-2892" y="406057"/>
                    <a:pt x="111" y="278412"/>
                  </a:cubicBezTo>
                  <a:lnTo>
                    <a:pt x="10626" y="206487"/>
                  </a:lnTo>
                  <a:lnTo>
                    <a:pt x="39154" y="146392"/>
                  </a:lnTo>
                  <a:cubicBezTo>
                    <a:pt x="93374" y="59151"/>
                    <a:pt x="164338" y="12828"/>
                    <a:pt x="235109" y="475"/>
                  </a:cubicBezTo>
                  <a:close/>
                </a:path>
              </a:pathLst>
            </a:custGeom>
            <a:solidFill>
              <a:srgbClr val="E05A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80000" anchor="ctr"/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310" name="矩形 309"/>
          <p:cNvSpPr/>
          <p:nvPr/>
        </p:nvSpPr>
        <p:spPr>
          <a:xfrm>
            <a:off x="5623959" y="1635646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应用加法交换律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11" name="组合 310"/>
          <p:cNvGrpSpPr/>
          <p:nvPr/>
        </p:nvGrpSpPr>
        <p:grpSpPr>
          <a:xfrm>
            <a:off x="5007339" y="1635646"/>
            <a:ext cx="485413" cy="462298"/>
            <a:chOff x="573649" y="2429621"/>
            <a:chExt cx="633414" cy="603251"/>
          </a:xfrm>
        </p:grpSpPr>
        <p:sp>
          <p:nvSpPr>
            <p:cNvPr id="312" name="MH_Other_1"/>
            <p:cNvSpPr/>
            <p:nvPr>
              <p:custDataLst>
                <p:tags r:id="rId3"/>
              </p:custDataLst>
            </p:nvPr>
          </p:nvSpPr>
          <p:spPr>
            <a:xfrm rot="20249070">
              <a:off x="573649" y="2432797"/>
              <a:ext cx="374651" cy="584200"/>
            </a:xfrm>
            <a:custGeom>
              <a:avLst/>
              <a:gdLst>
                <a:gd name="connsiteX0" fmla="*/ 339776 w 496896"/>
                <a:gd name="connsiteY0" fmla="*/ 16218 h 773729"/>
                <a:gd name="connsiteX1" fmla="*/ 482881 w 496896"/>
                <a:gd name="connsiteY1" fmla="*/ 146392 h 773729"/>
                <a:gd name="connsiteX2" fmla="*/ 496896 w 496896"/>
                <a:gd name="connsiteY2" fmla="*/ 175916 h 773729"/>
                <a:gd name="connsiteX3" fmla="*/ 441859 w 496896"/>
                <a:gd name="connsiteY3" fmla="*/ 216867 h 773729"/>
                <a:gd name="connsiteX4" fmla="*/ 234509 w 496896"/>
                <a:gd name="connsiteY4" fmla="*/ 761884 h 773729"/>
                <a:gd name="connsiteX5" fmla="*/ 234416 w 496896"/>
                <a:gd name="connsiteY5" fmla="*/ 773729 h 773729"/>
                <a:gd name="connsiteX6" fmla="*/ 212938 w 496896"/>
                <a:gd name="connsiteY6" fmla="*/ 751933 h 773729"/>
                <a:gd name="connsiteX7" fmla="*/ 111 w 496896"/>
                <a:gd name="connsiteY7" fmla="*/ 278412 h 773729"/>
                <a:gd name="connsiteX8" fmla="*/ 10626 w 496896"/>
                <a:gd name="connsiteY8" fmla="*/ 206487 h 773729"/>
                <a:gd name="connsiteX9" fmla="*/ 39154 w 496896"/>
                <a:gd name="connsiteY9" fmla="*/ 146392 h 773729"/>
                <a:gd name="connsiteX10" fmla="*/ 235109 w 496896"/>
                <a:gd name="connsiteY10" fmla="*/ 475 h 773729"/>
                <a:gd name="connsiteX11" fmla="*/ 261017 w 496896"/>
                <a:gd name="connsiteY11" fmla="*/ 0 h 773729"/>
                <a:gd name="connsiteX12" fmla="*/ 286926 w 496896"/>
                <a:gd name="connsiteY12" fmla="*/ 475 h 773729"/>
                <a:gd name="connsiteX13" fmla="*/ 339776 w 496896"/>
                <a:gd name="connsiteY13" fmla="*/ 16218 h 773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6896" h="773729">
                  <a:moveTo>
                    <a:pt x="339776" y="16218"/>
                  </a:moveTo>
                  <a:cubicBezTo>
                    <a:pt x="392132" y="38547"/>
                    <a:pt x="442215" y="80961"/>
                    <a:pt x="482881" y="146392"/>
                  </a:cubicBezTo>
                  <a:lnTo>
                    <a:pt x="496896" y="175916"/>
                  </a:lnTo>
                  <a:lnTo>
                    <a:pt x="441859" y="216867"/>
                  </a:lnTo>
                  <a:cubicBezTo>
                    <a:pt x="338038" y="315808"/>
                    <a:pt x="253936" y="491203"/>
                    <a:pt x="234509" y="761884"/>
                  </a:cubicBezTo>
                  <a:lnTo>
                    <a:pt x="234416" y="773729"/>
                  </a:lnTo>
                  <a:lnTo>
                    <a:pt x="212938" y="751933"/>
                  </a:lnTo>
                  <a:cubicBezTo>
                    <a:pt x="54669" y="569387"/>
                    <a:pt x="-2892" y="406057"/>
                    <a:pt x="111" y="278412"/>
                  </a:cubicBezTo>
                  <a:lnTo>
                    <a:pt x="10626" y="206487"/>
                  </a:lnTo>
                  <a:lnTo>
                    <a:pt x="39154" y="146392"/>
                  </a:lnTo>
                  <a:cubicBezTo>
                    <a:pt x="93374" y="59151"/>
                    <a:pt x="164338" y="12828"/>
                    <a:pt x="235109" y="475"/>
                  </a:cubicBezTo>
                  <a:lnTo>
                    <a:pt x="261017" y="0"/>
                  </a:lnTo>
                  <a:lnTo>
                    <a:pt x="286926" y="475"/>
                  </a:lnTo>
                  <a:cubicBezTo>
                    <a:pt x="304619" y="3563"/>
                    <a:pt x="322324" y="8774"/>
                    <a:pt x="339776" y="16218"/>
                  </a:cubicBezTo>
                  <a:close/>
                </a:path>
              </a:pathLst>
            </a:custGeom>
            <a:solidFill>
              <a:srgbClr val="EAC2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13" name="MH_Other_2"/>
            <p:cNvSpPr/>
            <p:nvPr>
              <p:custDataLst>
                <p:tags r:id="rId4"/>
              </p:custDataLst>
            </p:nvPr>
          </p:nvSpPr>
          <p:spPr>
            <a:xfrm rot="1350930" flipH="1">
              <a:off x="813363" y="2429621"/>
              <a:ext cx="393700" cy="603251"/>
            </a:xfrm>
            <a:custGeom>
              <a:avLst/>
              <a:gdLst>
                <a:gd name="connsiteX0" fmla="*/ 261017 w 522034"/>
                <a:gd name="connsiteY0" fmla="*/ 0 h 800723"/>
                <a:gd name="connsiteX1" fmla="*/ 286926 w 522034"/>
                <a:gd name="connsiteY1" fmla="*/ 475 h 800723"/>
                <a:gd name="connsiteX2" fmla="*/ 482881 w 522034"/>
                <a:gd name="connsiteY2" fmla="*/ 146392 h 800723"/>
                <a:gd name="connsiteX3" fmla="*/ 511408 w 522034"/>
                <a:gd name="connsiteY3" fmla="*/ 206487 h 800723"/>
                <a:gd name="connsiteX4" fmla="*/ 521923 w 522034"/>
                <a:gd name="connsiteY4" fmla="*/ 278412 h 800723"/>
                <a:gd name="connsiteX5" fmla="*/ 309096 w 522034"/>
                <a:gd name="connsiteY5" fmla="*/ 751933 h 800723"/>
                <a:gd name="connsiteX6" fmla="*/ 261017 w 522034"/>
                <a:gd name="connsiteY6" fmla="*/ 800723 h 800723"/>
                <a:gd name="connsiteX7" fmla="*/ 212938 w 522034"/>
                <a:gd name="connsiteY7" fmla="*/ 751933 h 800723"/>
                <a:gd name="connsiteX8" fmla="*/ 111 w 522034"/>
                <a:gd name="connsiteY8" fmla="*/ 278412 h 800723"/>
                <a:gd name="connsiteX9" fmla="*/ 10626 w 522034"/>
                <a:gd name="connsiteY9" fmla="*/ 206487 h 800723"/>
                <a:gd name="connsiteX10" fmla="*/ 39154 w 522034"/>
                <a:gd name="connsiteY10" fmla="*/ 146392 h 800723"/>
                <a:gd name="connsiteX11" fmla="*/ 235109 w 522034"/>
                <a:gd name="connsiteY11" fmla="*/ 475 h 800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2034" h="800723">
                  <a:moveTo>
                    <a:pt x="261017" y="0"/>
                  </a:moveTo>
                  <a:lnTo>
                    <a:pt x="286926" y="475"/>
                  </a:lnTo>
                  <a:cubicBezTo>
                    <a:pt x="357697" y="12828"/>
                    <a:pt x="428660" y="59151"/>
                    <a:pt x="482881" y="146392"/>
                  </a:cubicBezTo>
                  <a:lnTo>
                    <a:pt x="511408" y="206487"/>
                  </a:lnTo>
                  <a:lnTo>
                    <a:pt x="521923" y="278412"/>
                  </a:lnTo>
                  <a:cubicBezTo>
                    <a:pt x="524926" y="406057"/>
                    <a:pt x="467366" y="569387"/>
                    <a:pt x="309096" y="751933"/>
                  </a:cubicBezTo>
                  <a:lnTo>
                    <a:pt x="261017" y="800723"/>
                  </a:lnTo>
                  <a:lnTo>
                    <a:pt x="212938" y="751933"/>
                  </a:lnTo>
                  <a:cubicBezTo>
                    <a:pt x="54669" y="569387"/>
                    <a:pt x="-2892" y="406057"/>
                    <a:pt x="111" y="278412"/>
                  </a:cubicBezTo>
                  <a:lnTo>
                    <a:pt x="10626" y="206487"/>
                  </a:lnTo>
                  <a:lnTo>
                    <a:pt x="39154" y="146392"/>
                  </a:lnTo>
                  <a:cubicBezTo>
                    <a:pt x="93374" y="59151"/>
                    <a:pt x="164338" y="12828"/>
                    <a:pt x="235109" y="475"/>
                  </a:cubicBezTo>
                  <a:close/>
                </a:path>
              </a:pathLst>
            </a:custGeom>
            <a:solidFill>
              <a:srgbClr val="E05A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80000" anchor="ctr"/>
            <a:lstStyle/>
            <a:p>
              <a:pPr algn="ctr">
                <a:defRPr/>
              </a:pPr>
              <a:r>
                <a:rPr lang="en-US" altLang="zh-CN" sz="24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314" name="组合 313"/>
          <p:cNvGrpSpPr/>
          <p:nvPr/>
        </p:nvGrpSpPr>
        <p:grpSpPr>
          <a:xfrm>
            <a:off x="5377220" y="2499742"/>
            <a:ext cx="2478263" cy="730180"/>
            <a:chOff x="5368202" y="2005547"/>
            <a:chExt cx="2478263" cy="730180"/>
          </a:xfrm>
        </p:grpSpPr>
        <p:sp>
          <p:nvSpPr>
            <p:cNvPr id="315" name="矩形 1"/>
            <p:cNvSpPr>
              <a:spLocks noChangeArrowheads="1"/>
            </p:cNvSpPr>
            <p:nvPr/>
          </p:nvSpPr>
          <p:spPr bwMode="auto">
            <a:xfrm>
              <a:off x="6936032" y="2147910"/>
              <a:ext cx="91043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+</a:t>
              </a:r>
              <a:r>
                <a:rPr lang="zh-CN" altLang="en-US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 </a:t>
              </a:r>
              <a:endParaRPr lang="en-US" altLang="zh-CN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316" name="组合 315"/>
            <p:cNvGrpSpPr/>
            <p:nvPr/>
          </p:nvGrpSpPr>
          <p:grpSpPr>
            <a:xfrm>
              <a:off x="5368202" y="2005547"/>
              <a:ext cx="2386562" cy="730180"/>
              <a:chOff x="5342643" y="2067432"/>
              <a:chExt cx="2386562" cy="730180"/>
            </a:xfrm>
          </p:grpSpPr>
          <p:grpSp>
            <p:nvGrpSpPr>
              <p:cNvPr id="317" name="组合 316"/>
              <p:cNvGrpSpPr/>
              <p:nvPr/>
            </p:nvGrpSpPr>
            <p:grpSpPr bwMode="auto">
              <a:xfrm>
                <a:off x="5342643" y="2094754"/>
                <a:ext cx="1710928" cy="702858"/>
                <a:chOff x="4110380" y="1858935"/>
                <a:chExt cx="2280624" cy="936346"/>
              </a:xfrm>
            </p:grpSpPr>
            <p:sp>
              <p:nvSpPr>
                <p:cNvPr id="322" name="矩形 1"/>
                <p:cNvSpPr>
                  <a:spLocks noChangeArrowheads="1"/>
                </p:cNvSpPr>
                <p:nvPr/>
              </p:nvSpPr>
              <p:spPr bwMode="auto">
                <a:xfrm>
                  <a:off x="4110380" y="2053970"/>
                  <a:ext cx="655760" cy="5535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20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＝</a:t>
                  </a:r>
                  <a:endPara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grpSp>
              <p:nvGrpSpPr>
                <p:cNvPr id="323" name="组合 51"/>
                <p:cNvGrpSpPr/>
                <p:nvPr/>
              </p:nvGrpSpPr>
              <p:grpSpPr bwMode="auto">
                <a:xfrm>
                  <a:off x="4765841" y="1858935"/>
                  <a:ext cx="1625163" cy="936346"/>
                  <a:chOff x="1286351" y="2056641"/>
                  <a:chExt cx="1625163" cy="936346"/>
                </a:xfrm>
              </p:grpSpPr>
              <p:grpSp>
                <p:nvGrpSpPr>
                  <p:cNvPr id="324" name="组合 3"/>
                  <p:cNvGrpSpPr/>
                  <p:nvPr/>
                </p:nvGrpSpPr>
                <p:grpSpPr bwMode="auto">
                  <a:xfrm>
                    <a:off x="1286351" y="2060848"/>
                    <a:ext cx="712690" cy="932139"/>
                    <a:chOff x="931045" y="960903"/>
                    <a:chExt cx="712711" cy="932955"/>
                  </a:xfrm>
                </p:grpSpPr>
                <p:sp>
                  <p:nvSpPr>
                    <p:cNvPr id="330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003976" y="960903"/>
                      <a:ext cx="639780" cy="5540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000" b="1" smtClean="0">
                          <a:solidFill>
                            <a:srgbClr val="EE0076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2</a:t>
                      </a:r>
                      <a:endParaRPr lang="zh-CN" altLang="en-US" sz="2000" b="1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331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80425" y="1339848"/>
                      <a:ext cx="605995" cy="5540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000" b="1" smtClean="0">
                          <a:solidFill>
                            <a:srgbClr val="EE0076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5</a:t>
                      </a:r>
                      <a:endParaRPr lang="zh-CN" altLang="en-US" sz="2000" b="1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cxnSp>
                  <p:nvCxnSpPr>
                    <p:cNvPr id="332" name="直接连接符 331"/>
                    <p:cNvCxnSpPr/>
                    <p:nvPr/>
                  </p:nvCxnSpPr>
                  <p:spPr bwMode="auto">
                    <a:xfrm>
                      <a:off x="931045" y="1413902"/>
                      <a:ext cx="482484" cy="0"/>
                    </a:xfrm>
                    <a:prstGeom prst="line">
                      <a:avLst/>
                    </a:prstGeom>
                    <a:ln w="25400">
                      <a:solidFill>
                        <a:srgbClr val="EE0076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25" name="组合 3"/>
                  <p:cNvGrpSpPr/>
                  <p:nvPr/>
                </p:nvGrpSpPr>
                <p:grpSpPr bwMode="auto">
                  <a:xfrm>
                    <a:off x="2222725" y="2056641"/>
                    <a:ext cx="688789" cy="891285"/>
                    <a:chOff x="931315" y="960903"/>
                    <a:chExt cx="688809" cy="892065"/>
                  </a:xfrm>
                </p:grpSpPr>
                <p:sp>
                  <p:nvSpPr>
                    <p:cNvPr id="327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80343" y="960903"/>
                      <a:ext cx="639781" cy="5540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000" b="1" smtClean="0">
                          <a:solidFill>
                            <a:srgbClr val="EE0076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2</a:t>
                      </a:r>
                      <a:endParaRPr lang="zh-CN" altLang="en-US" sz="2000" b="1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328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87300" y="1319476"/>
                      <a:ext cx="594885" cy="53349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000" b="1" smtClean="0">
                          <a:solidFill>
                            <a:srgbClr val="EE0076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5</a:t>
                      </a:r>
                      <a:endParaRPr lang="zh-CN" altLang="en-US" sz="2000" b="1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cxnSp>
                  <p:nvCxnSpPr>
                    <p:cNvPr id="329" name="直接连接符 328"/>
                    <p:cNvCxnSpPr/>
                    <p:nvPr/>
                  </p:nvCxnSpPr>
                  <p:spPr bwMode="auto">
                    <a:xfrm>
                      <a:off x="931315" y="1413350"/>
                      <a:ext cx="482484" cy="0"/>
                    </a:xfrm>
                    <a:prstGeom prst="line">
                      <a:avLst/>
                    </a:prstGeom>
                    <a:ln w="25400">
                      <a:solidFill>
                        <a:srgbClr val="EE0076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26" name="矩形 1"/>
                  <p:cNvSpPr>
                    <a:spLocks noChangeArrowheads="1"/>
                  </p:cNvSpPr>
                  <p:nvPr/>
                </p:nvSpPr>
                <p:spPr bwMode="auto">
                  <a:xfrm>
                    <a:off x="1597955" y="2247469"/>
                    <a:ext cx="813805" cy="55352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sz="2000" b="1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 </a:t>
                    </a:r>
                    <a:r>
                      <a:rPr lang="en-US" altLang="zh-CN" sz="20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+</a:t>
                    </a:r>
                    <a:r>
                      <a:rPr lang="zh-CN" altLang="en-US" sz="20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      </a:t>
                    </a:r>
                    <a:endParaRPr lang="en-US" altLang="zh-CN" sz="20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318" name="组合 3"/>
              <p:cNvGrpSpPr/>
              <p:nvPr/>
            </p:nvGrpSpPr>
            <p:grpSpPr bwMode="auto">
              <a:xfrm>
                <a:off x="7172155" y="2067432"/>
                <a:ext cx="557050" cy="723515"/>
                <a:chOff x="-388743" y="450177"/>
                <a:chExt cx="743208" cy="965532"/>
              </a:xfrm>
            </p:grpSpPr>
            <p:sp>
              <p:nvSpPr>
                <p:cNvPr id="31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360678" y="450177"/>
                  <a:ext cx="639781" cy="554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32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388743" y="861226"/>
                  <a:ext cx="743208" cy="554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10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21" name="直接连接符 320"/>
                <p:cNvCxnSpPr/>
                <p:nvPr/>
              </p:nvCxnSpPr>
              <p:spPr bwMode="auto">
                <a:xfrm>
                  <a:off x="-376290" y="931014"/>
                  <a:ext cx="482909" cy="0"/>
                </a:xfrm>
                <a:prstGeom prst="line">
                  <a:avLst/>
                </a:prstGeom>
                <a:ln w="25400">
                  <a:solidFill>
                    <a:srgbClr val="EE007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333" name="组合 332"/>
          <p:cNvGrpSpPr/>
          <p:nvPr/>
        </p:nvGrpSpPr>
        <p:grpSpPr>
          <a:xfrm>
            <a:off x="5846961" y="1880021"/>
            <a:ext cx="2088228" cy="792782"/>
            <a:chOff x="5837943" y="1372902"/>
            <a:chExt cx="2088228" cy="792782"/>
          </a:xfrm>
        </p:grpSpPr>
        <p:grpSp>
          <p:nvGrpSpPr>
            <p:cNvPr id="334" name="组合 333"/>
            <p:cNvGrpSpPr/>
            <p:nvPr/>
          </p:nvGrpSpPr>
          <p:grpSpPr bwMode="auto">
            <a:xfrm>
              <a:off x="5837943" y="1449436"/>
              <a:ext cx="1246099" cy="716248"/>
              <a:chOff x="1290534" y="1196751"/>
              <a:chExt cx="1662479" cy="954998"/>
            </a:xfrm>
          </p:grpSpPr>
          <p:grpSp>
            <p:nvGrpSpPr>
              <p:cNvPr id="340" name="组合 3"/>
              <p:cNvGrpSpPr/>
              <p:nvPr/>
            </p:nvGrpSpPr>
            <p:grpSpPr bwMode="auto">
              <a:xfrm>
                <a:off x="2165857" y="1196751"/>
                <a:ext cx="787156" cy="911369"/>
                <a:chOff x="901463" y="960903"/>
                <a:chExt cx="787179" cy="912167"/>
              </a:xfrm>
            </p:grpSpPr>
            <p:sp>
              <p:nvSpPr>
                <p:cNvPr id="34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5" y="960903"/>
                  <a:ext cx="639781" cy="554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34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01463" y="1339122"/>
                  <a:ext cx="787179" cy="5339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10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48" name="直接连接符 347"/>
                <p:cNvCxnSpPr/>
                <p:nvPr/>
              </p:nvCxnSpPr>
              <p:spPr bwMode="auto">
                <a:xfrm>
                  <a:off x="931569" y="1413737"/>
                  <a:ext cx="481320" cy="0"/>
                </a:xfrm>
                <a:prstGeom prst="line">
                  <a:avLst/>
                </a:prstGeom>
                <a:ln w="25400">
                  <a:solidFill>
                    <a:srgbClr val="EE007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41" name="矩形 1"/>
              <p:cNvSpPr>
                <a:spLocks noChangeArrowheads="1"/>
              </p:cNvSpPr>
              <p:nvPr/>
            </p:nvSpPr>
            <p:spPr bwMode="auto">
              <a:xfrm>
                <a:off x="1707241" y="1387581"/>
                <a:ext cx="1214651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</a:t>
                </a:r>
                <a:r>
                  <a:rPr lang="zh-CN" altLang="en-US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    </a:t>
                </a:r>
                <a:endPara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342" name="组合 3"/>
              <p:cNvGrpSpPr/>
              <p:nvPr/>
            </p:nvGrpSpPr>
            <p:grpSpPr bwMode="auto">
              <a:xfrm>
                <a:off x="1290534" y="1196752"/>
                <a:ext cx="770188" cy="954997"/>
                <a:chOff x="930927" y="960903"/>
                <a:chExt cx="770211" cy="955833"/>
              </a:xfrm>
            </p:grpSpPr>
            <p:sp>
              <p:nvSpPr>
                <p:cNvPr id="34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80343" y="960903"/>
                  <a:ext cx="639780" cy="554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34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57930" y="1362253"/>
                  <a:ext cx="743208" cy="554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5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45" name="直接连接符 344"/>
                <p:cNvCxnSpPr/>
                <p:nvPr/>
              </p:nvCxnSpPr>
              <p:spPr bwMode="auto">
                <a:xfrm>
                  <a:off x="930927" y="1413737"/>
                  <a:ext cx="482909" cy="0"/>
                </a:xfrm>
                <a:prstGeom prst="line">
                  <a:avLst/>
                </a:prstGeom>
                <a:ln w="25400">
                  <a:solidFill>
                    <a:srgbClr val="EE007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35" name="矩形 1"/>
            <p:cNvSpPr>
              <a:spLocks noChangeArrowheads="1"/>
            </p:cNvSpPr>
            <p:nvPr/>
          </p:nvSpPr>
          <p:spPr bwMode="auto">
            <a:xfrm>
              <a:off x="6976803" y="1568323"/>
              <a:ext cx="91043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+</a:t>
              </a:r>
              <a:r>
                <a:rPr lang="zh-CN" altLang="en-US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 </a:t>
              </a:r>
              <a:endParaRPr lang="en-US" altLang="zh-CN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336" name="组合 3"/>
            <p:cNvGrpSpPr/>
            <p:nvPr/>
          </p:nvGrpSpPr>
          <p:grpSpPr bwMode="auto">
            <a:xfrm>
              <a:off x="7306729" y="1372902"/>
              <a:ext cx="619442" cy="736071"/>
              <a:chOff x="-388040" y="459985"/>
              <a:chExt cx="826451" cy="982288"/>
            </a:xfrm>
          </p:grpSpPr>
          <p:sp>
            <p:nvSpPr>
              <p:cNvPr id="337" name="TextBox 8"/>
              <p:cNvSpPr txBox="1">
                <a:spLocks noChangeArrowheads="1"/>
              </p:cNvSpPr>
              <p:nvPr/>
            </p:nvSpPr>
            <p:spPr bwMode="auto">
              <a:xfrm>
                <a:off x="-325432" y="459985"/>
                <a:ext cx="639779" cy="554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2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338" name="TextBox 8"/>
              <p:cNvSpPr txBox="1">
                <a:spLocks noChangeArrowheads="1"/>
              </p:cNvSpPr>
              <p:nvPr/>
            </p:nvSpPr>
            <p:spPr bwMode="auto">
              <a:xfrm>
                <a:off x="-304797" y="887791"/>
                <a:ext cx="743208" cy="554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5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339" name="直接连接符 338"/>
              <p:cNvCxnSpPr/>
              <p:nvPr/>
            </p:nvCxnSpPr>
            <p:spPr bwMode="auto">
              <a:xfrm>
                <a:off x="-388040" y="960902"/>
                <a:ext cx="482909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9" name="组合 348"/>
          <p:cNvGrpSpPr/>
          <p:nvPr/>
        </p:nvGrpSpPr>
        <p:grpSpPr bwMode="auto">
          <a:xfrm>
            <a:off x="5364088" y="3579862"/>
            <a:ext cx="963657" cy="687046"/>
            <a:chOff x="4110380" y="1862202"/>
            <a:chExt cx="1284531" cy="915281"/>
          </a:xfrm>
        </p:grpSpPr>
        <p:sp>
          <p:nvSpPr>
            <p:cNvPr id="350" name="矩形 1"/>
            <p:cNvSpPr>
              <a:spLocks noChangeArrowheads="1"/>
            </p:cNvSpPr>
            <p:nvPr/>
          </p:nvSpPr>
          <p:spPr bwMode="auto">
            <a:xfrm>
              <a:off x="4110380" y="2053970"/>
              <a:ext cx="655760" cy="553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＝</a:t>
              </a:r>
              <a:endParaRPr lang="en-US" altLang="zh-CN" sz="20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351" name="组合 3"/>
            <p:cNvGrpSpPr/>
            <p:nvPr/>
          </p:nvGrpSpPr>
          <p:grpSpPr bwMode="auto">
            <a:xfrm>
              <a:off x="4755150" y="1862202"/>
              <a:ext cx="639761" cy="915281"/>
              <a:chOff x="920354" y="959962"/>
              <a:chExt cx="639780" cy="916082"/>
            </a:xfrm>
          </p:grpSpPr>
          <p:sp>
            <p:nvSpPr>
              <p:cNvPr id="352" name="TextBox 8"/>
              <p:cNvSpPr txBox="1">
                <a:spLocks noChangeArrowheads="1"/>
              </p:cNvSpPr>
              <p:nvPr/>
            </p:nvSpPr>
            <p:spPr bwMode="auto">
              <a:xfrm>
                <a:off x="920354" y="959962"/>
                <a:ext cx="639780" cy="554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11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353" name="TextBox 8"/>
              <p:cNvSpPr txBox="1">
                <a:spLocks noChangeArrowheads="1"/>
              </p:cNvSpPr>
              <p:nvPr/>
            </p:nvSpPr>
            <p:spPr bwMode="auto">
              <a:xfrm>
                <a:off x="931344" y="1322034"/>
                <a:ext cx="605995" cy="554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10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354" name="直接连接符 353"/>
              <p:cNvCxnSpPr/>
              <p:nvPr/>
            </p:nvCxnSpPr>
            <p:spPr bwMode="auto">
              <a:xfrm>
                <a:off x="931045" y="1413902"/>
                <a:ext cx="482484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5" name="组合 354"/>
          <p:cNvGrpSpPr/>
          <p:nvPr/>
        </p:nvGrpSpPr>
        <p:grpSpPr bwMode="auto">
          <a:xfrm>
            <a:off x="5365600" y="3075806"/>
            <a:ext cx="1710928" cy="713669"/>
            <a:chOff x="4110380" y="1858935"/>
            <a:chExt cx="2280624" cy="950749"/>
          </a:xfrm>
        </p:grpSpPr>
        <p:sp>
          <p:nvSpPr>
            <p:cNvPr id="356" name="矩形 1"/>
            <p:cNvSpPr>
              <a:spLocks noChangeArrowheads="1"/>
            </p:cNvSpPr>
            <p:nvPr/>
          </p:nvSpPr>
          <p:spPr bwMode="auto">
            <a:xfrm>
              <a:off x="4110380" y="2053970"/>
              <a:ext cx="655760" cy="553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＝</a:t>
              </a:r>
              <a:endParaRPr lang="en-US" altLang="zh-CN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357" name="组合 51"/>
            <p:cNvGrpSpPr/>
            <p:nvPr/>
          </p:nvGrpSpPr>
          <p:grpSpPr bwMode="auto">
            <a:xfrm>
              <a:off x="4765841" y="1858935"/>
              <a:ext cx="1625163" cy="950749"/>
              <a:chOff x="1286351" y="2056641"/>
              <a:chExt cx="1625163" cy="950749"/>
            </a:xfrm>
          </p:grpSpPr>
          <p:grpSp>
            <p:nvGrpSpPr>
              <p:cNvPr id="358" name="组合 3"/>
              <p:cNvGrpSpPr/>
              <p:nvPr/>
            </p:nvGrpSpPr>
            <p:grpSpPr bwMode="auto">
              <a:xfrm>
                <a:off x="1286351" y="2060848"/>
                <a:ext cx="712690" cy="946542"/>
                <a:chOff x="931045" y="960903"/>
                <a:chExt cx="712711" cy="947370"/>
              </a:xfrm>
            </p:grpSpPr>
            <p:sp>
              <p:nvSpPr>
                <p:cNvPr id="36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6" y="960903"/>
                  <a:ext cx="639780" cy="5540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4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36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95915" y="1354263"/>
                  <a:ext cx="605995" cy="5540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5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66" name="直接连接符 365"/>
                <p:cNvCxnSpPr/>
                <p:nvPr/>
              </p:nvCxnSpPr>
              <p:spPr bwMode="auto">
                <a:xfrm>
                  <a:off x="931045" y="1413902"/>
                  <a:ext cx="482484" cy="0"/>
                </a:xfrm>
                <a:prstGeom prst="line">
                  <a:avLst/>
                </a:prstGeom>
                <a:ln w="25400">
                  <a:solidFill>
                    <a:srgbClr val="EE007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9" name="组合 3"/>
              <p:cNvGrpSpPr/>
              <p:nvPr/>
            </p:nvGrpSpPr>
            <p:grpSpPr bwMode="auto">
              <a:xfrm>
                <a:off x="2195736" y="2056641"/>
                <a:ext cx="715778" cy="893841"/>
                <a:chOff x="904325" y="960903"/>
                <a:chExt cx="715799" cy="894623"/>
              </a:xfrm>
            </p:grpSpPr>
            <p:sp>
              <p:nvSpPr>
                <p:cNvPr id="36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80343" y="960903"/>
                  <a:ext cx="639781" cy="5540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36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04325" y="1322034"/>
                  <a:ext cx="594885" cy="5334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10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63" name="直接连接符 362"/>
                <p:cNvCxnSpPr/>
                <p:nvPr/>
              </p:nvCxnSpPr>
              <p:spPr bwMode="auto">
                <a:xfrm>
                  <a:off x="931315" y="1413350"/>
                  <a:ext cx="482484" cy="0"/>
                </a:xfrm>
                <a:prstGeom prst="line">
                  <a:avLst/>
                </a:prstGeom>
                <a:ln w="25400">
                  <a:solidFill>
                    <a:srgbClr val="EE007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60" name="矩形 1"/>
              <p:cNvSpPr>
                <a:spLocks noChangeArrowheads="1"/>
              </p:cNvSpPr>
              <p:nvPr/>
            </p:nvSpPr>
            <p:spPr bwMode="auto">
              <a:xfrm>
                <a:off x="1597955" y="2247469"/>
                <a:ext cx="813805" cy="5535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</a:t>
                </a:r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</a:t>
                </a:r>
                <a:r>
                  <a:rPr lang="zh-CN" altLang="en-US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    </a:t>
                </a:r>
                <a:endPara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293863" y="4106897"/>
            <a:ext cx="5374481" cy="697101"/>
            <a:chOff x="2044857" y="4034889"/>
            <a:chExt cx="5374481" cy="697101"/>
          </a:xfrm>
        </p:grpSpPr>
        <p:sp>
          <p:nvSpPr>
            <p:cNvPr id="422" name="object 10"/>
            <p:cNvSpPr txBox="1">
              <a:spLocks noChangeArrowheads="1"/>
            </p:cNvSpPr>
            <p:nvPr/>
          </p:nvSpPr>
          <p:spPr bwMode="auto">
            <a:xfrm>
              <a:off x="2044857" y="4227934"/>
              <a:ext cx="5374481" cy="323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127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3000"/>
                </a:lnSpc>
                <a:spcBef>
                  <a:spcPct val="0"/>
                </a:spcBef>
                <a:buNone/>
              </a:pPr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答：三年</a:t>
              </a:r>
              <a:r>
                <a:rPr lang="zh-CN" altLang="en-US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共完成了计划</a:t>
              </a:r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的    。</a:t>
              </a:r>
              <a:endPara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423" name="组合 19"/>
            <p:cNvGrpSpPr/>
            <p:nvPr/>
          </p:nvGrpSpPr>
          <p:grpSpPr bwMode="auto">
            <a:xfrm>
              <a:off x="5484840" y="4034889"/>
              <a:ext cx="527320" cy="697101"/>
              <a:chOff x="799099" y="-203783"/>
              <a:chExt cx="702627" cy="930057"/>
            </a:xfrm>
          </p:grpSpPr>
          <p:sp>
            <p:nvSpPr>
              <p:cNvPr id="424" name="TextBox 8"/>
              <p:cNvSpPr txBox="1">
                <a:spLocks noChangeArrowheads="1"/>
              </p:cNvSpPr>
              <p:nvPr/>
            </p:nvSpPr>
            <p:spPr bwMode="auto">
              <a:xfrm>
                <a:off x="799099" y="-203783"/>
                <a:ext cx="639693" cy="554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 dirty="0" smtClean="0"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11</a:t>
                </a:r>
                <a:endParaRPr lang="zh-CN" altLang="en-US" sz="20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425" name="TextBox 8"/>
              <p:cNvSpPr txBox="1">
                <a:spLocks noChangeArrowheads="1"/>
              </p:cNvSpPr>
              <p:nvPr/>
            </p:nvSpPr>
            <p:spPr bwMode="auto">
              <a:xfrm>
                <a:off x="799099" y="192456"/>
                <a:ext cx="702627" cy="5338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 dirty="0" smtClean="0"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10</a:t>
                </a:r>
                <a:endParaRPr lang="zh-CN" altLang="en-US" sz="20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426" name="直接连接符 88"/>
              <p:cNvCxnSpPr>
                <a:cxnSpLocks noChangeShapeType="1"/>
              </p:cNvCxnSpPr>
              <p:nvPr/>
            </p:nvCxnSpPr>
            <p:spPr bwMode="auto">
              <a:xfrm>
                <a:off x="820893" y="256577"/>
                <a:ext cx="482280" cy="0"/>
              </a:xfrm>
              <a:prstGeom prst="line">
                <a:avLst/>
              </a:prstGeom>
              <a:noFill/>
              <a:ln w="25400">
                <a:solidFill>
                  <a:srgbClr val="00B05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134" name="组合 1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5" name="图片 13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9" name="object 10"/>
          <p:cNvSpPr txBox="1">
            <a:spLocks noChangeArrowheads="1"/>
          </p:cNvSpPr>
          <p:nvPr/>
        </p:nvSpPr>
        <p:spPr bwMode="auto">
          <a:xfrm>
            <a:off x="348815" y="412204"/>
            <a:ext cx="8255633" cy="1439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127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某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市实施三年“退耕还林”工程，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第一年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完成了计划的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第二年完成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了计划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，第三年完成了计划的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。三年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共完成了计划的几分之几？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30" name="组合 19"/>
          <p:cNvGrpSpPr/>
          <p:nvPr/>
        </p:nvGrpSpPr>
        <p:grpSpPr bwMode="auto">
          <a:xfrm>
            <a:off x="818049" y="672904"/>
            <a:ext cx="534591" cy="766247"/>
            <a:chOff x="0" y="-45972"/>
            <a:chExt cx="712315" cy="1022311"/>
          </a:xfrm>
        </p:grpSpPr>
        <p:sp>
          <p:nvSpPr>
            <p:cNvPr id="131" name="TextBox 8"/>
            <p:cNvSpPr txBox="1">
              <a:spLocks noChangeArrowheads="1"/>
            </p:cNvSpPr>
            <p:nvPr/>
          </p:nvSpPr>
          <p:spPr bwMode="auto">
            <a:xfrm>
              <a:off x="72622" y="-45972"/>
              <a:ext cx="639693" cy="615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32" name="TextBox 8"/>
            <p:cNvSpPr txBox="1">
              <a:spLocks noChangeArrowheads="1"/>
            </p:cNvSpPr>
            <p:nvPr/>
          </p:nvSpPr>
          <p:spPr bwMode="auto">
            <a:xfrm>
              <a:off x="74232" y="360395"/>
              <a:ext cx="531680" cy="615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cxnSp>
          <p:nvCxnSpPr>
            <p:cNvPr id="133" name="直接连接符 88"/>
            <p:cNvCxnSpPr>
              <a:cxnSpLocks noChangeShapeType="1"/>
            </p:cNvCxnSpPr>
            <p:nvPr/>
          </p:nvCxnSpPr>
          <p:spPr bwMode="auto">
            <a:xfrm>
              <a:off x="0" y="451137"/>
              <a:ext cx="48228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37" name="组合 90"/>
          <p:cNvGrpSpPr/>
          <p:nvPr/>
        </p:nvGrpSpPr>
        <p:grpSpPr bwMode="auto">
          <a:xfrm>
            <a:off x="1119926" y="1131590"/>
            <a:ext cx="551063" cy="795864"/>
            <a:chOff x="0" y="-84684"/>
            <a:chExt cx="734263" cy="1059919"/>
          </a:xfrm>
        </p:grpSpPr>
        <p:sp>
          <p:nvSpPr>
            <p:cNvPr id="138" name="TextBox 8"/>
            <p:cNvSpPr txBox="1">
              <a:spLocks noChangeArrowheads="1"/>
            </p:cNvSpPr>
            <p:nvPr/>
          </p:nvSpPr>
          <p:spPr bwMode="auto">
            <a:xfrm>
              <a:off x="94571" y="-84684"/>
              <a:ext cx="639692" cy="614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39" name="TextBox 8"/>
            <p:cNvSpPr txBox="1">
              <a:spLocks noChangeArrowheads="1"/>
            </p:cNvSpPr>
            <p:nvPr/>
          </p:nvSpPr>
          <p:spPr bwMode="auto">
            <a:xfrm>
              <a:off x="74232" y="360397"/>
              <a:ext cx="531680" cy="614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cxnSp>
          <p:nvCxnSpPr>
            <p:cNvPr id="140" name="直接连接符 93"/>
            <p:cNvCxnSpPr>
              <a:cxnSpLocks noChangeShapeType="1"/>
            </p:cNvCxnSpPr>
            <p:nvPr/>
          </p:nvCxnSpPr>
          <p:spPr bwMode="auto">
            <a:xfrm>
              <a:off x="0" y="451913"/>
              <a:ext cx="48228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41" name="组合 94"/>
          <p:cNvGrpSpPr/>
          <p:nvPr/>
        </p:nvGrpSpPr>
        <p:grpSpPr bwMode="auto">
          <a:xfrm>
            <a:off x="5076056" y="627534"/>
            <a:ext cx="582216" cy="792088"/>
            <a:chOff x="0" y="-79858"/>
            <a:chExt cx="776172" cy="1055373"/>
          </a:xfrm>
        </p:grpSpPr>
        <p:sp>
          <p:nvSpPr>
            <p:cNvPr id="142" name="TextBox 8"/>
            <p:cNvSpPr txBox="1">
              <a:spLocks noChangeArrowheads="1"/>
            </p:cNvSpPr>
            <p:nvPr/>
          </p:nvSpPr>
          <p:spPr bwMode="auto">
            <a:xfrm>
              <a:off x="136480" y="-79858"/>
              <a:ext cx="639692" cy="615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43" name="TextBox 8"/>
            <p:cNvSpPr txBox="1">
              <a:spLocks noChangeArrowheads="1"/>
            </p:cNvSpPr>
            <p:nvPr/>
          </p:nvSpPr>
          <p:spPr bwMode="auto">
            <a:xfrm>
              <a:off x="0" y="360395"/>
              <a:ext cx="669769" cy="615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10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cxnSp>
          <p:nvCxnSpPr>
            <p:cNvPr id="144" name="直接连接符 97"/>
            <p:cNvCxnSpPr>
              <a:cxnSpLocks noChangeShapeType="1"/>
            </p:cNvCxnSpPr>
            <p:nvPr/>
          </p:nvCxnSpPr>
          <p:spPr bwMode="auto">
            <a:xfrm>
              <a:off x="63491" y="452120"/>
              <a:ext cx="48252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45" name="椭圆 144"/>
          <p:cNvSpPr/>
          <p:nvPr/>
        </p:nvSpPr>
        <p:spPr>
          <a:xfrm>
            <a:off x="814925" y="627856"/>
            <a:ext cx="444707" cy="7917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6" name="椭圆 145"/>
          <p:cNvSpPr/>
          <p:nvPr/>
        </p:nvSpPr>
        <p:spPr>
          <a:xfrm>
            <a:off x="5135405" y="647385"/>
            <a:ext cx="444707" cy="7917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1174965" y="1131912"/>
            <a:ext cx="444707" cy="7917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" grpId="0"/>
      <p:bldP spid="310" grpId="0"/>
      <p:bldP spid="145" grpId="0" animBg="1"/>
      <p:bldP spid="146" grpId="0" animBg="1"/>
      <p:bldP spid="1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矩形 262"/>
          <p:cNvSpPr/>
          <p:nvPr/>
        </p:nvSpPr>
        <p:spPr>
          <a:xfrm>
            <a:off x="1549391" y="112852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一次通分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58550" y="1537505"/>
            <a:ext cx="2051217" cy="757962"/>
            <a:chOff x="1458550" y="1537505"/>
            <a:chExt cx="2051217" cy="757962"/>
          </a:xfrm>
        </p:grpSpPr>
        <p:grpSp>
          <p:nvGrpSpPr>
            <p:cNvPr id="264" name="组合 263"/>
            <p:cNvGrpSpPr/>
            <p:nvPr/>
          </p:nvGrpSpPr>
          <p:grpSpPr bwMode="auto">
            <a:xfrm>
              <a:off x="1458550" y="1579219"/>
              <a:ext cx="1324139" cy="716248"/>
              <a:chOff x="1290534" y="1196751"/>
              <a:chExt cx="1766596" cy="954998"/>
            </a:xfrm>
          </p:grpSpPr>
          <p:grpSp>
            <p:nvGrpSpPr>
              <p:cNvPr id="265" name="组合 3"/>
              <p:cNvGrpSpPr/>
              <p:nvPr/>
            </p:nvGrpSpPr>
            <p:grpSpPr bwMode="auto">
              <a:xfrm>
                <a:off x="2195962" y="1196751"/>
                <a:ext cx="861168" cy="894296"/>
                <a:chOff x="931569" y="960903"/>
                <a:chExt cx="861193" cy="895079"/>
              </a:xfrm>
            </p:grpSpPr>
            <p:sp>
              <p:nvSpPr>
                <p:cNvPr id="27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5" y="960903"/>
                  <a:ext cx="639781" cy="554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7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5583" y="1322034"/>
                  <a:ext cx="787179" cy="5339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10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273" name="直接连接符 272"/>
                <p:cNvCxnSpPr/>
                <p:nvPr/>
              </p:nvCxnSpPr>
              <p:spPr bwMode="auto">
                <a:xfrm>
                  <a:off x="931569" y="1413737"/>
                  <a:ext cx="481320" cy="0"/>
                </a:xfrm>
                <a:prstGeom prst="line">
                  <a:avLst/>
                </a:prstGeom>
                <a:ln w="25400">
                  <a:solidFill>
                    <a:srgbClr val="EE007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66" name="矩形 1"/>
              <p:cNvSpPr>
                <a:spLocks noChangeArrowheads="1"/>
              </p:cNvSpPr>
              <p:nvPr/>
            </p:nvSpPr>
            <p:spPr bwMode="auto">
              <a:xfrm>
                <a:off x="1707241" y="1387581"/>
                <a:ext cx="1214651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</a:t>
                </a:r>
                <a:r>
                  <a:rPr lang="zh-CN" altLang="en-US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    </a:t>
                </a:r>
                <a:endPara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267" name="组合 3"/>
              <p:cNvGrpSpPr/>
              <p:nvPr/>
            </p:nvGrpSpPr>
            <p:grpSpPr bwMode="auto">
              <a:xfrm>
                <a:off x="1290534" y="1196752"/>
                <a:ext cx="770188" cy="954997"/>
                <a:chOff x="930927" y="960903"/>
                <a:chExt cx="770211" cy="955833"/>
              </a:xfrm>
            </p:grpSpPr>
            <p:sp>
              <p:nvSpPr>
                <p:cNvPr id="26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80343" y="960903"/>
                  <a:ext cx="639780" cy="554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6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57930" y="1362253"/>
                  <a:ext cx="743208" cy="554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5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270" name="直接连接符 269"/>
                <p:cNvCxnSpPr/>
                <p:nvPr/>
              </p:nvCxnSpPr>
              <p:spPr bwMode="auto">
                <a:xfrm>
                  <a:off x="930927" y="1413737"/>
                  <a:ext cx="482909" cy="0"/>
                </a:xfrm>
                <a:prstGeom prst="line">
                  <a:avLst/>
                </a:prstGeom>
                <a:ln w="25400">
                  <a:solidFill>
                    <a:srgbClr val="EE007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88" name="矩形 1"/>
            <p:cNvSpPr>
              <a:spLocks noChangeArrowheads="1"/>
            </p:cNvSpPr>
            <p:nvPr/>
          </p:nvSpPr>
          <p:spPr bwMode="auto">
            <a:xfrm>
              <a:off x="2599334" y="1672220"/>
              <a:ext cx="91043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+</a:t>
              </a:r>
              <a:r>
                <a:rPr lang="zh-CN" altLang="en-US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 </a:t>
              </a:r>
              <a:endParaRPr lang="en-US" altLang="zh-CN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289" name="组合 3"/>
            <p:cNvGrpSpPr/>
            <p:nvPr/>
          </p:nvGrpSpPr>
          <p:grpSpPr bwMode="auto">
            <a:xfrm>
              <a:off x="2884070" y="1537505"/>
              <a:ext cx="619442" cy="736071"/>
              <a:chOff x="-388040" y="459985"/>
              <a:chExt cx="826451" cy="982288"/>
            </a:xfrm>
          </p:grpSpPr>
          <p:sp>
            <p:nvSpPr>
              <p:cNvPr id="290" name="TextBox 8"/>
              <p:cNvSpPr txBox="1">
                <a:spLocks noChangeArrowheads="1"/>
              </p:cNvSpPr>
              <p:nvPr/>
            </p:nvSpPr>
            <p:spPr bwMode="auto">
              <a:xfrm>
                <a:off x="-325432" y="459985"/>
                <a:ext cx="639779" cy="554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2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91" name="TextBox 8"/>
              <p:cNvSpPr txBox="1">
                <a:spLocks noChangeArrowheads="1"/>
              </p:cNvSpPr>
              <p:nvPr/>
            </p:nvSpPr>
            <p:spPr bwMode="auto">
              <a:xfrm>
                <a:off x="-304797" y="887791"/>
                <a:ext cx="743208" cy="554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5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292" name="直接连接符 291"/>
              <p:cNvCxnSpPr/>
              <p:nvPr/>
            </p:nvCxnSpPr>
            <p:spPr bwMode="auto">
              <a:xfrm>
                <a:off x="-388040" y="960902"/>
                <a:ext cx="482909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组合 6"/>
          <p:cNvGrpSpPr/>
          <p:nvPr/>
        </p:nvGrpSpPr>
        <p:grpSpPr>
          <a:xfrm>
            <a:off x="963250" y="2197192"/>
            <a:ext cx="2455736" cy="723538"/>
            <a:chOff x="963250" y="2197192"/>
            <a:chExt cx="2455736" cy="723538"/>
          </a:xfrm>
        </p:grpSpPr>
        <p:grpSp>
          <p:nvGrpSpPr>
            <p:cNvPr id="274" name="组合 273"/>
            <p:cNvGrpSpPr/>
            <p:nvPr/>
          </p:nvGrpSpPr>
          <p:grpSpPr bwMode="auto">
            <a:xfrm>
              <a:off x="963250" y="2224537"/>
              <a:ext cx="1710928" cy="689498"/>
              <a:chOff x="4110380" y="1858935"/>
              <a:chExt cx="2280624" cy="918548"/>
            </a:xfrm>
          </p:grpSpPr>
          <p:sp>
            <p:nvSpPr>
              <p:cNvPr id="275" name="矩形 1"/>
              <p:cNvSpPr>
                <a:spLocks noChangeArrowheads="1"/>
              </p:cNvSpPr>
              <p:nvPr/>
            </p:nvSpPr>
            <p:spPr bwMode="auto">
              <a:xfrm>
                <a:off x="4110380" y="2053970"/>
                <a:ext cx="655760" cy="5535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＝</a:t>
                </a:r>
                <a:endPara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276" name="组合 51"/>
              <p:cNvGrpSpPr/>
              <p:nvPr/>
            </p:nvGrpSpPr>
            <p:grpSpPr bwMode="auto">
              <a:xfrm>
                <a:off x="4765841" y="1858935"/>
                <a:ext cx="1625163" cy="918548"/>
                <a:chOff x="1286351" y="2056641"/>
                <a:chExt cx="1625163" cy="918548"/>
              </a:xfrm>
            </p:grpSpPr>
            <p:grpSp>
              <p:nvGrpSpPr>
                <p:cNvPr id="277" name="组合 3"/>
                <p:cNvGrpSpPr/>
                <p:nvPr/>
              </p:nvGrpSpPr>
              <p:grpSpPr bwMode="auto">
                <a:xfrm>
                  <a:off x="1286351" y="2060848"/>
                  <a:ext cx="712690" cy="914341"/>
                  <a:chOff x="931045" y="960903"/>
                  <a:chExt cx="712711" cy="915141"/>
                </a:xfrm>
              </p:grpSpPr>
              <p:sp>
                <p:nvSpPr>
                  <p:cNvPr id="283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976" y="960903"/>
                    <a:ext cx="639780" cy="5540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4</a:t>
                    </a:r>
                    <a:endParaRPr lang="zh-CN" altLang="en-US" sz="20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284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31344" y="1322034"/>
                    <a:ext cx="605995" cy="5540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10</a:t>
                    </a:r>
                    <a:endParaRPr lang="zh-CN" altLang="en-US" sz="20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285" name="直接连接符 284"/>
                  <p:cNvCxnSpPr/>
                  <p:nvPr/>
                </p:nvCxnSpPr>
                <p:spPr bwMode="auto">
                  <a:xfrm>
                    <a:off x="931045" y="1413902"/>
                    <a:ext cx="482484" cy="0"/>
                  </a:xfrm>
                  <a:prstGeom prst="line">
                    <a:avLst/>
                  </a:prstGeom>
                  <a:ln w="25400">
                    <a:solidFill>
                      <a:srgbClr val="EE0076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78" name="组合 3"/>
                <p:cNvGrpSpPr/>
                <p:nvPr/>
              </p:nvGrpSpPr>
              <p:grpSpPr bwMode="auto">
                <a:xfrm>
                  <a:off x="2195736" y="2056641"/>
                  <a:ext cx="715778" cy="893841"/>
                  <a:chOff x="904325" y="960903"/>
                  <a:chExt cx="715799" cy="894623"/>
                </a:xfrm>
              </p:grpSpPr>
              <p:sp>
                <p:nvSpPr>
                  <p:cNvPr id="280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80343" y="960903"/>
                    <a:ext cx="639781" cy="5540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3</a:t>
                    </a:r>
                    <a:endParaRPr lang="zh-CN" altLang="en-US" sz="20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281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04325" y="1322034"/>
                    <a:ext cx="594885" cy="5334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10</a:t>
                    </a:r>
                    <a:endParaRPr lang="zh-CN" altLang="en-US" sz="20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282" name="直接连接符 281"/>
                  <p:cNvCxnSpPr/>
                  <p:nvPr/>
                </p:nvCxnSpPr>
                <p:spPr bwMode="auto">
                  <a:xfrm>
                    <a:off x="931315" y="1413350"/>
                    <a:ext cx="482484" cy="0"/>
                  </a:xfrm>
                  <a:prstGeom prst="line">
                    <a:avLst/>
                  </a:prstGeom>
                  <a:ln w="25400">
                    <a:solidFill>
                      <a:srgbClr val="EE0076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79" name="矩形 1"/>
                <p:cNvSpPr>
                  <a:spLocks noChangeArrowheads="1"/>
                </p:cNvSpPr>
                <p:nvPr/>
              </p:nvSpPr>
              <p:spPr bwMode="auto">
                <a:xfrm>
                  <a:off x="1597955" y="2247469"/>
                  <a:ext cx="813805" cy="5535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20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</a:t>
                  </a:r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+</a:t>
                  </a:r>
                  <a:r>
                    <a:rPr lang="zh-CN" altLang="en-US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     </a:t>
                  </a:r>
                  <a:endPara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296" name="矩形 1"/>
            <p:cNvSpPr>
              <a:spLocks noChangeArrowheads="1"/>
            </p:cNvSpPr>
            <p:nvPr/>
          </p:nvSpPr>
          <p:spPr bwMode="auto">
            <a:xfrm>
              <a:off x="2508553" y="2339279"/>
              <a:ext cx="91043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+</a:t>
              </a:r>
              <a:r>
                <a:rPr lang="zh-CN" altLang="en-US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 </a:t>
              </a:r>
              <a:endParaRPr lang="en-US" altLang="zh-CN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297" name="组合 3"/>
            <p:cNvGrpSpPr/>
            <p:nvPr/>
          </p:nvGrpSpPr>
          <p:grpSpPr bwMode="auto">
            <a:xfrm>
              <a:off x="2792762" y="2197192"/>
              <a:ext cx="557050" cy="723538"/>
              <a:chOff x="-388743" y="450147"/>
              <a:chExt cx="743208" cy="965562"/>
            </a:xfrm>
          </p:grpSpPr>
          <p:sp>
            <p:nvSpPr>
              <p:cNvPr id="298" name="TextBox 8"/>
              <p:cNvSpPr txBox="1">
                <a:spLocks noChangeArrowheads="1"/>
              </p:cNvSpPr>
              <p:nvPr/>
            </p:nvSpPr>
            <p:spPr bwMode="auto">
              <a:xfrm>
                <a:off x="-328263" y="450147"/>
                <a:ext cx="639781" cy="554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4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99" name="TextBox 8"/>
              <p:cNvSpPr txBox="1">
                <a:spLocks noChangeArrowheads="1"/>
              </p:cNvSpPr>
              <p:nvPr/>
            </p:nvSpPr>
            <p:spPr bwMode="auto">
              <a:xfrm>
                <a:off x="-388743" y="861226"/>
                <a:ext cx="743208" cy="554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10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300" name="直接连接符 299"/>
              <p:cNvCxnSpPr/>
              <p:nvPr/>
            </p:nvCxnSpPr>
            <p:spPr bwMode="auto">
              <a:xfrm>
                <a:off x="-376290" y="931014"/>
                <a:ext cx="482909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1" name="组合 300"/>
          <p:cNvGrpSpPr/>
          <p:nvPr/>
        </p:nvGrpSpPr>
        <p:grpSpPr bwMode="auto">
          <a:xfrm>
            <a:off x="963249" y="3002127"/>
            <a:ext cx="963657" cy="687046"/>
            <a:chOff x="4110380" y="1862202"/>
            <a:chExt cx="1284531" cy="915281"/>
          </a:xfrm>
        </p:grpSpPr>
        <p:sp>
          <p:nvSpPr>
            <p:cNvPr id="302" name="矩形 1"/>
            <p:cNvSpPr>
              <a:spLocks noChangeArrowheads="1"/>
            </p:cNvSpPr>
            <p:nvPr/>
          </p:nvSpPr>
          <p:spPr bwMode="auto">
            <a:xfrm>
              <a:off x="4110380" y="2053970"/>
              <a:ext cx="655760" cy="553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＝</a:t>
              </a:r>
              <a:endParaRPr lang="en-US" altLang="zh-CN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304" name="组合 3"/>
            <p:cNvGrpSpPr/>
            <p:nvPr/>
          </p:nvGrpSpPr>
          <p:grpSpPr bwMode="auto">
            <a:xfrm>
              <a:off x="4755150" y="1862202"/>
              <a:ext cx="639761" cy="915281"/>
              <a:chOff x="920354" y="959962"/>
              <a:chExt cx="639780" cy="916082"/>
            </a:xfrm>
          </p:grpSpPr>
          <p:sp>
            <p:nvSpPr>
              <p:cNvPr id="310" name="TextBox 8"/>
              <p:cNvSpPr txBox="1">
                <a:spLocks noChangeArrowheads="1"/>
              </p:cNvSpPr>
              <p:nvPr/>
            </p:nvSpPr>
            <p:spPr bwMode="auto">
              <a:xfrm>
                <a:off x="920354" y="959962"/>
                <a:ext cx="639780" cy="554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11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311" name="TextBox 8"/>
              <p:cNvSpPr txBox="1">
                <a:spLocks noChangeArrowheads="1"/>
              </p:cNvSpPr>
              <p:nvPr/>
            </p:nvSpPr>
            <p:spPr bwMode="auto">
              <a:xfrm>
                <a:off x="931344" y="1322034"/>
                <a:ext cx="605995" cy="554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10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312" name="直接连接符 311"/>
              <p:cNvCxnSpPr/>
              <p:nvPr/>
            </p:nvCxnSpPr>
            <p:spPr bwMode="auto">
              <a:xfrm>
                <a:off x="931045" y="1413902"/>
                <a:ext cx="482484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/>
          <p:cNvGrpSpPr/>
          <p:nvPr/>
        </p:nvGrpSpPr>
        <p:grpSpPr>
          <a:xfrm>
            <a:off x="932771" y="1128527"/>
            <a:ext cx="485413" cy="462298"/>
            <a:chOff x="573649" y="2429621"/>
            <a:chExt cx="633414" cy="603251"/>
          </a:xfrm>
        </p:grpSpPr>
        <p:sp>
          <p:nvSpPr>
            <p:cNvPr id="313" name="MH_Other_1"/>
            <p:cNvSpPr/>
            <p:nvPr>
              <p:custDataLst>
                <p:tags r:id="rId1"/>
              </p:custDataLst>
            </p:nvPr>
          </p:nvSpPr>
          <p:spPr>
            <a:xfrm rot="20249070">
              <a:off x="573649" y="2432797"/>
              <a:ext cx="374651" cy="584200"/>
            </a:xfrm>
            <a:custGeom>
              <a:avLst/>
              <a:gdLst>
                <a:gd name="connsiteX0" fmla="*/ 339776 w 496896"/>
                <a:gd name="connsiteY0" fmla="*/ 16218 h 773729"/>
                <a:gd name="connsiteX1" fmla="*/ 482881 w 496896"/>
                <a:gd name="connsiteY1" fmla="*/ 146392 h 773729"/>
                <a:gd name="connsiteX2" fmla="*/ 496896 w 496896"/>
                <a:gd name="connsiteY2" fmla="*/ 175916 h 773729"/>
                <a:gd name="connsiteX3" fmla="*/ 441859 w 496896"/>
                <a:gd name="connsiteY3" fmla="*/ 216867 h 773729"/>
                <a:gd name="connsiteX4" fmla="*/ 234509 w 496896"/>
                <a:gd name="connsiteY4" fmla="*/ 761884 h 773729"/>
                <a:gd name="connsiteX5" fmla="*/ 234416 w 496896"/>
                <a:gd name="connsiteY5" fmla="*/ 773729 h 773729"/>
                <a:gd name="connsiteX6" fmla="*/ 212938 w 496896"/>
                <a:gd name="connsiteY6" fmla="*/ 751933 h 773729"/>
                <a:gd name="connsiteX7" fmla="*/ 111 w 496896"/>
                <a:gd name="connsiteY7" fmla="*/ 278412 h 773729"/>
                <a:gd name="connsiteX8" fmla="*/ 10626 w 496896"/>
                <a:gd name="connsiteY8" fmla="*/ 206487 h 773729"/>
                <a:gd name="connsiteX9" fmla="*/ 39154 w 496896"/>
                <a:gd name="connsiteY9" fmla="*/ 146392 h 773729"/>
                <a:gd name="connsiteX10" fmla="*/ 235109 w 496896"/>
                <a:gd name="connsiteY10" fmla="*/ 475 h 773729"/>
                <a:gd name="connsiteX11" fmla="*/ 261017 w 496896"/>
                <a:gd name="connsiteY11" fmla="*/ 0 h 773729"/>
                <a:gd name="connsiteX12" fmla="*/ 286926 w 496896"/>
                <a:gd name="connsiteY12" fmla="*/ 475 h 773729"/>
                <a:gd name="connsiteX13" fmla="*/ 339776 w 496896"/>
                <a:gd name="connsiteY13" fmla="*/ 16218 h 773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6896" h="773729">
                  <a:moveTo>
                    <a:pt x="339776" y="16218"/>
                  </a:moveTo>
                  <a:cubicBezTo>
                    <a:pt x="392132" y="38547"/>
                    <a:pt x="442215" y="80961"/>
                    <a:pt x="482881" y="146392"/>
                  </a:cubicBezTo>
                  <a:lnTo>
                    <a:pt x="496896" y="175916"/>
                  </a:lnTo>
                  <a:lnTo>
                    <a:pt x="441859" y="216867"/>
                  </a:lnTo>
                  <a:cubicBezTo>
                    <a:pt x="338038" y="315808"/>
                    <a:pt x="253936" y="491203"/>
                    <a:pt x="234509" y="761884"/>
                  </a:cubicBezTo>
                  <a:lnTo>
                    <a:pt x="234416" y="773729"/>
                  </a:lnTo>
                  <a:lnTo>
                    <a:pt x="212938" y="751933"/>
                  </a:lnTo>
                  <a:cubicBezTo>
                    <a:pt x="54669" y="569387"/>
                    <a:pt x="-2892" y="406057"/>
                    <a:pt x="111" y="278412"/>
                  </a:cubicBezTo>
                  <a:lnTo>
                    <a:pt x="10626" y="206487"/>
                  </a:lnTo>
                  <a:lnTo>
                    <a:pt x="39154" y="146392"/>
                  </a:lnTo>
                  <a:cubicBezTo>
                    <a:pt x="93374" y="59151"/>
                    <a:pt x="164338" y="12828"/>
                    <a:pt x="235109" y="475"/>
                  </a:cubicBezTo>
                  <a:lnTo>
                    <a:pt x="261017" y="0"/>
                  </a:lnTo>
                  <a:lnTo>
                    <a:pt x="286926" y="475"/>
                  </a:lnTo>
                  <a:cubicBezTo>
                    <a:pt x="304619" y="3563"/>
                    <a:pt x="322324" y="8774"/>
                    <a:pt x="339776" y="16218"/>
                  </a:cubicBezTo>
                  <a:close/>
                </a:path>
              </a:pathLst>
            </a:custGeom>
            <a:solidFill>
              <a:srgbClr val="EAC2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14" name="MH_Other_2"/>
            <p:cNvSpPr/>
            <p:nvPr>
              <p:custDataLst>
                <p:tags r:id="rId2"/>
              </p:custDataLst>
            </p:nvPr>
          </p:nvSpPr>
          <p:spPr>
            <a:xfrm rot="1350930" flipH="1">
              <a:off x="813363" y="2429621"/>
              <a:ext cx="393700" cy="603251"/>
            </a:xfrm>
            <a:custGeom>
              <a:avLst/>
              <a:gdLst>
                <a:gd name="connsiteX0" fmla="*/ 261017 w 522034"/>
                <a:gd name="connsiteY0" fmla="*/ 0 h 800723"/>
                <a:gd name="connsiteX1" fmla="*/ 286926 w 522034"/>
                <a:gd name="connsiteY1" fmla="*/ 475 h 800723"/>
                <a:gd name="connsiteX2" fmla="*/ 482881 w 522034"/>
                <a:gd name="connsiteY2" fmla="*/ 146392 h 800723"/>
                <a:gd name="connsiteX3" fmla="*/ 511408 w 522034"/>
                <a:gd name="connsiteY3" fmla="*/ 206487 h 800723"/>
                <a:gd name="connsiteX4" fmla="*/ 521923 w 522034"/>
                <a:gd name="connsiteY4" fmla="*/ 278412 h 800723"/>
                <a:gd name="connsiteX5" fmla="*/ 309096 w 522034"/>
                <a:gd name="connsiteY5" fmla="*/ 751933 h 800723"/>
                <a:gd name="connsiteX6" fmla="*/ 261017 w 522034"/>
                <a:gd name="connsiteY6" fmla="*/ 800723 h 800723"/>
                <a:gd name="connsiteX7" fmla="*/ 212938 w 522034"/>
                <a:gd name="connsiteY7" fmla="*/ 751933 h 800723"/>
                <a:gd name="connsiteX8" fmla="*/ 111 w 522034"/>
                <a:gd name="connsiteY8" fmla="*/ 278412 h 800723"/>
                <a:gd name="connsiteX9" fmla="*/ 10626 w 522034"/>
                <a:gd name="connsiteY9" fmla="*/ 206487 h 800723"/>
                <a:gd name="connsiteX10" fmla="*/ 39154 w 522034"/>
                <a:gd name="connsiteY10" fmla="*/ 146392 h 800723"/>
                <a:gd name="connsiteX11" fmla="*/ 235109 w 522034"/>
                <a:gd name="connsiteY11" fmla="*/ 475 h 800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2034" h="800723">
                  <a:moveTo>
                    <a:pt x="261017" y="0"/>
                  </a:moveTo>
                  <a:lnTo>
                    <a:pt x="286926" y="475"/>
                  </a:lnTo>
                  <a:cubicBezTo>
                    <a:pt x="357697" y="12828"/>
                    <a:pt x="428660" y="59151"/>
                    <a:pt x="482881" y="146392"/>
                  </a:cubicBezTo>
                  <a:lnTo>
                    <a:pt x="511408" y="206487"/>
                  </a:lnTo>
                  <a:lnTo>
                    <a:pt x="521923" y="278412"/>
                  </a:lnTo>
                  <a:cubicBezTo>
                    <a:pt x="524926" y="406057"/>
                    <a:pt x="467366" y="569387"/>
                    <a:pt x="309096" y="751933"/>
                  </a:cubicBezTo>
                  <a:lnTo>
                    <a:pt x="261017" y="800723"/>
                  </a:lnTo>
                  <a:lnTo>
                    <a:pt x="212938" y="751933"/>
                  </a:lnTo>
                  <a:cubicBezTo>
                    <a:pt x="54669" y="569387"/>
                    <a:pt x="-2892" y="406057"/>
                    <a:pt x="111" y="278412"/>
                  </a:cubicBezTo>
                  <a:lnTo>
                    <a:pt x="10626" y="206487"/>
                  </a:lnTo>
                  <a:lnTo>
                    <a:pt x="39154" y="146392"/>
                  </a:lnTo>
                  <a:cubicBezTo>
                    <a:pt x="93374" y="59151"/>
                    <a:pt x="164338" y="12828"/>
                    <a:pt x="235109" y="475"/>
                  </a:cubicBezTo>
                  <a:close/>
                </a:path>
              </a:pathLst>
            </a:custGeom>
            <a:solidFill>
              <a:srgbClr val="E05A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80000" anchor="ctr"/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315" name="矩形 314"/>
          <p:cNvSpPr/>
          <p:nvPr/>
        </p:nvSpPr>
        <p:spPr>
          <a:xfrm>
            <a:off x="5614941" y="1128527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应用加法交换律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16" name="组合 315"/>
          <p:cNvGrpSpPr/>
          <p:nvPr/>
        </p:nvGrpSpPr>
        <p:grpSpPr>
          <a:xfrm>
            <a:off x="4998321" y="1128528"/>
            <a:ext cx="485413" cy="462298"/>
            <a:chOff x="573649" y="2429621"/>
            <a:chExt cx="633414" cy="603251"/>
          </a:xfrm>
        </p:grpSpPr>
        <p:sp>
          <p:nvSpPr>
            <p:cNvPr id="317" name="MH_Other_1"/>
            <p:cNvSpPr/>
            <p:nvPr>
              <p:custDataLst>
                <p:tags r:id="rId3"/>
              </p:custDataLst>
            </p:nvPr>
          </p:nvSpPr>
          <p:spPr>
            <a:xfrm rot="20249070">
              <a:off x="573649" y="2432797"/>
              <a:ext cx="374651" cy="584200"/>
            </a:xfrm>
            <a:custGeom>
              <a:avLst/>
              <a:gdLst>
                <a:gd name="connsiteX0" fmla="*/ 339776 w 496896"/>
                <a:gd name="connsiteY0" fmla="*/ 16218 h 773729"/>
                <a:gd name="connsiteX1" fmla="*/ 482881 w 496896"/>
                <a:gd name="connsiteY1" fmla="*/ 146392 h 773729"/>
                <a:gd name="connsiteX2" fmla="*/ 496896 w 496896"/>
                <a:gd name="connsiteY2" fmla="*/ 175916 h 773729"/>
                <a:gd name="connsiteX3" fmla="*/ 441859 w 496896"/>
                <a:gd name="connsiteY3" fmla="*/ 216867 h 773729"/>
                <a:gd name="connsiteX4" fmla="*/ 234509 w 496896"/>
                <a:gd name="connsiteY4" fmla="*/ 761884 h 773729"/>
                <a:gd name="connsiteX5" fmla="*/ 234416 w 496896"/>
                <a:gd name="connsiteY5" fmla="*/ 773729 h 773729"/>
                <a:gd name="connsiteX6" fmla="*/ 212938 w 496896"/>
                <a:gd name="connsiteY6" fmla="*/ 751933 h 773729"/>
                <a:gd name="connsiteX7" fmla="*/ 111 w 496896"/>
                <a:gd name="connsiteY7" fmla="*/ 278412 h 773729"/>
                <a:gd name="connsiteX8" fmla="*/ 10626 w 496896"/>
                <a:gd name="connsiteY8" fmla="*/ 206487 h 773729"/>
                <a:gd name="connsiteX9" fmla="*/ 39154 w 496896"/>
                <a:gd name="connsiteY9" fmla="*/ 146392 h 773729"/>
                <a:gd name="connsiteX10" fmla="*/ 235109 w 496896"/>
                <a:gd name="connsiteY10" fmla="*/ 475 h 773729"/>
                <a:gd name="connsiteX11" fmla="*/ 261017 w 496896"/>
                <a:gd name="connsiteY11" fmla="*/ 0 h 773729"/>
                <a:gd name="connsiteX12" fmla="*/ 286926 w 496896"/>
                <a:gd name="connsiteY12" fmla="*/ 475 h 773729"/>
                <a:gd name="connsiteX13" fmla="*/ 339776 w 496896"/>
                <a:gd name="connsiteY13" fmla="*/ 16218 h 773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6896" h="773729">
                  <a:moveTo>
                    <a:pt x="339776" y="16218"/>
                  </a:moveTo>
                  <a:cubicBezTo>
                    <a:pt x="392132" y="38547"/>
                    <a:pt x="442215" y="80961"/>
                    <a:pt x="482881" y="146392"/>
                  </a:cubicBezTo>
                  <a:lnTo>
                    <a:pt x="496896" y="175916"/>
                  </a:lnTo>
                  <a:lnTo>
                    <a:pt x="441859" y="216867"/>
                  </a:lnTo>
                  <a:cubicBezTo>
                    <a:pt x="338038" y="315808"/>
                    <a:pt x="253936" y="491203"/>
                    <a:pt x="234509" y="761884"/>
                  </a:cubicBezTo>
                  <a:lnTo>
                    <a:pt x="234416" y="773729"/>
                  </a:lnTo>
                  <a:lnTo>
                    <a:pt x="212938" y="751933"/>
                  </a:lnTo>
                  <a:cubicBezTo>
                    <a:pt x="54669" y="569387"/>
                    <a:pt x="-2892" y="406057"/>
                    <a:pt x="111" y="278412"/>
                  </a:cubicBezTo>
                  <a:lnTo>
                    <a:pt x="10626" y="206487"/>
                  </a:lnTo>
                  <a:lnTo>
                    <a:pt x="39154" y="146392"/>
                  </a:lnTo>
                  <a:cubicBezTo>
                    <a:pt x="93374" y="59151"/>
                    <a:pt x="164338" y="12828"/>
                    <a:pt x="235109" y="475"/>
                  </a:cubicBezTo>
                  <a:lnTo>
                    <a:pt x="261017" y="0"/>
                  </a:lnTo>
                  <a:lnTo>
                    <a:pt x="286926" y="475"/>
                  </a:lnTo>
                  <a:cubicBezTo>
                    <a:pt x="304619" y="3563"/>
                    <a:pt x="322324" y="8774"/>
                    <a:pt x="339776" y="16218"/>
                  </a:cubicBezTo>
                  <a:close/>
                </a:path>
              </a:pathLst>
            </a:custGeom>
            <a:solidFill>
              <a:srgbClr val="EAC2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18" name="MH_Other_2"/>
            <p:cNvSpPr/>
            <p:nvPr>
              <p:custDataLst>
                <p:tags r:id="rId4"/>
              </p:custDataLst>
            </p:nvPr>
          </p:nvSpPr>
          <p:spPr>
            <a:xfrm rot="1350930" flipH="1">
              <a:off x="813363" y="2429621"/>
              <a:ext cx="393700" cy="603251"/>
            </a:xfrm>
            <a:custGeom>
              <a:avLst/>
              <a:gdLst>
                <a:gd name="connsiteX0" fmla="*/ 261017 w 522034"/>
                <a:gd name="connsiteY0" fmla="*/ 0 h 800723"/>
                <a:gd name="connsiteX1" fmla="*/ 286926 w 522034"/>
                <a:gd name="connsiteY1" fmla="*/ 475 h 800723"/>
                <a:gd name="connsiteX2" fmla="*/ 482881 w 522034"/>
                <a:gd name="connsiteY2" fmla="*/ 146392 h 800723"/>
                <a:gd name="connsiteX3" fmla="*/ 511408 w 522034"/>
                <a:gd name="connsiteY3" fmla="*/ 206487 h 800723"/>
                <a:gd name="connsiteX4" fmla="*/ 521923 w 522034"/>
                <a:gd name="connsiteY4" fmla="*/ 278412 h 800723"/>
                <a:gd name="connsiteX5" fmla="*/ 309096 w 522034"/>
                <a:gd name="connsiteY5" fmla="*/ 751933 h 800723"/>
                <a:gd name="connsiteX6" fmla="*/ 261017 w 522034"/>
                <a:gd name="connsiteY6" fmla="*/ 800723 h 800723"/>
                <a:gd name="connsiteX7" fmla="*/ 212938 w 522034"/>
                <a:gd name="connsiteY7" fmla="*/ 751933 h 800723"/>
                <a:gd name="connsiteX8" fmla="*/ 111 w 522034"/>
                <a:gd name="connsiteY8" fmla="*/ 278412 h 800723"/>
                <a:gd name="connsiteX9" fmla="*/ 10626 w 522034"/>
                <a:gd name="connsiteY9" fmla="*/ 206487 h 800723"/>
                <a:gd name="connsiteX10" fmla="*/ 39154 w 522034"/>
                <a:gd name="connsiteY10" fmla="*/ 146392 h 800723"/>
                <a:gd name="connsiteX11" fmla="*/ 235109 w 522034"/>
                <a:gd name="connsiteY11" fmla="*/ 475 h 800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2034" h="800723">
                  <a:moveTo>
                    <a:pt x="261017" y="0"/>
                  </a:moveTo>
                  <a:lnTo>
                    <a:pt x="286926" y="475"/>
                  </a:lnTo>
                  <a:cubicBezTo>
                    <a:pt x="357697" y="12828"/>
                    <a:pt x="428660" y="59151"/>
                    <a:pt x="482881" y="146392"/>
                  </a:cubicBezTo>
                  <a:lnTo>
                    <a:pt x="511408" y="206487"/>
                  </a:lnTo>
                  <a:lnTo>
                    <a:pt x="521923" y="278412"/>
                  </a:lnTo>
                  <a:cubicBezTo>
                    <a:pt x="524926" y="406057"/>
                    <a:pt x="467366" y="569387"/>
                    <a:pt x="309096" y="751933"/>
                  </a:cubicBezTo>
                  <a:lnTo>
                    <a:pt x="261017" y="800723"/>
                  </a:lnTo>
                  <a:lnTo>
                    <a:pt x="212938" y="751933"/>
                  </a:lnTo>
                  <a:cubicBezTo>
                    <a:pt x="54669" y="569387"/>
                    <a:pt x="-2892" y="406057"/>
                    <a:pt x="111" y="278412"/>
                  </a:cubicBezTo>
                  <a:lnTo>
                    <a:pt x="10626" y="206487"/>
                  </a:lnTo>
                  <a:lnTo>
                    <a:pt x="39154" y="146392"/>
                  </a:lnTo>
                  <a:cubicBezTo>
                    <a:pt x="93374" y="59151"/>
                    <a:pt x="164338" y="12828"/>
                    <a:pt x="235109" y="475"/>
                  </a:cubicBezTo>
                  <a:close/>
                </a:path>
              </a:pathLst>
            </a:custGeom>
            <a:solidFill>
              <a:srgbClr val="E05A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80000" anchor="ctr"/>
            <a:lstStyle/>
            <a:p>
              <a:pPr algn="ctr">
                <a:defRPr/>
              </a:pPr>
              <a:r>
                <a:rPr lang="en-US" altLang="zh-CN" sz="24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368202" y="2005547"/>
            <a:ext cx="2478263" cy="730180"/>
            <a:chOff x="5368202" y="2005547"/>
            <a:chExt cx="2478263" cy="730180"/>
          </a:xfrm>
        </p:grpSpPr>
        <p:sp>
          <p:nvSpPr>
            <p:cNvPr id="342" name="矩形 1"/>
            <p:cNvSpPr>
              <a:spLocks noChangeArrowheads="1"/>
            </p:cNvSpPr>
            <p:nvPr/>
          </p:nvSpPr>
          <p:spPr bwMode="auto">
            <a:xfrm>
              <a:off x="6936032" y="2147910"/>
              <a:ext cx="91043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+</a:t>
              </a:r>
              <a:r>
                <a:rPr lang="zh-CN" altLang="en-US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 </a:t>
              </a:r>
              <a:endParaRPr lang="en-US" altLang="zh-CN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368202" y="2005547"/>
              <a:ext cx="2386562" cy="730180"/>
              <a:chOff x="5342643" y="2067432"/>
              <a:chExt cx="2386562" cy="730180"/>
            </a:xfrm>
          </p:grpSpPr>
          <p:grpSp>
            <p:nvGrpSpPr>
              <p:cNvPr id="329" name="组合 328"/>
              <p:cNvGrpSpPr/>
              <p:nvPr/>
            </p:nvGrpSpPr>
            <p:grpSpPr bwMode="auto">
              <a:xfrm>
                <a:off x="5342643" y="2094754"/>
                <a:ext cx="1710928" cy="702858"/>
                <a:chOff x="4110380" y="1858935"/>
                <a:chExt cx="2280624" cy="936346"/>
              </a:xfrm>
            </p:grpSpPr>
            <p:sp>
              <p:nvSpPr>
                <p:cNvPr id="330" name="矩形 1"/>
                <p:cNvSpPr>
                  <a:spLocks noChangeArrowheads="1"/>
                </p:cNvSpPr>
                <p:nvPr/>
              </p:nvSpPr>
              <p:spPr bwMode="auto">
                <a:xfrm>
                  <a:off x="4110380" y="2053970"/>
                  <a:ext cx="655760" cy="5535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20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＝</a:t>
                  </a:r>
                  <a:endParaRPr lang="en-US" altLang="zh-CN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grpSp>
              <p:nvGrpSpPr>
                <p:cNvPr id="331" name="组合 51"/>
                <p:cNvGrpSpPr/>
                <p:nvPr/>
              </p:nvGrpSpPr>
              <p:grpSpPr bwMode="auto">
                <a:xfrm>
                  <a:off x="4765841" y="1858935"/>
                  <a:ext cx="1625163" cy="936346"/>
                  <a:chOff x="1286351" y="2056641"/>
                  <a:chExt cx="1625163" cy="936346"/>
                </a:xfrm>
              </p:grpSpPr>
              <p:grpSp>
                <p:nvGrpSpPr>
                  <p:cNvPr id="332" name="组合 3"/>
                  <p:cNvGrpSpPr/>
                  <p:nvPr/>
                </p:nvGrpSpPr>
                <p:grpSpPr bwMode="auto">
                  <a:xfrm>
                    <a:off x="1286351" y="2060848"/>
                    <a:ext cx="712690" cy="932139"/>
                    <a:chOff x="931045" y="960903"/>
                    <a:chExt cx="712711" cy="932955"/>
                  </a:xfrm>
                </p:grpSpPr>
                <p:sp>
                  <p:nvSpPr>
                    <p:cNvPr id="338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003976" y="960903"/>
                      <a:ext cx="639780" cy="5540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000" b="1" smtClean="0">
                          <a:solidFill>
                            <a:srgbClr val="EE0076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2</a:t>
                      </a:r>
                      <a:endParaRPr lang="zh-CN" altLang="en-US" sz="2000" b="1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339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80425" y="1339848"/>
                      <a:ext cx="605995" cy="5540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000" b="1" smtClean="0">
                          <a:solidFill>
                            <a:srgbClr val="EE0076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5</a:t>
                      </a:r>
                      <a:endParaRPr lang="zh-CN" altLang="en-US" sz="2000" b="1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cxnSp>
                  <p:nvCxnSpPr>
                    <p:cNvPr id="340" name="直接连接符 339"/>
                    <p:cNvCxnSpPr/>
                    <p:nvPr/>
                  </p:nvCxnSpPr>
                  <p:spPr bwMode="auto">
                    <a:xfrm>
                      <a:off x="931045" y="1413902"/>
                      <a:ext cx="482484" cy="0"/>
                    </a:xfrm>
                    <a:prstGeom prst="line">
                      <a:avLst/>
                    </a:prstGeom>
                    <a:ln w="25400">
                      <a:solidFill>
                        <a:srgbClr val="EE0076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33" name="组合 3"/>
                  <p:cNvGrpSpPr/>
                  <p:nvPr/>
                </p:nvGrpSpPr>
                <p:grpSpPr bwMode="auto">
                  <a:xfrm>
                    <a:off x="2222725" y="2056641"/>
                    <a:ext cx="688789" cy="891285"/>
                    <a:chOff x="931315" y="960903"/>
                    <a:chExt cx="688809" cy="892065"/>
                  </a:xfrm>
                </p:grpSpPr>
                <p:sp>
                  <p:nvSpPr>
                    <p:cNvPr id="335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80343" y="960903"/>
                      <a:ext cx="639781" cy="5540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000" b="1" smtClean="0">
                          <a:solidFill>
                            <a:srgbClr val="EE0076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2</a:t>
                      </a:r>
                      <a:endParaRPr lang="zh-CN" altLang="en-US" sz="2000" b="1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336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87300" y="1319476"/>
                      <a:ext cx="594885" cy="53349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000" b="1" smtClean="0">
                          <a:solidFill>
                            <a:srgbClr val="EE0076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5</a:t>
                      </a:r>
                      <a:endParaRPr lang="zh-CN" altLang="en-US" sz="2000" b="1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cxnSp>
                  <p:nvCxnSpPr>
                    <p:cNvPr id="337" name="直接连接符 336"/>
                    <p:cNvCxnSpPr/>
                    <p:nvPr/>
                  </p:nvCxnSpPr>
                  <p:spPr bwMode="auto">
                    <a:xfrm>
                      <a:off x="931315" y="1413350"/>
                      <a:ext cx="482484" cy="0"/>
                    </a:xfrm>
                    <a:prstGeom prst="line">
                      <a:avLst/>
                    </a:prstGeom>
                    <a:ln w="25400">
                      <a:solidFill>
                        <a:srgbClr val="EE0076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34" name="矩形 1"/>
                  <p:cNvSpPr>
                    <a:spLocks noChangeArrowheads="1"/>
                  </p:cNvSpPr>
                  <p:nvPr/>
                </p:nvSpPr>
                <p:spPr bwMode="auto">
                  <a:xfrm>
                    <a:off x="1597955" y="2247469"/>
                    <a:ext cx="813805" cy="55352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sz="2000" b="1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 </a:t>
                    </a:r>
                    <a:r>
                      <a:rPr lang="en-US" altLang="zh-CN" sz="20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+</a:t>
                    </a:r>
                    <a:r>
                      <a:rPr lang="zh-CN" altLang="en-US" sz="20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      </a:t>
                    </a:r>
                    <a:endParaRPr lang="en-US" altLang="zh-CN" sz="20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343" name="组合 3"/>
              <p:cNvGrpSpPr/>
              <p:nvPr/>
            </p:nvGrpSpPr>
            <p:grpSpPr bwMode="auto">
              <a:xfrm>
                <a:off x="7172155" y="2067432"/>
                <a:ext cx="557050" cy="723515"/>
                <a:chOff x="-388743" y="450177"/>
                <a:chExt cx="743208" cy="965532"/>
              </a:xfrm>
            </p:grpSpPr>
            <p:sp>
              <p:nvSpPr>
                <p:cNvPr id="34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360678" y="450177"/>
                  <a:ext cx="639781" cy="554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34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388743" y="861226"/>
                  <a:ext cx="743208" cy="554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10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46" name="直接连接符 345"/>
                <p:cNvCxnSpPr/>
                <p:nvPr/>
              </p:nvCxnSpPr>
              <p:spPr bwMode="auto">
                <a:xfrm>
                  <a:off x="-376290" y="931014"/>
                  <a:ext cx="482909" cy="0"/>
                </a:xfrm>
                <a:prstGeom prst="line">
                  <a:avLst/>
                </a:prstGeom>
                <a:ln w="25400">
                  <a:solidFill>
                    <a:srgbClr val="EE007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6" name="组合 5"/>
          <p:cNvGrpSpPr/>
          <p:nvPr/>
        </p:nvGrpSpPr>
        <p:grpSpPr>
          <a:xfrm>
            <a:off x="5837943" y="1436172"/>
            <a:ext cx="2088228" cy="729512"/>
            <a:chOff x="5837943" y="1436172"/>
            <a:chExt cx="2088228" cy="729512"/>
          </a:xfrm>
        </p:grpSpPr>
        <p:grpSp>
          <p:nvGrpSpPr>
            <p:cNvPr id="319" name="组合 318"/>
            <p:cNvGrpSpPr/>
            <p:nvPr/>
          </p:nvGrpSpPr>
          <p:grpSpPr bwMode="auto">
            <a:xfrm>
              <a:off x="5837943" y="1449436"/>
              <a:ext cx="1246099" cy="716248"/>
              <a:chOff x="1290534" y="1196751"/>
              <a:chExt cx="1662479" cy="954998"/>
            </a:xfrm>
          </p:grpSpPr>
          <p:grpSp>
            <p:nvGrpSpPr>
              <p:cNvPr id="320" name="组合 3"/>
              <p:cNvGrpSpPr/>
              <p:nvPr/>
            </p:nvGrpSpPr>
            <p:grpSpPr bwMode="auto">
              <a:xfrm>
                <a:off x="2165857" y="1196751"/>
                <a:ext cx="787156" cy="911369"/>
                <a:chOff x="901463" y="960903"/>
                <a:chExt cx="787179" cy="912167"/>
              </a:xfrm>
            </p:grpSpPr>
            <p:sp>
              <p:nvSpPr>
                <p:cNvPr id="32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5" y="960903"/>
                  <a:ext cx="639781" cy="554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32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01463" y="1339122"/>
                  <a:ext cx="787179" cy="5339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10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28" name="直接连接符 327"/>
                <p:cNvCxnSpPr/>
                <p:nvPr/>
              </p:nvCxnSpPr>
              <p:spPr bwMode="auto">
                <a:xfrm>
                  <a:off x="931569" y="1413737"/>
                  <a:ext cx="481320" cy="0"/>
                </a:xfrm>
                <a:prstGeom prst="line">
                  <a:avLst/>
                </a:prstGeom>
                <a:ln w="25400">
                  <a:solidFill>
                    <a:srgbClr val="EE007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1" name="矩形 1"/>
              <p:cNvSpPr>
                <a:spLocks noChangeArrowheads="1"/>
              </p:cNvSpPr>
              <p:nvPr/>
            </p:nvSpPr>
            <p:spPr bwMode="auto">
              <a:xfrm>
                <a:off x="1707241" y="1387581"/>
                <a:ext cx="1214651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</a:t>
                </a:r>
                <a:r>
                  <a:rPr lang="zh-CN" altLang="en-US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    </a:t>
                </a:r>
                <a:endPara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322" name="组合 3"/>
              <p:cNvGrpSpPr/>
              <p:nvPr/>
            </p:nvGrpSpPr>
            <p:grpSpPr bwMode="auto">
              <a:xfrm>
                <a:off x="1290534" y="1196752"/>
                <a:ext cx="770188" cy="954997"/>
                <a:chOff x="930927" y="960903"/>
                <a:chExt cx="770211" cy="955833"/>
              </a:xfrm>
            </p:grpSpPr>
            <p:sp>
              <p:nvSpPr>
                <p:cNvPr id="32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80343" y="960903"/>
                  <a:ext cx="639780" cy="554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32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57930" y="1362253"/>
                  <a:ext cx="743208" cy="554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5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25" name="直接连接符 324"/>
                <p:cNvCxnSpPr/>
                <p:nvPr/>
              </p:nvCxnSpPr>
              <p:spPr bwMode="auto">
                <a:xfrm>
                  <a:off x="930927" y="1413737"/>
                  <a:ext cx="482909" cy="0"/>
                </a:xfrm>
                <a:prstGeom prst="line">
                  <a:avLst/>
                </a:prstGeom>
                <a:ln w="25400">
                  <a:solidFill>
                    <a:srgbClr val="EE007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41" name="矩形 1"/>
            <p:cNvSpPr>
              <a:spLocks noChangeArrowheads="1"/>
            </p:cNvSpPr>
            <p:nvPr/>
          </p:nvSpPr>
          <p:spPr bwMode="auto">
            <a:xfrm>
              <a:off x="6976803" y="1568323"/>
              <a:ext cx="91043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+</a:t>
              </a:r>
              <a:r>
                <a:rPr lang="zh-CN" altLang="en-US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 </a:t>
              </a:r>
              <a:endParaRPr lang="en-US" altLang="zh-CN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353" name="组合 3"/>
            <p:cNvGrpSpPr/>
            <p:nvPr/>
          </p:nvGrpSpPr>
          <p:grpSpPr bwMode="auto">
            <a:xfrm>
              <a:off x="7306729" y="1436172"/>
              <a:ext cx="619442" cy="672801"/>
              <a:chOff x="-388040" y="544419"/>
              <a:chExt cx="826451" cy="897854"/>
            </a:xfrm>
          </p:grpSpPr>
          <p:sp>
            <p:nvSpPr>
              <p:cNvPr id="354" name="TextBox 8"/>
              <p:cNvSpPr txBox="1">
                <a:spLocks noChangeArrowheads="1"/>
              </p:cNvSpPr>
              <p:nvPr/>
            </p:nvSpPr>
            <p:spPr bwMode="auto">
              <a:xfrm>
                <a:off x="-325432" y="544419"/>
                <a:ext cx="639780" cy="554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2</a:t>
                </a:r>
                <a:endParaRPr lang="zh-CN" altLang="en-US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355" name="TextBox 8"/>
              <p:cNvSpPr txBox="1">
                <a:spLocks noChangeArrowheads="1"/>
              </p:cNvSpPr>
              <p:nvPr/>
            </p:nvSpPr>
            <p:spPr bwMode="auto">
              <a:xfrm>
                <a:off x="-304797" y="887791"/>
                <a:ext cx="743208" cy="554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5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356" name="直接连接符 355"/>
              <p:cNvCxnSpPr/>
              <p:nvPr/>
            </p:nvCxnSpPr>
            <p:spPr bwMode="auto">
              <a:xfrm>
                <a:off x="-388040" y="960902"/>
                <a:ext cx="482909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7" name="组合 356"/>
          <p:cNvGrpSpPr/>
          <p:nvPr/>
        </p:nvGrpSpPr>
        <p:grpSpPr bwMode="auto">
          <a:xfrm>
            <a:off x="5451575" y="3252122"/>
            <a:ext cx="963657" cy="687046"/>
            <a:chOff x="4110380" y="1862202"/>
            <a:chExt cx="1284531" cy="915281"/>
          </a:xfrm>
        </p:grpSpPr>
        <p:sp>
          <p:nvSpPr>
            <p:cNvPr id="358" name="矩形 1"/>
            <p:cNvSpPr>
              <a:spLocks noChangeArrowheads="1"/>
            </p:cNvSpPr>
            <p:nvPr/>
          </p:nvSpPr>
          <p:spPr bwMode="auto">
            <a:xfrm>
              <a:off x="4110380" y="2053970"/>
              <a:ext cx="655760" cy="553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＝</a:t>
              </a:r>
              <a:endParaRPr lang="en-US" altLang="zh-CN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359" name="组合 3"/>
            <p:cNvGrpSpPr/>
            <p:nvPr/>
          </p:nvGrpSpPr>
          <p:grpSpPr bwMode="auto">
            <a:xfrm>
              <a:off x="4755150" y="1862202"/>
              <a:ext cx="639761" cy="915281"/>
              <a:chOff x="920354" y="959962"/>
              <a:chExt cx="639780" cy="916082"/>
            </a:xfrm>
          </p:grpSpPr>
          <p:sp>
            <p:nvSpPr>
              <p:cNvPr id="360" name="TextBox 8"/>
              <p:cNvSpPr txBox="1">
                <a:spLocks noChangeArrowheads="1"/>
              </p:cNvSpPr>
              <p:nvPr/>
            </p:nvSpPr>
            <p:spPr bwMode="auto">
              <a:xfrm>
                <a:off x="920354" y="959962"/>
                <a:ext cx="639780" cy="554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11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361" name="TextBox 8"/>
              <p:cNvSpPr txBox="1">
                <a:spLocks noChangeArrowheads="1"/>
              </p:cNvSpPr>
              <p:nvPr/>
            </p:nvSpPr>
            <p:spPr bwMode="auto">
              <a:xfrm>
                <a:off x="931344" y="1322034"/>
                <a:ext cx="605995" cy="554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10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362" name="直接连接符 361"/>
              <p:cNvCxnSpPr/>
              <p:nvPr/>
            </p:nvCxnSpPr>
            <p:spPr bwMode="auto">
              <a:xfrm>
                <a:off x="931045" y="1413902"/>
                <a:ext cx="482484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3" name="组合 362"/>
          <p:cNvGrpSpPr/>
          <p:nvPr/>
        </p:nvGrpSpPr>
        <p:grpSpPr bwMode="auto">
          <a:xfrm>
            <a:off x="5356582" y="2640571"/>
            <a:ext cx="1710928" cy="713669"/>
            <a:chOff x="4110380" y="1858935"/>
            <a:chExt cx="2280624" cy="950749"/>
          </a:xfrm>
        </p:grpSpPr>
        <p:sp>
          <p:nvSpPr>
            <p:cNvPr id="364" name="矩形 1"/>
            <p:cNvSpPr>
              <a:spLocks noChangeArrowheads="1"/>
            </p:cNvSpPr>
            <p:nvPr/>
          </p:nvSpPr>
          <p:spPr bwMode="auto">
            <a:xfrm>
              <a:off x="4110380" y="2053970"/>
              <a:ext cx="655760" cy="553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＝</a:t>
              </a:r>
              <a:endParaRPr lang="en-US" altLang="zh-CN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365" name="组合 51"/>
            <p:cNvGrpSpPr/>
            <p:nvPr/>
          </p:nvGrpSpPr>
          <p:grpSpPr bwMode="auto">
            <a:xfrm>
              <a:off x="4765841" y="1858935"/>
              <a:ext cx="1625163" cy="950749"/>
              <a:chOff x="1286351" y="2056641"/>
              <a:chExt cx="1625163" cy="950749"/>
            </a:xfrm>
          </p:grpSpPr>
          <p:grpSp>
            <p:nvGrpSpPr>
              <p:cNvPr id="366" name="组合 3"/>
              <p:cNvGrpSpPr/>
              <p:nvPr/>
            </p:nvGrpSpPr>
            <p:grpSpPr bwMode="auto">
              <a:xfrm>
                <a:off x="1286351" y="2060848"/>
                <a:ext cx="712690" cy="946542"/>
                <a:chOff x="931045" y="960903"/>
                <a:chExt cx="712711" cy="947370"/>
              </a:xfrm>
            </p:grpSpPr>
            <p:sp>
              <p:nvSpPr>
                <p:cNvPr id="37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6" y="960903"/>
                  <a:ext cx="639780" cy="5540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4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37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95915" y="1354263"/>
                  <a:ext cx="605995" cy="5540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5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74" name="直接连接符 373"/>
                <p:cNvCxnSpPr/>
                <p:nvPr/>
              </p:nvCxnSpPr>
              <p:spPr bwMode="auto">
                <a:xfrm>
                  <a:off x="931045" y="1413902"/>
                  <a:ext cx="482484" cy="0"/>
                </a:xfrm>
                <a:prstGeom prst="line">
                  <a:avLst/>
                </a:prstGeom>
                <a:ln w="25400">
                  <a:solidFill>
                    <a:srgbClr val="EE007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7" name="组合 3"/>
              <p:cNvGrpSpPr/>
              <p:nvPr/>
            </p:nvGrpSpPr>
            <p:grpSpPr bwMode="auto">
              <a:xfrm>
                <a:off x="2195736" y="2056641"/>
                <a:ext cx="715778" cy="893841"/>
                <a:chOff x="904325" y="960903"/>
                <a:chExt cx="715799" cy="894623"/>
              </a:xfrm>
            </p:grpSpPr>
            <p:sp>
              <p:nvSpPr>
                <p:cNvPr id="36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80343" y="960903"/>
                  <a:ext cx="639781" cy="5540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37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04325" y="1322034"/>
                  <a:ext cx="594885" cy="5334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10</a:t>
                  </a:r>
                  <a:endPara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71" name="直接连接符 370"/>
                <p:cNvCxnSpPr/>
                <p:nvPr/>
              </p:nvCxnSpPr>
              <p:spPr bwMode="auto">
                <a:xfrm>
                  <a:off x="931315" y="1413350"/>
                  <a:ext cx="482484" cy="0"/>
                </a:xfrm>
                <a:prstGeom prst="line">
                  <a:avLst/>
                </a:prstGeom>
                <a:ln w="25400">
                  <a:solidFill>
                    <a:srgbClr val="EE007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68" name="矩形 1"/>
              <p:cNvSpPr>
                <a:spLocks noChangeArrowheads="1"/>
              </p:cNvSpPr>
              <p:nvPr/>
            </p:nvSpPr>
            <p:spPr bwMode="auto">
              <a:xfrm>
                <a:off x="1597955" y="2247469"/>
                <a:ext cx="813805" cy="5535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</a:t>
                </a:r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</a:t>
                </a:r>
                <a:r>
                  <a:rPr lang="zh-CN" altLang="en-US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    </a:t>
                </a:r>
                <a:endPara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</p:grpSp>
      <p:sp>
        <p:nvSpPr>
          <p:cNvPr id="122" name="椭圆 121"/>
          <p:cNvSpPr/>
          <p:nvPr/>
        </p:nvSpPr>
        <p:spPr>
          <a:xfrm>
            <a:off x="1466131" y="2930664"/>
            <a:ext cx="387315" cy="7917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3" name="object 10"/>
          <p:cNvSpPr txBox="1">
            <a:spLocks noChangeArrowheads="1"/>
          </p:cNvSpPr>
          <p:nvPr/>
        </p:nvSpPr>
        <p:spPr bwMode="auto">
          <a:xfrm>
            <a:off x="2157969" y="3176800"/>
            <a:ext cx="5374481" cy="40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127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3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＞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01775" y="3786283"/>
            <a:ext cx="5374481" cy="734213"/>
            <a:chOff x="1501775" y="3786283"/>
            <a:chExt cx="5374481" cy="734213"/>
          </a:xfrm>
        </p:grpSpPr>
        <p:sp>
          <p:nvSpPr>
            <p:cNvPr id="130" name="object 10"/>
            <p:cNvSpPr txBox="1">
              <a:spLocks noChangeArrowheads="1"/>
            </p:cNvSpPr>
            <p:nvPr/>
          </p:nvSpPr>
          <p:spPr bwMode="auto">
            <a:xfrm>
              <a:off x="1501775" y="4011910"/>
              <a:ext cx="5374481" cy="403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127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3000"/>
                </a:lnSpc>
                <a:spcBef>
                  <a:spcPct val="0"/>
                </a:spcBef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超额完成计划的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131" name="组合 3"/>
            <p:cNvGrpSpPr/>
            <p:nvPr/>
          </p:nvGrpSpPr>
          <p:grpSpPr bwMode="auto">
            <a:xfrm>
              <a:off x="4499992" y="3828920"/>
              <a:ext cx="479950" cy="687046"/>
              <a:chOff x="828617" y="1120975"/>
              <a:chExt cx="639780" cy="916082"/>
            </a:xfrm>
          </p:grpSpPr>
          <p:sp>
            <p:nvSpPr>
              <p:cNvPr id="132" name="TextBox 8"/>
              <p:cNvSpPr txBox="1">
                <a:spLocks noChangeArrowheads="1"/>
              </p:cNvSpPr>
              <p:nvPr/>
            </p:nvSpPr>
            <p:spPr bwMode="auto">
              <a:xfrm>
                <a:off x="828617" y="1120975"/>
                <a:ext cx="639780" cy="554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11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33" name="TextBox 8"/>
              <p:cNvSpPr txBox="1">
                <a:spLocks noChangeArrowheads="1"/>
              </p:cNvSpPr>
              <p:nvPr/>
            </p:nvSpPr>
            <p:spPr bwMode="auto">
              <a:xfrm>
                <a:off x="839607" y="1483047"/>
                <a:ext cx="605995" cy="554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10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134" name="直接连接符 133"/>
              <p:cNvCxnSpPr/>
              <p:nvPr/>
            </p:nvCxnSpPr>
            <p:spPr bwMode="auto">
              <a:xfrm>
                <a:off x="839308" y="1574915"/>
                <a:ext cx="482484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5" name="矩形 134"/>
            <p:cNvSpPr/>
            <p:nvPr/>
          </p:nvSpPr>
          <p:spPr>
            <a:xfrm>
              <a:off x="4915984" y="3949810"/>
              <a:ext cx="148149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-1 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=    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136" name="组合 3"/>
            <p:cNvGrpSpPr/>
            <p:nvPr/>
          </p:nvGrpSpPr>
          <p:grpSpPr bwMode="auto">
            <a:xfrm>
              <a:off x="5556472" y="3786283"/>
              <a:ext cx="546549" cy="734213"/>
              <a:chOff x="931045" y="926320"/>
              <a:chExt cx="728558" cy="978972"/>
            </a:xfrm>
          </p:grpSpPr>
          <p:sp>
            <p:nvSpPr>
              <p:cNvPr id="137" name="TextBox 8"/>
              <p:cNvSpPr txBox="1">
                <a:spLocks noChangeArrowheads="1"/>
              </p:cNvSpPr>
              <p:nvPr/>
            </p:nvSpPr>
            <p:spPr bwMode="auto">
              <a:xfrm>
                <a:off x="1019823" y="926320"/>
                <a:ext cx="639780" cy="554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38" name="TextBox 8"/>
              <p:cNvSpPr txBox="1">
                <a:spLocks noChangeArrowheads="1"/>
              </p:cNvSpPr>
              <p:nvPr/>
            </p:nvSpPr>
            <p:spPr bwMode="auto">
              <a:xfrm>
                <a:off x="931045" y="1351282"/>
                <a:ext cx="605995" cy="554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10</a:t>
                </a:r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139" name="直接连接符 138"/>
              <p:cNvCxnSpPr/>
              <p:nvPr/>
            </p:nvCxnSpPr>
            <p:spPr bwMode="auto">
              <a:xfrm>
                <a:off x="960013" y="1413903"/>
                <a:ext cx="482483" cy="0"/>
              </a:xfrm>
              <a:prstGeom prst="line">
                <a:avLst/>
              </a:prstGeom>
              <a:ln w="25400">
                <a:solidFill>
                  <a:srgbClr val="EE007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/>
          <p:cNvGrpSpPr/>
          <p:nvPr/>
        </p:nvGrpSpPr>
        <p:grpSpPr>
          <a:xfrm>
            <a:off x="3275856" y="2045607"/>
            <a:ext cx="2304257" cy="606426"/>
            <a:chOff x="3468490" y="2045607"/>
            <a:chExt cx="1940929" cy="606426"/>
          </a:xfrm>
        </p:grpSpPr>
        <p:grpSp>
          <p:nvGrpSpPr>
            <p:cNvPr id="120" name="组合 119"/>
            <p:cNvGrpSpPr/>
            <p:nvPr/>
          </p:nvGrpSpPr>
          <p:grpSpPr>
            <a:xfrm>
              <a:off x="3468490" y="2045607"/>
              <a:ext cx="1697616" cy="606426"/>
              <a:chOff x="4519613" y="1973263"/>
              <a:chExt cx="800101" cy="606426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24" name="Freeform 2080"/>
              <p:cNvSpPr/>
              <p:nvPr/>
            </p:nvSpPr>
            <p:spPr bwMode="auto">
              <a:xfrm>
                <a:off x="4794251" y="197326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25" name="Freeform 2081"/>
              <p:cNvSpPr/>
              <p:nvPr/>
            </p:nvSpPr>
            <p:spPr bwMode="auto">
              <a:xfrm>
                <a:off x="4737101" y="1979613"/>
                <a:ext cx="44450" cy="20638"/>
              </a:xfrm>
              <a:custGeom>
                <a:avLst/>
                <a:gdLst>
                  <a:gd name="T0" fmla="*/ 31 w 31"/>
                  <a:gd name="T1" fmla="*/ 0 h 15"/>
                  <a:gd name="T2" fmla="*/ 27 w 31"/>
                  <a:gd name="T3" fmla="*/ 2 h 15"/>
                  <a:gd name="T4" fmla="*/ 0 w 31"/>
                  <a:gd name="T5" fmla="*/ 15 h 15"/>
                  <a:gd name="T6" fmla="*/ 0 w 31"/>
                  <a:gd name="T7" fmla="*/ 13 h 15"/>
                  <a:gd name="T8" fmla="*/ 31 w 31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1" y="0"/>
                    </a:moveTo>
                    <a:cubicBezTo>
                      <a:pt x="30" y="1"/>
                      <a:pt x="28" y="1"/>
                      <a:pt x="27" y="2"/>
                    </a:cubicBezTo>
                    <a:cubicBezTo>
                      <a:pt x="18" y="7"/>
                      <a:pt x="9" y="10"/>
                      <a:pt x="0" y="1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0" y="9"/>
                      <a:pt x="20" y="3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1" name="Freeform 2082"/>
              <p:cNvSpPr/>
              <p:nvPr/>
            </p:nvSpPr>
            <p:spPr bwMode="auto">
              <a:xfrm>
                <a:off x="4829176" y="2008188"/>
                <a:ext cx="3175" cy="1588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1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2" name="Freeform 2083"/>
              <p:cNvSpPr/>
              <p:nvPr/>
            </p:nvSpPr>
            <p:spPr bwMode="auto">
              <a:xfrm>
                <a:off x="4702176" y="20161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3" name="Freeform 2084"/>
              <p:cNvSpPr/>
              <p:nvPr/>
            </p:nvSpPr>
            <p:spPr bwMode="auto">
              <a:xfrm>
                <a:off x="4805363" y="2016126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4" name="Freeform 2085"/>
              <p:cNvSpPr/>
              <p:nvPr/>
            </p:nvSpPr>
            <p:spPr bwMode="auto">
              <a:xfrm>
                <a:off x="4941888" y="2017713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5" name="Freeform 2086"/>
              <p:cNvSpPr/>
              <p:nvPr/>
            </p:nvSpPr>
            <p:spPr bwMode="auto">
              <a:xfrm>
                <a:off x="4670426" y="20351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6" name="Freeform 2087"/>
              <p:cNvSpPr/>
              <p:nvPr/>
            </p:nvSpPr>
            <p:spPr bwMode="auto">
              <a:xfrm>
                <a:off x="5080001" y="2038351"/>
                <a:ext cx="4763" cy="1588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0" y="1"/>
                      <a:pt x="0" y="0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7" name="Freeform 2088"/>
              <p:cNvSpPr/>
              <p:nvPr/>
            </p:nvSpPr>
            <p:spPr bwMode="auto">
              <a:xfrm>
                <a:off x="4873626" y="2038351"/>
                <a:ext cx="103188" cy="19050"/>
              </a:xfrm>
              <a:custGeom>
                <a:avLst/>
                <a:gdLst>
                  <a:gd name="T0" fmla="*/ 53 w 73"/>
                  <a:gd name="T1" fmla="*/ 1 h 13"/>
                  <a:gd name="T2" fmla="*/ 52 w 73"/>
                  <a:gd name="T3" fmla="*/ 1 h 13"/>
                  <a:gd name="T4" fmla="*/ 53 w 73"/>
                  <a:gd name="T5" fmla="*/ 2 h 13"/>
                  <a:gd name="T6" fmla="*/ 73 w 73"/>
                  <a:gd name="T7" fmla="*/ 2 h 13"/>
                  <a:gd name="T8" fmla="*/ 70 w 73"/>
                  <a:gd name="T9" fmla="*/ 5 h 13"/>
                  <a:gd name="T10" fmla="*/ 11 w 73"/>
                  <a:gd name="T11" fmla="*/ 9 h 13"/>
                  <a:gd name="T12" fmla="*/ 10 w 73"/>
                  <a:gd name="T13" fmla="*/ 7 h 13"/>
                  <a:gd name="T14" fmla="*/ 8 w 73"/>
                  <a:gd name="T15" fmla="*/ 9 h 13"/>
                  <a:gd name="T16" fmla="*/ 0 w 73"/>
                  <a:gd name="T17" fmla="*/ 9 h 13"/>
                  <a:gd name="T18" fmla="*/ 2 w 73"/>
                  <a:gd name="T19" fmla="*/ 9 h 13"/>
                  <a:gd name="T20" fmla="*/ 18 w 73"/>
                  <a:gd name="T21" fmla="*/ 4 h 13"/>
                  <a:gd name="T22" fmla="*/ 34 w 73"/>
                  <a:gd name="T23" fmla="*/ 4 h 13"/>
                  <a:gd name="T24" fmla="*/ 51 w 73"/>
                  <a:gd name="T25" fmla="*/ 2 h 13"/>
                  <a:gd name="T26" fmla="*/ 53 w 73"/>
                  <a:gd name="T2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3" h="13">
                    <a:moveTo>
                      <a:pt x="53" y="1"/>
                    </a:moveTo>
                    <a:cubicBezTo>
                      <a:pt x="53" y="1"/>
                      <a:pt x="52" y="1"/>
                      <a:pt x="52" y="1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60" y="1"/>
                      <a:pt x="67" y="3"/>
                      <a:pt x="73" y="2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50" y="4"/>
                      <a:pt x="30" y="8"/>
                      <a:pt x="11" y="9"/>
                    </a:cubicBezTo>
                    <a:cubicBezTo>
                      <a:pt x="10" y="9"/>
                      <a:pt x="10" y="8"/>
                      <a:pt x="10" y="7"/>
                    </a:cubicBezTo>
                    <a:cubicBezTo>
                      <a:pt x="8" y="7"/>
                      <a:pt x="8" y="9"/>
                      <a:pt x="8" y="9"/>
                    </a:cubicBezTo>
                    <a:cubicBezTo>
                      <a:pt x="4" y="7"/>
                      <a:pt x="1" y="13"/>
                      <a:pt x="0" y="9"/>
                    </a:cubicBezTo>
                    <a:cubicBezTo>
                      <a:pt x="0" y="9"/>
                      <a:pt x="2" y="9"/>
                      <a:pt x="2" y="9"/>
                    </a:cubicBezTo>
                    <a:cubicBezTo>
                      <a:pt x="5" y="4"/>
                      <a:pt x="13" y="6"/>
                      <a:pt x="18" y="4"/>
                    </a:cubicBezTo>
                    <a:cubicBezTo>
                      <a:pt x="23" y="5"/>
                      <a:pt x="29" y="1"/>
                      <a:pt x="34" y="4"/>
                    </a:cubicBezTo>
                    <a:cubicBezTo>
                      <a:pt x="40" y="3"/>
                      <a:pt x="45" y="3"/>
                      <a:pt x="51" y="2"/>
                    </a:cubicBezTo>
                    <a:cubicBezTo>
                      <a:pt x="52" y="2"/>
                      <a:pt x="50" y="0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8" name="Freeform 2089"/>
              <p:cNvSpPr/>
              <p:nvPr/>
            </p:nvSpPr>
            <p:spPr bwMode="auto">
              <a:xfrm>
                <a:off x="4545013" y="2036763"/>
                <a:ext cx="349250" cy="528638"/>
              </a:xfrm>
              <a:custGeom>
                <a:avLst/>
                <a:gdLst>
                  <a:gd name="T0" fmla="*/ 126 w 247"/>
                  <a:gd name="T1" fmla="*/ 15 h 375"/>
                  <a:gd name="T2" fmla="*/ 93 w 247"/>
                  <a:gd name="T3" fmla="*/ 36 h 375"/>
                  <a:gd name="T4" fmla="*/ 55 w 247"/>
                  <a:gd name="T5" fmla="*/ 57 h 375"/>
                  <a:gd name="T6" fmla="*/ 22 w 247"/>
                  <a:gd name="T7" fmla="*/ 104 h 375"/>
                  <a:gd name="T8" fmla="*/ 14 w 247"/>
                  <a:gd name="T9" fmla="*/ 174 h 375"/>
                  <a:gd name="T10" fmla="*/ 16 w 247"/>
                  <a:gd name="T11" fmla="*/ 174 h 375"/>
                  <a:gd name="T12" fmla="*/ 25 w 247"/>
                  <a:gd name="T13" fmla="*/ 105 h 375"/>
                  <a:gd name="T14" fmla="*/ 31 w 247"/>
                  <a:gd name="T15" fmla="*/ 100 h 375"/>
                  <a:gd name="T16" fmla="*/ 30 w 247"/>
                  <a:gd name="T17" fmla="*/ 97 h 375"/>
                  <a:gd name="T18" fmla="*/ 47 w 247"/>
                  <a:gd name="T19" fmla="*/ 75 h 375"/>
                  <a:gd name="T20" fmla="*/ 41 w 247"/>
                  <a:gd name="T21" fmla="*/ 88 h 375"/>
                  <a:gd name="T22" fmla="*/ 22 w 247"/>
                  <a:gd name="T23" fmla="*/ 172 h 375"/>
                  <a:gd name="T24" fmla="*/ 26 w 247"/>
                  <a:gd name="T25" fmla="*/ 180 h 375"/>
                  <a:gd name="T26" fmla="*/ 29 w 247"/>
                  <a:gd name="T27" fmla="*/ 185 h 375"/>
                  <a:gd name="T28" fmla="*/ 31 w 247"/>
                  <a:gd name="T29" fmla="*/ 210 h 375"/>
                  <a:gd name="T30" fmla="*/ 23 w 247"/>
                  <a:gd name="T31" fmla="*/ 193 h 375"/>
                  <a:gd name="T32" fmla="*/ 54 w 247"/>
                  <a:gd name="T33" fmla="*/ 282 h 375"/>
                  <a:gd name="T34" fmla="*/ 78 w 247"/>
                  <a:gd name="T35" fmla="*/ 311 h 375"/>
                  <a:gd name="T36" fmla="*/ 92 w 247"/>
                  <a:gd name="T37" fmla="*/ 318 h 375"/>
                  <a:gd name="T38" fmla="*/ 121 w 247"/>
                  <a:gd name="T39" fmla="*/ 335 h 375"/>
                  <a:gd name="T40" fmla="*/ 115 w 247"/>
                  <a:gd name="T41" fmla="*/ 336 h 375"/>
                  <a:gd name="T42" fmla="*/ 133 w 247"/>
                  <a:gd name="T43" fmla="*/ 346 h 375"/>
                  <a:gd name="T44" fmla="*/ 174 w 247"/>
                  <a:gd name="T45" fmla="*/ 351 h 375"/>
                  <a:gd name="T46" fmla="*/ 170 w 247"/>
                  <a:gd name="T47" fmla="*/ 352 h 375"/>
                  <a:gd name="T48" fmla="*/ 182 w 247"/>
                  <a:gd name="T49" fmla="*/ 352 h 375"/>
                  <a:gd name="T50" fmla="*/ 204 w 247"/>
                  <a:gd name="T51" fmla="*/ 357 h 375"/>
                  <a:gd name="T52" fmla="*/ 247 w 247"/>
                  <a:gd name="T53" fmla="*/ 375 h 375"/>
                  <a:gd name="T54" fmla="*/ 188 w 247"/>
                  <a:gd name="T55" fmla="*/ 359 h 375"/>
                  <a:gd name="T56" fmla="*/ 184 w 247"/>
                  <a:gd name="T57" fmla="*/ 360 h 375"/>
                  <a:gd name="T58" fmla="*/ 106 w 247"/>
                  <a:gd name="T59" fmla="*/ 339 h 375"/>
                  <a:gd name="T60" fmla="*/ 32 w 247"/>
                  <a:gd name="T61" fmla="*/ 282 h 375"/>
                  <a:gd name="T62" fmla="*/ 21 w 247"/>
                  <a:gd name="T63" fmla="*/ 262 h 375"/>
                  <a:gd name="T64" fmla="*/ 7 w 247"/>
                  <a:gd name="T65" fmla="*/ 211 h 375"/>
                  <a:gd name="T66" fmla="*/ 3 w 247"/>
                  <a:gd name="T67" fmla="*/ 145 h 375"/>
                  <a:gd name="T68" fmla="*/ 68 w 247"/>
                  <a:gd name="T69" fmla="*/ 29 h 375"/>
                  <a:gd name="T70" fmla="*/ 100 w 247"/>
                  <a:gd name="T71" fmla="*/ 18 h 375"/>
                  <a:gd name="T72" fmla="*/ 162 w 247"/>
                  <a:gd name="T73" fmla="*/ 3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7" h="375">
                    <a:moveTo>
                      <a:pt x="164" y="5"/>
                    </a:moveTo>
                    <a:cubicBezTo>
                      <a:pt x="152" y="7"/>
                      <a:pt x="137" y="8"/>
                      <a:pt x="126" y="15"/>
                    </a:cubicBezTo>
                    <a:cubicBezTo>
                      <a:pt x="121" y="22"/>
                      <a:pt x="112" y="24"/>
                      <a:pt x="106" y="28"/>
                    </a:cubicBezTo>
                    <a:cubicBezTo>
                      <a:pt x="101" y="31"/>
                      <a:pt x="96" y="32"/>
                      <a:pt x="93" y="36"/>
                    </a:cubicBezTo>
                    <a:cubicBezTo>
                      <a:pt x="87" y="36"/>
                      <a:pt x="81" y="40"/>
                      <a:pt x="76" y="43"/>
                    </a:cubicBezTo>
                    <a:cubicBezTo>
                      <a:pt x="69" y="47"/>
                      <a:pt x="61" y="51"/>
                      <a:pt x="55" y="57"/>
                    </a:cubicBezTo>
                    <a:cubicBezTo>
                      <a:pt x="51" y="56"/>
                      <a:pt x="48" y="62"/>
                      <a:pt x="45" y="63"/>
                    </a:cubicBezTo>
                    <a:cubicBezTo>
                      <a:pt x="33" y="74"/>
                      <a:pt x="29" y="90"/>
                      <a:pt x="22" y="104"/>
                    </a:cubicBezTo>
                    <a:cubicBezTo>
                      <a:pt x="17" y="115"/>
                      <a:pt x="14" y="126"/>
                      <a:pt x="13" y="138"/>
                    </a:cubicBezTo>
                    <a:cubicBezTo>
                      <a:pt x="11" y="149"/>
                      <a:pt x="10" y="163"/>
                      <a:pt x="14" y="174"/>
                    </a:cubicBezTo>
                    <a:cubicBezTo>
                      <a:pt x="15" y="176"/>
                      <a:pt x="13" y="176"/>
                      <a:pt x="14" y="178"/>
                    </a:cubicBezTo>
                    <a:cubicBezTo>
                      <a:pt x="16" y="178"/>
                      <a:pt x="16" y="175"/>
                      <a:pt x="16" y="174"/>
                    </a:cubicBezTo>
                    <a:cubicBezTo>
                      <a:pt x="15" y="156"/>
                      <a:pt x="18" y="138"/>
                      <a:pt x="21" y="120"/>
                    </a:cubicBezTo>
                    <a:cubicBezTo>
                      <a:pt x="20" y="115"/>
                      <a:pt x="23" y="110"/>
                      <a:pt x="25" y="105"/>
                    </a:cubicBezTo>
                    <a:cubicBezTo>
                      <a:pt x="29" y="105"/>
                      <a:pt x="26" y="100"/>
                      <a:pt x="29" y="98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2" y="98"/>
                      <a:pt x="32" y="98"/>
                      <a:pt x="32" y="98"/>
                    </a:cubicBezTo>
                    <a:cubicBezTo>
                      <a:pt x="30" y="97"/>
                      <a:pt x="30" y="97"/>
                      <a:pt x="30" y="97"/>
                    </a:cubicBezTo>
                    <a:cubicBezTo>
                      <a:pt x="34" y="90"/>
                      <a:pt x="37" y="83"/>
                      <a:pt x="41" y="77"/>
                    </a:cubicBezTo>
                    <a:cubicBezTo>
                      <a:pt x="43" y="78"/>
                      <a:pt x="46" y="77"/>
                      <a:pt x="47" y="75"/>
                    </a:cubicBezTo>
                    <a:cubicBezTo>
                      <a:pt x="48" y="75"/>
                      <a:pt x="48" y="75"/>
                      <a:pt x="48" y="75"/>
                    </a:cubicBezTo>
                    <a:cubicBezTo>
                      <a:pt x="46" y="79"/>
                      <a:pt x="43" y="83"/>
                      <a:pt x="41" y="88"/>
                    </a:cubicBezTo>
                    <a:cubicBezTo>
                      <a:pt x="29" y="108"/>
                      <a:pt x="21" y="131"/>
                      <a:pt x="21" y="156"/>
                    </a:cubicBezTo>
                    <a:cubicBezTo>
                      <a:pt x="21" y="161"/>
                      <a:pt x="20" y="168"/>
                      <a:pt x="22" y="172"/>
                    </a:cubicBezTo>
                    <a:cubicBezTo>
                      <a:pt x="25" y="169"/>
                      <a:pt x="23" y="164"/>
                      <a:pt x="25" y="161"/>
                    </a:cubicBezTo>
                    <a:cubicBezTo>
                      <a:pt x="25" y="167"/>
                      <a:pt x="25" y="173"/>
                      <a:pt x="26" y="180"/>
                    </a:cubicBezTo>
                    <a:cubicBezTo>
                      <a:pt x="29" y="181"/>
                      <a:pt x="25" y="185"/>
                      <a:pt x="28" y="187"/>
                    </a:cubicBezTo>
                    <a:cubicBezTo>
                      <a:pt x="29" y="185"/>
                      <a:pt x="29" y="185"/>
                      <a:pt x="29" y="185"/>
                    </a:cubicBezTo>
                    <a:cubicBezTo>
                      <a:pt x="31" y="187"/>
                      <a:pt x="29" y="189"/>
                      <a:pt x="28" y="191"/>
                    </a:cubicBezTo>
                    <a:cubicBezTo>
                      <a:pt x="29" y="198"/>
                      <a:pt x="32" y="203"/>
                      <a:pt x="31" y="210"/>
                    </a:cubicBezTo>
                    <a:cubicBezTo>
                      <a:pt x="30" y="210"/>
                      <a:pt x="30" y="210"/>
                      <a:pt x="30" y="210"/>
                    </a:cubicBezTo>
                    <a:cubicBezTo>
                      <a:pt x="25" y="206"/>
                      <a:pt x="26" y="198"/>
                      <a:pt x="23" y="193"/>
                    </a:cubicBezTo>
                    <a:cubicBezTo>
                      <a:pt x="24" y="203"/>
                      <a:pt x="26" y="212"/>
                      <a:pt x="29" y="221"/>
                    </a:cubicBezTo>
                    <a:cubicBezTo>
                      <a:pt x="34" y="243"/>
                      <a:pt x="40" y="265"/>
                      <a:pt x="54" y="282"/>
                    </a:cubicBezTo>
                    <a:cubicBezTo>
                      <a:pt x="57" y="288"/>
                      <a:pt x="58" y="296"/>
                      <a:pt x="65" y="298"/>
                    </a:cubicBezTo>
                    <a:cubicBezTo>
                      <a:pt x="78" y="311"/>
                      <a:pt x="78" y="311"/>
                      <a:pt x="78" y="311"/>
                    </a:cubicBezTo>
                    <a:cubicBezTo>
                      <a:pt x="81" y="311"/>
                      <a:pt x="81" y="315"/>
                      <a:pt x="84" y="316"/>
                    </a:cubicBezTo>
                    <a:cubicBezTo>
                      <a:pt x="87" y="317"/>
                      <a:pt x="89" y="318"/>
                      <a:pt x="92" y="318"/>
                    </a:cubicBezTo>
                    <a:cubicBezTo>
                      <a:pt x="93" y="320"/>
                      <a:pt x="97" y="320"/>
                      <a:pt x="97" y="323"/>
                    </a:cubicBezTo>
                    <a:cubicBezTo>
                      <a:pt x="105" y="327"/>
                      <a:pt x="113" y="332"/>
                      <a:pt x="121" y="335"/>
                    </a:cubicBezTo>
                    <a:cubicBezTo>
                      <a:pt x="121" y="336"/>
                      <a:pt x="120" y="336"/>
                      <a:pt x="120" y="337"/>
                    </a:cubicBezTo>
                    <a:cubicBezTo>
                      <a:pt x="118" y="337"/>
                      <a:pt x="117" y="336"/>
                      <a:pt x="115" y="336"/>
                    </a:cubicBezTo>
                    <a:cubicBezTo>
                      <a:pt x="114" y="336"/>
                      <a:pt x="115" y="337"/>
                      <a:pt x="114" y="338"/>
                    </a:cubicBezTo>
                    <a:cubicBezTo>
                      <a:pt x="120" y="342"/>
                      <a:pt x="128" y="342"/>
                      <a:pt x="133" y="346"/>
                    </a:cubicBezTo>
                    <a:cubicBezTo>
                      <a:pt x="139" y="345"/>
                      <a:pt x="144" y="350"/>
                      <a:pt x="150" y="349"/>
                    </a:cubicBezTo>
                    <a:cubicBezTo>
                      <a:pt x="158" y="351"/>
                      <a:pt x="166" y="350"/>
                      <a:pt x="174" y="351"/>
                    </a:cubicBezTo>
                    <a:cubicBezTo>
                      <a:pt x="174" y="352"/>
                      <a:pt x="172" y="353"/>
                      <a:pt x="171" y="352"/>
                    </a:cubicBezTo>
                    <a:cubicBezTo>
                      <a:pt x="170" y="352"/>
                      <a:pt x="170" y="352"/>
                      <a:pt x="170" y="352"/>
                    </a:cubicBezTo>
                    <a:cubicBezTo>
                      <a:pt x="170" y="353"/>
                      <a:pt x="170" y="353"/>
                      <a:pt x="170" y="353"/>
                    </a:cubicBezTo>
                    <a:cubicBezTo>
                      <a:pt x="174" y="353"/>
                      <a:pt x="180" y="357"/>
                      <a:pt x="182" y="352"/>
                    </a:cubicBezTo>
                    <a:cubicBezTo>
                      <a:pt x="185" y="350"/>
                      <a:pt x="185" y="353"/>
                      <a:pt x="187" y="355"/>
                    </a:cubicBezTo>
                    <a:cubicBezTo>
                      <a:pt x="204" y="357"/>
                      <a:pt x="204" y="357"/>
                      <a:pt x="204" y="357"/>
                    </a:cubicBezTo>
                    <a:cubicBezTo>
                      <a:pt x="212" y="361"/>
                      <a:pt x="219" y="366"/>
                      <a:pt x="228" y="367"/>
                    </a:cubicBezTo>
                    <a:cubicBezTo>
                      <a:pt x="234" y="370"/>
                      <a:pt x="241" y="372"/>
                      <a:pt x="247" y="375"/>
                    </a:cubicBezTo>
                    <a:cubicBezTo>
                      <a:pt x="231" y="373"/>
                      <a:pt x="216" y="365"/>
                      <a:pt x="201" y="362"/>
                    </a:cubicBezTo>
                    <a:cubicBezTo>
                      <a:pt x="197" y="359"/>
                      <a:pt x="192" y="362"/>
                      <a:pt x="188" y="359"/>
                    </a:cubicBezTo>
                    <a:cubicBezTo>
                      <a:pt x="187" y="359"/>
                      <a:pt x="185" y="358"/>
                      <a:pt x="184" y="359"/>
                    </a:cubicBezTo>
                    <a:cubicBezTo>
                      <a:pt x="184" y="360"/>
                      <a:pt x="184" y="360"/>
                      <a:pt x="184" y="360"/>
                    </a:cubicBezTo>
                    <a:cubicBezTo>
                      <a:pt x="180" y="357"/>
                      <a:pt x="173" y="356"/>
                      <a:pt x="169" y="358"/>
                    </a:cubicBezTo>
                    <a:cubicBezTo>
                      <a:pt x="146" y="356"/>
                      <a:pt x="127" y="346"/>
                      <a:pt x="106" y="339"/>
                    </a:cubicBezTo>
                    <a:cubicBezTo>
                      <a:pt x="98" y="340"/>
                      <a:pt x="93" y="334"/>
                      <a:pt x="86" y="331"/>
                    </a:cubicBezTo>
                    <a:cubicBezTo>
                      <a:pt x="64" y="320"/>
                      <a:pt x="45" y="303"/>
                      <a:pt x="32" y="282"/>
                    </a:cubicBezTo>
                    <a:cubicBezTo>
                      <a:pt x="32" y="279"/>
                      <a:pt x="28" y="277"/>
                      <a:pt x="27" y="274"/>
                    </a:cubicBezTo>
                    <a:cubicBezTo>
                      <a:pt x="24" y="271"/>
                      <a:pt x="24" y="265"/>
                      <a:pt x="21" y="262"/>
                    </a:cubicBezTo>
                    <a:cubicBezTo>
                      <a:pt x="18" y="252"/>
                      <a:pt x="12" y="243"/>
                      <a:pt x="10" y="232"/>
                    </a:cubicBezTo>
                    <a:cubicBezTo>
                      <a:pt x="7" y="225"/>
                      <a:pt x="9" y="218"/>
                      <a:pt x="7" y="211"/>
                    </a:cubicBezTo>
                    <a:cubicBezTo>
                      <a:pt x="2" y="194"/>
                      <a:pt x="3" y="177"/>
                      <a:pt x="1" y="160"/>
                    </a:cubicBezTo>
                    <a:cubicBezTo>
                      <a:pt x="4" y="155"/>
                      <a:pt x="0" y="150"/>
                      <a:pt x="3" y="145"/>
                    </a:cubicBezTo>
                    <a:cubicBezTo>
                      <a:pt x="4" y="112"/>
                      <a:pt x="16" y="83"/>
                      <a:pt x="35" y="57"/>
                    </a:cubicBezTo>
                    <a:cubicBezTo>
                      <a:pt x="45" y="45"/>
                      <a:pt x="55" y="36"/>
                      <a:pt x="68" y="29"/>
                    </a:cubicBezTo>
                    <a:cubicBezTo>
                      <a:pt x="74" y="32"/>
                      <a:pt x="79" y="24"/>
                      <a:pt x="85" y="24"/>
                    </a:cubicBezTo>
                    <a:cubicBezTo>
                      <a:pt x="90" y="23"/>
                      <a:pt x="95" y="19"/>
                      <a:pt x="100" y="18"/>
                    </a:cubicBezTo>
                    <a:cubicBezTo>
                      <a:pt x="112" y="14"/>
                      <a:pt x="122" y="5"/>
                      <a:pt x="135" y="6"/>
                    </a:cubicBezTo>
                    <a:cubicBezTo>
                      <a:pt x="143" y="0"/>
                      <a:pt x="152" y="5"/>
                      <a:pt x="162" y="3"/>
                    </a:cubicBezTo>
                    <a:cubicBezTo>
                      <a:pt x="163" y="4"/>
                      <a:pt x="164" y="3"/>
                      <a:pt x="16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49" name="Freeform 2090"/>
              <p:cNvSpPr/>
              <p:nvPr/>
            </p:nvSpPr>
            <p:spPr bwMode="auto">
              <a:xfrm>
                <a:off x="4995863" y="2044701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2 h 2"/>
                  <a:gd name="T4" fmla="*/ 0 w 3"/>
                  <a:gd name="T5" fmla="*/ 1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2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0" name="Freeform 2091"/>
              <p:cNvSpPr/>
              <p:nvPr/>
            </p:nvSpPr>
            <p:spPr bwMode="auto">
              <a:xfrm>
                <a:off x="4584701" y="2046288"/>
                <a:ext cx="735013" cy="490538"/>
              </a:xfrm>
              <a:custGeom>
                <a:avLst/>
                <a:gdLst>
                  <a:gd name="T0" fmla="*/ 377 w 520"/>
                  <a:gd name="T1" fmla="*/ 4 h 348"/>
                  <a:gd name="T2" fmla="*/ 412 w 520"/>
                  <a:gd name="T3" fmla="*/ 9 h 348"/>
                  <a:gd name="T4" fmla="*/ 469 w 520"/>
                  <a:gd name="T5" fmla="*/ 43 h 348"/>
                  <a:gd name="T6" fmla="*/ 493 w 520"/>
                  <a:gd name="T7" fmla="*/ 71 h 348"/>
                  <a:gd name="T8" fmla="*/ 509 w 520"/>
                  <a:gd name="T9" fmla="*/ 111 h 348"/>
                  <a:gd name="T10" fmla="*/ 503 w 520"/>
                  <a:gd name="T11" fmla="*/ 198 h 348"/>
                  <a:gd name="T12" fmla="*/ 490 w 520"/>
                  <a:gd name="T13" fmla="*/ 229 h 348"/>
                  <a:gd name="T14" fmla="*/ 451 w 520"/>
                  <a:gd name="T15" fmla="*/ 302 h 348"/>
                  <a:gd name="T16" fmla="*/ 471 w 520"/>
                  <a:gd name="T17" fmla="*/ 270 h 348"/>
                  <a:gd name="T18" fmla="*/ 480 w 520"/>
                  <a:gd name="T19" fmla="*/ 242 h 348"/>
                  <a:gd name="T20" fmla="*/ 480 w 520"/>
                  <a:gd name="T21" fmla="*/ 239 h 348"/>
                  <a:gd name="T22" fmla="*/ 487 w 520"/>
                  <a:gd name="T23" fmla="*/ 228 h 348"/>
                  <a:gd name="T24" fmla="*/ 489 w 520"/>
                  <a:gd name="T25" fmla="*/ 204 h 348"/>
                  <a:gd name="T26" fmla="*/ 470 w 520"/>
                  <a:gd name="T27" fmla="*/ 229 h 348"/>
                  <a:gd name="T28" fmla="*/ 460 w 520"/>
                  <a:gd name="T29" fmla="*/ 252 h 348"/>
                  <a:gd name="T30" fmla="*/ 459 w 520"/>
                  <a:gd name="T31" fmla="*/ 239 h 348"/>
                  <a:gd name="T32" fmla="*/ 420 w 520"/>
                  <a:gd name="T33" fmla="*/ 295 h 348"/>
                  <a:gd name="T34" fmla="*/ 403 w 520"/>
                  <a:gd name="T35" fmla="*/ 308 h 348"/>
                  <a:gd name="T36" fmla="*/ 377 w 520"/>
                  <a:gd name="T37" fmla="*/ 329 h 348"/>
                  <a:gd name="T38" fmla="*/ 345 w 520"/>
                  <a:gd name="T39" fmla="*/ 342 h 348"/>
                  <a:gd name="T40" fmla="*/ 317 w 520"/>
                  <a:gd name="T41" fmla="*/ 347 h 348"/>
                  <a:gd name="T42" fmla="*/ 279 w 520"/>
                  <a:gd name="T43" fmla="*/ 344 h 348"/>
                  <a:gd name="T44" fmla="*/ 217 w 520"/>
                  <a:gd name="T45" fmla="*/ 341 h 348"/>
                  <a:gd name="T46" fmla="*/ 80 w 520"/>
                  <a:gd name="T47" fmla="*/ 304 h 348"/>
                  <a:gd name="T48" fmla="*/ 65 w 520"/>
                  <a:gd name="T49" fmla="*/ 297 h 348"/>
                  <a:gd name="T50" fmla="*/ 29 w 520"/>
                  <a:gd name="T51" fmla="*/ 259 h 348"/>
                  <a:gd name="T52" fmla="*/ 21 w 520"/>
                  <a:gd name="T53" fmla="*/ 241 h 348"/>
                  <a:gd name="T54" fmla="*/ 17 w 520"/>
                  <a:gd name="T55" fmla="*/ 231 h 348"/>
                  <a:gd name="T56" fmla="*/ 13 w 520"/>
                  <a:gd name="T57" fmla="*/ 119 h 348"/>
                  <a:gd name="T58" fmla="*/ 22 w 520"/>
                  <a:gd name="T59" fmla="*/ 93 h 348"/>
                  <a:gd name="T60" fmla="*/ 37 w 520"/>
                  <a:gd name="T61" fmla="*/ 62 h 348"/>
                  <a:gd name="T62" fmla="*/ 67 w 520"/>
                  <a:gd name="T63" fmla="*/ 41 h 348"/>
                  <a:gd name="T64" fmla="*/ 99 w 520"/>
                  <a:gd name="T65" fmla="*/ 26 h 348"/>
                  <a:gd name="T66" fmla="*/ 75 w 520"/>
                  <a:gd name="T67" fmla="*/ 42 h 348"/>
                  <a:gd name="T68" fmla="*/ 89 w 520"/>
                  <a:gd name="T69" fmla="*/ 40 h 348"/>
                  <a:gd name="T70" fmla="*/ 74 w 520"/>
                  <a:gd name="T71" fmla="*/ 51 h 348"/>
                  <a:gd name="T72" fmla="*/ 59 w 520"/>
                  <a:gd name="T73" fmla="*/ 61 h 348"/>
                  <a:gd name="T74" fmla="*/ 86 w 520"/>
                  <a:gd name="T75" fmla="*/ 46 h 348"/>
                  <a:gd name="T76" fmla="*/ 92 w 520"/>
                  <a:gd name="T77" fmla="*/ 46 h 348"/>
                  <a:gd name="T78" fmla="*/ 113 w 520"/>
                  <a:gd name="T79" fmla="*/ 28 h 348"/>
                  <a:gd name="T80" fmla="*/ 129 w 520"/>
                  <a:gd name="T81" fmla="*/ 22 h 348"/>
                  <a:gd name="T82" fmla="*/ 143 w 520"/>
                  <a:gd name="T83" fmla="*/ 17 h 348"/>
                  <a:gd name="T84" fmla="*/ 172 w 520"/>
                  <a:gd name="T85" fmla="*/ 10 h 348"/>
                  <a:gd name="T86" fmla="*/ 136 w 520"/>
                  <a:gd name="T87" fmla="*/ 24 h 348"/>
                  <a:gd name="T88" fmla="*/ 113 w 520"/>
                  <a:gd name="T89" fmla="*/ 42 h 348"/>
                  <a:gd name="T90" fmla="*/ 133 w 520"/>
                  <a:gd name="T91" fmla="*/ 31 h 348"/>
                  <a:gd name="T92" fmla="*/ 160 w 520"/>
                  <a:gd name="T93" fmla="*/ 22 h 348"/>
                  <a:gd name="T94" fmla="*/ 196 w 520"/>
                  <a:gd name="T95" fmla="*/ 13 h 348"/>
                  <a:gd name="T96" fmla="*/ 229 w 520"/>
                  <a:gd name="T97" fmla="*/ 7 h 348"/>
                  <a:gd name="T98" fmla="*/ 234 w 520"/>
                  <a:gd name="T99" fmla="*/ 6 h 348"/>
                  <a:gd name="T100" fmla="*/ 241 w 520"/>
                  <a:gd name="T101" fmla="*/ 5 h 348"/>
                  <a:gd name="T102" fmla="*/ 280 w 520"/>
                  <a:gd name="T103" fmla="*/ 8 h 348"/>
                  <a:gd name="T104" fmla="*/ 310 w 520"/>
                  <a:gd name="T105" fmla="*/ 6 h 348"/>
                  <a:gd name="T106" fmla="*/ 300 w 520"/>
                  <a:gd name="T10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0" h="348">
                    <a:moveTo>
                      <a:pt x="323" y="5"/>
                    </a:moveTo>
                    <a:cubicBezTo>
                      <a:pt x="341" y="3"/>
                      <a:pt x="358" y="3"/>
                      <a:pt x="377" y="4"/>
                    </a:cubicBezTo>
                    <a:cubicBezTo>
                      <a:pt x="382" y="6"/>
                      <a:pt x="389" y="4"/>
                      <a:pt x="395" y="6"/>
                    </a:cubicBezTo>
                    <a:cubicBezTo>
                      <a:pt x="402" y="4"/>
                      <a:pt x="405" y="10"/>
                      <a:pt x="412" y="9"/>
                    </a:cubicBezTo>
                    <a:cubicBezTo>
                      <a:pt x="420" y="15"/>
                      <a:pt x="432" y="14"/>
                      <a:pt x="441" y="21"/>
                    </a:cubicBezTo>
                    <a:cubicBezTo>
                      <a:pt x="448" y="33"/>
                      <a:pt x="464" y="30"/>
                      <a:pt x="469" y="43"/>
                    </a:cubicBezTo>
                    <a:cubicBezTo>
                      <a:pt x="474" y="47"/>
                      <a:pt x="475" y="49"/>
                      <a:pt x="478" y="53"/>
                    </a:cubicBezTo>
                    <a:cubicBezTo>
                      <a:pt x="484" y="59"/>
                      <a:pt x="492" y="63"/>
                      <a:pt x="493" y="71"/>
                    </a:cubicBezTo>
                    <a:cubicBezTo>
                      <a:pt x="498" y="80"/>
                      <a:pt x="502" y="87"/>
                      <a:pt x="509" y="95"/>
                    </a:cubicBezTo>
                    <a:cubicBezTo>
                      <a:pt x="512" y="100"/>
                      <a:pt x="508" y="106"/>
                      <a:pt x="509" y="111"/>
                    </a:cubicBezTo>
                    <a:cubicBezTo>
                      <a:pt x="520" y="127"/>
                      <a:pt x="513" y="145"/>
                      <a:pt x="514" y="163"/>
                    </a:cubicBezTo>
                    <a:cubicBezTo>
                      <a:pt x="511" y="176"/>
                      <a:pt x="515" y="191"/>
                      <a:pt x="503" y="198"/>
                    </a:cubicBezTo>
                    <a:cubicBezTo>
                      <a:pt x="500" y="197"/>
                      <a:pt x="498" y="198"/>
                      <a:pt x="497" y="201"/>
                    </a:cubicBezTo>
                    <a:cubicBezTo>
                      <a:pt x="496" y="210"/>
                      <a:pt x="496" y="221"/>
                      <a:pt x="490" y="229"/>
                    </a:cubicBezTo>
                    <a:cubicBezTo>
                      <a:pt x="483" y="246"/>
                      <a:pt x="477" y="266"/>
                      <a:pt x="467" y="283"/>
                    </a:cubicBezTo>
                    <a:cubicBezTo>
                      <a:pt x="460" y="288"/>
                      <a:pt x="457" y="296"/>
                      <a:pt x="451" y="302"/>
                    </a:cubicBezTo>
                    <a:cubicBezTo>
                      <a:pt x="448" y="305"/>
                      <a:pt x="445" y="309"/>
                      <a:pt x="441" y="310"/>
                    </a:cubicBezTo>
                    <a:cubicBezTo>
                      <a:pt x="455" y="299"/>
                      <a:pt x="461" y="283"/>
                      <a:pt x="471" y="270"/>
                    </a:cubicBezTo>
                    <a:cubicBezTo>
                      <a:pt x="471" y="266"/>
                      <a:pt x="474" y="265"/>
                      <a:pt x="475" y="261"/>
                    </a:cubicBezTo>
                    <a:cubicBezTo>
                      <a:pt x="476" y="254"/>
                      <a:pt x="481" y="249"/>
                      <a:pt x="480" y="242"/>
                    </a:cubicBezTo>
                    <a:cubicBezTo>
                      <a:pt x="480" y="241"/>
                      <a:pt x="478" y="241"/>
                      <a:pt x="478" y="239"/>
                    </a:cubicBezTo>
                    <a:cubicBezTo>
                      <a:pt x="478" y="239"/>
                      <a:pt x="480" y="238"/>
                      <a:pt x="480" y="239"/>
                    </a:cubicBezTo>
                    <a:cubicBezTo>
                      <a:pt x="481" y="241"/>
                      <a:pt x="481" y="241"/>
                      <a:pt x="481" y="241"/>
                    </a:cubicBezTo>
                    <a:cubicBezTo>
                      <a:pt x="485" y="237"/>
                      <a:pt x="482" y="231"/>
                      <a:pt x="487" y="228"/>
                    </a:cubicBezTo>
                    <a:cubicBezTo>
                      <a:pt x="490" y="222"/>
                      <a:pt x="489" y="215"/>
                      <a:pt x="491" y="210"/>
                    </a:cubicBezTo>
                    <a:cubicBezTo>
                      <a:pt x="488" y="208"/>
                      <a:pt x="494" y="204"/>
                      <a:pt x="489" y="204"/>
                    </a:cubicBezTo>
                    <a:cubicBezTo>
                      <a:pt x="485" y="212"/>
                      <a:pt x="477" y="216"/>
                      <a:pt x="475" y="224"/>
                    </a:cubicBezTo>
                    <a:cubicBezTo>
                      <a:pt x="472" y="224"/>
                      <a:pt x="471" y="227"/>
                      <a:pt x="470" y="229"/>
                    </a:cubicBezTo>
                    <a:cubicBezTo>
                      <a:pt x="470" y="237"/>
                      <a:pt x="464" y="243"/>
                      <a:pt x="462" y="250"/>
                    </a:cubicBezTo>
                    <a:cubicBezTo>
                      <a:pt x="461" y="251"/>
                      <a:pt x="461" y="252"/>
                      <a:pt x="460" y="252"/>
                    </a:cubicBezTo>
                    <a:cubicBezTo>
                      <a:pt x="459" y="246"/>
                      <a:pt x="465" y="242"/>
                      <a:pt x="465" y="236"/>
                    </a:cubicBezTo>
                    <a:cubicBezTo>
                      <a:pt x="462" y="235"/>
                      <a:pt x="460" y="237"/>
                      <a:pt x="459" y="239"/>
                    </a:cubicBezTo>
                    <a:cubicBezTo>
                      <a:pt x="460" y="241"/>
                      <a:pt x="457" y="241"/>
                      <a:pt x="456" y="242"/>
                    </a:cubicBezTo>
                    <a:cubicBezTo>
                      <a:pt x="449" y="262"/>
                      <a:pt x="436" y="280"/>
                      <a:pt x="420" y="295"/>
                    </a:cubicBezTo>
                    <a:cubicBezTo>
                      <a:pt x="420" y="294"/>
                      <a:pt x="418" y="294"/>
                      <a:pt x="417" y="295"/>
                    </a:cubicBezTo>
                    <a:cubicBezTo>
                      <a:pt x="415" y="302"/>
                      <a:pt x="407" y="303"/>
                      <a:pt x="403" y="308"/>
                    </a:cubicBezTo>
                    <a:cubicBezTo>
                      <a:pt x="396" y="316"/>
                      <a:pt x="386" y="320"/>
                      <a:pt x="378" y="326"/>
                    </a:cubicBezTo>
                    <a:cubicBezTo>
                      <a:pt x="378" y="327"/>
                      <a:pt x="378" y="328"/>
                      <a:pt x="377" y="329"/>
                    </a:cubicBezTo>
                    <a:cubicBezTo>
                      <a:pt x="374" y="326"/>
                      <a:pt x="371" y="330"/>
                      <a:pt x="369" y="330"/>
                    </a:cubicBezTo>
                    <a:cubicBezTo>
                      <a:pt x="362" y="336"/>
                      <a:pt x="353" y="338"/>
                      <a:pt x="345" y="342"/>
                    </a:cubicBezTo>
                    <a:cubicBezTo>
                      <a:pt x="326" y="346"/>
                      <a:pt x="326" y="346"/>
                      <a:pt x="326" y="346"/>
                    </a:cubicBezTo>
                    <a:cubicBezTo>
                      <a:pt x="323" y="345"/>
                      <a:pt x="321" y="348"/>
                      <a:pt x="317" y="347"/>
                    </a:cubicBezTo>
                    <a:cubicBezTo>
                      <a:pt x="307" y="348"/>
                      <a:pt x="299" y="343"/>
                      <a:pt x="289" y="344"/>
                    </a:cubicBezTo>
                    <a:cubicBezTo>
                      <a:pt x="286" y="343"/>
                      <a:pt x="282" y="343"/>
                      <a:pt x="279" y="344"/>
                    </a:cubicBezTo>
                    <a:cubicBezTo>
                      <a:pt x="267" y="345"/>
                      <a:pt x="252" y="346"/>
                      <a:pt x="240" y="341"/>
                    </a:cubicBezTo>
                    <a:cubicBezTo>
                      <a:pt x="233" y="337"/>
                      <a:pt x="225" y="339"/>
                      <a:pt x="217" y="341"/>
                    </a:cubicBezTo>
                    <a:cubicBezTo>
                      <a:pt x="181" y="340"/>
                      <a:pt x="146" y="332"/>
                      <a:pt x="114" y="323"/>
                    </a:cubicBezTo>
                    <a:cubicBezTo>
                      <a:pt x="102" y="320"/>
                      <a:pt x="90" y="313"/>
                      <a:pt x="80" y="304"/>
                    </a:cubicBezTo>
                    <a:cubicBezTo>
                      <a:pt x="75" y="302"/>
                      <a:pt x="69" y="302"/>
                      <a:pt x="66" y="297"/>
                    </a:cubicBezTo>
                    <a:cubicBezTo>
                      <a:pt x="65" y="297"/>
                      <a:pt x="65" y="297"/>
                      <a:pt x="65" y="297"/>
                    </a:cubicBezTo>
                    <a:cubicBezTo>
                      <a:pt x="59" y="291"/>
                      <a:pt x="54" y="281"/>
                      <a:pt x="45" y="280"/>
                    </a:cubicBezTo>
                    <a:cubicBezTo>
                      <a:pt x="36" y="275"/>
                      <a:pt x="37" y="264"/>
                      <a:pt x="29" y="259"/>
                    </a:cubicBezTo>
                    <a:cubicBezTo>
                      <a:pt x="28" y="257"/>
                      <a:pt x="27" y="255"/>
                      <a:pt x="26" y="252"/>
                    </a:cubicBezTo>
                    <a:cubicBezTo>
                      <a:pt x="26" y="248"/>
                      <a:pt x="23" y="245"/>
                      <a:pt x="21" y="241"/>
                    </a:cubicBezTo>
                    <a:cubicBezTo>
                      <a:pt x="20" y="242"/>
                      <a:pt x="20" y="242"/>
                      <a:pt x="20" y="242"/>
                    </a:cubicBezTo>
                    <a:cubicBezTo>
                      <a:pt x="20" y="239"/>
                      <a:pt x="16" y="235"/>
                      <a:pt x="17" y="231"/>
                    </a:cubicBezTo>
                    <a:cubicBezTo>
                      <a:pt x="13" y="229"/>
                      <a:pt x="16" y="226"/>
                      <a:pt x="15" y="224"/>
                    </a:cubicBezTo>
                    <a:cubicBezTo>
                      <a:pt x="5" y="191"/>
                      <a:pt x="0" y="151"/>
                      <a:pt x="13" y="119"/>
                    </a:cubicBezTo>
                    <a:cubicBezTo>
                      <a:pt x="14" y="115"/>
                      <a:pt x="14" y="110"/>
                      <a:pt x="16" y="107"/>
                    </a:cubicBezTo>
                    <a:cubicBezTo>
                      <a:pt x="18" y="102"/>
                      <a:pt x="18" y="96"/>
                      <a:pt x="22" y="93"/>
                    </a:cubicBezTo>
                    <a:cubicBezTo>
                      <a:pt x="26" y="83"/>
                      <a:pt x="31" y="74"/>
                      <a:pt x="37" y="65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43" y="58"/>
                      <a:pt x="46" y="52"/>
                      <a:pt x="52" y="51"/>
                    </a:cubicBezTo>
                    <a:cubicBezTo>
                      <a:pt x="57" y="48"/>
                      <a:pt x="61" y="43"/>
                      <a:pt x="67" y="41"/>
                    </a:cubicBezTo>
                    <a:cubicBezTo>
                      <a:pt x="72" y="36"/>
                      <a:pt x="78" y="36"/>
                      <a:pt x="84" y="31"/>
                    </a:cubicBezTo>
                    <a:cubicBezTo>
                      <a:pt x="89" y="30"/>
                      <a:pt x="93" y="27"/>
                      <a:pt x="99" y="26"/>
                    </a:cubicBezTo>
                    <a:cubicBezTo>
                      <a:pt x="92" y="30"/>
                      <a:pt x="88" y="35"/>
                      <a:pt x="80" y="38"/>
                    </a:cubicBezTo>
                    <a:cubicBezTo>
                      <a:pt x="79" y="40"/>
                      <a:pt x="75" y="39"/>
                      <a:pt x="75" y="42"/>
                    </a:cubicBezTo>
                    <a:cubicBezTo>
                      <a:pt x="80" y="44"/>
                      <a:pt x="84" y="38"/>
                      <a:pt x="89" y="40"/>
                    </a:cubicBezTo>
                    <a:cubicBezTo>
                      <a:pt x="89" y="40"/>
                      <a:pt x="89" y="40"/>
                      <a:pt x="89" y="40"/>
                    </a:cubicBezTo>
                    <a:cubicBezTo>
                      <a:pt x="85" y="41"/>
                      <a:pt x="82" y="46"/>
                      <a:pt x="78" y="48"/>
                    </a:cubicBezTo>
                    <a:cubicBezTo>
                      <a:pt x="77" y="50"/>
                      <a:pt x="76" y="51"/>
                      <a:pt x="74" y="51"/>
                    </a:cubicBezTo>
                    <a:cubicBezTo>
                      <a:pt x="75" y="47"/>
                      <a:pt x="79" y="46"/>
                      <a:pt x="82" y="43"/>
                    </a:cubicBezTo>
                    <a:cubicBezTo>
                      <a:pt x="72" y="44"/>
                      <a:pt x="65" y="53"/>
                      <a:pt x="59" y="61"/>
                    </a:cubicBezTo>
                    <a:cubicBezTo>
                      <a:pt x="61" y="62"/>
                      <a:pt x="64" y="61"/>
                      <a:pt x="65" y="60"/>
                    </a:cubicBezTo>
                    <a:cubicBezTo>
                      <a:pt x="75" y="60"/>
                      <a:pt x="77" y="46"/>
                      <a:pt x="86" y="46"/>
                    </a:cubicBezTo>
                    <a:cubicBezTo>
                      <a:pt x="90" y="44"/>
                      <a:pt x="92" y="40"/>
                      <a:pt x="97" y="40"/>
                    </a:cubicBezTo>
                    <a:cubicBezTo>
                      <a:pt x="96" y="42"/>
                      <a:pt x="91" y="43"/>
                      <a:pt x="92" y="46"/>
                    </a:cubicBezTo>
                    <a:cubicBezTo>
                      <a:pt x="100" y="42"/>
                      <a:pt x="107" y="34"/>
                      <a:pt x="114" y="29"/>
                    </a:cubicBezTo>
                    <a:cubicBezTo>
                      <a:pt x="113" y="28"/>
                      <a:pt x="113" y="28"/>
                      <a:pt x="113" y="28"/>
                    </a:cubicBezTo>
                    <a:cubicBezTo>
                      <a:pt x="114" y="26"/>
                      <a:pt x="117" y="29"/>
                      <a:pt x="118" y="26"/>
                    </a:cubicBezTo>
                    <a:cubicBezTo>
                      <a:pt x="122" y="25"/>
                      <a:pt x="125" y="22"/>
                      <a:pt x="129" y="22"/>
                    </a:cubicBezTo>
                    <a:cubicBezTo>
                      <a:pt x="136" y="18"/>
                      <a:pt x="143" y="15"/>
                      <a:pt x="150" y="12"/>
                    </a:cubicBezTo>
                    <a:cubicBezTo>
                      <a:pt x="148" y="13"/>
                      <a:pt x="145" y="16"/>
                      <a:pt x="143" y="17"/>
                    </a:cubicBezTo>
                    <a:cubicBezTo>
                      <a:pt x="143" y="18"/>
                      <a:pt x="143" y="18"/>
                      <a:pt x="143" y="18"/>
                    </a:cubicBezTo>
                    <a:cubicBezTo>
                      <a:pt x="153" y="15"/>
                      <a:pt x="162" y="11"/>
                      <a:pt x="172" y="10"/>
                    </a:cubicBezTo>
                    <a:cubicBezTo>
                      <a:pt x="175" y="10"/>
                      <a:pt x="178" y="10"/>
                      <a:pt x="180" y="10"/>
                    </a:cubicBezTo>
                    <a:cubicBezTo>
                      <a:pt x="165" y="15"/>
                      <a:pt x="149" y="16"/>
                      <a:pt x="136" y="24"/>
                    </a:cubicBezTo>
                    <a:cubicBezTo>
                      <a:pt x="124" y="31"/>
                      <a:pt x="110" y="37"/>
                      <a:pt x="101" y="48"/>
                    </a:cubicBezTo>
                    <a:cubicBezTo>
                      <a:pt x="105" y="47"/>
                      <a:pt x="109" y="44"/>
                      <a:pt x="113" y="42"/>
                    </a:cubicBezTo>
                    <a:cubicBezTo>
                      <a:pt x="115" y="42"/>
                      <a:pt x="116" y="38"/>
                      <a:pt x="119" y="38"/>
                    </a:cubicBezTo>
                    <a:cubicBezTo>
                      <a:pt x="123" y="35"/>
                      <a:pt x="130" y="36"/>
                      <a:pt x="133" y="31"/>
                    </a:cubicBezTo>
                    <a:cubicBezTo>
                      <a:pt x="135" y="33"/>
                      <a:pt x="137" y="32"/>
                      <a:pt x="138" y="30"/>
                    </a:cubicBezTo>
                    <a:cubicBezTo>
                      <a:pt x="145" y="28"/>
                      <a:pt x="152" y="25"/>
                      <a:pt x="160" y="22"/>
                    </a:cubicBezTo>
                    <a:cubicBezTo>
                      <a:pt x="169" y="21"/>
                      <a:pt x="177" y="18"/>
                      <a:pt x="185" y="15"/>
                    </a:cubicBezTo>
                    <a:cubicBezTo>
                      <a:pt x="189" y="15"/>
                      <a:pt x="192" y="9"/>
                      <a:pt x="196" y="13"/>
                    </a:cubicBezTo>
                    <a:cubicBezTo>
                      <a:pt x="200" y="13"/>
                      <a:pt x="205" y="6"/>
                      <a:pt x="210" y="11"/>
                    </a:cubicBezTo>
                    <a:cubicBezTo>
                      <a:pt x="216" y="8"/>
                      <a:pt x="223" y="10"/>
                      <a:pt x="229" y="7"/>
                    </a:cubicBezTo>
                    <a:cubicBezTo>
                      <a:pt x="230" y="5"/>
                      <a:pt x="232" y="5"/>
                      <a:pt x="234" y="5"/>
                    </a:cubicBezTo>
                    <a:cubicBezTo>
                      <a:pt x="234" y="6"/>
                      <a:pt x="234" y="6"/>
                      <a:pt x="234" y="6"/>
                    </a:cubicBezTo>
                    <a:cubicBezTo>
                      <a:pt x="236" y="6"/>
                      <a:pt x="240" y="7"/>
                      <a:pt x="241" y="5"/>
                    </a:cubicBezTo>
                    <a:cubicBezTo>
                      <a:pt x="241" y="5"/>
                      <a:pt x="241" y="5"/>
                      <a:pt x="241" y="5"/>
                    </a:cubicBezTo>
                    <a:cubicBezTo>
                      <a:pt x="243" y="5"/>
                      <a:pt x="246" y="8"/>
                      <a:pt x="248" y="5"/>
                    </a:cubicBezTo>
                    <a:cubicBezTo>
                      <a:pt x="258" y="6"/>
                      <a:pt x="271" y="4"/>
                      <a:pt x="280" y="8"/>
                    </a:cubicBezTo>
                    <a:cubicBezTo>
                      <a:pt x="285" y="7"/>
                      <a:pt x="290" y="11"/>
                      <a:pt x="295" y="8"/>
                    </a:cubicBezTo>
                    <a:cubicBezTo>
                      <a:pt x="301" y="8"/>
                      <a:pt x="305" y="9"/>
                      <a:pt x="310" y="6"/>
                    </a:cubicBezTo>
                    <a:cubicBezTo>
                      <a:pt x="308" y="2"/>
                      <a:pt x="303" y="6"/>
                      <a:pt x="303" y="2"/>
                    </a:cubicBezTo>
                    <a:cubicBezTo>
                      <a:pt x="301" y="2"/>
                      <a:pt x="299" y="2"/>
                      <a:pt x="300" y="0"/>
                    </a:cubicBezTo>
                    <a:cubicBezTo>
                      <a:pt x="307" y="2"/>
                      <a:pt x="316" y="1"/>
                      <a:pt x="32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1" name="Freeform 2092"/>
              <p:cNvSpPr/>
              <p:nvPr/>
            </p:nvSpPr>
            <p:spPr bwMode="auto">
              <a:xfrm>
                <a:off x="4845051" y="2051051"/>
                <a:ext cx="23813" cy="9525"/>
              </a:xfrm>
              <a:custGeom>
                <a:avLst/>
                <a:gdLst>
                  <a:gd name="T0" fmla="*/ 17 w 17"/>
                  <a:gd name="T1" fmla="*/ 2 h 6"/>
                  <a:gd name="T2" fmla="*/ 2 w 17"/>
                  <a:gd name="T3" fmla="*/ 6 h 6"/>
                  <a:gd name="T4" fmla="*/ 1 w 17"/>
                  <a:gd name="T5" fmla="*/ 4 h 6"/>
                  <a:gd name="T6" fmla="*/ 8 w 17"/>
                  <a:gd name="T7" fmla="*/ 3 h 6"/>
                  <a:gd name="T8" fmla="*/ 17 w 17"/>
                  <a:gd name="T9" fmla="*/ 1 h 6"/>
                  <a:gd name="T10" fmla="*/ 17 w 17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6">
                    <a:moveTo>
                      <a:pt x="17" y="2"/>
                    </a:moveTo>
                    <a:cubicBezTo>
                      <a:pt x="12" y="3"/>
                      <a:pt x="7" y="4"/>
                      <a:pt x="2" y="6"/>
                    </a:cubicBezTo>
                    <a:cubicBezTo>
                      <a:pt x="2" y="5"/>
                      <a:pt x="0" y="5"/>
                      <a:pt x="1" y="4"/>
                    </a:cubicBezTo>
                    <a:cubicBezTo>
                      <a:pt x="3" y="4"/>
                      <a:pt x="5" y="0"/>
                      <a:pt x="8" y="3"/>
                    </a:cubicBezTo>
                    <a:cubicBezTo>
                      <a:pt x="11" y="2"/>
                      <a:pt x="15" y="3"/>
                      <a:pt x="17" y="1"/>
                    </a:cubicBezTo>
                    <a:lnTo>
                      <a:pt x="1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2" name="Freeform 2093"/>
              <p:cNvSpPr/>
              <p:nvPr/>
            </p:nvSpPr>
            <p:spPr bwMode="auto">
              <a:xfrm>
                <a:off x="4949826" y="2062163"/>
                <a:ext cx="3175" cy="317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0" y="2"/>
                      <a:pt x="0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3" name="Freeform 2094"/>
              <p:cNvSpPr/>
              <p:nvPr/>
            </p:nvSpPr>
            <p:spPr bwMode="auto">
              <a:xfrm>
                <a:off x="4732338" y="2085976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2 h 2"/>
                  <a:gd name="T4" fmla="*/ 0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3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4" name="Freeform 2095"/>
              <p:cNvSpPr/>
              <p:nvPr/>
            </p:nvSpPr>
            <p:spPr bwMode="auto">
              <a:xfrm>
                <a:off x="4614863" y="2124076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5" name="Freeform 2096"/>
              <p:cNvSpPr/>
              <p:nvPr/>
            </p:nvSpPr>
            <p:spPr bwMode="auto">
              <a:xfrm>
                <a:off x="4610101" y="2128838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6" name="Freeform 2097"/>
              <p:cNvSpPr/>
              <p:nvPr/>
            </p:nvSpPr>
            <p:spPr bwMode="auto">
              <a:xfrm>
                <a:off x="5014913" y="2128838"/>
                <a:ext cx="4763" cy="3175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1 h 2"/>
                  <a:gd name="T4" fmla="*/ 1 w 3"/>
                  <a:gd name="T5" fmla="*/ 1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2" y="2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7" name="Freeform 2098"/>
              <p:cNvSpPr/>
              <p:nvPr/>
            </p:nvSpPr>
            <p:spPr bwMode="auto">
              <a:xfrm>
                <a:off x="4614863" y="2160588"/>
                <a:ext cx="3175" cy="3175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2 h 2"/>
                  <a:gd name="T4" fmla="*/ 0 w 3"/>
                  <a:gd name="T5" fmla="*/ 2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2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8" name="Freeform 2099"/>
              <p:cNvSpPr/>
              <p:nvPr/>
            </p:nvSpPr>
            <p:spPr bwMode="auto">
              <a:xfrm>
                <a:off x="4576763" y="2179638"/>
                <a:ext cx="11113" cy="30163"/>
              </a:xfrm>
              <a:custGeom>
                <a:avLst/>
                <a:gdLst>
                  <a:gd name="T0" fmla="*/ 1 w 8"/>
                  <a:gd name="T1" fmla="*/ 21 h 21"/>
                  <a:gd name="T2" fmla="*/ 6 w 8"/>
                  <a:gd name="T3" fmla="*/ 2 h 21"/>
                  <a:gd name="T4" fmla="*/ 8 w 8"/>
                  <a:gd name="T5" fmla="*/ 0 h 21"/>
                  <a:gd name="T6" fmla="*/ 1 w 8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1">
                    <a:moveTo>
                      <a:pt x="1" y="21"/>
                    </a:moveTo>
                    <a:cubicBezTo>
                      <a:pt x="0" y="14"/>
                      <a:pt x="4" y="8"/>
                      <a:pt x="6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7"/>
                      <a:pt x="4" y="14"/>
                      <a:pt x="1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59" name="Freeform 2100"/>
              <p:cNvSpPr/>
              <p:nvPr/>
            </p:nvSpPr>
            <p:spPr bwMode="auto">
              <a:xfrm>
                <a:off x="4575176" y="2279651"/>
                <a:ext cx="3175" cy="22225"/>
              </a:xfrm>
              <a:custGeom>
                <a:avLst/>
                <a:gdLst>
                  <a:gd name="T0" fmla="*/ 2 w 3"/>
                  <a:gd name="T1" fmla="*/ 16 h 16"/>
                  <a:gd name="T2" fmla="*/ 0 w 3"/>
                  <a:gd name="T3" fmla="*/ 2 h 16"/>
                  <a:gd name="T4" fmla="*/ 1 w 3"/>
                  <a:gd name="T5" fmla="*/ 0 h 16"/>
                  <a:gd name="T6" fmla="*/ 2 w 3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6">
                    <a:moveTo>
                      <a:pt x="2" y="16"/>
                    </a:moveTo>
                    <a:cubicBezTo>
                      <a:pt x="1" y="11"/>
                      <a:pt x="1" y="7"/>
                      <a:pt x="0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6"/>
                      <a:pt x="3" y="11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0" name="Freeform 2101"/>
              <p:cNvSpPr/>
              <p:nvPr/>
            </p:nvSpPr>
            <p:spPr bwMode="auto">
              <a:xfrm>
                <a:off x="4532313" y="2332038"/>
                <a:ext cx="4763" cy="4763"/>
              </a:xfrm>
              <a:custGeom>
                <a:avLst/>
                <a:gdLst>
                  <a:gd name="T0" fmla="*/ 2 w 3"/>
                  <a:gd name="T1" fmla="*/ 4 h 4"/>
                  <a:gd name="T2" fmla="*/ 1 w 3"/>
                  <a:gd name="T3" fmla="*/ 0 h 4"/>
                  <a:gd name="T4" fmla="*/ 2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0" y="4"/>
                      <a:pt x="2" y="1"/>
                      <a:pt x="1" y="0"/>
                    </a:cubicBezTo>
                    <a:cubicBezTo>
                      <a:pt x="2" y="1"/>
                      <a:pt x="3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1" name="Freeform 2102"/>
              <p:cNvSpPr/>
              <p:nvPr/>
            </p:nvSpPr>
            <p:spPr bwMode="auto">
              <a:xfrm>
                <a:off x="4519613" y="2335213"/>
                <a:ext cx="6350" cy="6350"/>
              </a:xfrm>
              <a:custGeom>
                <a:avLst/>
                <a:gdLst>
                  <a:gd name="T0" fmla="*/ 3 w 4"/>
                  <a:gd name="T1" fmla="*/ 5 h 5"/>
                  <a:gd name="T2" fmla="*/ 1 w 4"/>
                  <a:gd name="T3" fmla="*/ 0 h 5"/>
                  <a:gd name="T4" fmla="*/ 3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3" y="5"/>
                    </a:moveTo>
                    <a:cubicBezTo>
                      <a:pt x="4" y="4"/>
                      <a:pt x="0" y="2"/>
                      <a:pt x="1" y="0"/>
                    </a:cubicBezTo>
                    <a:cubicBezTo>
                      <a:pt x="3" y="0"/>
                      <a:pt x="2" y="3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2" name="Freeform 2103"/>
              <p:cNvSpPr/>
              <p:nvPr/>
            </p:nvSpPr>
            <p:spPr bwMode="auto">
              <a:xfrm>
                <a:off x="4535488" y="2341563"/>
                <a:ext cx="3175" cy="7938"/>
              </a:xfrm>
              <a:custGeom>
                <a:avLst/>
                <a:gdLst>
                  <a:gd name="T0" fmla="*/ 1 w 2"/>
                  <a:gd name="T1" fmla="*/ 0 h 5"/>
                  <a:gd name="T2" fmla="*/ 1 w 2"/>
                  <a:gd name="T3" fmla="*/ 5 h 5"/>
                  <a:gd name="T4" fmla="*/ 0 w 2"/>
                  <a:gd name="T5" fmla="*/ 0 h 5"/>
                  <a:gd name="T6" fmla="*/ 1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1" y="2"/>
                      <a:pt x="2" y="4"/>
                      <a:pt x="1" y="5"/>
                    </a:cubicBezTo>
                    <a:cubicBezTo>
                      <a:pt x="0" y="4"/>
                      <a:pt x="0" y="2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3" name="Freeform 2104"/>
              <p:cNvSpPr/>
              <p:nvPr/>
            </p:nvSpPr>
            <p:spPr bwMode="auto">
              <a:xfrm>
                <a:off x="4600576" y="2362201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4" name="Freeform 2105"/>
              <p:cNvSpPr/>
              <p:nvPr/>
            </p:nvSpPr>
            <p:spPr bwMode="auto">
              <a:xfrm>
                <a:off x="5224463" y="2406651"/>
                <a:ext cx="9525" cy="14288"/>
              </a:xfrm>
              <a:custGeom>
                <a:avLst/>
                <a:gdLst>
                  <a:gd name="T0" fmla="*/ 3 w 7"/>
                  <a:gd name="T1" fmla="*/ 7 h 10"/>
                  <a:gd name="T2" fmla="*/ 1 w 7"/>
                  <a:gd name="T3" fmla="*/ 10 h 10"/>
                  <a:gd name="T4" fmla="*/ 0 w 7"/>
                  <a:gd name="T5" fmla="*/ 9 h 10"/>
                  <a:gd name="T6" fmla="*/ 4 w 7"/>
                  <a:gd name="T7" fmla="*/ 0 h 10"/>
                  <a:gd name="T8" fmla="*/ 3 w 7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0">
                    <a:moveTo>
                      <a:pt x="3" y="7"/>
                    </a:moveTo>
                    <a:cubicBezTo>
                      <a:pt x="2" y="8"/>
                      <a:pt x="2" y="9"/>
                      <a:pt x="1" y="10"/>
                    </a:cubicBezTo>
                    <a:cubicBezTo>
                      <a:pt x="1" y="10"/>
                      <a:pt x="0" y="9"/>
                      <a:pt x="0" y="9"/>
                    </a:cubicBezTo>
                    <a:cubicBezTo>
                      <a:pt x="0" y="5"/>
                      <a:pt x="2" y="3"/>
                      <a:pt x="4" y="0"/>
                    </a:cubicBezTo>
                    <a:cubicBezTo>
                      <a:pt x="7" y="2"/>
                      <a:pt x="4" y="5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5" name="Freeform 2106"/>
              <p:cNvSpPr/>
              <p:nvPr/>
            </p:nvSpPr>
            <p:spPr bwMode="auto">
              <a:xfrm>
                <a:off x="4564063" y="2424113"/>
                <a:ext cx="11113" cy="17463"/>
              </a:xfrm>
              <a:custGeom>
                <a:avLst/>
                <a:gdLst>
                  <a:gd name="T0" fmla="*/ 8 w 8"/>
                  <a:gd name="T1" fmla="*/ 12 h 13"/>
                  <a:gd name="T2" fmla="*/ 7 w 8"/>
                  <a:gd name="T3" fmla="*/ 13 h 13"/>
                  <a:gd name="T4" fmla="*/ 0 w 8"/>
                  <a:gd name="T5" fmla="*/ 0 h 13"/>
                  <a:gd name="T6" fmla="*/ 8 w 8"/>
                  <a:gd name="T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3">
                    <a:moveTo>
                      <a:pt x="8" y="12"/>
                    </a:moveTo>
                    <a:cubicBezTo>
                      <a:pt x="7" y="13"/>
                      <a:pt x="7" y="13"/>
                      <a:pt x="7" y="13"/>
                    </a:cubicBezTo>
                    <a:cubicBezTo>
                      <a:pt x="7" y="8"/>
                      <a:pt x="2" y="5"/>
                      <a:pt x="0" y="0"/>
                    </a:cubicBezTo>
                    <a:cubicBezTo>
                      <a:pt x="3" y="4"/>
                      <a:pt x="6" y="8"/>
                      <a:pt x="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6" name="Freeform 2107"/>
              <p:cNvSpPr/>
              <p:nvPr/>
            </p:nvSpPr>
            <p:spPr bwMode="auto">
              <a:xfrm>
                <a:off x="4578351" y="2443163"/>
                <a:ext cx="12700" cy="15875"/>
              </a:xfrm>
              <a:custGeom>
                <a:avLst/>
                <a:gdLst>
                  <a:gd name="T0" fmla="*/ 10 w 10"/>
                  <a:gd name="T1" fmla="*/ 11 h 11"/>
                  <a:gd name="T2" fmla="*/ 7 w 10"/>
                  <a:gd name="T3" fmla="*/ 8 h 11"/>
                  <a:gd name="T4" fmla="*/ 0 w 10"/>
                  <a:gd name="T5" fmla="*/ 0 h 11"/>
                  <a:gd name="T6" fmla="*/ 10 w 10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10" y="11"/>
                    </a:moveTo>
                    <a:cubicBezTo>
                      <a:pt x="9" y="10"/>
                      <a:pt x="7" y="10"/>
                      <a:pt x="7" y="8"/>
                    </a:cubicBezTo>
                    <a:cubicBezTo>
                      <a:pt x="5" y="6"/>
                      <a:pt x="1" y="3"/>
                      <a:pt x="0" y="0"/>
                    </a:cubicBezTo>
                    <a:cubicBezTo>
                      <a:pt x="5" y="2"/>
                      <a:pt x="5" y="8"/>
                      <a:pt x="1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7" name="Freeform 2108"/>
              <p:cNvSpPr/>
              <p:nvPr/>
            </p:nvSpPr>
            <p:spPr bwMode="auto">
              <a:xfrm>
                <a:off x="4651376" y="2452688"/>
                <a:ext cx="23813" cy="25400"/>
              </a:xfrm>
              <a:custGeom>
                <a:avLst/>
                <a:gdLst>
                  <a:gd name="T0" fmla="*/ 6 w 17"/>
                  <a:gd name="T1" fmla="*/ 6 h 18"/>
                  <a:gd name="T2" fmla="*/ 13 w 17"/>
                  <a:gd name="T3" fmla="*/ 14 h 18"/>
                  <a:gd name="T4" fmla="*/ 16 w 17"/>
                  <a:gd name="T5" fmla="*/ 15 h 18"/>
                  <a:gd name="T6" fmla="*/ 14 w 17"/>
                  <a:gd name="T7" fmla="*/ 18 h 18"/>
                  <a:gd name="T8" fmla="*/ 3 w 17"/>
                  <a:gd name="T9" fmla="*/ 9 h 18"/>
                  <a:gd name="T10" fmla="*/ 0 w 17"/>
                  <a:gd name="T11" fmla="*/ 2 h 18"/>
                  <a:gd name="T12" fmla="*/ 0 w 17"/>
                  <a:gd name="T13" fmla="*/ 0 h 18"/>
                  <a:gd name="T14" fmla="*/ 6 w 17"/>
                  <a:gd name="T15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8">
                    <a:moveTo>
                      <a:pt x="6" y="6"/>
                    </a:moveTo>
                    <a:cubicBezTo>
                      <a:pt x="6" y="10"/>
                      <a:pt x="10" y="13"/>
                      <a:pt x="13" y="14"/>
                    </a:cubicBezTo>
                    <a:cubicBezTo>
                      <a:pt x="14" y="15"/>
                      <a:pt x="17" y="13"/>
                      <a:pt x="16" y="15"/>
                    </a:cubicBezTo>
                    <a:cubicBezTo>
                      <a:pt x="15" y="16"/>
                      <a:pt x="15" y="18"/>
                      <a:pt x="14" y="18"/>
                    </a:cubicBezTo>
                    <a:cubicBezTo>
                      <a:pt x="10" y="16"/>
                      <a:pt x="6" y="13"/>
                      <a:pt x="3" y="9"/>
                    </a:cubicBezTo>
                    <a:cubicBezTo>
                      <a:pt x="0" y="8"/>
                      <a:pt x="3" y="4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3" y="5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8" name="Freeform 2109"/>
              <p:cNvSpPr/>
              <p:nvPr/>
            </p:nvSpPr>
            <p:spPr bwMode="auto">
              <a:xfrm>
                <a:off x="5194301" y="2452688"/>
                <a:ext cx="11113" cy="9525"/>
              </a:xfrm>
              <a:custGeom>
                <a:avLst/>
                <a:gdLst>
                  <a:gd name="T0" fmla="*/ 1 w 7"/>
                  <a:gd name="T1" fmla="*/ 7 h 7"/>
                  <a:gd name="T2" fmla="*/ 7 w 7"/>
                  <a:gd name="T3" fmla="*/ 0 h 7"/>
                  <a:gd name="T4" fmla="*/ 7 w 7"/>
                  <a:gd name="T5" fmla="*/ 0 h 7"/>
                  <a:gd name="T6" fmla="*/ 1 w 7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1" y="7"/>
                    </a:moveTo>
                    <a:cubicBezTo>
                      <a:pt x="0" y="4"/>
                      <a:pt x="4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69" name="Freeform 2110"/>
              <p:cNvSpPr/>
              <p:nvPr/>
            </p:nvSpPr>
            <p:spPr bwMode="auto">
              <a:xfrm>
                <a:off x="5178426" y="2455863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0" name="Freeform 2111"/>
              <p:cNvSpPr/>
              <p:nvPr/>
            </p:nvSpPr>
            <p:spPr bwMode="auto">
              <a:xfrm>
                <a:off x="4729163" y="2460626"/>
                <a:ext cx="3175" cy="1588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3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1" name="Freeform 2112"/>
              <p:cNvSpPr/>
              <p:nvPr/>
            </p:nvSpPr>
            <p:spPr bwMode="auto">
              <a:xfrm>
                <a:off x="4594226" y="2462213"/>
                <a:ext cx="52388" cy="41275"/>
              </a:xfrm>
              <a:custGeom>
                <a:avLst/>
                <a:gdLst>
                  <a:gd name="T0" fmla="*/ 37 w 37"/>
                  <a:gd name="T1" fmla="*/ 29 h 30"/>
                  <a:gd name="T2" fmla="*/ 30 w 37"/>
                  <a:gd name="T3" fmla="*/ 26 h 30"/>
                  <a:gd name="T4" fmla="*/ 1 w 37"/>
                  <a:gd name="T5" fmla="*/ 2 h 30"/>
                  <a:gd name="T6" fmla="*/ 0 w 37"/>
                  <a:gd name="T7" fmla="*/ 0 h 30"/>
                  <a:gd name="T8" fmla="*/ 37 w 37"/>
                  <a:gd name="T9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0">
                    <a:moveTo>
                      <a:pt x="37" y="29"/>
                    </a:moveTo>
                    <a:cubicBezTo>
                      <a:pt x="35" y="30"/>
                      <a:pt x="32" y="27"/>
                      <a:pt x="30" y="26"/>
                    </a:cubicBezTo>
                    <a:cubicBezTo>
                      <a:pt x="19" y="21"/>
                      <a:pt x="11" y="10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0"/>
                      <a:pt x="24" y="21"/>
                      <a:pt x="37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2" name="Freeform 2113"/>
              <p:cNvSpPr/>
              <p:nvPr/>
            </p:nvSpPr>
            <p:spPr bwMode="auto">
              <a:xfrm>
                <a:off x="4638676" y="2465388"/>
                <a:ext cx="66675" cy="46038"/>
              </a:xfrm>
              <a:custGeom>
                <a:avLst/>
                <a:gdLst>
                  <a:gd name="T0" fmla="*/ 48 w 48"/>
                  <a:gd name="T1" fmla="*/ 31 h 32"/>
                  <a:gd name="T2" fmla="*/ 48 w 48"/>
                  <a:gd name="T3" fmla="*/ 32 h 32"/>
                  <a:gd name="T4" fmla="*/ 2 w 48"/>
                  <a:gd name="T5" fmla="*/ 2 h 32"/>
                  <a:gd name="T6" fmla="*/ 0 w 48"/>
                  <a:gd name="T7" fmla="*/ 0 h 32"/>
                  <a:gd name="T8" fmla="*/ 48 w 48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2">
                    <a:moveTo>
                      <a:pt x="48" y="31"/>
                    </a:moveTo>
                    <a:cubicBezTo>
                      <a:pt x="48" y="32"/>
                      <a:pt x="48" y="32"/>
                      <a:pt x="48" y="32"/>
                    </a:cubicBezTo>
                    <a:cubicBezTo>
                      <a:pt x="31" y="25"/>
                      <a:pt x="17" y="14"/>
                      <a:pt x="2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12"/>
                      <a:pt x="32" y="20"/>
                      <a:pt x="4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3" name="Freeform 2114"/>
              <p:cNvSpPr/>
              <p:nvPr/>
            </p:nvSpPr>
            <p:spPr bwMode="auto">
              <a:xfrm>
                <a:off x="4586288" y="2471738"/>
                <a:ext cx="4763" cy="3175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0 h 3"/>
                  <a:gd name="T4" fmla="*/ 3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1" y="3"/>
                      <a:pt x="0" y="1"/>
                      <a:pt x="1" y="0"/>
                    </a:cubicBezTo>
                    <a:cubicBezTo>
                      <a:pt x="1" y="1"/>
                      <a:pt x="3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4" name="Freeform 2115"/>
              <p:cNvSpPr/>
              <p:nvPr/>
            </p:nvSpPr>
            <p:spPr bwMode="auto">
              <a:xfrm>
                <a:off x="4589463" y="2476501"/>
                <a:ext cx="1588" cy="476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3 h 3"/>
                  <a:gd name="T4" fmla="*/ 0 w 2"/>
                  <a:gd name="T5" fmla="*/ 1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5" name="Freeform 2116"/>
              <p:cNvSpPr/>
              <p:nvPr/>
            </p:nvSpPr>
            <p:spPr bwMode="auto">
              <a:xfrm>
                <a:off x="4975226" y="2501901"/>
                <a:ext cx="14288" cy="11113"/>
              </a:xfrm>
              <a:custGeom>
                <a:avLst/>
                <a:gdLst>
                  <a:gd name="T0" fmla="*/ 11 w 11"/>
                  <a:gd name="T1" fmla="*/ 3 h 7"/>
                  <a:gd name="T2" fmla="*/ 0 w 11"/>
                  <a:gd name="T3" fmla="*/ 2 h 7"/>
                  <a:gd name="T4" fmla="*/ 0 w 11"/>
                  <a:gd name="T5" fmla="*/ 1 h 7"/>
                  <a:gd name="T6" fmla="*/ 11 w 11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11" y="3"/>
                    </a:moveTo>
                    <a:cubicBezTo>
                      <a:pt x="7" y="7"/>
                      <a:pt x="4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0"/>
                      <a:pt x="7" y="3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6" name="Freeform 2117"/>
              <p:cNvSpPr/>
              <p:nvPr/>
            </p:nvSpPr>
            <p:spPr bwMode="auto">
              <a:xfrm>
                <a:off x="4649788" y="2505076"/>
                <a:ext cx="4763" cy="4763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0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3"/>
                      <a:pt x="1" y="1"/>
                      <a:pt x="0" y="0"/>
                    </a:cubicBezTo>
                    <a:cubicBezTo>
                      <a:pt x="1" y="1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7" name="Freeform 2118"/>
              <p:cNvSpPr/>
              <p:nvPr/>
            </p:nvSpPr>
            <p:spPr bwMode="auto">
              <a:xfrm>
                <a:off x="4994276" y="2506663"/>
                <a:ext cx="31750" cy="11113"/>
              </a:xfrm>
              <a:custGeom>
                <a:avLst/>
                <a:gdLst>
                  <a:gd name="T0" fmla="*/ 23 w 23"/>
                  <a:gd name="T1" fmla="*/ 4 h 8"/>
                  <a:gd name="T2" fmla="*/ 10 w 23"/>
                  <a:gd name="T3" fmla="*/ 7 h 8"/>
                  <a:gd name="T4" fmla="*/ 0 w 23"/>
                  <a:gd name="T5" fmla="*/ 2 h 8"/>
                  <a:gd name="T6" fmla="*/ 10 w 23"/>
                  <a:gd name="T7" fmla="*/ 3 h 8"/>
                  <a:gd name="T8" fmla="*/ 23 w 23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8">
                    <a:moveTo>
                      <a:pt x="23" y="4"/>
                    </a:moveTo>
                    <a:cubicBezTo>
                      <a:pt x="20" y="7"/>
                      <a:pt x="15" y="6"/>
                      <a:pt x="10" y="7"/>
                    </a:cubicBezTo>
                    <a:cubicBezTo>
                      <a:pt x="8" y="4"/>
                      <a:pt x="0" y="8"/>
                      <a:pt x="0" y="2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4" y="4"/>
                      <a:pt x="19" y="2"/>
                      <a:pt x="2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8" name="Freeform 2119"/>
              <p:cNvSpPr/>
              <p:nvPr/>
            </p:nvSpPr>
            <p:spPr bwMode="auto">
              <a:xfrm>
                <a:off x="4733926" y="2509838"/>
                <a:ext cx="14288" cy="4763"/>
              </a:xfrm>
              <a:custGeom>
                <a:avLst/>
                <a:gdLst>
                  <a:gd name="T0" fmla="*/ 10 w 10"/>
                  <a:gd name="T1" fmla="*/ 3 h 4"/>
                  <a:gd name="T2" fmla="*/ 0 w 10"/>
                  <a:gd name="T3" fmla="*/ 0 h 4"/>
                  <a:gd name="T4" fmla="*/ 10 w 10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4">
                    <a:moveTo>
                      <a:pt x="10" y="3"/>
                    </a:moveTo>
                    <a:cubicBezTo>
                      <a:pt x="6" y="4"/>
                      <a:pt x="2" y="2"/>
                      <a:pt x="0" y="0"/>
                    </a:cubicBezTo>
                    <a:cubicBezTo>
                      <a:pt x="3" y="1"/>
                      <a:pt x="7" y="1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79" name="Freeform 2120"/>
              <p:cNvSpPr/>
              <p:nvPr/>
            </p:nvSpPr>
            <p:spPr bwMode="auto">
              <a:xfrm>
                <a:off x="5030788" y="2511426"/>
                <a:ext cx="476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0" name="Freeform 2121"/>
              <p:cNvSpPr/>
              <p:nvPr/>
            </p:nvSpPr>
            <p:spPr bwMode="auto">
              <a:xfrm>
                <a:off x="4949826" y="2524126"/>
                <a:ext cx="3175" cy="3175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2 h 3"/>
                  <a:gd name="T4" fmla="*/ 0 w 2"/>
                  <a:gd name="T5" fmla="*/ 0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1"/>
                      <a:pt x="0" y="3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1" name="Freeform 2122"/>
              <p:cNvSpPr/>
              <p:nvPr/>
            </p:nvSpPr>
            <p:spPr bwMode="auto">
              <a:xfrm>
                <a:off x="4706938" y="2533651"/>
                <a:ext cx="17463" cy="3175"/>
              </a:xfrm>
              <a:custGeom>
                <a:avLst/>
                <a:gdLst>
                  <a:gd name="T0" fmla="*/ 12 w 12"/>
                  <a:gd name="T1" fmla="*/ 3 h 3"/>
                  <a:gd name="T2" fmla="*/ 0 w 12"/>
                  <a:gd name="T3" fmla="*/ 1 h 3"/>
                  <a:gd name="T4" fmla="*/ 12 w 1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3">
                    <a:moveTo>
                      <a:pt x="12" y="3"/>
                    </a:moveTo>
                    <a:cubicBezTo>
                      <a:pt x="8" y="2"/>
                      <a:pt x="3" y="3"/>
                      <a:pt x="0" y="1"/>
                    </a:cubicBezTo>
                    <a:cubicBezTo>
                      <a:pt x="4" y="1"/>
                      <a:pt x="9" y="0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2" name="Freeform 2123"/>
              <p:cNvSpPr/>
              <p:nvPr/>
            </p:nvSpPr>
            <p:spPr bwMode="auto">
              <a:xfrm>
                <a:off x="5026026" y="25749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3" name="Freeform 2124"/>
              <p:cNvSpPr/>
              <p:nvPr/>
            </p:nvSpPr>
            <p:spPr bwMode="auto">
              <a:xfrm>
                <a:off x="5010151" y="2574926"/>
                <a:ext cx="7938" cy="1588"/>
              </a:xfrm>
              <a:custGeom>
                <a:avLst/>
                <a:gdLst>
                  <a:gd name="T0" fmla="*/ 0 w 5"/>
                  <a:gd name="T1" fmla="*/ 1 h 1"/>
                  <a:gd name="T2" fmla="*/ 4 w 5"/>
                  <a:gd name="T3" fmla="*/ 0 h 1"/>
                  <a:gd name="T4" fmla="*/ 5 w 5"/>
                  <a:gd name="T5" fmla="*/ 0 h 1"/>
                  <a:gd name="T6" fmla="*/ 0 w 5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lnTo>
                      <a:pt x="4" y="0"/>
                    </a:lnTo>
                    <a:lnTo>
                      <a:pt x="5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4" name="Freeform 2125"/>
              <p:cNvSpPr/>
              <p:nvPr/>
            </p:nvSpPr>
            <p:spPr bwMode="auto">
              <a:xfrm>
                <a:off x="4929188" y="2576513"/>
                <a:ext cx="11113" cy="1588"/>
              </a:xfrm>
              <a:custGeom>
                <a:avLst/>
                <a:gdLst>
                  <a:gd name="T0" fmla="*/ 8 w 8"/>
                  <a:gd name="T1" fmla="*/ 1 h 1"/>
                  <a:gd name="T2" fmla="*/ 0 w 8"/>
                  <a:gd name="T3" fmla="*/ 0 h 1"/>
                  <a:gd name="T4" fmla="*/ 8 w 8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8" y="1"/>
                    </a:moveTo>
                    <a:cubicBezTo>
                      <a:pt x="5" y="1"/>
                      <a:pt x="2" y="1"/>
                      <a:pt x="0" y="0"/>
                    </a:cubicBezTo>
                    <a:lnTo>
                      <a:pt x="8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5" name="Freeform 2126"/>
              <p:cNvSpPr/>
              <p:nvPr/>
            </p:nvSpPr>
            <p:spPr bwMode="auto">
              <a:xfrm>
                <a:off x="5000626" y="2576513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6" name="Freeform 2127"/>
              <p:cNvSpPr/>
              <p:nvPr/>
            </p:nvSpPr>
            <p:spPr bwMode="auto">
              <a:xfrm>
                <a:off x="4989513" y="2578101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187" name="Freeform 2128"/>
              <p:cNvSpPr/>
              <p:nvPr/>
            </p:nvSpPr>
            <p:spPr bwMode="auto">
              <a:xfrm>
                <a:off x="4945063" y="2579688"/>
                <a:ext cx="317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</p:grpSp>
        <p:sp>
          <p:nvSpPr>
            <p:cNvPr id="140" name="object 10"/>
            <p:cNvSpPr txBox="1">
              <a:spLocks noChangeArrowheads="1"/>
            </p:cNvSpPr>
            <p:nvPr/>
          </p:nvSpPr>
          <p:spPr bwMode="auto">
            <a:xfrm>
              <a:off x="3554315" y="2168688"/>
              <a:ext cx="1855104" cy="403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127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3000"/>
                </a:lnSpc>
                <a:spcBef>
                  <a:spcPct val="0"/>
                </a:spcBef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方法二更简便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188" name="KSO_Shape"/>
          <p:cNvSpPr/>
          <p:nvPr/>
        </p:nvSpPr>
        <p:spPr>
          <a:xfrm flipV="1">
            <a:off x="2013654" y="3131855"/>
            <a:ext cx="631264" cy="461198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grpSp>
        <p:nvGrpSpPr>
          <p:cNvPr id="192" name="组合 19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3" name="图片 19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87624" y="339502"/>
            <a:ext cx="7291610" cy="1409271"/>
            <a:chOff x="1187624" y="339502"/>
            <a:chExt cx="7291610" cy="1409271"/>
          </a:xfrm>
        </p:grpSpPr>
        <p:sp>
          <p:nvSpPr>
            <p:cNvPr id="121" name="object 10"/>
            <p:cNvSpPr txBox="1">
              <a:spLocks noChangeArrowheads="1"/>
            </p:cNvSpPr>
            <p:nvPr/>
          </p:nvSpPr>
          <p:spPr bwMode="auto">
            <a:xfrm>
              <a:off x="1480716" y="483518"/>
              <a:ext cx="6527441" cy="403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127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3000"/>
                </a:lnSpc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比较这两种方法，你喜欢那种方法？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1" name="云形标注 10"/>
            <p:cNvSpPr/>
            <p:nvPr/>
          </p:nvSpPr>
          <p:spPr>
            <a:xfrm>
              <a:off x="1187624" y="339502"/>
              <a:ext cx="6197748" cy="648072"/>
            </a:xfrm>
            <a:prstGeom prst="cloudCallout">
              <a:avLst>
                <a:gd name="adj1" fmla="val 60137"/>
                <a:gd name="adj2" fmla="val 32265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9" name="图片 18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596336" y="483518"/>
              <a:ext cx="882898" cy="126525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3" grpId="0"/>
      <p:bldP spid="18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1"/>
          <p:cNvSpPr>
            <a:spLocks noChangeArrowheads="1"/>
          </p:cNvSpPr>
          <p:nvPr/>
        </p:nvSpPr>
        <p:spPr bwMode="auto">
          <a:xfrm>
            <a:off x="2221023" y="483518"/>
            <a:ext cx="64554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下面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各题，怎样算简便就怎样算。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2229" name="组合 1"/>
          <p:cNvGrpSpPr/>
          <p:nvPr/>
        </p:nvGrpSpPr>
        <p:grpSpPr bwMode="auto">
          <a:xfrm>
            <a:off x="1868304" y="1086043"/>
            <a:ext cx="2199640" cy="688948"/>
            <a:chOff x="595884" y="1312896"/>
            <a:chExt cx="2931953" cy="918598"/>
          </a:xfrm>
        </p:grpSpPr>
        <p:grpSp>
          <p:nvGrpSpPr>
            <p:cNvPr id="52290" name="组合 54"/>
            <p:cNvGrpSpPr/>
            <p:nvPr/>
          </p:nvGrpSpPr>
          <p:grpSpPr bwMode="auto">
            <a:xfrm>
              <a:off x="595884" y="1312896"/>
              <a:ext cx="2931953" cy="918598"/>
              <a:chOff x="1115616" y="2780928"/>
              <a:chExt cx="2932269" cy="919666"/>
            </a:xfrm>
          </p:grpSpPr>
          <p:grpSp>
            <p:nvGrpSpPr>
              <p:cNvPr id="52295" name="组合 3"/>
              <p:cNvGrpSpPr/>
              <p:nvPr/>
            </p:nvGrpSpPr>
            <p:grpSpPr bwMode="auto">
              <a:xfrm>
                <a:off x="1115616" y="2785135"/>
                <a:ext cx="712392" cy="915459"/>
                <a:chOff x="931343" y="960903"/>
                <a:chExt cx="712413" cy="916260"/>
              </a:xfrm>
            </p:grpSpPr>
            <p:sp>
              <p:nvSpPr>
                <p:cNvPr id="5230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5" y="960903"/>
                  <a:ext cx="639781" cy="5551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</a:t>
                  </a:r>
                  <a:endPara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5230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5585" y="1322035"/>
                  <a:ext cx="531753" cy="5551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8</a:t>
                  </a:r>
                  <a:endPara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64" name="直接连接符 63"/>
                <p:cNvCxnSpPr/>
                <p:nvPr/>
              </p:nvCxnSpPr>
              <p:spPr bwMode="auto">
                <a:xfrm>
                  <a:off x="931343" y="1413234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296" name="组合 3"/>
              <p:cNvGrpSpPr/>
              <p:nvPr/>
            </p:nvGrpSpPr>
            <p:grpSpPr bwMode="auto">
              <a:xfrm>
                <a:off x="2052054" y="2780928"/>
                <a:ext cx="712058" cy="915457"/>
                <a:chOff x="931677" y="960903"/>
                <a:chExt cx="712079" cy="916258"/>
              </a:xfrm>
            </p:grpSpPr>
            <p:sp>
              <p:nvSpPr>
                <p:cNvPr id="5229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5" y="960903"/>
                  <a:ext cx="639781" cy="5551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5</a:t>
                  </a:r>
                  <a:endPara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5229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67458" y="1322034"/>
                  <a:ext cx="531754" cy="5551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6</a:t>
                  </a:r>
                  <a:endPara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61" name="直接连接符 60"/>
                <p:cNvCxnSpPr/>
                <p:nvPr/>
              </p:nvCxnSpPr>
              <p:spPr bwMode="auto">
                <a:xfrm>
                  <a:off x="931677" y="1412673"/>
                  <a:ext cx="4825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2297" name="矩形 1"/>
              <p:cNvSpPr>
                <a:spLocks noChangeArrowheads="1"/>
              </p:cNvSpPr>
              <p:nvPr/>
            </p:nvSpPr>
            <p:spPr bwMode="auto">
              <a:xfrm>
                <a:off x="1549869" y="2975888"/>
                <a:ext cx="2498016" cy="5526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＋   ＋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grpSp>
          <p:nvGrpSpPr>
            <p:cNvPr id="52291" name="组合 90"/>
            <p:cNvGrpSpPr/>
            <p:nvPr/>
          </p:nvGrpSpPr>
          <p:grpSpPr bwMode="auto">
            <a:xfrm>
              <a:off x="2436819" y="1312896"/>
              <a:ext cx="712569" cy="914394"/>
              <a:chOff x="5435842" y="685378"/>
              <a:chExt cx="712569" cy="914394"/>
            </a:xfrm>
          </p:grpSpPr>
          <p:sp>
            <p:nvSpPr>
              <p:cNvPr id="52292" name="TextBox 8"/>
              <p:cNvSpPr txBox="1">
                <a:spLocks noChangeArrowheads="1"/>
              </p:cNvSpPr>
              <p:nvPr/>
            </p:nvSpPr>
            <p:spPr bwMode="auto">
              <a:xfrm>
                <a:off x="5508718" y="685378"/>
                <a:ext cx="639693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5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52293" name="TextBox 8"/>
              <p:cNvSpPr txBox="1">
                <a:spLocks noChangeArrowheads="1"/>
              </p:cNvSpPr>
              <p:nvPr/>
            </p:nvSpPr>
            <p:spPr bwMode="auto">
              <a:xfrm>
                <a:off x="5510328" y="1045774"/>
                <a:ext cx="531681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8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94" name="直接连接符 93"/>
              <p:cNvCxnSpPr/>
              <p:nvPr/>
            </p:nvCxnSpPr>
            <p:spPr bwMode="auto">
              <a:xfrm>
                <a:off x="5435842" y="1136229"/>
                <a:ext cx="48245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2230" name="组合 94"/>
          <p:cNvGrpSpPr/>
          <p:nvPr/>
        </p:nvGrpSpPr>
        <p:grpSpPr bwMode="auto">
          <a:xfrm>
            <a:off x="5076056" y="1064581"/>
            <a:ext cx="3213392" cy="708792"/>
            <a:chOff x="595884" y="1312894"/>
            <a:chExt cx="4284839" cy="945056"/>
          </a:xfrm>
        </p:grpSpPr>
        <p:grpSp>
          <p:nvGrpSpPr>
            <p:cNvPr id="52276" name="组合 95"/>
            <p:cNvGrpSpPr/>
            <p:nvPr/>
          </p:nvGrpSpPr>
          <p:grpSpPr bwMode="auto">
            <a:xfrm>
              <a:off x="595884" y="1312894"/>
              <a:ext cx="4284839" cy="918597"/>
              <a:chOff x="1115616" y="2780928"/>
              <a:chExt cx="4285302" cy="919666"/>
            </a:xfrm>
          </p:grpSpPr>
          <p:sp>
            <p:nvSpPr>
              <p:cNvPr id="52281" name="矩形 1"/>
              <p:cNvSpPr>
                <a:spLocks noChangeArrowheads="1"/>
              </p:cNvSpPr>
              <p:nvPr/>
            </p:nvSpPr>
            <p:spPr bwMode="auto">
              <a:xfrm>
                <a:off x="1508127" y="2959751"/>
                <a:ext cx="3892791" cy="5546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＋    </a:t>
                </a:r>
                <a:r>
                  <a:rPr lang="zh-CN" altLang="en-US" sz="20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＋   ＋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52282" name="组合 3"/>
              <p:cNvGrpSpPr/>
              <p:nvPr/>
            </p:nvGrpSpPr>
            <p:grpSpPr bwMode="auto">
              <a:xfrm>
                <a:off x="1115616" y="2785135"/>
                <a:ext cx="712392" cy="915459"/>
                <a:chOff x="931343" y="960903"/>
                <a:chExt cx="712413" cy="916260"/>
              </a:xfrm>
            </p:grpSpPr>
            <p:sp>
              <p:nvSpPr>
                <p:cNvPr id="5228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6" y="960903"/>
                  <a:ext cx="639780" cy="5551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4</a:t>
                  </a:r>
                  <a:endPara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5228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31343" y="1322035"/>
                  <a:ext cx="605995" cy="5551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11</a:t>
                  </a:r>
                  <a:endPara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09" name="直接连接符 108"/>
                <p:cNvCxnSpPr/>
                <p:nvPr/>
              </p:nvCxnSpPr>
              <p:spPr bwMode="auto">
                <a:xfrm>
                  <a:off x="931343" y="1413234"/>
                  <a:ext cx="48270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283" name="组合 3"/>
              <p:cNvGrpSpPr/>
              <p:nvPr/>
            </p:nvGrpSpPr>
            <p:grpSpPr bwMode="auto">
              <a:xfrm>
                <a:off x="2052411" y="2780928"/>
                <a:ext cx="711701" cy="915457"/>
                <a:chOff x="932034" y="960903"/>
                <a:chExt cx="711722" cy="916258"/>
              </a:xfrm>
            </p:grpSpPr>
            <p:sp>
              <p:nvSpPr>
                <p:cNvPr id="5228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3974" y="960903"/>
                  <a:ext cx="639782" cy="5551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5228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67457" y="1322034"/>
                  <a:ext cx="531753" cy="5551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</a:t>
                  </a:r>
                  <a:endPara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06" name="直接连接符 105"/>
                <p:cNvCxnSpPr/>
                <p:nvPr/>
              </p:nvCxnSpPr>
              <p:spPr bwMode="auto">
                <a:xfrm>
                  <a:off x="932034" y="1412673"/>
                  <a:ext cx="481114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2277" name="组合 96"/>
            <p:cNvGrpSpPr/>
            <p:nvPr/>
          </p:nvGrpSpPr>
          <p:grpSpPr bwMode="auto">
            <a:xfrm>
              <a:off x="2495010" y="1341511"/>
              <a:ext cx="654187" cy="916439"/>
              <a:chOff x="5494033" y="713993"/>
              <a:chExt cx="654187" cy="916439"/>
            </a:xfrm>
          </p:grpSpPr>
          <p:sp>
            <p:nvSpPr>
              <p:cNvPr id="52278" name="TextBox 8"/>
              <p:cNvSpPr txBox="1">
                <a:spLocks noChangeArrowheads="1"/>
              </p:cNvSpPr>
              <p:nvPr/>
            </p:nvSpPr>
            <p:spPr bwMode="auto">
              <a:xfrm>
                <a:off x="5508527" y="713993"/>
                <a:ext cx="639693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2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52279" name="TextBox 8"/>
              <p:cNvSpPr txBox="1">
                <a:spLocks noChangeArrowheads="1"/>
              </p:cNvSpPr>
              <p:nvPr/>
            </p:nvSpPr>
            <p:spPr bwMode="auto">
              <a:xfrm>
                <a:off x="5512886" y="1076436"/>
                <a:ext cx="531682" cy="5539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3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100" name="直接连接符 99"/>
              <p:cNvCxnSpPr/>
              <p:nvPr/>
            </p:nvCxnSpPr>
            <p:spPr bwMode="auto">
              <a:xfrm>
                <a:off x="5494033" y="1170832"/>
                <a:ext cx="482636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2231" name="组合 3"/>
          <p:cNvGrpSpPr/>
          <p:nvPr/>
        </p:nvGrpSpPr>
        <p:grpSpPr bwMode="auto">
          <a:xfrm>
            <a:off x="7253336" y="1064204"/>
            <a:ext cx="594122" cy="686172"/>
            <a:chOff x="930977" y="960903"/>
            <a:chExt cx="792175" cy="915487"/>
          </a:xfrm>
        </p:grpSpPr>
        <p:sp>
          <p:nvSpPr>
            <p:cNvPr id="52273" name="TextBox 8"/>
            <p:cNvSpPr txBox="1">
              <a:spLocks noChangeArrowheads="1"/>
            </p:cNvSpPr>
            <p:nvPr/>
          </p:nvSpPr>
          <p:spPr bwMode="auto">
            <a:xfrm>
              <a:off x="1010373" y="960903"/>
              <a:ext cx="712779" cy="55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7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52274" name="TextBox 8"/>
            <p:cNvSpPr txBox="1">
              <a:spLocks noChangeArrowheads="1"/>
            </p:cNvSpPr>
            <p:nvPr/>
          </p:nvSpPr>
          <p:spPr bwMode="auto">
            <a:xfrm>
              <a:off x="930977" y="1322034"/>
              <a:ext cx="606361" cy="55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11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cxnSp>
          <p:nvCxnSpPr>
            <p:cNvPr id="113" name="直接连接符 112"/>
            <p:cNvCxnSpPr/>
            <p:nvPr/>
          </p:nvCxnSpPr>
          <p:spPr bwMode="auto">
            <a:xfrm>
              <a:off x="930977" y="1413633"/>
              <a:ext cx="482608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1259632" y="1860371"/>
            <a:ext cx="2726382" cy="1887325"/>
            <a:chOff x="1318743" y="1711356"/>
            <a:chExt cx="2726382" cy="1887325"/>
          </a:xfrm>
        </p:grpSpPr>
        <p:grpSp>
          <p:nvGrpSpPr>
            <p:cNvPr id="3" name="组合 2"/>
            <p:cNvGrpSpPr/>
            <p:nvPr/>
          </p:nvGrpSpPr>
          <p:grpSpPr>
            <a:xfrm>
              <a:off x="1505809" y="2310310"/>
              <a:ext cx="2234227" cy="697712"/>
              <a:chOff x="2268" y="4427"/>
              <a:chExt cx="3180" cy="1190"/>
            </a:xfrm>
          </p:grpSpPr>
          <p:sp>
            <p:nvSpPr>
              <p:cNvPr id="52309" name="矩形 1"/>
              <p:cNvSpPr>
                <a:spLocks noChangeArrowheads="1"/>
              </p:cNvSpPr>
              <p:nvPr/>
            </p:nvSpPr>
            <p:spPr bwMode="auto">
              <a:xfrm>
                <a:off x="2268" y="4649"/>
                <a:ext cx="3106" cy="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＝     ＋      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52310" name="TextBox 8"/>
              <p:cNvSpPr txBox="1">
                <a:spLocks noChangeArrowheads="1"/>
              </p:cNvSpPr>
              <p:nvPr/>
            </p:nvSpPr>
            <p:spPr bwMode="auto">
              <a:xfrm>
                <a:off x="3095" y="4677"/>
                <a:ext cx="1017" cy="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52311" name="组合 3"/>
              <p:cNvGrpSpPr/>
              <p:nvPr/>
            </p:nvGrpSpPr>
            <p:grpSpPr bwMode="auto">
              <a:xfrm>
                <a:off x="4357" y="4427"/>
                <a:ext cx="1091" cy="1190"/>
                <a:chOff x="930835" y="912500"/>
                <a:chExt cx="685918" cy="1006947"/>
              </a:xfrm>
            </p:grpSpPr>
            <p:sp>
              <p:nvSpPr>
                <p:cNvPr id="5231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76972" y="912500"/>
                  <a:ext cx="639781" cy="597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5</a:t>
                  </a:r>
                  <a:endPara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5231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67457" y="1322034"/>
                  <a:ext cx="531753" cy="597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6</a:t>
                  </a:r>
                  <a:endPara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81" name="直接连接符 80"/>
                <p:cNvCxnSpPr/>
                <p:nvPr/>
              </p:nvCxnSpPr>
              <p:spPr bwMode="auto">
                <a:xfrm>
                  <a:off x="930835" y="1412925"/>
                  <a:ext cx="366913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" name="组合 84"/>
            <p:cNvGrpSpPr/>
            <p:nvPr/>
          </p:nvGrpSpPr>
          <p:grpSpPr bwMode="auto">
            <a:xfrm>
              <a:off x="1532196" y="2848051"/>
              <a:ext cx="1351280" cy="750630"/>
              <a:chOff x="899592" y="5417215"/>
              <a:chExt cx="1660082" cy="1023570"/>
            </a:xfrm>
          </p:grpSpPr>
          <p:grpSp>
            <p:nvGrpSpPr>
              <p:cNvPr id="52304" name="组合 3"/>
              <p:cNvGrpSpPr/>
              <p:nvPr/>
            </p:nvGrpSpPr>
            <p:grpSpPr bwMode="auto">
              <a:xfrm>
                <a:off x="1580448" y="5417215"/>
                <a:ext cx="762607" cy="1023570"/>
                <a:chOff x="931162" y="862626"/>
                <a:chExt cx="762629" cy="1024466"/>
              </a:xfrm>
            </p:grpSpPr>
            <p:sp>
              <p:nvSpPr>
                <p:cNvPr id="5230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37482" y="862626"/>
                  <a:ext cx="756309" cy="5650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11</a:t>
                  </a:r>
                  <a:endPara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5230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5586" y="1322034"/>
                  <a:ext cx="531753" cy="5650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6</a:t>
                  </a:r>
                  <a:endPara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90" name="直接连接符 89"/>
                <p:cNvCxnSpPr/>
                <p:nvPr/>
              </p:nvCxnSpPr>
              <p:spPr bwMode="auto">
                <a:xfrm>
                  <a:off x="931162" y="1413737"/>
                  <a:ext cx="482485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2305" name="矩形 1"/>
              <p:cNvSpPr>
                <a:spLocks noChangeArrowheads="1"/>
              </p:cNvSpPr>
              <p:nvPr/>
            </p:nvSpPr>
            <p:spPr bwMode="auto">
              <a:xfrm>
                <a:off x="899592" y="5733257"/>
                <a:ext cx="1660082" cy="5645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＝           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511383" y="1713802"/>
              <a:ext cx="2346352" cy="688948"/>
              <a:chOff x="1451345" y="2053830"/>
              <a:chExt cx="2346352" cy="688948"/>
            </a:xfrm>
          </p:grpSpPr>
          <p:grpSp>
            <p:nvGrpSpPr>
              <p:cNvPr id="17" name="组合 113"/>
              <p:cNvGrpSpPr/>
              <p:nvPr/>
            </p:nvGrpSpPr>
            <p:grpSpPr bwMode="auto">
              <a:xfrm>
                <a:off x="1881981" y="2053830"/>
                <a:ext cx="1915716" cy="688948"/>
                <a:chOff x="595884" y="1312896"/>
                <a:chExt cx="2553504" cy="918598"/>
              </a:xfrm>
            </p:grpSpPr>
            <p:grpSp>
              <p:nvGrpSpPr>
                <p:cNvPr id="52259" name="组合 114"/>
                <p:cNvGrpSpPr/>
                <p:nvPr/>
              </p:nvGrpSpPr>
              <p:grpSpPr bwMode="auto">
                <a:xfrm>
                  <a:off x="595884" y="1312896"/>
                  <a:ext cx="2402285" cy="918598"/>
                  <a:chOff x="1115616" y="2780928"/>
                  <a:chExt cx="2402544" cy="919666"/>
                </a:xfrm>
              </p:grpSpPr>
              <p:grpSp>
                <p:nvGrpSpPr>
                  <p:cNvPr id="52264" name="组合 3"/>
                  <p:cNvGrpSpPr/>
                  <p:nvPr/>
                </p:nvGrpSpPr>
                <p:grpSpPr bwMode="auto">
                  <a:xfrm>
                    <a:off x="1115616" y="2785135"/>
                    <a:ext cx="712392" cy="915459"/>
                    <a:chOff x="931343" y="960903"/>
                    <a:chExt cx="712413" cy="916260"/>
                  </a:xfrm>
                </p:grpSpPr>
                <p:sp>
                  <p:nvSpPr>
                    <p:cNvPr id="52270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003975" y="960903"/>
                      <a:ext cx="639781" cy="55512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3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52271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005585" y="1322035"/>
                      <a:ext cx="531753" cy="55512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8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cxnSp>
                  <p:nvCxnSpPr>
                    <p:cNvPr id="128" name="直接连接符 127"/>
                    <p:cNvCxnSpPr/>
                    <p:nvPr/>
                  </p:nvCxnSpPr>
                  <p:spPr bwMode="auto">
                    <a:xfrm>
                      <a:off x="931343" y="1413234"/>
                      <a:ext cx="482518" cy="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2265" name="组合 3"/>
                  <p:cNvGrpSpPr/>
                  <p:nvPr/>
                </p:nvGrpSpPr>
                <p:grpSpPr bwMode="auto">
                  <a:xfrm>
                    <a:off x="2052054" y="2780928"/>
                    <a:ext cx="712058" cy="915457"/>
                    <a:chOff x="931677" y="960903"/>
                    <a:chExt cx="712079" cy="916258"/>
                  </a:xfrm>
                </p:grpSpPr>
                <p:sp>
                  <p:nvSpPr>
                    <p:cNvPr id="52267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003975" y="960903"/>
                      <a:ext cx="639781" cy="55512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5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52268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67458" y="1322034"/>
                      <a:ext cx="531754" cy="55512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2000" b="1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8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p:txBody>
                </p:sp>
                <p:cxnSp>
                  <p:nvCxnSpPr>
                    <p:cNvPr id="125" name="直接连接符 124"/>
                    <p:cNvCxnSpPr/>
                    <p:nvPr/>
                  </p:nvCxnSpPr>
                  <p:spPr bwMode="auto">
                    <a:xfrm>
                      <a:off x="931677" y="1412673"/>
                      <a:ext cx="482518" cy="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52266" name="矩形 1"/>
                  <p:cNvSpPr>
                    <a:spLocks noChangeArrowheads="1"/>
                  </p:cNvSpPr>
                  <p:nvPr/>
                </p:nvSpPr>
                <p:spPr bwMode="auto">
                  <a:xfrm>
                    <a:off x="1389216" y="2934836"/>
                    <a:ext cx="2128944" cy="55266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 </a:t>
                    </a:r>
                    <a:r>
                      <a:rPr lang="zh-CN" altLang="en-US" sz="2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＋ </a:t>
                    </a:r>
                    <a:r>
                      <a:rPr lang="zh-CN" altLang="en-US" sz="2000" b="1" smtClean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  ＋</a:t>
                    </a:r>
                    <a:endParaRPr lang="en-US" altLang="zh-CN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52260" name="组合 115"/>
                <p:cNvGrpSpPr/>
                <p:nvPr/>
              </p:nvGrpSpPr>
              <p:grpSpPr bwMode="auto">
                <a:xfrm>
                  <a:off x="2436819" y="1312896"/>
                  <a:ext cx="712569" cy="914394"/>
                  <a:chOff x="5435842" y="685378"/>
                  <a:chExt cx="712569" cy="914394"/>
                </a:xfrm>
              </p:grpSpPr>
              <p:sp>
                <p:nvSpPr>
                  <p:cNvPr id="52261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508718" y="685378"/>
                    <a:ext cx="639693" cy="5539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5</a:t>
                    </a:r>
                    <a:endParaRPr lang="zh-CN" altLang="en-US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52262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510328" y="1045774"/>
                    <a:ext cx="531681" cy="5539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 b="1" smtClean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6</a:t>
                    </a:r>
                    <a:endParaRPr lang="zh-CN" altLang="en-US" sz="20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119" name="直接连接符 118"/>
                  <p:cNvCxnSpPr/>
                  <p:nvPr/>
                </p:nvCxnSpPr>
                <p:spPr bwMode="auto">
                  <a:xfrm>
                    <a:off x="5435842" y="1136229"/>
                    <a:ext cx="482452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96" name="矩形 1"/>
              <p:cNvSpPr>
                <a:spLocks noChangeArrowheads="1"/>
              </p:cNvSpPr>
              <p:nvPr/>
            </p:nvSpPr>
            <p:spPr bwMode="auto">
              <a:xfrm>
                <a:off x="1451345" y="2162580"/>
                <a:ext cx="696453" cy="413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＝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sp>
          <p:nvSpPr>
            <p:cNvPr id="104" name="KSO_Shape"/>
            <p:cNvSpPr/>
            <p:nvPr/>
          </p:nvSpPr>
          <p:spPr>
            <a:xfrm>
              <a:off x="1318743" y="1711356"/>
              <a:ext cx="2726382" cy="1782483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>
              <a:solidFill>
                <a:srgbClr val="EE007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23189" y="1845352"/>
            <a:ext cx="4172436" cy="1782483"/>
            <a:chOff x="4582300" y="1696337"/>
            <a:chExt cx="4172436" cy="1782483"/>
          </a:xfrm>
        </p:grpSpPr>
        <p:grpSp>
          <p:nvGrpSpPr>
            <p:cNvPr id="29" name="组合 147"/>
            <p:cNvGrpSpPr/>
            <p:nvPr/>
          </p:nvGrpSpPr>
          <p:grpSpPr bwMode="auto">
            <a:xfrm>
              <a:off x="4627555" y="2552685"/>
              <a:ext cx="2948305" cy="414180"/>
              <a:chOff x="860338" y="4931192"/>
              <a:chExt cx="2234387" cy="551294"/>
            </a:xfrm>
          </p:grpSpPr>
          <p:sp>
            <p:nvSpPr>
              <p:cNvPr id="52238" name="矩形 1"/>
              <p:cNvSpPr>
                <a:spLocks noChangeArrowheads="1"/>
              </p:cNvSpPr>
              <p:nvPr/>
            </p:nvSpPr>
            <p:spPr bwMode="auto">
              <a:xfrm>
                <a:off x="860338" y="4931405"/>
                <a:ext cx="2234387" cy="551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＝    ＋</a:t>
                </a:r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</a:t>
                </a:r>
                <a:r>
                  <a: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    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52239" name="TextBox 8"/>
              <p:cNvSpPr txBox="1">
                <a:spLocks noChangeArrowheads="1"/>
              </p:cNvSpPr>
              <p:nvPr/>
            </p:nvSpPr>
            <p:spPr bwMode="auto">
              <a:xfrm>
                <a:off x="1265283" y="4931192"/>
                <a:ext cx="639762" cy="551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grpSp>
          <p:nvGrpSpPr>
            <p:cNvPr id="30" name="组合 154"/>
            <p:cNvGrpSpPr/>
            <p:nvPr/>
          </p:nvGrpSpPr>
          <p:grpSpPr bwMode="auto">
            <a:xfrm>
              <a:off x="4667712" y="2978577"/>
              <a:ext cx="1348740" cy="451663"/>
              <a:chOff x="899592" y="5683037"/>
              <a:chExt cx="1660082" cy="602536"/>
            </a:xfrm>
          </p:grpSpPr>
          <p:sp>
            <p:nvSpPr>
              <p:cNvPr id="52236" name="TextBox 8"/>
              <p:cNvSpPr txBox="1">
                <a:spLocks noChangeArrowheads="1"/>
              </p:cNvSpPr>
              <p:nvPr/>
            </p:nvSpPr>
            <p:spPr bwMode="auto">
              <a:xfrm>
                <a:off x="1586768" y="5683037"/>
                <a:ext cx="756287" cy="552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2</a:t>
                </a:r>
                <a:endParaRPr lang="zh-CN" altLang="en-US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52237" name="矩形 1"/>
              <p:cNvSpPr>
                <a:spLocks noChangeArrowheads="1"/>
              </p:cNvSpPr>
              <p:nvPr/>
            </p:nvSpPr>
            <p:spPr bwMode="auto">
              <a:xfrm>
                <a:off x="899592" y="5733256"/>
                <a:ext cx="1660082" cy="552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＝           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82300" y="1751997"/>
              <a:ext cx="4172436" cy="688947"/>
              <a:chOff x="4582300" y="1751997"/>
              <a:chExt cx="4172436" cy="688947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806074" y="1751997"/>
                <a:ext cx="3948662" cy="688947"/>
                <a:chOff x="5035297" y="3332127"/>
                <a:chExt cx="3948662" cy="688947"/>
              </a:xfrm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5035297" y="3332127"/>
                  <a:ext cx="3712642" cy="688947"/>
                  <a:chOff x="5007655" y="3313186"/>
                  <a:chExt cx="3712642" cy="688947"/>
                </a:xfrm>
              </p:grpSpPr>
              <p:grpSp>
                <p:nvGrpSpPr>
                  <p:cNvPr id="22" name="组合 2"/>
                  <p:cNvGrpSpPr/>
                  <p:nvPr/>
                </p:nvGrpSpPr>
                <p:grpSpPr bwMode="auto">
                  <a:xfrm>
                    <a:off x="5348078" y="3313186"/>
                    <a:ext cx="3372219" cy="688947"/>
                    <a:chOff x="4580691" y="2109539"/>
                    <a:chExt cx="4496320" cy="918596"/>
                  </a:xfrm>
                </p:grpSpPr>
                <p:grpSp>
                  <p:nvGrpSpPr>
                    <p:cNvPr id="52240" name="组合 128"/>
                    <p:cNvGrpSpPr/>
                    <p:nvPr/>
                  </p:nvGrpSpPr>
                  <p:grpSpPr bwMode="auto">
                    <a:xfrm>
                      <a:off x="4580691" y="2109539"/>
                      <a:ext cx="4496320" cy="918596"/>
                      <a:chOff x="595884" y="1312896"/>
                      <a:chExt cx="4496320" cy="918596"/>
                    </a:xfrm>
                  </p:grpSpPr>
                  <p:grpSp>
                    <p:nvGrpSpPr>
                      <p:cNvPr id="52245" name="组合 129"/>
                      <p:cNvGrpSpPr/>
                      <p:nvPr/>
                    </p:nvGrpSpPr>
                    <p:grpSpPr bwMode="auto">
                      <a:xfrm>
                        <a:off x="595884" y="1312896"/>
                        <a:ext cx="4496320" cy="918596"/>
                        <a:chOff x="1115616" y="2780928"/>
                        <a:chExt cx="4496804" cy="919664"/>
                      </a:xfrm>
                    </p:grpSpPr>
                    <p:sp>
                      <p:nvSpPr>
                        <p:cNvPr id="52250" name="矩形 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560768" y="2951658"/>
                          <a:ext cx="4051652" cy="55464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square">
                          <a:spAutoFit/>
                        </a:bodyPr>
                        <a:lstStyle>
                          <a:lvl1pPr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1pPr>
                          <a:lvl2pPr marL="742950" indent="-28575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/>
                          <a:r>
                            <a:rPr lang="zh-CN" altLang="en-US" sz="2000" b="1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楷体" panose="02010609060101010101" pitchFamily="49" charset="-122"/>
                            </a:rPr>
                            <a:t>＋   </a:t>
                          </a:r>
                          <a:r>
                            <a:rPr lang="zh-CN" altLang="en-US" sz="2000" b="1" smtClean="0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楷体" panose="02010609060101010101" pitchFamily="49" charset="-122"/>
                            </a:rPr>
                            <a:t>＋   ＋</a:t>
                          </a:r>
                          <a:endParaRPr lang="en-US" altLang="zh-CN" sz="20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楷体" panose="02010609060101010101" pitchFamily="49" charset="-122"/>
                          </a:endParaRPr>
                        </a:p>
                      </p:txBody>
                    </p:sp>
                    <p:grpSp>
                      <p:nvGrpSpPr>
                        <p:cNvPr id="52251" name="组合 3"/>
                        <p:cNvGrpSpPr/>
                        <p:nvPr/>
                      </p:nvGrpSpPr>
                      <p:grpSpPr bwMode="auto">
                        <a:xfrm>
                          <a:off x="1115616" y="2785135"/>
                          <a:ext cx="712392" cy="915457"/>
                          <a:chOff x="931343" y="960903"/>
                          <a:chExt cx="712413" cy="916258"/>
                        </a:xfrm>
                      </p:grpSpPr>
                      <p:sp>
                        <p:nvSpPr>
                          <p:cNvPr id="52256" name="TextBox 8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003975" y="960903"/>
                            <a:ext cx="639781" cy="55512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>
                            <a:spAutoFit/>
                          </a:bodyPr>
                          <a:lstStyle>
                            <a:lvl1pPr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1pPr>
                            <a:lvl2pPr marL="742950" indent="-285750"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2pPr>
                            <a:lvl3pPr marL="1143000" indent="-228600"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3pPr>
                            <a:lvl4pPr marL="1600200" indent="-228600"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4pPr>
                            <a:lvl5pPr marL="2057400" indent="-228600"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9pPr>
                          </a:lstStyle>
                          <a:p>
                            <a:pPr eaLnBrk="1" hangingPunct="1"/>
                            <a:r>
                              <a:rPr lang="en-US" altLang="zh-CN" sz="2000" b="1">
                                <a:solidFill>
                                  <a:srgbClr val="00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  <a:cs typeface="楷体" panose="02010609060101010101" pitchFamily="49" charset="-122"/>
                              </a:rPr>
                              <a:t>4</a:t>
                            </a:r>
                            <a:endParaRPr lang="zh-CN" altLang="en-US" sz="2000" b="1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楷体" panose="02010609060101010101" pitchFamily="49" charset="-122"/>
                            </a:endParaRPr>
                          </a:p>
                        </p:txBody>
                      </p:sp>
                      <p:sp>
                        <p:nvSpPr>
                          <p:cNvPr id="52257" name="TextBox 8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931343" y="1322034"/>
                            <a:ext cx="605995" cy="55512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>
                            <a:spAutoFit/>
                          </a:bodyPr>
                          <a:lstStyle>
                            <a:lvl1pPr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1pPr>
                            <a:lvl2pPr marL="742950" indent="-285750"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2pPr>
                            <a:lvl3pPr marL="1143000" indent="-228600"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3pPr>
                            <a:lvl4pPr marL="1600200" indent="-228600"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4pPr>
                            <a:lvl5pPr marL="2057400" indent="-228600"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9pPr>
                          </a:lstStyle>
                          <a:p>
                            <a:pPr eaLnBrk="1" hangingPunct="1"/>
                            <a:r>
                              <a:rPr lang="en-US" altLang="zh-CN" sz="2000" b="1">
                                <a:solidFill>
                                  <a:srgbClr val="00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  <a:cs typeface="楷体" panose="02010609060101010101" pitchFamily="49" charset="-122"/>
                              </a:rPr>
                              <a:t>11</a:t>
                            </a:r>
                            <a:endParaRPr lang="zh-CN" altLang="en-US" sz="2000" b="1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楷体" panose="02010609060101010101" pitchFamily="49" charset="-122"/>
                            </a:endParaRPr>
                          </a:p>
                        </p:txBody>
                      </p:sp>
                      <p:cxnSp>
                        <p:nvCxnSpPr>
                          <p:cNvPr id="143" name="直接连接符 142"/>
                          <p:cNvCxnSpPr/>
                          <p:nvPr/>
                        </p:nvCxnSpPr>
                        <p:spPr bwMode="auto">
                          <a:xfrm>
                            <a:off x="931343" y="1413234"/>
                            <a:ext cx="482670" cy="0"/>
                          </a:xfrm>
                          <a:prstGeom prst="line">
                            <a:avLst/>
                          </a:prstGeom>
                          <a:ln w="2540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  <p:grpSp>
                      <p:nvGrpSpPr>
                        <p:cNvPr id="52252" name="组合 3"/>
                        <p:cNvGrpSpPr/>
                        <p:nvPr/>
                      </p:nvGrpSpPr>
                      <p:grpSpPr bwMode="auto">
                        <a:xfrm>
                          <a:off x="2994934" y="2780928"/>
                          <a:ext cx="711765" cy="915457"/>
                          <a:chOff x="1874585" y="960903"/>
                          <a:chExt cx="711786" cy="916258"/>
                        </a:xfrm>
                      </p:grpSpPr>
                      <p:sp>
                        <p:nvSpPr>
                          <p:cNvPr id="52253" name="TextBox 8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946593" y="960903"/>
                            <a:ext cx="639778" cy="55512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>
                            <a:spAutoFit/>
                          </a:bodyPr>
                          <a:lstStyle>
                            <a:lvl1pPr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1pPr>
                            <a:lvl2pPr marL="742950" indent="-285750"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2pPr>
                            <a:lvl3pPr marL="1143000" indent="-228600"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3pPr>
                            <a:lvl4pPr marL="1600200" indent="-228600"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4pPr>
                            <a:lvl5pPr marL="2057400" indent="-228600"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9pPr>
                          </a:lstStyle>
                          <a:p>
                            <a:pPr eaLnBrk="1" hangingPunct="1"/>
                            <a:r>
                              <a:rPr lang="en-US" altLang="zh-CN" sz="2000" b="1">
                                <a:solidFill>
                                  <a:srgbClr val="00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  <a:cs typeface="楷体" panose="02010609060101010101" pitchFamily="49" charset="-122"/>
                              </a:rPr>
                              <a:t>1</a:t>
                            </a:r>
                            <a:endParaRPr lang="zh-CN" altLang="en-US" sz="2000" b="1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楷体" panose="02010609060101010101" pitchFamily="49" charset="-122"/>
                            </a:endParaRPr>
                          </a:p>
                        </p:txBody>
                      </p:sp>
                      <p:sp>
                        <p:nvSpPr>
                          <p:cNvPr id="52254" name="TextBox 8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910070" y="1322033"/>
                            <a:ext cx="531752" cy="55512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>
                            <a:spAutoFit/>
                          </a:bodyPr>
                          <a:lstStyle>
                            <a:lvl1pPr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1pPr>
                            <a:lvl2pPr marL="742950" indent="-285750"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2pPr>
                            <a:lvl3pPr marL="1143000" indent="-228600"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3pPr>
                            <a:lvl4pPr marL="1600200" indent="-228600"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4pPr>
                            <a:lvl5pPr marL="2057400" indent="-228600"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rial" panose="020B0604020202020204" pitchFamily="34" charset="0"/>
                                <a:ea typeface="宋体" panose="02010600030101010101" pitchFamily="2" charset="-122"/>
                              </a:defRPr>
                            </a:lvl9pPr>
                          </a:lstStyle>
                          <a:p>
                            <a:pPr eaLnBrk="1" hangingPunct="1"/>
                            <a:r>
                              <a:rPr lang="en-US" altLang="zh-CN" sz="2000" b="1">
                                <a:solidFill>
                                  <a:srgbClr val="00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  <a:cs typeface="楷体" panose="02010609060101010101" pitchFamily="49" charset="-122"/>
                              </a:rPr>
                              <a:t>3</a:t>
                            </a:r>
                            <a:endParaRPr lang="zh-CN" altLang="en-US" sz="2000" b="1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楷体" panose="02010609060101010101" pitchFamily="49" charset="-122"/>
                            </a:endParaRPr>
                          </a:p>
                        </p:txBody>
                      </p:sp>
                      <p:cxnSp>
                        <p:nvCxnSpPr>
                          <p:cNvPr id="140" name="直接连接符 139"/>
                          <p:cNvCxnSpPr/>
                          <p:nvPr/>
                        </p:nvCxnSpPr>
                        <p:spPr bwMode="auto">
                          <a:xfrm>
                            <a:off x="1874585" y="1412672"/>
                            <a:ext cx="481084" cy="0"/>
                          </a:xfrm>
                          <a:prstGeom prst="line">
                            <a:avLst/>
                          </a:prstGeom>
                          <a:ln w="2540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</p:grpSp>
                  <p:grpSp>
                    <p:nvGrpSpPr>
                      <p:cNvPr id="52246" name="组合 130"/>
                      <p:cNvGrpSpPr/>
                      <p:nvPr/>
                    </p:nvGrpSpPr>
                    <p:grpSpPr bwMode="auto">
                      <a:xfrm>
                        <a:off x="3378708" y="1312896"/>
                        <a:ext cx="711991" cy="914393"/>
                        <a:chOff x="6377731" y="685378"/>
                        <a:chExt cx="711991" cy="914393"/>
                      </a:xfrm>
                    </p:grpSpPr>
                    <p:sp>
                      <p:nvSpPr>
                        <p:cNvPr id="52247" name="TextBox 8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450030" y="685378"/>
                          <a:ext cx="639692" cy="55399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>
                          <a:spAutoFit/>
                        </a:bodyPr>
                        <a:lstStyle>
                          <a:lvl1pPr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1pPr>
                          <a:lvl2pPr marL="742950" indent="-28575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/>
                          <a:r>
                            <a:rPr lang="en-US" altLang="zh-CN" sz="2000" b="1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楷体" panose="02010609060101010101" pitchFamily="49" charset="-122"/>
                            </a:rPr>
                            <a:t>2</a:t>
                          </a:r>
                          <a:endParaRPr lang="zh-CN" altLang="en-US" sz="20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楷体" panose="02010609060101010101" pitchFamily="49" charset="-122"/>
                          </a:endParaRPr>
                        </a:p>
                      </p:txBody>
                    </p:sp>
                    <p:sp>
                      <p:nvSpPr>
                        <p:cNvPr id="52248" name="TextBox 8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451638" y="1045774"/>
                          <a:ext cx="531681" cy="55399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>
                          <a:spAutoFit/>
                        </a:bodyPr>
                        <a:lstStyle>
                          <a:lvl1pPr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1pPr>
                          <a:lvl2pPr marL="742950" indent="-28575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/>
                          <a:r>
                            <a:rPr lang="en-US" altLang="zh-CN" sz="2000" b="1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楷体" panose="02010609060101010101" pitchFamily="49" charset="-122"/>
                            </a:rPr>
                            <a:t>3</a:t>
                          </a:r>
                          <a:endParaRPr lang="zh-CN" altLang="en-US" sz="20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楷体" panose="02010609060101010101" pitchFamily="49" charset="-122"/>
                          </a:endParaRPr>
                        </a:p>
                      </p:txBody>
                    </p:sp>
                    <p:cxnSp>
                      <p:nvCxnSpPr>
                        <p:cNvPr id="134" name="直接连接符 133"/>
                        <p:cNvCxnSpPr/>
                        <p:nvPr/>
                      </p:nvCxnSpPr>
                      <p:spPr bwMode="auto">
                        <a:xfrm>
                          <a:off x="6377731" y="1136229"/>
                          <a:ext cx="482603" cy="0"/>
                        </a:xfrm>
                        <a:prstGeom prst="line">
                          <a:avLst/>
                        </a:prstGeom>
                        <a:ln w="2540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grpSp>
                  <p:nvGrpSpPr>
                    <p:cNvPr id="52241" name="组合 3"/>
                    <p:cNvGrpSpPr/>
                    <p:nvPr/>
                  </p:nvGrpSpPr>
                  <p:grpSpPr bwMode="auto">
                    <a:xfrm>
                      <a:off x="5515225" y="2112918"/>
                      <a:ext cx="792168" cy="914812"/>
                      <a:chOff x="-931967" y="960903"/>
                      <a:chExt cx="792255" cy="915614"/>
                    </a:xfrm>
                  </p:grpSpPr>
                  <p:sp>
                    <p:nvSpPr>
                      <p:cNvPr id="52242" name="TextBox 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-852491" y="960903"/>
                        <a:ext cx="712779" cy="5544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sz="20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楷体" panose="02010609060101010101" pitchFamily="49" charset="-122"/>
                          </a:rPr>
                          <a:t>7</a:t>
                        </a:r>
                        <a:endParaRPr lang="zh-CN" altLang="en-US" sz="20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52243" name="TextBox 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-931887" y="1322034"/>
                        <a:ext cx="606361" cy="5544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sz="20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楷体" panose="02010609060101010101" pitchFamily="49" charset="-122"/>
                          </a:rPr>
                          <a:t>11</a:t>
                        </a:r>
                        <a:endParaRPr lang="zh-CN" altLang="en-US" sz="20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endParaRPr>
                      </a:p>
                    </p:txBody>
                  </p:sp>
                  <p:cxnSp>
                    <p:nvCxnSpPr>
                      <p:cNvPr id="147" name="直接连接符 146"/>
                      <p:cNvCxnSpPr/>
                      <p:nvPr/>
                    </p:nvCxnSpPr>
                    <p:spPr bwMode="auto">
                      <a:xfrm>
                        <a:off x="-931967" y="1413533"/>
                        <a:ext cx="482656" cy="0"/>
                      </a:xfrm>
                      <a:prstGeom prst="line">
                        <a:avLst/>
                      </a:prstGeom>
                      <a:ln w="2540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sp>
                <p:nvSpPr>
                  <p:cNvPr id="6" name="文本框 5"/>
                  <p:cNvSpPr txBox="1"/>
                  <p:nvPr/>
                </p:nvSpPr>
                <p:spPr>
                  <a:xfrm>
                    <a:off x="5007655" y="3440925"/>
                    <a:ext cx="2520280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（        ）</a:t>
                    </a:r>
                    <a:endParaRPr lang="zh-CN" altLang="en-US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99" name="文本框 98"/>
                <p:cNvSpPr txBox="1"/>
                <p:nvPr/>
              </p:nvSpPr>
              <p:spPr>
                <a:xfrm>
                  <a:off x="6463679" y="3476706"/>
                  <a:ext cx="2520280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b="1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        ）</a:t>
                  </a:r>
                  <a:endPara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02" name="矩形 1"/>
              <p:cNvSpPr>
                <a:spLocks noChangeArrowheads="1"/>
              </p:cNvSpPr>
              <p:nvPr/>
            </p:nvSpPr>
            <p:spPr bwMode="auto">
              <a:xfrm>
                <a:off x="4582300" y="1872781"/>
                <a:ext cx="1351280" cy="4140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＝           </a:t>
                </a:r>
                <a:endPara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sp>
          <p:nvSpPr>
            <p:cNvPr id="107" name="KSO_Shape"/>
            <p:cNvSpPr/>
            <p:nvPr/>
          </p:nvSpPr>
          <p:spPr>
            <a:xfrm>
              <a:off x="4582300" y="1696337"/>
              <a:ext cx="3319960" cy="1782483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>
              <a:solidFill>
                <a:srgbClr val="EE007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693095" y="3781721"/>
            <a:ext cx="6263281" cy="590229"/>
            <a:chOff x="1693095" y="3632706"/>
            <a:chExt cx="6263281" cy="590229"/>
          </a:xfrm>
        </p:grpSpPr>
        <p:sp>
          <p:nvSpPr>
            <p:cNvPr id="110" name="Freeform 2105"/>
            <p:cNvSpPr>
              <a:spLocks noEditPoints="1"/>
            </p:cNvSpPr>
            <p:nvPr/>
          </p:nvSpPr>
          <p:spPr bwMode="auto">
            <a:xfrm>
              <a:off x="1763688" y="3651870"/>
              <a:ext cx="5809836" cy="571065"/>
            </a:xfrm>
            <a:custGeom>
              <a:avLst/>
              <a:gdLst>
                <a:gd name="T0" fmla="*/ 747 w 775"/>
                <a:gd name="T1" fmla="*/ 58 h 209"/>
                <a:gd name="T2" fmla="*/ 769 w 775"/>
                <a:gd name="T3" fmla="*/ 60 h 209"/>
                <a:gd name="T4" fmla="*/ 775 w 775"/>
                <a:gd name="T5" fmla="*/ 81 h 209"/>
                <a:gd name="T6" fmla="*/ 759 w 775"/>
                <a:gd name="T7" fmla="*/ 85 h 209"/>
                <a:gd name="T8" fmla="*/ 761 w 775"/>
                <a:gd name="T9" fmla="*/ 109 h 209"/>
                <a:gd name="T10" fmla="*/ 745 w 775"/>
                <a:gd name="T11" fmla="*/ 113 h 209"/>
                <a:gd name="T12" fmla="*/ 700 w 775"/>
                <a:gd name="T13" fmla="*/ 129 h 209"/>
                <a:gd name="T14" fmla="*/ 704 w 775"/>
                <a:gd name="T15" fmla="*/ 159 h 209"/>
                <a:gd name="T16" fmla="*/ 690 w 775"/>
                <a:gd name="T17" fmla="*/ 169 h 209"/>
                <a:gd name="T18" fmla="*/ 674 w 775"/>
                <a:gd name="T19" fmla="*/ 173 h 209"/>
                <a:gd name="T20" fmla="*/ 585 w 775"/>
                <a:gd name="T21" fmla="*/ 167 h 209"/>
                <a:gd name="T22" fmla="*/ 624 w 775"/>
                <a:gd name="T23" fmla="*/ 184 h 209"/>
                <a:gd name="T24" fmla="*/ 537 w 775"/>
                <a:gd name="T25" fmla="*/ 184 h 209"/>
                <a:gd name="T26" fmla="*/ 533 w 775"/>
                <a:gd name="T27" fmla="*/ 175 h 209"/>
                <a:gd name="T28" fmla="*/ 280 w 775"/>
                <a:gd name="T29" fmla="*/ 188 h 209"/>
                <a:gd name="T30" fmla="*/ 190 w 775"/>
                <a:gd name="T31" fmla="*/ 182 h 209"/>
                <a:gd name="T32" fmla="*/ 141 w 775"/>
                <a:gd name="T33" fmla="*/ 196 h 209"/>
                <a:gd name="T34" fmla="*/ 143 w 775"/>
                <a:gd name="T35" fmla="*/ 186 h 209"/>
                <a:gd name="T36" fmla="*/ 125 w 775"/>
                <a:gd name="T37" fmla="*/ 159 h 209"/>
                <a:gd name="T38" fmla="*/ 46 w 775"/>
                <a:gd name="T39" fmla="*/ 151 h 209"/>
                <a:gd name="T40" fmla="*/ 42 w 775"/>
                <a:gd name="T41" fmla="*/ 137 h 209"/>
                <a:gd name="T42" fmla="*/ 14 w 775"/>
                <a:gd name="T43" fmla="*/ 95 h 209"/>
                <a:gd name="T44" fmla="*/ 12 w 775"/>
                <a:gd name="T45" fmla="*/ 87 h 209"/>
                <a:gd name="T46" fmla="*/ 22 w 775"/>
                <a:gd name="T47" fmla="*/ 91 h 209"/>
                <a:gd name="T48" fmla="*/ 48 w 775"/>
                <a:gd name="T49" fmla="*/ 52 h 209"/>
                <a:gd name="T50" fmla="*/ 91 w 775"/>
                <a:gd name="T51" fmla="*/ 48 h 209"/>
                <a:gd name="T52" fmla="*/ 196 w 775"/>
                <a:gd name="T53" fmla="*/ 34 h 209"/>
                <a:gd name="T54" fmla="*/ 121 w 775"/>
                <a:gd name="T55" fmla="*/ 32 h 209"/>
                <a:gd name="T56" fmla="*/ 133 w 775"/>
                <a:gd name="T57" fmla="*/ 26 h 209"/>
                <a:gd name="T58" fmla="*/ 159 w 775"/>
                <a:gd name="T59" fmla="*/ 20 h 209"/>
                <a:gd name="T60" fmla="*/ 224 w 775"/>
                <a:gd name="T61" fmla="*/ 24 h 209"/>
                <a:gd name="T62" fmla="*/ 234 w 775"/>
                <a:gd name="T63" fmla="*/ 42 h 209"/>
                <a:gd name="T64" fmla="*/ 234 w 775"/>
                <a:gd name="T65" fmla="*/ 22 h 209"/>
                <a:gd name="T66" fmla="*/ 317 w 775"/>
                <a:gd name="T67" fmla="*/ 26 h 209"/>
                <a:gd name="T68" fmla="*/ 406 w 775"/>
                <a:gd name="T69" fmla="*/ 26 h 209"/>
                <a:gd name="T70" fmla="*/ 626 w 775"/>
                <a:gd name="T71" fmla="*/ 20 h 209"/>
                <a:gd name="T72" fmla="*/ 646 w 775"/>
                <a:gd name="T73" fmla="*/ 22 h 209"/>
                <a:gd name="T74" fmla="*/ 654 w 775"/>
                <a:gd name="T75" fmla="*/ 4 h 209"/>
                <a:gd name="T76" fmla="*/ 656 w 775"/>
                <a:gd name="T77" fmla="*/ 18 h 209"/>
                <a:gd name="T78" fmla="*/ 694 w 775"/>
                <a:gd name="T79" fmla="*/ 28 h 209"/>
                <a:gd name="T80" fmla="*/ 721 w 775"/>
                <a:gd name="T81" fmla="*/ 52 h 209"/>
                <a:gd name="T82" fmla="*/ 737 w 775"/>
                <a:gd name="T83" fmla="*/ 50 h 209"/>
                <a:gd name="T84" fmla="*/ 258 w 775"/>
                <a:gd name="T85" fmla="*/ 30 h 209"/>
                <a:gd name="T86" fmla="*/ 608 w 775"/>
                <a:gd name="T87" fmla="*/ 34 h 209"/>
                <a:gd name="T88" fmla="*/ 218 w 775"/>
                <a:gd name="T89" fmla="*/ 34 h 209"/>
                <a:gd name="T90" fmla="*/ 218 w 775"/>
                <a:gd name="T91" fmla="*/ 34 h 209"/>
                <a:gd name="T92" fmla="*/ 715 w 775"/>
                <a:gd name="T93" fmla="*/ 62 h 209"/>
                <a:gd name="T94" fmla="*/ 135 w 775"/>
                <a:gd name="T95" fmla="*/ 62 h 209"/>
                <a:gd name="T96" fmla="*/ 38 w 775"/>
                <a:gd name="T97" fmla="*/ 74 h 209"/>
                <a:gd name="T98" fmla="*/ 36 w 775"/>
                <a:gd name="T99" fmla="*/ 113 h 209"/>
                <a:gd name="T100" fmla="*/ 36 w 775"/>
                <a:gd name="T101" fmla="*/ 113 h 209"/>
                <a:gd name="T102" fmla="*/ 662 w 775"/>
                <a:gd name="T103" fmla="*/ 129 h 209"/>
                <a:gd name="T104" fmla="*/ 155 w 775"/>
                <a:gd name="T105" fmla="*/ 163 h 209"/>
                <a:gd name="T106" fmla="*/ 127 w 775"/>
                <a:gd name="T107" fmla="*/ 157 h 209"/>
                <a:gd name="T108" fmla="*/ 398 w 775"/>
                <a:gd name="T109" fmla="*/ 16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209">
                  <a:moveTo>
                    <a:pt x="745" y="26"/>
                  </a:moveTo>
                  <a:cubicBezTo>
                    <a:pt x="740" y="33"/>
                    <a:pt x="742" y="41"/>
                    <a:pt x="749" y="46"/>
                  </a:cubicBezTo>
                  <a:cubicBezTo>
                    <a:pt x="746" y="48"/>
                    <a:pt x="750" y="50"/>
                    <a:pt x="745" y="52"/>
                  </a:cubicBezTo>
                  <a:cubicBezTo>
                    <a:pt x="749" y="55"/>
                    <a:pt x="742" y="57"/>
                    <a:pt x="747" y="58"/>
                  </a:cubicBezTo>
                  <a:cubicBezTo>
                    <a:pt x="752" y="53"/>
                    <a:pt x="752" y="64"/>
                    <a:pt x="759" y="62"/>
                  </a:cubicBezTo>
                  <a:cubicBezTo>
                    <a:pt x="759" y="60"/>
                    <a:pt x="755" y="61"/>
                    <a:pt x="755" y="58"/>
                  </a:cubicBezTo>
                  <a:cubicBezTo>
                    <a:pt x="763" y="59"/>
                    <a:pt x="769" y="65"/>
                    <a:pt x="769" y="68"/>
                  </a:cubicBezTo>
                  <a:cubicBezTo>
                    <a:pt x="775" y="65"/>
                    <a:pt x="764" y="62"/>
                    <a:pt x="769" y="60"/>
                  </a:cubicBezTo>
                  <a:cubicBezTo>
                    <a:pt x="771" y="64"/>
                    <a:pt x="774" y="66"/>
                    <a:pt x="775" y="70"/>
                  </a:cubicBezTo>
                  <a:cubicBezTo>
                    <a:pt x="764" y="68"/>
                    <a:pt x="775" y="75"/>
                    <a:pt x="769" y="77"/>
                  </a:cubicBezTo>
                  <a:cubicBezTo>
                    <a:pt x="769" y="74"/>
                    <a:pt x="766" y="72"/>
                    <a:pt x="765" y="74"/>
                  </a:cubicBezTo>
                  <a:cubicBezTo>
                    <a:pt x="767" y="77"/>
                    <a:pt x="773" y="78"/>
                    <a:pt x="775" y="81"/>
                  </a:cubicBezTo>
                  <a:cubicBezTo>
                    <a:pt x="771" y="80"/>
                    <a:pt x="771" y="82"/>
                    <a:pt x="773" y="85"/>
                  </a:cubicBezTo>
                  <a:cubicBezTo>
                    <a:pt x="769" y="85"/>
                    <a:pt x="765" y="85"/>
                    <a:pt x="761" y="85"/>
                  </a:cubicBezTo>
                  <a:cubicBezTo>
                    <a:pt x="762" y="80"/>
                    <a:pt x="766" y="74"/>
                    <a:pt x="759" y="72"/>
                  </a:cubicBezTo>
                  <a:cubicBezTo>
                    <a:pt x="763" y="76"/>
                    <a:pt x="760" y="80"/>
                    <a:pt x="759" y="85"/>
                  </a:cubicBezTo>
                  <a:cubicBezTo>
                    <a:pt x="751" y="88"/>
                    <a:pt x="755" y="79"/>
                    <a:pt x="749" y="81"/>
                  </a:cubicBezTo>
                  <a:cubicBezTo>
                    <a:pt x="755" y="92"/>
                    <a:pt x="746" y="79"/>
                    <a:pt x="743" y="85"/>
                  </a:cubicBezTo>
                  <a:cubicBezTo>
                    <a:pt x="751" y="87"/>
                    <a:pt x="749" y="96"/>
                    <a:pt x="759" y="101"/>
                  </a:cubicBezTo>
                  <a:cubicBezTo>
                    <a:pt x="757" y="103"/>
                    <a:pt x="761" y="104"/>
                    <a:pt x="761" y="109"/>
                  </a:cubicBezTo>
                  <a:cubicBezTo>
                    <a:pt x="758" y="109"/>
                    <a:pt x="757" y="108"/>
                    <a:pt x="755" y="107"/>
                  </a:cubicBezTo>
                  <a:cubicBezTo>
                    <a:pt x="758" y="111"/>
                    <a:pt x="760" y="114"/>
                    <a:pt x="755" y="117"/>
                  </a:cubicBezTo>
                  <a:cubicBezTo>
                    <a:pt x="754" y="111"/>
                    <a:pt x="752" y="120"/>
                    <a:pt x="749" y="119"/>
                  </a:cubicBezTo>
                  <a:cubicBezTo>
                    <a:pt x="748" y="117"/>
                    <a:pt x="747" y="114"/>
                    <a:pt x="745" y="113"/>
                  </a:cubicBezTo>
                  <a:cubicBezTo>
                    <a:pt x="740" y="118"/>
                    <a:pt x="736" y="124"/>
                    <a:pt x="731" y="129"/>
                  </a:cubicBezTo>
                  <a:cubicBezTo>
                    <a:pt x="729" y="122"/>
                    <a:pt x="726" y="127"/>
                    <a:pt x="723" y="129"/>
                  </a:cubicBezTo>
                  <a:cubicBezTo>
                    <a:pt x="724" y="124"/>
                    <a:pt x="718" y="125"/>
                    <a:pt x="717" y="123"/>
                  </a:cubicBezTo>
                  <a:cubicBezTo>
                    <a:pt x="715" y="130"/>
                    <a:pt x="705" y="123"/>
                    <a:pt x="700" y="129"/>
                  </a:cubicBezTo>
                  <a:cubicBezTo>
                    <a:pt x="705" y="133"/>
                    <a:pt x="702" y="135"/>
                    <a:pt x="704" y="137"/>
                  </a:cubicBezTo>
                  <a:cubicBezTo>
                    <a:pt x="705" y="135"/>
                    <a:pt x="712" y="130"/>
                    <a:pt x="713" y="135"/>
                  </a:cubicBezTo>
                  <a:cubicBezTo>
                    <a:pt x="717" y="139"/>
                    <a:pt x="717" y="148"/>
                    <a:pt x="719" y="153"/>
                  </a:cubicBezTo>
                  <a:cubicBezTo>
                    <a:pt x="714" y="157"/>
                    <a:pt x="707" y="158"/>
                    <a:pt x="704" y="159"/>
                  </a:cubicBezTo>
                  <a:cubicBezTo>
                    <a:pt x="704" y="163"/>
                    <a:pt x="707" y="163"/>
                    <a:pt x="709" y="165"/>
                  </a:cubicBezTo>
                  <a:cubicBezTo>
                    <a:pt x="703" y="170"/>
                    <a:pt x="701" y="165"/>
                    <a:pt x="700" y="173"/>
                  </a:cubicBezTo>
                  <a:cubicBezTo>
                    <a:pt x="694" y="175"/>
                    <a:pt x="696" y="168"/>
                    <a:pt x="692" y="167"/>
                  </a:cubicBezTo>
                  <a:cubicBezTo>
                    <a:pt x="692" y="169"/>
                    <a:pt x="692" y="170"/>
                    <a:pt x="690" y="169"/>
                  </a:cubicBezTo>
                  <a:cubicBezTo>
                    <a:pt x="690" y="171"/>
                    <a:pt x="699" y="173"/>
                    <a:pt x="692" y="175"/>
                  </a:cubicBezTo>
                  <a:cubicBezTo>
                    <a:pt x="689" y="168"/>
                    <a:pt x="687" y="173"/>
                    <a:pt x="686" y="175"/>
                  </a:cubicBezTo>
                  <a:cubicBezTo>
                    <a:pt x="683" y="172"/>
                    <a:pt x="679" y="170"/>
                    <a:pt x="674" y="169"/>
                  </a:cubicBezTo>
                  <a:cubicBezTo>
                    <a:pt x="674" y="172"/>
                    <a:pt x="677" y="173"/>
                    <a:pt x="674" y="173"/>
                  </a:cubicBezTo>
                  <a:cubicBezTo>
                    <a:pt x="653" y="167"/>
                    <a:pt x="626" y="175"/>
                    <a:pt x="608" y="167"/>
                  </a:cubicBezTo>
                  <a:cubicBezTo>
                    <a:pt x="609" y="168"/>
                    <a:pt x="612" y="167"/>
                    <a:pt x="612" y="165"/>
                  </a:cubicBezTo>
                  <a:cubicBezTo>
                    <a:pt x="606" y="169"/>
                    <a:pt x="584" y="171"/>
                    <a:pt x="593" y="163"/>
                  </a:cubicBezTo>
                  <a:cubicBezTo>
                    <a:pt x="585" y="165"/>
                    <a:pt x="587" y="163"/>
                    <a:pt x="585" y="167"/>
                  </a:cubicBezTo>
                  <a:cubicBezTo>
                    <a:pt x="575" y="164"/>
                    <a:pt x="540" y="161"/>
                    <a:pt x="531" y="167"/>
                  </a:cubicBezTo>
                  <a:cubicBezTo>
                    <a:pt x="563" y="174"/>
                    <a:pt x="582" y="167"/>
                    <a:pt x="616" y="175"/>
                  </a:cubicBezTo>
                  <a:cubicBezTo>
                    <a:pt x="616" y="178"/>
                    <a:pt x="615" y="181"/>
                    <a:pt x="618" y="182"/>
                  </a:cubicBezTo>
                  <a:cubicBezTo>
                    <a:pt x="614" y="173"/>
                    <a:pt x="632" y="182"/>
                    <a:pt x="624" y="184"/>
                  </a:cubicBezTo>
                  <a:cubicBezTo>
                    <a:pt x="620" y="182"/>
                    <a:pt x="613" y="184"/>
                    <a:pt x="608" y="180"/>
                  </a:cubicBezTo>
                  <a:cubicBezTo>
                    <a:pt x="601" y="190"/>
                    <a:pt x="591" y="183"/>
                    <a:pt x="575" y="188"/>
                  </a:cubicBezTo>
                  <a:cubicBezTo>
                    <a:pt x="572" y="186"/>
                    <a:pt x="575" y="180"/>
                    <a:pt x="571" y="180"/>
                  </a:cubicBezTo>
                  <a:cubicBezTo>
                    <a:pt x="557" y="190"/>
                    <a:pt x="543" y="168"/>
                    <a:pt x="537" y="184"/>
                  </a:cubicBezTo>
                  <a:cubicBezTo>
                    <a:pt x="541" y="185"/>
                    <a:pt x="564" y="184"/>
                    <a:pt x="561" y="190"/>
                  </a:cubicBezTo>
                  <a:cubicBezTo>
                    <a:pt x="560" y="186"/>
                    <a:pt x="549" y="191"/>
                    <a:pt x="547" y="194"/>
                  </a:cubicBezTo>
                  <a:cubicBezTo>
                    <a:pt x="546" y="185"/>
                    <a:pt x="531" y="192"/>
                    <a:pt x="531" y="184"/>
                  </a:cubicBezTo>
                  <a:cubicBezTo>
                    <a:pt x="534" y="184"/>
                    <a:pt x="538" y="176"/>
                    <a:pt x="533" y="175"/>
                  </a:cubicBezTo>
                  <a:cubicBezTo>
                    <a:pt x="529" y="180"/>
                    <a:pt x="527" y="177"/>
                    <a:pt x="525" y="180"/>
                  </a:cubicBezTo>
                  <a:cubicBezTo>
                    <a:pt x="530" y="186"/>
                    <a:pt x="527" y="194"/>
                    <a:pt x="535" y="194"/>
                  </a:cubicBezTo>
                  <a:cubicBezTo>
                    <a:pt x="512" y="209"/>
                    <a:pt x="482" y="195"/>
                    <a:pt x="446" y="188"/>
                  </a:cubicBezTo>
                  <a:cubicBezTo>
                    <a:pt x="403" y="191"/>
                    <a:pt x="339" y="185"/>
                    <a:pt x="280" y="188"/>
                  </a:cubicBezTo>
                  <a:cubicBezTo>
                    <a:pt x="279" y="179"/>
                    <a:pt x="253" y="179"/>
                    <a:pt x="246" y="186"/>
                  </a:cubicBezTo>
                  <a:cubicBezTo>
                    <a:pt x="245" y="182"/>
                    <a:pt x="249" y="180"/>
                    <a:pt x="246" y="180"/>
                  </a:cubicBezTo>
                  <a:cubicBezTo>
                    <a:pt x="232" y="180"/>
                    <a:pt x="213" y="187"/>
                    <a:pt x="212" y="180"/>
                  </a:cubicBezTo>
                  <a:cubicBezTo>
                    <a:pt x="199" y="184"/>
                    <a:pt x="200" y="179"/>
                    <a:pt x="190" y="182"/>
                  </a:cubicBezTo>
                  <a:cubicBezTo>
                    <a:pt x="181" y="183"/>
                    <a:pt x="167" y="200"/>
                    <a:pt x="165" y="190"/>
                  </a:cubicBezTo>
                  <a:cubicBezTo>
                    <a:pt x="161" y="197"/>
                    <a:pt x="153" y="189"/>
                    <a:pt x="151" y="192"/>
                  </a:cubicBezTo>
                  <a:cubicBezTo>
                    <a:pt x="153" y="192"/>
                    <a:pt x="156" y="195"/>
                    <a:pt x="153" y="196"/>
                  </a:cubicBezTo>
                  <a:cubicBezTo>
                    <a:pt x="151" y="190"/>
                    <a:pt x="147" y="198"/>
                    <a:pt x="141" y="196"/>
                  </a:cubicBezTo>
                  <a:cubicBezTo>
                    <a:pt x="139" y="194"/>
                    <a:pt x="129" y="185"/>
                    <a:pt x="139" y="184"/>
                  </a:cubicBezTo>
                  <a:cubicBezTo>
                    <a:pt x="143" y="188"/>
                    <a:pt x="139" y="186"/>
                    <a:pt x="137" y="190"/>
                  </a:cubicBezTo>
                  <a:cubicBezTo>
                    <a:pt x="139" y="190"/>
                    <a:pt x="139" y="191"/>
                    <a:pt x="141" y="192"/>
                  </a:cubicBezTo>
                  <a:cubicBezTo>
                    <a:pt x="141" y="189"/>
                    <a:pt x="142" y="187"/>
                    <a:pt x="143" y="186"/>
                  </a:cubicBezTo>
                  <a:cubicBezTo>
                    <a:pt x="139" y="185"/>
                    <a:pt x="139" y="180"/>
                    <a:pt x="133" y="182"/>
                  </a:cubicBezTo>
                  <a:cubicBezTo>
                    <a:pt x="131" y="176"/>
                    <a:pt x="137" y="177"/>
                    <a:pt x="137" y="173"/>
                  </a:cubicBezTo>
                  <a:cubicBezTo>
                    <a:pt x="130" y="167"/>
                    <a:pt x="122" y="174"/>
                    <a:pt x="115" y="169"/>
                  </a:cubicBezTo>
                  <a:cubicBezTo>
                    <a:pt x="113" y="161"/>
                    <a:pt x="125" y="166"/>
                    <a:pt x="125" y="159"/>
                  </a:cubicBezTo>
                  <a:cubicBezTo>
                    <a:pt x="103" y="161"/>
                    <a:pt x="67" y="154"/>
                    <a:pt x="48" y="165"/>
                  </a:cubicBezTo>
                  <a:cubicBezTo>
                    <a:pt x="54" y="165"/>
                    <a:pt x="55" y="168"/>
                    <a:pt x="52" y="171"/>
                  </a:cubicBezTo>
                  <a:cubicBezTo>
                    <a:pt x="46" y="168"/>
                    <a:pt x="43" y="163"/>
                    <a:pt x="40" y="157"/>
                  </a:cubicBezTo>
                  <a:cubicBezTo>
                    <a:pt x="39" y="153"/>
                    <a:pt x="46" y="155"/>
                    <a:pt x="46" y="151"/>
                  </a:cubicBezTo>
                  <a:cubicBezTo>
                    <a:pt x="40" y="150"/>
                    <a:pt x="32" y="145"/>
                    <a:pt x="36" y="147"/>
                  </a:cubicBezTo>
                  <a:cubicBezTo>
                    <a:pt x="41" y="142"/>
                    <a:pt x="40" y="150"/>
                    <a:pt x="46" y="149"/>
                  </a:cubicBezTo>
                  <a:cubicBezTo>
                    <a:pt x="46" y="146"/>
                    <a:pt x="52" y="139"/>
                    <a:pt x="46" y="137"/>
                  </a:cubicBezTo>
                  <a:cubicBezTo>
                    <a:pt x="46" y="140"/>
                    <a:pt x="44" y="138"/>
                    <a:pt x="42" y="137"/>
                  </a:cubicBezTo>
                  <a:cubicBezTo>
                    <a:pt x="40" y="148"/>
                    <a:pt x="21" y="141"/>
                    <a:pt x="16" y="135"/>
                  </a:cubicBezTo>
                  <a:cubicBezTo>
                    <a:pt x="19" y="135"/>
                    <a:pt x="18" y="131"/>
                    <a:pt x="20" y="129"/>
                  </a:cubicBezTo>
                  <a:cubicBezTo>
                    <a:pt x="11" y="129"/>
                    <a:pt x="12" y="118"/>
                    <a:pt x="4" y="117"/>
                  </a:cubicBezTo>
                  <a:cubicBezTo>
                    <a:pt x="8" y="106"/>
                    <a:pt x="4" y="100"/>
                    <a:pt x="14" y="95"/>
                  </a:cubicBezTo>
                  <a:cubicBezTo>
                    <a:pt x="10" y="95"/>
                    <a:pt x="8" y="95"/>
                    <a:pt x="6" y="97"/>
                  </a:cubicBezTo>
                  <a:cubicBezTo>
                    <a:pt x="0" y="91"/>
                    <a:pt x="5" y="86"/>
                    <a:pt x="0" y="83"/>
                  </a:cubicBezTo>
                  <a:cubicBezTo>
                    <a:pt x="5" y="83"/>
                    <a:pt x="4" y="79"/>
                    <a:pt x="10" y="81"/>
                  </a:cubicBezTo>
                  <a:cubicBezTo>
                    <a:pt x="10" y="83"/>
                    <a:pt x="11" y="85"/>
                    <a:pt x="12" y="87"/>
                  </a:cubicBezTo>
                  <a:cubicBezTo>
                    <a:pt x="10" y="87"/>
                    <a:pt x="8" y="87"/>
                    <a:pt x="8" y="89"/>
                  </a:cubicBezTo>
                  <a:cubicBezTo>
                    <a:pt x="10" y="91"/>
                    <a:pt x="15" y="91"/>
                    <a:pt x="20" y="91"/>
                  </a:cubicBezTo>
                  <a:cubicBezTo>
                    <a:pt x="20" y="97"/>
                    <a:pt x="13" y="91"/>
                    <a:pt x="14" y="101"/>
                  </a:cubicBezTo>
                  <a:cubicBezTo>
                    <a:pt x="17" y="98"/>
                    <a:pt x="22" y="97"/>
                    <a:pt x="22" y="91"/>
                  </a:cubicBezTo>
                  <a:cubicBezTo>
                    <a:pt x="18" y="87"/>
                    <a:pt x="13" y="83"/>
                    <a:pt x="10" y="79"/>
                  </a:cubicBezTo>
                  <a:cubicBezTo>
                    <a:pt x="15" y="74"/>
                    <a:pt x="19" y="78"/>
                    <a:pt x="22" y="68"/>
                  </a:cubicBezTo>
                  <a:cubicBezTo>
                    <a:pt x="13" y="76"/>
                    <a:pt x="17" y="68"/>
                    <a:pt x="12" y="62"/>
                  </a:cubicBezTo>
                  <a:cubicBezTo>
                    <a:pt x="21" y="56"/>
                    <a:pt x="40" y="60"/>
                    <a:pt x="48" y="52"/>
                  </a:cubicBezTo>
                  <a:cubicBezTo>
                    <a:pt x="48" y="57"/>
                    <a:pt x="49" y="60"/>
                    <a:pt x="52" y="60"/>
                  </a:cubicBezTo>
                  <a:cubicBezTo>
                    <a:pt x="47" y="55"/>
                    <a:pt x="55" y="59"/>
                    <a:pt x="54" y="52"/>
                  </a:cubicBezTo>
                  <a:cubicBezTo>
                    <a:pt x="68" y="54"/>
                    <a:pt x="81" y="50"/>
                    <a:pt x="95" y="52"/>
                  </a:cubicBezTo>
                  <a:cubicBezTo>
                    <a:pt x="92" y="52"/>
                    <a:pt x="90" y="52"/>
                    <a:pt x="91" y="48"/>
                  </a:cubicBezTo>
                  <a:cubicBezTo>
                    <a:pt x="114" y="47"/>
                    <a:pt x="140" y="48"/>
                    <a:pt x="161" y="44"/>
                  </a:cubicBezTo>
                  <a:cubicBezTo>
                    <a:pt x="165" y="44"/>
                    <a:pt x="168" y="39"/>
                    <a:pt x="171" y="38"/>
                  </a:cubicBezTo>
                  <a:cubicBezTo>
                    <a:pt x="176" y="37"/>
                    <a:pt x="182" y="43"/>
                    <a:pt x="183" y="42"/>
                  </a:cubicBezTo>
                  <a:cubicBezTo>
                    <a:pt x="180" y="43"/>
                    <a:pt x="194" y="28"/>
                    <a:pt x="196" y="34"/>
                  </a:cubicBezTo>
                  <a:cubicBezTo>
                    <a:pt x="191" y="28"/>
                    <a:pt x="173" y="36"/>
                    <a:pt x="169" y="30"/>
                  </a:cubicBezTo>
                  <a:cubicBezTo>
                    <a:pt x="175" y="31"/>
                    <a:pt x="173" y="26"/>
                    <a:pt x="175" y="24"/>
                  </a:cubicBezTo>
                  <a:cubicBezTo>
                    <a:pt x="168" y="28"/>
                    <a:pt x="165" y="26"/>
                    <a:pt x="165" y="32"/>
                  </a:cubicBezTo>
                  <a:cubicBezTo>
                    <a:pt x="153" y="33"/>
                    <a:pt x="134" y="25"/>
                    <a:pt x="121" y="32"/>
                  </a:cubicBezTo>
                  <a:cubicBezTo>
                    <a:pt x="120" y="26"/>
                    <a:pt x="117" y="28"/>
                    <a:pt x="115" y="26"/>
                  </a:cubicBezTo>
                  <a:cubicBezTo>
                    <a:pt x="116" y="26"/>
                    <a:pt x="117" y="26"/>
                    <a:pt x="117" y="24"/>
                  </a:cubicBezTo>
                  <a:cubicBezTo>
                    <a:pt x="116" y="24"/>
                    <a:pt x="115" y="22"/>
                    <a:pt x="117" y="22"/>
                  </a:cubicBezTo>
                  <a:cubicBezTo>
                    <a:pt x="121" y="36"/>
                    <a:pt x="128" y="15"/>
                    <a:pt x="133" y="26"/>
                  </a:cubicBezTo>
                  <a:cubicBezTo>
                    <a:pt x="133" y="24"/>
                    <a:pt x="133" y="20"/>
                    <a:pt x="135" y="20"/>
                  </a:cubicBezTo>
                  <a:cubicBezTo>
                    <a:pt x="136" y="22"/>
                    <a:pt x="141" y="29"/>
                    <a:pt x="143" y="24"/>
                  </a:cubicBezTo>
                  <a:cubicBezTo>
                    <a:pt x="141" y="24"/>
                    <a:pt x="139" y="24"/>
                    <a:pt x="139" y="22"/>
                  </a:cubicBezTo>
                  <a:cubicBezTo>
                    <a:pt x="146" y="23"/>
                    <a:pt x="154" y="15"/>
                    <a:pt x="159" y="20"/>
                  </a:cubicBezTo>
                  <a:cubicBezTo>
                    <a:pt x="155" y="23"/>
                    <a:pt x="154" y="25"/>
                    <a:pt x="151" y="26"/>
                  </a:cubicBezTo>
                  <a:cubicBezTo>
                    <a:pt x="153" y="26"/>
                    <a:pt x="154" y="28"/>
                    <a:pt x="155" y="28"/>
                  </a:cubicBezTo>
                  <a:cubicBezTo>
                    <a:pt x="166" y="9"/>
                    <a:pt x="194" y="19"/>
                    <a:pt x="212" y="24"/>
                  </a:cubicBezTo>
                  <a:cubicBezTo>
                    <a:pt x="212" y="18"/>
                    <a:pt x="223" y="20"/>
                    <a:pt x="224" y="24"/>
                  </a:cubicBezTo>
                  <a:cubicBezTo>
                    <a:pt x="223" y="19"/>
                    <a:pt x="231" y="19"/>
                    <a:pt x="234" y="22"/>
                  </a:cubicBezTo>
                  <a:cubicBezTo>
                    <a:pt x="231" y="25"/>
                    <a:pt x="233" y="28"/>
                    <a:pt x="234" y="32"/>
                  </a:cubicBezTo>
                  <a:cubicBezTo>
                    <a:pt x="229" y="34"/>
                    <a:pt x="218" y="28"/>
                    <a:pt x="220" y="36"/>
                  </a:cubicBezTo>
                  <a:cubicBezTo>
                    <a:pt x="228" y="35"/>
                    <a:pt x="232" y="37"/>
                    <a:pt x="234" y="42"/>
                  </a:cubicBezTo>
                  <a:cubicBezTo>
                    <a:pt x="235" y="39"/>
                    <a:pt x="237" y="38"/>
                    <a:pt x="236" y="34"/>
                  </a:cubicBezTo>
                  <a:cubicBezTo>
                    <a:pt x="240" y="35"/>
                    <a:pt x="249" y="39"/>
                    <a:pt x="252" y="34"/>
                  </a:cubicBezTo>
                  <a:cubicBezTo>
                    <a:pt x="244" y="34"/>
                    <a:pt x="237" y="34"/>
                    <a:pt x="234" y="28"/>
                  </a:cubicBezTo>
                  <a:cubicBezTo>
                    <a:pt x="244" y="27"/>
                    <a:pt x="232" y="27"/>
                    <a:pt x="234" y="22"/>
                  </a:cubicBezTo>
                  <a:cubicBezTo>
                    <a:pt x="250" y="19"/>
                    <a:pt x="255" y="21"/>
                    <a:pt x="258" y="24"/>
                  </a:cubicBezTo>
                  <a:cubicBezTo>
                    <a:pt x="264" y="17"/>
                    <a:pt x="276" y="21"/>
                    <a:pt x="276" y="26"/>
                  </a:cubicBezTo>
                  <a:cubicBezTo>
                    <a:pt x="279" y="21"/>
                    <a:pt x="288" y="17"/>
                    <a:pt x="293" y="26"/>
                  </a:cubicBezTo>
                  <a:cubicBezTo>
                    <a:pt x="299" y="17"/>
                    <a:pt x="309" y="23"/>
                    <a:pt x="317" y="26"/>
                  </a:cubicBezTo>
                  <a:cubicBezTo>
                    <a:pt x="318" y="20"/>
                    <a:pt x="325" y="22"/>
                    <a:pt x="327" y="26"/>
                  </a:cubicBezTo>
                  <a:cubicBezTo>
                    <a:pt x="332" y="22"/>
                    <a:pt x="353" y="20"/>
                    <a:pt x="359" y="26"/>
                  </a:cubicBezTo>
                  <a:cubicBezTo>
                    <a:pt x="366" y="20"/>
                    <a:pt x="378" y="19"/>
                    <a:pt x="389" y="26"/>
                  </a:cubicBezTo>
                  <a:cubicBezTo>
                    <a:pt x="394" y="18"/>
                    <a:pt x="405" y="26"/>
                    <a:pt x="406" y="26"/>
                  </a:cubicBezTo>
                  <a:cubicBezTo>
                    <a:pt x="446" y="23"/>
                    <a:pt x="499" y="24"/>
                    <a:pt x="545" y="22"/>
                  </a:cubicBezTo>
                  <a:cubicBezTo>
                    <a:pt x="569" y="21"/>
                    <a:pt x="597" y="24"/>
                    <a:pt x="618" y="14"/>
                  </a:cubicBezTo>
                  <a:cubicBezTo>
                    <a:pt x="618" y="16"/>
                    <a:pt x="617" y="20"/>
                    <a:pt x="620" y="20"/>
                  </a:cubicBezTo>
                  <a:cubicBezTo>
                    <a:pt x="620" y="17"/>
                    <a:pt x="624" y="19"/>
                    <a:pt x="626" y="20"/>
                  </a:cubicBezTo>
                  <a:cubicBezTo>
                    <a:pt x="620" y="15"/>
                    <a:pt x="629" y="17"/>
                    <a:pt x="632" y="14"/>
                  </a:cubicBezTo>
                  <a:cubicBezTo>
                    <a:pt x="628" y="23"/>
                    <a:pt x="633" y="20"/>
                    <a:pt x="638" y="22"/>
                  </a:cubicBezTo>
                  <a:cubicBezTo>
                    <a:pt x="637" y="19"/>
                    <a:pt x="635" y="19"/>
                    <a:pt x="634" y="16"/>
                  </a:cubicBezTo>
                  <a:cubicBezTo>
                    <a:pt x="640" y="16"/>
                    <a:pt x="641" y="21"/>
                    <a:pt x="646" y="22"/>
                  </a:cubicBezTo>
                  <a:cubicBezTo>
                    <a:pt x="646" y="20"/>
                    <a:pt x="642" y="17"/>
                    <a:pt x="646" y="16"/>
                  </a:cubicBezTo>
                  <a:cubicBezTo>
                    <a:pt x="646" y="17"/>
                    <a:pt x="648" y="18"/>
                    <a:pt x="648" y="16"/>
                  </a:cubicBezTo>
                  <a:cubicBezTo>
                    <a:pt x="646" y="15"/>
                    <a:pt x="643" y="14"/>
                    <a:pt x="642" y="12"/>
                  </a:cubicBezTo>
                  <a:cubicBezTo>
                    <a:pt x="648" y="11"/>
                    <a:pt x="650" y="7"/>
                    <a:pt x="654" y="4"/>
                  </a:cubicBezTo>
                  <a:cubicBezTo>
                    <a:pt x="655" y="6"/>
                    <a:pt x="665" y="9"/>
                    <a:pt x="658" y="12"/>
                  </a:cubicBezTo>
                  <a:cubicBezTo>
                    <a:pt x="658" y="10"/>
                    <a:pt x="651" y="6"/>
                    <a:pt x="652" y="10"/>
                  </a:cubicBezTo>
                  <a:cubicBezTo>
                    <a:pt x="656" y="11"/>
                    <a:pt x="651" y="12"/>
                    <a:pt x="650" y="14"/>
                  </a:cubicBezTo>
                  <a:cubicBezTo>
                    <a:pt x="661" y="8"/>
                    <a:pt x="654" y="18"/>
                    <a:pt x="656" y="18"/>
                  </a:cubicBezTo>
                  <a:cubicBezTo>
                    <a:pt x="661" y="18"/>
                    <a:pt x="667" y="13"/>
                    <a:pt x="676" y="14"/>
                  </a:cubicBezTo>
                  <a:cubicBezTo>
                    <a:pt x="676" y="10"/>
                    <a:pt x="671" y="11"/>
                    <a:pt x="672" y="6"/>
                  </a:cubicBezTo>
                  <a:cubicBezTo>
                    <a:pt x="676" y="6"/>
                    <a:pt x="675" y="0"/>
                    <a:pt x="680" y="2"/>
                  </a:cubicBezTo>
                  <a:cubicBezTo>
                    <a:pt x="690" y="10"/>
                    <a:pt x="693" y="18"/>
                    <a:pt x="694" y="28"/>
                  </a:cubicBezTo>
                  <a:cubicBezTo>
                    <a:pt x="704" y="30"/>
                    <a:pt x="693" y="21"/>
                    <a:pt x="698" y="22"/>
                  </a:cubicBezTo>
                  <a:cubicBezTo>
                    <a:pt x="707" y="33"/>
                    <a:pt x="730" y="26"/>
                    <a:pt x="745" y="26"/>
                  </a:cubicBezTo>
                  <a:close/>
                  <a:moveTo>
                    <a:pt x="737" y="50"/>
                  </a:moveTo>
                  <a:cubicBezTo>
                    <a:pt x="732" y="47"/>
                    <a:pt x="730" y="58"/>
                    <a:pt x="721" y="52"/>
                  </a:cubicBezTo>
                  <a:cubicBezTo>
                    <a:pt x="723" y="59"/>
                    <a:pt x="739" y="60"/>
                    <a:pt x="745" y="56"/>
                  </a:cubicBezTo>
                  <a:cubicBezTo>
                    <a:pt x="743" y="50"/>
                    <a:pt x="740" y="55"/>
                    <a:pt x="737" y="56"/>
                  </a:cubicBezTo>
                  <a:cubicBezTo>
                    <a:pt x="741" y="52"/>
                    <a:pt x="736" y="52"/>
                    <a:pt x="733" y="54"/>
                  </a:cubicBezTo>
                  <a:cubicBezTo>
                    <a:pt x="734" y="52"/>
                    <a:pt x="735" y="51"/>
                    <a:pt x="737" y="50"/>
                  </a:cubicBezTo>
                  <a:close/>
                  <a:moveTo>
                    <a:pt x="258" y="26"/>
                  </a:moveTo>
                  <a:cubicBezTo>
                    <a:pt x="253" y="31"/>
                    <a:pt x="256" y="33"/>
                    <a:pt x="256" y="40"/>
                  </a:cubicBezTo>
                  <a:cubicBezTo>
                    <a:pt x="267" y="43"/>
                    <a:pt x="267" y="40"/>
                    <a:pt x="274" y="36"/>
                  </a:cubicBezTo>
                  <a:cubicBezTo>
                    <a:pt x="275" y="28"/>
                    <a:pt x="260" y="36"/>
                    <a:pt x="258" y="30"/>
                  </a:cubicBezTo>
                  <a:cubicBezTo>
                    <a:pt x="258" y="29"/>
                    <a:pt x="258" y="27"/>
                    <a:pt x="258" y="26"/>
                  </a:cubicBezTo>
                  <a:close/>
                  <a:moveTo>
                    <a:pt x="626" y="38"/>
                  </a:moveTo>
                  <a:cubicBezTo>
                    <a:pt x="624" y="31"/>
                    <a:pt x="614" y="33"/>
                    <a:pt x="610" y="28"/>
                  </a:cubicBezTo>
                  <a:cubicBezTo>
                    <a:pt x="610" y="31"/>
                    <a:pt x="610" y="34"/>
                    <a:pt x="608" y="34"/>
                  </a:cubicBezTo>
                  <a:cubicBezTo>
                    <a:pt x="512" y="35"/>
                    <a:pt x="393" y="36"/>
                    <a:pt x="284" y="36"/>
                  </a:cubicBezTo>
                  <a:cubicBezTo>
                    <a:pt x="314" y="46"/>
                    <a:pt x="360" y="38"/>
                    <a:pt x="396" y="40"/>
                  </a:cubicBezTo>
                  <a:cubicBezTo>
                    <a:pt x="471" y="45"/>
                    <a:pt x="577" y="40"/>
                    <a:pt x="626" y="38"/>
                  </a:cubicBezTo>
                  <a:close/>
                  <a:moveTo>
                    <a:pt x="218" y="34"/>
                  </a:moveTo>
                  <a:cubicBezTo>
                    <a:pt x="218" y="30"/>
                    <a:pt x="209" y="33"/>
                    <a:pt x="206" y="32"/>
                  </a:cubicBezTo>
                  <a:cubicBezTo>
                    <a:pt x="206" y="36"/>
                    <a:pt x="204" y="42"/>
                    <a:pt x="210" y="40"/>
                  </a:cubicBezTo>
                  <a:cubicBezTo>
                    <a:pt x="209" y="39"/>
                    <a:pt x="208" y="38"/>
                    <a:pt x="208" y="36"/>
                  </a:cubicBezTo>
                  <a:cubicBezTo>
                    <a:pt x="209" y="33"/>
                    <a:pt x="213" y="37"/>
                    <a:pt x="218" y="34"/>
                  </a:cubicBezTo>
                  <a:close/>
                  <a:moveTo>
                    <a:pt x="717" y="58"/>
                  </a:moveTo>
                  <a:cubicBezTo>
                    <a:pt x="707" y="59"/>
                    <a:pt x="704" y="54"/>
                    <a:pt x="696" y="58"/>
                  </a:cubicBezTo>
                  <a:cubicBezTo>
                    <a:pt x="698" y="60"/>
                    <a:pt x="701" y="60"/>
                    <a:pt x="700" y="64"/>
                  </a:cubicBezTo>
                  <a:cubicBezTo>
                    <a:pt x="706" y="61"/>
                    <a:pt x="707" y="64"/>
                    <a:pt x="715" y="62"/>
                  </a:cubicBezTo>
                  <a:cubicBezTo>
                    <a:pt x="711" y="67"/>
                    <a:pt x="711" y="64"/>
                    <a:pt x="715" y="68"/>
                  </a:cubicBezTo>
                  <a:cubicBezTo>
                    <a:pt x="717" y="67"/>
                    <a:pt x="715" y="65"/>
                    <a:pt x="717" y="58"/>
                  </a:cubicBezTo>
                  <a:close/>
                  <a:moveTo>
                    <a:pt x="147" y="58"/>
                  </a:moveTo>
                  <a:cubicBezTo>
                    <a:pt x="147" y="62"/>
                    <a:pt x="144" y="63"/>
                    <a:pt x="135" y="62"/>
                  </a:cubicBezTo>
                  <a:cubicBezTo>
                    <a:pt x="138" y="67"/>
                    <a:pt x="163" y="61"/>
                    <a:pt x="169" y="64"/>
                  </a:cubicBezTo>
                  <a:cubicBezTo>
                    <a:pt x="177" y="56"/>
                    <a:pt x="149" y="64"/>
                    <a:pt x="147" y="58"/>
                  </a:cubicBezTo>
                  <a:close/>
                  <a:moveTo>
                    <a:pt x="36" y="66"/>
                  </a:moveTo>
                  <a:cubicBezTo>
                    <a:pt x="30" y="68"/>
                    <a:pt x="41" y="69"/>
                    <a:pt x="38" y="74"/>
                  </a:cubicBezTo>
                  <a:cubicBezTo>
                    <a:pt x="34" y="70"/>
                    <a:pt x="32" y="67"/>
                    <a:pt x="26" y="70"/>
                  </a:cubicBezTo>
                  <a:cubicBezTo>
                    <a:pt x="35" y="79"/>
                    <a:pt x="56" y="71"/>
                    <a:pt x="76" y="70"/>
                  </a:cubicBezTo>
                  <a:cubicBezTo>
                    <a:pt x="65" y="60"/>
                    <a:pt x="46" y="74"/>
                    <a:pt x="36" y="66"/>
                  </a:cubicBezTo>
                  <a:close/>
                  <a:moveTo>
                    <a:pt x="36" y="113"/>
                  </a:moveTo>
                  <a:cubicBezTo>
                    <a:pt x="30" y="123"/>
                    <a:pt x="16" y="107"/>
                    <a:pt x="14" y="123"/>
                  </a:cubicBezTo>
                  <a:cubicBezTo>
                    <a:pt x="18" y="121"/>
                    <a:pt x="27" y="125"/>
                    <a:pt x="22" y="127"/>
                  </a:cubicBezTo>
                  <a:cubicBezTo>
                    <a:pt x="30" y="130"/>
                    <a:pt x="42" y="115"/>
                    <a:pt x="48" y="121"/>
                  </a:cubicBezTo>
                  <a:cubicBezTo>
                    <a:pt x="46" y="116"/>
                    <a:pt x="38" y="117"/>
                    <a:pt x="36" y="113"/>
                  </a:cubicBezTo>
                  <a:close/>
                  <a:moveTo>
                    <a:pt x="646" y="127"/>
                  </a:moveTo>
                  <a:cubicBezTo>
                    <a:pt x="649" y="135"/>
                    <a:pt x="661" y="125"/>
                    <a:pt x="666" y="133"/>
                  </a:cubicBezTo>
                  <a:cubicBezTo>
                    <a:pt x="672" y="133"/>
                    <a:pt x="670" y="126"/>
                    <a:pt x="678" y="129"/>
                  </a:cubicBezTo>
                  <a:cubicBezTo>
                    <a:pt x="677" y="125"/>
                    <a:pt x="664" y="127"/>
                    <a:pt x="662" y="129"/>
                  </a:cubicBezTo>
                  <a:cubicBezTo>
                    <a:pt x="667" y="123"/>
                    <a:pt x="652" y="125"/>
                    <a:pt x="646" y="127"/>
                  </a:cubicBezTo>
                  <a:close/>
                  <a:moveTo>
                    <a:pt x="149" y="157"/>
                  </a:moveTo>
                  <a:cubicBezTo>
                    <a:pt x="145" y="150"/>
                    <a:pt x="145" y="163"/>
                    <a:pt x="139" y="161"/>
                  </a:cubicBezTo>
                  <a:cubicBezTo>
                    <a:pt x="141" y="166"/>
                    <a:pt x="150" y="162"/>
                    <a:pt x="155" y="163"/>
                  </a:cubicBezTo>
                  <a:cubicBezTo>
                    <a:pt x="154" y="161"/>
                    <a:pt x="151" y="160"/>
                    <a:pt x="147" y="159"/>
                  </a:cubicBezTo>
                  <a:cubicBezTo>
                    <a:pt x="147" y="158"/>
                    <a:pt x="148" y="157"/>
                    <a:pt x="149" y="157"/>
                  </a:cubicBezTo>
                  <a:close/>
                  <a:moveTo>
                    <a:pt x="139" y="159"/>
                  </a:moveTo>
                  <a:cubicBezTo>
                    <a:pt x="137" y="157"/>
                    <a:pt x="134" y="158"/>
                    <a:pt x="127" y="157"/>
                  </a:cubicBezTo>
                  <a:cubicBezTo>
                    <a:pt x="125" y="165"/>
                    <a:pt x="138" y="161"/>
                    <a:pt x="139" y="159"/>
                  </a:cubicBezTo>
                  <a:close/>
                  <a:moveTo>
                    <a:pt x="398" y="169"/>
                  </a:moveTo>
                  <a:cubicBezTo>
                    <a:pt x="410" y="167"/>
                    <a:pt x="436" y="183"/>
                    <a:pt x="438" y="165"/>
                  </a:cubicBezTo>
                  <a:cubicBezTo>
                    <a:pt x="425" y="172"/>
                    <a:pt x="403" y="157"/>
                    <a:pt x="398" y="169"/>
                  </a:cubicBezTo>
                  <a:close/>
                  <a:moveTo>
                    <a:pt x="396" y="167"/>
                  </a:moveTo>
                  <a:cubicBezTo>
                    <a:pt x="395" y="165"/>
                    <a:pt x="377" y="162"/>
                    <a:pt x="379" y="169"/>
                  </a:cubicBezTo>
                  <a:cubicBezTo>
                    <a:pt x="387" y="167"/>
                    <a:pt x="389" y="171"/>
                    <a:pt x="396" y="167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693095" y="3632706"/>
              <a:ext cx="62632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整数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的运算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定律同样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适用于分数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运算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17" name="图片 1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1" name="图片 1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矩形 51"/>
          <p:cNvSpPr>
            <a:spLocks noChangeArrowheads="1"/>
          </p:cNvSpPr>
          <p:nvPr/>
        </p:nvSpPr>
        <p:spPr bwMode="auto">
          <a:xfrm>
            <a:off x="233238" y="195486"/>
            <a:ext cx="8227194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幼儿园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买来一筐苹果，把总数的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给大班，总数的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给中班，总数的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给小班。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6803" name="矩形 1"/>
          <p:cNvSpPr>
            <a:spLocks noChangeArrowheads="1"/>
          </p:cNvSpPr>
          <p:nvPr/>
        </p:nvSpPr>
        <p:spPr bwMode="auto">
          <a:xfrm>
            <a:off x="467544" y="1563638"/>
            <a:ext cx="78979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）分给三个班的苹果是这筐苹果的几分之几？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76804" name="组合 3"/>
          <p:cNvGrpSpPr/>
          <p:nvPr/>
        </p:nvGrpSpPr>
        <p:grpSpPr bwMode="auto">
          <a:xfrm>
            <a:off x="5220072" y="195486"/>
            <a:ext cx="771708" cy="830997"/>
            <a:chOff x="-69353" y="-114305"/>
            <a:chExt cx="657746" cy="1108965"/>
          </a:xfrm>
        </p:grpSpPr>
        <p:sp>
          <p:nvSpPr>
            <p:cNvPr id="76855" name="TextBox 8"/>
            <p:cNvSpPr txBox="1">
              <a:spLocks noChangeArrowheads="1"/>
            </p:cNvSpPr>
            <p:nvPr/>
          </p:nvSpPr>
          <p:spPr bwMode="auto">
            <a:xfrm>
              <a:off x="-69353" y="-114305"/>
              <a:ext cx="639144" cy="1108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1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76856" name="TextBox 8"/>
            <p:cNvSpPr txBox="1">
              <a:spLocks noChangeArrowheads="1"/>
            </p:cNvSpPr>
            <p:nvPr/>
          </p:nvSpPr>
          <p:spPr bwMode="auto">
            <a:xfrm>
              <a:off x="57095" y="360678"/>
              <a:ext cx="531298" cy="616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cxnSp>
          <p:nvCxnSpPr>
            <p:cNvPr id="76857" name="直接连接符 16"/>
            <p:cNvCxnSpPr>
              <a:cxnSpLocks noChangeShapeType="1"/>
            </p:cNvCxnSpPr>
            <p:nvPr/>
          </p:nvCxnSpPr>
          <p:spPr bwMode="auto">
            <a:xfrm>
              <a:off x="57095" y="443301"/>
              <a:ext cx="34585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6808" name="组合 2047"/>
          <p:cNvGrpSpPr/>
          <p:nvPr/>
        </p:nvGrpSpPr>
        <p:grpSpPr bwMode="auto">
          <a:xfrm>
            <a:off x="2017395" y="3411220"/>
            <a:ext cx="1165471" cy="684313"/>
            <a:chOff x="-18776" y="0"/>
            <a:chExt cx="1378424" cy="912137"/>
          </a:xfrm>
        </p:grpSpPr>
        <p:grpSp>
          <p:nvGrpSpPr>
            <p:cNvPr id="76850" name="组合 3"/>
            <p:cNvGrpSpPr/>
            <p:nvPr/>
          </p:nvGrpSpPr>
          <p:grpSpPr bwMode="auto">
            <a:xfrm>
              <a:off x="681413" y="0"/>
              <a:ext cx="678235" cy="912137"/>
              <a:chOff x="1" y="0"/>
              <a:chExt cx="678255" cy="912935"/>
            </a:xfrm>
          </p:grpSpPr>
          <p:sp>
            <p:nvSpPr>
              <p:cNvPr id="76852" name="TextBox 8"/>
              <p:cNvSpPr txBox="1">
                <a:spLocks noChangeArrowheads="1"/>
              </p:cNvSpPr>
              <p:nvPr/>
            </p:nvSpPr>
            <p:spPr bwMode="auto">
              <a:xfrm>
                <a:off x="39711" y="0"/>
                <a:ext cx="638545" cy="552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47</a:t>
                </a:r>
                <a:endParaRPr lang="zh-CN" altLang="en-US" sz="21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76853" name="TextBox 8"/>
              <p:cNvSpPr txBox="1">
                <a:spLocks noChangeArrowheads="1"/>
              </p:cNvSpPr>
              <p:nvPr/>
            </p:nvSpPr>
            <p:spPr bwMode="auto">
              <a:xfrm>
                <a:off x="33356" y="360595"/>
                <a:ext cx="571831" cy="552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60</a:t>
                </a:r>
                <a:endParaRPr lang="zh-CN" altLang="en-US" sz="21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76854" name="直接连接符 60"/>
              <p:cNvCxnSpPr>
                <a:cxnSpLocks noChangeShapeType="1"/>
              </p:cNvCxnSpPr>
              <p:nvPr/>
            </p:nvCxnSpPr>
            <p:spPr bwMode="auto">
              <a:xfrm>
                <a:off x="1" y="452730"/>
                <a:ext cx="482880" cy="0"/>
              </a:xfrm>
              <a:prstGeom prst="line">
                <a:avLst/>
              </a:prstGeom>
              <a:noFill/>
              <a:ln w="25400">
                <a:solidFill>
                  <a:srgbClr val="7030A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6851" name="矩形 1"/>
            <p:cNvSpPr>
              <a:spLocks noChangeArrowheads="1"/>
            </p:cNvSpPr>
            <p:nvPr/>
          </p:nvSpPr>
          <p:spPr bwMode="auto">
            <a:xfrm>
              <a:off x="-18776" y="176052"/>
              <a:ext cx="652642" cy="551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＝            </a:t>
              </a:r>
              <a:endParaRPr lang="en-US" altLang="zh-CN" sz="21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76814" name="组合 4"/>
          <p:cNvGrpSpPr/>
          <p:nvPr/>
        </p:nvGrpSpPr>
        <p:grpSpPr bwMode="auto">
          <a:xfrm>
            <a:off x="1386236" y="3795886"/>
            <a:ext cx="6066084" cy="830999"/>
            <a:chOff x="0" y="-96112"/>
            <a:chExt cx="8087200" cy="1109168"/>
          </a:xfrm>
        </p:grpSpPr>
        <p:sp>
          <p:nvSpPr>
            <p:cNvPr id="76845" name="TextBox 3"/>
            <p:cNvSpPr txBox="1">
              <a:spLocks noChangeArrowheads="1"/>
            </p:cNvSpPr>
            <p:nvPr/>
          </p:nvSpPr>
          <p:spPr bwMode="auto">
            <a:xfrm>
              <a:off x="0" y="185933"/>
              <a:ext cx="8087200" cy="616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答</a:t>
              </a:r>
              <a:r>
                <a:rPr lang="zh-CN" altLang="en-US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：分给三个班的苹果是这筐苹果的</a:t>
              </a:r>
              <a:r>
                <a:rPr lang="en-US" altLang="zh-CN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</a:t>
              </a:r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76846" name="组合 3"/>
            <p:cNvGrpSpPr/>
            <p:nvPr/>
          </p:nvGrpSpPr>
          <p:grpSpPr bwMode="auto">
            <a:xfrm>
              <a:off x="6647202" y="-96112"/>
              <a:ext cx="639690" cy="1109168"/>
              <a:chOff x="669142" y="-96196"/>
              <a:chExt cx="639707" cy="1110139"/>
            </a:xfrm>
          </p:grpSpPr>
          <p:sp>
            <p:nvSpPr>
              <p:cNvPr id="76847" name="TextBox 8"/>
              <p:cNvSpPr txBox="1">
                <a:spLocks noChangeArrowheads="1"/>
              </p:cNvSpPr>
              <p:nvPr/>
            </p:nvSpPr>
            <p:spPr bwMode="auto">
              <a:xfrm>
                <a:off x="669142" y="-96196"/>
                <a:ext cx="639707" cy="1110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47</a:t>
                </a:r>
                <a:endParaRPr lang="zh-CN" altLang="en-US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76849" name="直接连接符 64"/>
              <p:cNvCxnSpPr>
                <a:cxnSpLocks noChangeShapeType="1"/>
              </p:cNvCxnSpPr>
              <p:nvPr/>
            </p:nvCxnSpPr>
            <p:spPr bwMode="auto">
              <a:xfrm>
                <a:off x="669143" y="480981"/>
                <a:ext cx="482559" cy="0"/>
              </a:xfrm>
              <a:prstGeom prst="line">
                <a:avLst/>
              </a:prstGeom>
              <a:noFill/>
              <a:ln w="25400">
                <a:solidFill>
                  <a:srgbClr val="7030A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3" name="组合 3"/>
          <p:cNvGrpSpPr/>
          <p:nvPr/>
        </p:nvGrpSpPr>
        <p:grpSpPr bwMode="auto">
          <a:xfrm>
            <a:off x="655625" y="843558"/>
            <a:ext cx="756703" cy="830997"/>
            <a:chOff x="-58168" y="-96095"/>
            <a:chExt cx="646561" cy="1108968"/>
          </a:xfrm>
        </p:grpSpPr>
        <p:sp>
          <p:nvSpPr>
            <p:cNvPr id="76828" name="TextBox 8"/>
            <p:cNvSpPr txBox="1">
              <a:spLocks noChangeArrowheads="1"/>
            </p:cNvSpPr>
            <p:nvPr/>
          </p:nvSpPr>
          <p:spPr bwMode="auto">
            <a:xfrm>
              <a:off x="-58168" y="-96095"/>
              <a:ext cx="639144" cy="1108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1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76829" name="TextBox 8"/>
            <p:cNvSpPr txBox="1">
              <a:spLocks noChangeArrowheads="1"/>
            </p:cNvSpPr>
            <p:nvPr/>
          </p:nvSpPr>
          <p:spPr bwMode="auto">
            <a:xfrm>
              <a:off x="57096" y="360679"/>
              <a:ext cx="531297" cy="616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4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cxnSp>
          <p:nvCxnSpPr>
            <p:cNvPr id="76830" name="直接连接符 66"/>
            <p:cNvCxnSpPr>
              <a:cxnSpLocks noChangeShapeType="1"/>
            </p:cNvCxnSpPr>
            <p:nvPr/>
          </p:nvCxnSpPr>
          <p:spPr bwMode="auto">
            <a:xfrm>
              <a:off x="57237" y="441712"/>
              <a:ext cx="41012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6843" name="组合 5"/>
          <p:cNvGrpSpPr/>
          <p:nvPr/>
        </p:nvGrpSpPr>
        <p:grpSpPr bwMode="auto">
          <a:xfrm>
            <a:off x="2483767" y="1923678"/>
            <a:ext cx="2205557" cy="830997"/>
            <a:chOff x="0" y="-54204"/>
            <a:chExt cx="2638285" cy="1108306"/>
          </a:xfrm>
        </p:grpSpPr>
        <p:grpSp>
          <p:nvGrpSpPr>
            <p:cNvPr id="76811" name="组合 9"/>
            <p:cNvGrpSpPr/>
            <p:nvPr/>
          </p:nvGrpSpPr>
          <p:grpSpPr bwMode="auto">
            <a:xfrm>
              <a:off x="0" y="-54203"/>
              <a:ext cx="2638285" cy="1039919"/>
              <a:chOff x="0" y="-59283"/>
              <a:chExt cx="2637710" cy="1041128"/>
            </a:xfrm>
          </p:grpSpPr>
          <p:grpSp>
            <p:nvGrpSpPr>
              <p:cNvPr id="76816" name="组合 3"/>
              <p:cNvGrpSpPr/>
              <p:nvPr/>
            </p:nvGrpSpPr>
            <p:grpSpPr bwMode="auto">
              <a:xfrm>
                <a:off x="0" y="4522"/>
                <a:ext cx="712743" cy="977323"/>
                <a:chOff x="0" y="315"/>
                <a:chExt cx="712764" cy="978178"/>
              </a:xfrm>
            </p:grpSpPr>
            <p:sp>
              <p:nvSpPr>
                <p:cNvPr id="7682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3023" y="315"/>
                  <a:ext cx="639741" cy="6169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zh-CN" altLang="en-US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7682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4610" y="361513"/>
                  <a:ext cx="531796" cy="6169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</a:t>
                  </a:r>
                  <a:endParaRPr lang="zh-CN" altLang="en-US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76824" name="直接连接符 41"/>
                <p:cNvCxnSpPr>
                  <a:cxnSpLocks noChangeShapeType="1"/>
                </p:cNvCxnSpPr>
                <p:nvPr/>
              </p:nvCxnSpPr>
              <p:spPr bwMode="auto">
                <a:xfrm>
                  <a:off x="0" y="452210"/>
                  <a:ext cx="482584" cy="0"/>
                </a:xfrm>
                <a:prstGeom prst="line">
                  <a:avLst/>
                </a:prstGeom>
                <a:noFill/>
                <a:ln w="2540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76817" name="组合 3"/>
              <p:cNvGrpSpPr/>
              <p:nvPr/>
            </p:nvGrpSpPr>
            <p:grpSpPr bwMode="auto">
              <a:xfrm>
                <a:off x="936568" y="-59283"/>
                <a:ext cx="720681" cy="1036358"/>
                <a:chOff x="147" y="-59335"/>
                <a:chExt cx="720702" cy="1037265"/>
              </a:xfrm>
            </p:grpSpPr>
            <p:sp>
              <p:nvSpPr>
                <p:cNvPr id="7681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85870" y="-59335"/>
                  <a:ext cx="634979" cy="6169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 dirty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zh-CN" altLang="en-US" sz="2400" b="1" dirty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87456" y="360950"/>
                  <a:ext cx="561956" cy="6169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4</a:t>
                  </a:r>
                  <a:endParaRPr lang="zh-CN" altLang="en-US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76821" name="直接连接符 45"/>
                <p:cNvCxnSpPr>
                  <a:cxnSpLocks noChangeShapeType="1"/>
                </p:cNvCxnSpPr>
                <p:nvPr/>
              </p:nvCxnSpPr>
              <p:spPr bwMode="auto">
                <a:xfrm>
                  <a:off x="147" y="453239"/>
                  <a:ext cx="474648" cy="0"/>
                </a:xfrm>
                <a:prstGeom prst="line">
                  <a:avLst/>
                </a:prstGeom>
                <a:noFill/>
                <a:ln w="2540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76818" name="矩形 1"/>
              <p:cNvSpPr>
                <a:spLocks noChangeArrowheads="1"/>
              </p:cNvSpPr>
              <p:nvPr/>
            </p:nvSpPr>
            <p:spPr bwMode="auto">
              <a:xfrm>
                <a:off x="430587" y="133014"/>
                <a:ext cx="2207123" cy="616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zh-CN" altLang="en-US" sz="2400" b="1" dirty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＋ </a:t>
                </a:r>
                <a:r>
                  <a:rPr lang="zh-CN" altLang="en-US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＋</a:t>
                </a:r>
                <a:endParaRPr lang="en-US" altLang="zh-CN" sz="24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grpSp>
          <p:nvGrpSpPr>
            <p:cNvPr id="76812" name="组合 3"/>
            <p:cNvGrpSpPr/>
            <p:nvPr/>
          </p:nvGrpSpPr>
          <p:grpSpPr bwMode="auto">
            <a:xfrm>
              <a:off x="1771505" y="-54204"/>
              <a:ext cx="695859" cy="1108306"/>
              <a:chOff x="-106801" y="-54251"/>
              <a:chExt cx="695187" cy="1109275"/>
            </a:xfrm>
          </p:grpSpPr>
          <p:sp>
            <p:nvSpPr>
              <p:cNvPr id="76813" name="TextBox 8"/>
              <p:cNvSpPr txBox="1">
                <a:spLocks noChangeArrowheads="1"/>
              </p:cNvSpPr>
              <p:nvPr/>
            </p:nvSpPr>
            <p:spPr bwMode="auto">
              <a:xfrm>
                <a:off x="-106801" y="-54251"/>
                <a:ext cx="639246" cy="1109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1</a:t>
                </a:r>
                <a:endParaRPr lang="zh-CN" altLang="en-US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5" name="TextBox 8"/>
              <p:cNvSpPr txBox="1">
                <a:spLocks noChangeArrowheads="1"/>
              </p:cNvSpPr>
              <p:nvPr/>
            </p:nvSpPr>
            <p:spPr bwMode="auto">
              <a:xfrm>
                <a:off x="57003" y="360777"/>
                <a:ext cx="531383" cy="616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5</a:t>
                </a:r>
                <a:endParaRPr lang="zh-CN" altLang="en-US" sz="24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76815" name="直接连接符 78"/>
              <p:cNvCxnSpPr>
                <a:cxnSpLocks noChangeShapeType="1"/>
              </p:cNvCxnSpPr>
              <p:nvPr/>
            </p:nvCxnSpPr>
            <p:spPr bwMode="auto">
              <a:xfrm>
                <a:off x="57003" y="441835"/>
                <a:ext cx="392387" cy="0"/>
              </a:xfrm>
              <a:prstGeom prst="line">
                <a:avLst/>
              </a:prstGeom>
              <a:noFill/>
              <a:ln w="25400">
                <a:solidFill>
                  <a:srgbClr val="EE007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20" name="组合 19"/>
          <p:cNvGrpSpPr/>
          <p:nvPr/>
        </p:nvGrpSpPr>
        <p:grpSpPr>
          <a:xfrm>
            <a:off x="1993265" y="2617470"/>
            <a:ext cx="3521075" cy="748030"/>
            <a:chOff x="3269" y="4142"/>
            <a:chExt cx="5545" cy="1178"/>
          </a:xfrm>
        </p:grpSpPr>
        <p:sp>
          <p:nvSpPr>
            <p:cNvPr id="76836" name="矩形 1"/>
            <p:cNvSpPr>
              <a:spLocks noChangeArrowheads="1"/>
            </p:cNvSpPr>
            <p:nvPr/>
          </p:nvSpPr>
          <p:spPr bwMode="auto">
            <a:xfrm>
              <a:off x="3269" y="4460"/>
              <a:ext cx="5545" cy="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＝      ＋       ＋      </a:t>
              </a:r>
              <a:endParaRPr lang="en-US" altLang="zh-CN" sz="21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76837" name="组合 3"/>
            <p:cNvGrpSpPr/>
            <p:nvPr/>
          </p:nvGrpSpPr>
          <p:grpSpPr bwMode="auto">
            <a:xfrm>
              <a:off x="4035" y="4142"/>
              <a:ext cx="1084" cy="1165"/>
              <a:chOff x="7965" y="330"/>
              <a:chExt cx="650526" cy="818258"/>
            </a:xfrm>
          </p:grpSpPr>
          <p:sp>
            <p:nvSpPr>
              <p:cNvPr id="76842" name="TextBox 8"/>
              <p:cNvSpPr txBox="1">
                <a:spLocks noChangeArrowheads="1"/>
              </p:cNvSpPr>
              <p:nvPr/>
            </p:nvSpPr>
            <p:spPr bwMode="auto">
              <a:xfrm>
                <a:off x="20147" y="330"/>
                <a:ext cx="638344" cy="458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20</a:t>
                </a:r>
                <a:endParaRPr lang="zh-CN" altLang="en-US" sz="21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" name="TextBox 8"/>
              <p:cNvSpPr txBox="1">
                <a:spLocks noChangeArrowheads="1"/>
              </p:cNvSpPr>
              <p:nvPr/>
            </p:nvSpPr>
            <p:spPr bwMode="auto">
              <a:xfrm>
                <a:off x="33371" y="360370"/>
                <a:ext cx="579591" cy="458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60</a:t>
                </a:r>
                <a:endParaRPr lang="zh-CN" altLang="en-US" sz="21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76844" name="直接连接符 50"/>
              <p:cNvCxnSpPr>
                <a:cxnSpLocks noChangeShapeType="1"/>
              </p:cNvCxnSpPr>
              <p:nvPr/>
            </p:nvCxnSpPr>
            <p:spPr bwMode="auto">
              <a:xfrm>
                <a:off x="7965" y="452448"/>
                <a:ext cx="481139" cy="0"/>
              </a:xfrm>
              <a:prstGeom prst="line">
                <a:avLst/>
              </a:prstGeom>
              <a:noFill/>
              <a:ln w="25400">
                <a:solidFill>
                  <a:srgbClr val="7030A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76838" name="组合 3"/>
            <p:cNvGrpSpPr/>
            <p:nvPr/>
          </p:nvGrpSpPr>
          <p:grpSpPr bwMode="auto">
            <a:xfrm>
              <a:off x="5818" y="4156"/>
              <a:ext cx="1070" cy="1164"/>
              <a:chOff x="12398" y="0"/>
              <a:chExt cx="641519" cy="818144"/>
            </a:xfrm>
          </p:grpSpPr>
          <p:sp>
            <p:nvSpPr>
              <p:cNvPr id="76839" name="TextBox 8"/>
              <p:cNvSpPr txBox="1">
                <a:spLocks noChangeArrowheads="1"/>
              </p:cNvSpPr>
              <p:nvPr/>
            </p:nvSpPr>
            <p:spPr bwMode="auto">
              <a:xfrm>
                <a:off x="13985" y="0"/>
                <a:ext cx="639932" cy="458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15</a:t>
                </a:r>
                <a:endParaRPr lang="zh-CN" altLang="en-US" sz="21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76840" name="TextBox 8"/>
              <p:cNvSpPr txBox="1">
                <a:spLocks noChangeArrowheads="1"/>
              </p:cNvSpPr>
              <p:nvPr/>
            </p:nvSpPr>
            <p:spPr bwMode="auto">
              <a:xfrm>
                <a:off x="37549" y="359926"/>
                <a:ext cx="581177" cy="458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60</a:t>
                </a:r>
                <a:endParaRPr lang="zh-CN" altLang="en-US" sz="21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76841" name="直接连接符 54"/>
              <p:cNvCxnSpPr>
                <a:cxnSpLocks noChangeShapeType="1"/>
              </p:cNvCxnSpPr>
              <p:nvPr/>
            </p:nvCxnSpPr>
            <p:spPr bwMode="auto">
              <a:xfrm>
                <a:off x="12398" y="452448"/>
                <a:ext cx="482727" cy="0"/>
              </a:xfrm>
              <a:prstGeom prst="line">
                <a:avLst/>
              </a:prstGeom>
              <a:noFill/>
              <a:ln w="25400">
                <a:solidFill>
                  <a:srgbClr val="7030A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76832" name="组合 3"/>
            <p:cNvGrpSpPr/>
            <p:nvPr/>
          </p:nvGrpSpPr>
          <p:grpSpPr bwMode="auto">
            <a:xfrm>
              <a:off x="7523" y="4142"/>
              <a:ext cx="1181" cy="1165"/>
              <a:chOff x="203767" y="0"/>
              <a:chExt cx="707420" cy="820572"/>
            </a:xfrm>
          </p:grpSpPr>
          <p:sp>
            <p:nvSpPr>
              <p:cNvPr id="76833" name="TextBox 8"/>
              <p:cNvSpPr txBox="1">
                <a:spLocks noChangeArrowheads="1"/>
              </p:cNvSpPr>
              <p:nvPr/>
            </p:nvSpPr>
            <p:spPr bwMode="auto">
              <a:xfrm>
                <a:off x="203767" y="0"/>
                <a:ext cx="639214" cy="459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12</a:t>
                </a:r>
                <a:endParaRPr lang="zh-CN" altLang="en-US" sz="21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76834" name="TextBox 8"/>
              <p:cNvSpPr txBox="1">
                <a:spLocks noChangeArrowheads="1"/>
              </p:cNvSpPr>
              <p:nvPr/>
            </p:nvSpPr>
            <p:spPr bwMode="auto">
              <a:xfrm>
                <a:off x="224387" y="361243"/>
                <a:ext cx="686800" cy="459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60</a:t>
                </a:r>
                <a:endParaRPr lang="zh-CN" altLang="en-US" sz="21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76835" name="直接连接符 76"/>
              <p:cNvCxnSpPr>
                <a:cxnSpLocks noChangeShapeType="1"/>
              </p:cNvCxnSpPr>
              <p:nvPr/>
            </p:nvCxnSpPr>
            <p:spPr bwMode="auto">
              <a:xfrm>
                <a:off x="224388" y="453545"/>
                <a:ext cx="483773" cy="0"/>
              </a:xfrm>
              <a:prstGeom prst="line">
                <a:avLst/>
              </a:prstGeom>
              <a:noFill/>
              <a:ln w="25400">
                <a:solidFill>
                  <a:srgbClr val="7030A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63" name="组合 3"/>
          <p:cNvGrpSpPr/>
          <p:nvPr/>
        </p:nvGrpSpPr>
        <p:grpSpPr bwMode="auto">
          <a:xfrm>
            <a:off x="4139952" y="699542"/>
            <a:ext cx="760915" cy="858736"/>
            <a:chOff x="-60154" y="-169213"/>
            <a:chExt cx="648547" cy="1145983"/>
          </a:xfrm>
        </p:grpSpPr>
        <p:sp>
          <p:nvSpPr>
            <p:cNvPr id="64" name="TextBox 8"/>
            <p:cNvSpPr txBox="1">
              <a:spLocks noChangeArrowheads="1"/>
            </p:cNvSpPr>
            <p:nvPr/>
          </p:nvSpPr>
          <p:spPr bwMode="auto">
            <a:xfrm>
              <a:off x="-60154" y="-169213"/>
              <a:ext cx="639144" cy="1108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1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65" name="TextBox 8"/>
            <p:cNvSpPr txBox="1">
              <a:spLocks noChangeArrowheads="1"/>
            </p:cNvSpPr>
            <p:nvPr/>
          </p:nvSpPr>
          <p:spPr bwMode="auto">
            <a:xfrm>
              <a:off x="57095" y="360678"/>
              <a:ext cx="531298" cy="616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cxnSp>
          <p:nvCxnSpPr>
            <p:cNvPr id="66" name="直接连接符 16"/>
            <p:cNvCxnSpPr>
              <a:cxnSpLocks noChangeShapeType="1"/>
            </p:cNvCxnSpPr>
            <p:nvPr/>
          </p:nvCxnSpPr>
          <p:spPr bwMode="auto">
            <a:xfrm>
              <a:off x="57095" y="443301"/>
              <a:ext cx="34585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2" name="组合 6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7" name="图片 6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83768" y="2355726"/>
            <a:ext cx="3595490" cy="1134480"/>
            <a:chOff x="2483768" y="2355726"/>
            <a:chExt cx="3595490" cy="1134480"/>
          </a:xfrm>
        </p:grpSpPr>
        <p:sp>
          <p:nvSpPr>
            <p:cNvPr id="39" name="Freeform 2105"/>
            <p:cNvSpPr>
              <a:spLocks noEditPoints="1"/>
            </p:cNvSpPr>
            <p:nvPr/>
          </p:nvSpPr>
          <p:spPr bwMode="auto">
            <a:xfrm>
              <a:off x="2483768" y="2418420"/>
              <a:ext cx="3595490" cy="708470"/>
            </a:xfrm>
            <a:custGeom>
              <a:avLst/>
              <a:gdLst>
                <a:gd name="T0" fmla="*/ 747 w 775"/>
                <a:gd name="T1" fmla="*/ 58 h 209"/>
                <a:gd name="T2" fmla="*/ 769 w 775"/>
                <a:gd name="T3" fmla="*/ 60 h 209"/>
                <a:gd name="T4" fmla="*/ 775 w 775"/>
                <a:gd name="T5" fmla="*/ 81 h 209"/>
                <a:gd name="T6" fmla="*/ 759 w 775"/>
                <a:gd name="T7" fmla="*/ 85 h 209"/>
                <a:gd name="T8" fmla="*/ 761 w 775"/>
                <a:gd name="T9" fmla="*/ 109 h 209"/>
                <a:gd name="T10" fmla="*/ 745 w 775"/>
                <a:gd name="T11" fmla="*/ 113 h 209"/>
                <a:gd name="T12" fmla="*/ 700 w 775"/>
                <a:gd name="T13" fmla="*/ 129 h 209"/>
                <a:gd name="T14" fmla="*/ 704 w 775"/>
                <a:gd name="T15" fmla="*/ 159 h 209"/>
                <a:gd name="T16" fmla="*/ 690 w 775"/>
                <a:gd name="T17" fmla="*/ 169 h 209"/>
                <a:gd name="T18" fmla="*/ 674 w 775"/>
                <a:gd name="T19" fmla="*/ 173 h 209"/>
                <a:gd name="T20" fmla="*/ 585 w 775"/>
                <a:gd name="T21" fmla="*/ 167 h 209"/>
                <a:gd name="T22" fmla="*/ 624 w 775"/>
                <a:gd name="T23" fmla="*/ 184 h 209"/>
                <a:gd name="T24" fmla="*/ 537 w 775"/>
                <a:gd name="T25" fmla="*/ 184 h 209"/>
                <a:gd name="T26" fmla="*/ 533 w 775"/>
                <a:gd name="T27" fmla="*/ 175 h 209"/>
                <a:gd name="T28" fmla="*/ 280 w 775"/>
                <a:gd name="T29" fmla="*/ 188 h 209"/>
                <a:gd name="T30" fmla="*/ 190 w 775"/>
                <a:gd name="T31" fmla="*/ 182 h 209"/>
                <a:gd name="T32" fmla="*/ 141 w 775"/>
                <a:gd name="T33" fmla="*/ 196 h 209"/>
                <a:gd name="T34" fmla="*/ 143 w 775"/>
                <a:gd name="T35" fmla="*/ 186 h 209"/>
                <a:gd name="T36" fmla="*/ 125 w 775"/>
                <a:gd name="T37" fmla="*/ 159 h 209"/>
                <a:gd name="T38" fmla="*/ 46 w 775"/>
                <a:gd name="T39" fmla="*/ 151 h 209"/>
                <a:gd name="T40" fmla="*/ 42 w 775"/>
                <a:gd name="T41" fmla="*/ 137 h 209"/>
                <a:gd name="T42" fmla="*/ 14 w 775"/>
                <a:gd name="T43" fmla="*/ 95 h 209"/>
                <a:gd name="T44" fmla="*/ 12 w 775"/>
                <a:gd name="T45" fmla="*/ 87 h 209"/>
                <a:gd name="T46" fmla="*/ 22 w 775"/>
                <a:gd name="T47" fmla="*/ 91 h 209"/>
                <a:gd name="T48" fmla="*/ 48 w 775"/>
                <a:gd name="T49" fmla="*/ 52 h 209"/>
                <a:gd name="T50" fmla="*/ 91 w 775"/>
                <a:gd name="T51" fmla="*/ 48 h 209"/>
                <a:gd name="T52" fmla="*/ 196 w 775"/>
                <a:gd name="T53" fmla="*/ 34 h 209"/>
                <a:gd name="T54" fmla="*/ 121 w 775"/>
                <a:gd name="T55" fmla="*/ 32 h 209"/>
                <a:gd name="T56" fmla="*/ 133 w 775"/>
                <a:gd name="T57" fmla="*/ 26 h 209"/>
                <a:gd name="T58" fmla="*/ 159 w 775"/>
                <a:gd name="T59" fmla="*/ 20 h 209"/>
                <a:gd name="T60" fmla="*/ 224 w 775"/>
                <a:gd name="T61" fmla="*/ 24 h 209"/>
                <a:gd name="T62" fmla="*/ 234 w 775"/>
                <a:gd name="T63" fmla="*/ 42 h 209"/>
                <a:gd name="T64" fmla="*/ 234 w 775"/>
                <a:gd name="T65" fmla="*/ 22 h 209"/>
                <a:gd name="T66" fmla="*/ 317 w 775"/>
                <a:gd name="T67" fmla="*/ 26 h 209"/>
                <a:gd name="T68" fmla="*/ 406 w 775"/>
                <a:gd name="T69" fmla="*/ 26 h 209"/>
                <a:gd name="T70" fmla="*/ 626 w 775"/>
                <a:gd name="T71" fmla="*/ 20 h 209"/>
                <a:gd name="T72" fmla="*/ 646 w 775"/>
                <a:gd name="T73" fmla="*/ 22 h 209"/>
                <a:gd name="T74" fmla="*/ 654 w 775"/>
                <a:gd name="T75" fmla="*/ 4 h 209"/>
                <a:gd name="T76" fmla="*/ 656 w 775"/>
                <a:gd name="T77" fmla="*/ 18 h 209"/>
                <a:gd name="T78" fmla="*/ 694 w 775"/>
                <a:gd name="T79" fmla="*/ 28 h 209"/>
                <a:gd name="T80" fmla="*/ 721 w 775"/>
                <a:gd name="T81" fmla="*/ 52 h 209"/>
                <a:gd name="T82" fmla="*/ 737 w 775"/>
                <a:gd name="T83" fmla="*/ 50 h 209"/>
                <a:gd name="T84" fmla="*/ 258 w 775"/>
                <a:gd name="T85" fmla="*/ 30 h 209"/>
                <a:gd name="T86" fmla="*/ 608 w 775"/>
                <a:gd name="T87" fmla="*/ 34 h 209"/>
                <a:gd name="T88" fmla="*/ 218 w 775"/>
                <a:gd name="T89" fmla="*/ 34 h 209"/>
                <a:gd name="T90" fmla="*/ 218 w 775"/>
                <a:gd name="T91" fmla="*/ 34 h 209"/>
                <a:gd name="T92" fmla="*/ 715 w 775"/>
                <a:gd name="T93" fmla="*/ 62 h 209"/>
                <a:gd name="T94" fmla="*/ 135 w 775"/>
                <a:gd name="T95" fmla="*/ 62 h 209"/>
                <a:gd name="T96" fmla="*/ 38 w 775"/>
                <a:gd name="T97" fmla="*/ 74 h 209"/>
                <a:gd name="T98" fmla="*/ 36 w 775"/>
                <a:gd name="T99" fmla="*/ 113 h 209"/>
                <a:gd name="T100" fmla="*/ 36 w 775"/>
                <a:gd name="T101" fmla="*/ 113 h 209"/>
                <a:gd name="T102" fmla="*/ 662 w 775"/>
                <a:gd name="T103" fmla="*/ 129 h 209"/>
                <a:gd name="T104" fmla="*/ 155 w 775"/>
                <a:gd name="T105" fmla="*/ 163 h 209"/>
                <a:gd name="T106" fmla="*/ 127 w 775"/>
                <a:gd name="T107" fmla="*/ 157 h 209"/>
                <a:gd name="T108" fmla="*/ 398 w 775"/>
                <a:gd name="T109" fmla="*/ 16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209">
                  <a:moveTo>
                    <a:pt x="745" y="26"/>
                  </a:moveTo>
                  <a:cubicBezTo>
                    <a:pt x="740" y="33"/>
                    <a:pt x="742" y="41"/>
                    <a:pt x="749" y="46"/>
                  </a:cubicBezTo>
                  <a:cubicBezTo>
                    <a:pt x="746" y="48"/>
                    <a:pt x="750" y="50"/>
                    <a:pt x="745" y="52"/>
                  </a:cubicBezTo>
                  <a:cubicBezTo>
                    <a:pt x="749" y="55"/>
                    <a:pt x="742" y="57"/>
                    <a:pt x="747" y="58"/>
                  </a:cubicBezTo>
                  <a:cubicBezTo>
                    <a:pt x="752" y="53"/>
                    <a:pt x="752" y="64"/>
                    <a:pt x="759" y="62"/>
                  </a:cubicBezTo>
                  <a:cubicBezTo>
                    <a:pt x="759" y="60"/>
                    <a:pt x="755" y="61"/>
                    <a:pt x="755" y="58"/>
                  </a:cubicBezTo>
                  <a:cubicBezTo>
                    <a:pt x="763" y="59"/>
                    <a:pt x="769" y="65"/>
                    <a:pt x="769" y="68"/>
                  </a:cubicBezTo>
                  <a:cubicBezTo>
                    <a:pt x="775" y="65"/>
                    <a:pt x="764" y="62"/>
                    <a:pt x="769" y="60"/>
                  </a:cubicBezTo>
                  <a:cubicBezTo>
                    <a:pt x="771" y="64"/>
                    <a:pt x="774" y="66"/>
                    <a:pt x="775" y="70"/>
                  </a:cubicBezTo>
                  <a:cubicBezTo>
                    <a:pt x="764" y="68"/>
                    <a:pt x="775" y="75"/>
                    <a:pt x="769" y="77"/>
                  </a:cubicBezTo>
                  <a:cubicBezTo>
                    <a:pt x="769" y="74"/>
                    <a:pt x="766" y="72"/>
                    <a:pt x="765" y="74"/>
                  </a:cubicBezTo>
                  <a:cubicBezTo>
                    <a:pt x="767" y="77"/>
                    <a:pt x="773" y="78"/>
                    <a:pt x="775" y="81"/>
                  </a:cubicBezTo>
                  <a:cubicBezTo>
                    <a:pt x="771" y="80"/>
                    <a:pt x="771" y="82"/>
                    <a:pt x="773" y="85"/>
                  </a:cubicBezTo>
                  <a:cubicBezTo>
                    <a:pt x="769" y="85"/>
                    <a:pt x="765" y="85"/>
                    <a:pt x="761" y="85"/>
                  </a:cubicBezTo>
                  <a:cubicBezTo>
                    <a:pt x="762" y="80"/>
                    <a:pt x="766" y="74"/>
                    <a:pt x="759" y="72"/>
                  </a:cubicBezTo>
                  <a:cubicBezTo>
                    <a:pt x="763" y="76"/>
                    <a:pt x="760" y="80"/>
                    <a:pt x="759" y="85"/>
                  </a:cubicBezTo>
                  <a:cubicBezTo>
                    <a:pt x="751" y="88"/>
                    <a:pt x="755" y="79"/>
                    <a:pt x="749" y="81"/>
                  </a:cubicBezTo>
                  <a:cubicBezTo>
                    <a:pt x="755" y="92"/>
                    <a:pt x="746" y="79"/>
                    <a:pt x="743" y="85"/>
                  </a:cubicBezTo>
                  <a:cubicBezTo>
                    <a:pt x="751" y="87"/>
                    <a:pt x="749" y="96"/>
                    <a:pt x="759" y="101"/>
                  </a:cubicBezTo>
                  <a:cubicBezTo>
                    <a:pt x="757" y="103"/>
                    <a:pt x="761" y="104"/>
                    <a:pt x="761" y="109"/>
                  </a:cubicBezTo>
                  <a:cubicBezTo>
                    <a:pt x="758" y="109"/>
                    <a:pt x="757" y="108"/>
                    <a:pt x="755" y="107"/>
                  </a:cubicBezTo>
                  <a:cubicBezTo>
                    <a:pt x="758" y="111"/>
                    <a:pt x="760" y="114"/>
                    <a:pt x="755" y="117"/>
                  </a:cubicBezTo>
                  <a:cubicBezTo>
                    <a:pt x="754" y="111"/>
                    <a:pt x="752" y="120"/>
                    <a:pt x="749" y="119"/>
                  </a:cubicBezTo>
                  <a:cubicBezTo>
                    <a:pt x="748" y="117"/>
                    <a:pt x="747" y="114"/>
                    <a:pt x="745" y="113"/>
                  </a:cubicBezTo>
                  <a:cubicBezTo>
                    <a:pt x="740" y="118"/>
                    <a:pt x="736" y="124"/>
                    <a:pt x="731" y="129"/>
                  </a:cubicBezTo>
                  <a:cubicBezTo>
                    <a:pt x="729" y="122"/>
                    <a:pt x="726" y="127"/>
                    <a:pt x="723" y="129"/>
                  </a:cubicBezTo>
                  <a:cubicBezTo>
                    <a:pt x="724" y="124"/>
                    <a:pt x="718" y="125"/>
                    <a:pt x="717" y="123"/>
                  </a:cubicBezTo>
                  <a:cubicBezTo>
                    <a:pt x="715" y="130"/>
                    <a:pt x="705" y="123"/>
                    <a:pt x="700" y="129"/>
                  </a:cubicBezTo>
                  <a:cubicBezTo>
                    <a:pt x="705" y="133"/>
                    <a:pt x="702" y="135"/>
                    <a:pt x="704" y="137"/>
                  </a:cubicBezTo>
                  <a:cubicBezTo>
                    <a:pt x="705" y="135"/>
                    <a:pt x="712" y="130"/>
                    <a:pt x="713" y="135"/>
                  </a:cubicBezTo>
                  <a:cubicBezTo>
                    <a:pt x="717" y="139"/>
                    <a:pt x="717" y="148"/>
                    <a:pt x="719" y="153"/>
                  </a:cubicBezTo>
                  <a:cubicBezTo>
                    <a:pt x="714" y="157"/>
                    <a:pt x="707" y="158"/>
                    <a:pt x="704" y="159"/>
                  </a:cubicBezTo>
                  <a:cubicBezTo>
                    <a:pt x="704" y="163"/>
                    <a:pt x="707" y="163"/>
                    <a:pt x="709" y="165"/>
                  </a:cubicBezTo>
                  <a:cubicBezTo>
                    <a:pt x="703" y="170"/>
                    <a:pt x="701" y="165"/>
                    <a:pt x="700" y="173"/>
                  </a:cubicBezTo>
                  <a:cubicBezTo>
                    <a:pt x="694" y="175"/>
                    <a:pt x="696" y="168"/>
                    <a:pt x="692" y="167"/>
                  </a:cubicBezTo>
                  <a:cubicBezTo>
                    <a:pt x="692" y="169"/>
                    <a:pt x="692" y="170"/>
                    <a:pt x="690" y="169"/>
                  </a:cubicBezTo>
                  <a:cubicBezTo>
                    <a:pt x="690" y="171"/>
                    <a:pt x="699" y="173"/>
                    <a:pt x="692" y="175"/>
                  </a:cubicBezTo>
                  <a:cubicBezTo>
                    <a:pt x="689" y="168"/>
                    <a:pt x="687" y="173"/>
                    <a:pt x="686" y="175"/>
                  </a:cubicBezTo>
                  <a:cubicBezTo>
                    <a:pt x="683" y="172"/>
                    <a:pt x="679" y="170"/>
                    <a:pt x="674" y="169"/>
                  </a:cubicBezTo>
                  <a:cubicBezTo>
                    <a:pt x="674" y="172"/>
                    <a:pt x="677" y="173"/>
                    <a:pt x="674" y="173"/>
                  </a:cubicBezTo>
                  <a:cubicBezTo>
                    <a:pt x="653" y="167"/>
                    <a:pt x="626" y="175"/>
                    <a:pt x="608" y="167"/>
                  </a:cubicBezTo>
                  <a:cubicBezTo>
                    <a:pt x="609" y="168"/>
                    <a:pt x="612" y="167"/>
                    <a:pt x="612" y="165"/>
                  </a:cubicBezTo>
                  <a:cubicBezTo>
                    <a:pt x="606" y="169"/>
                    <a:pt x="584" y="171"/>
                    <a:pt x="593" y="163"/>
                  </a:cubicBezTo>
                  <a:cubicBezTo>
                    <a:pt x="585" y="165"/>
                    <a:pt x="587" y="163"/>
                    <a:pt x="585" y="167"/>
                  </a:cubicBezTo>
                  <a:cubicBezTo>
                    <a:pt x="575" y="164"/>
                    <a:pt x="540" y="161"/>
                    <a:pt x="531" y="167"/>
                  </a:cubicBezTo>
                  <a:cubicBezTo>
                    <a:pt x="563" y="174"/>
                    <a:pt x="582" y="167"/>
                    <a:pt x="616" y="175"/>
                  </a:cubicBezTo>
                  <a:cubicBezTo>
                    <a:pt x="616" y="178"/>
                    <a:pt x="615" y="181"/>
                    <a:pt x="618" y="182"/>
                  </a:cubicBezTo>
                  <a:cubicBezTo>
                    <a:pt x="614" y="173"/>
                    <a:pt x="632" y="182"/>
                    <a:pt x="624" y="184"/>
                  </a:cubicBezTo>
                  <a:cubicBezTo>
                    <a:pt x="620" y="182"/>
                    <a:pt x="613" y="184"/>
                    <a:pt x="608" y="180"/>
                  </a:cubicBezTo>
                  <a:cubicBezTo>
                    <a:pt x="601" y="190"/>
                    <a:pt x="591" y="183"/>
                    <a:pt x="575" y="188"/>
                  </a:cubicBezTo>
                  <a:cubicBezTo>
                    <a:pt x="572" y="186"/>
                    <a:pt x="575" y="180"/>
                    <a:pt x="571" y="180"/>
                  </a:cubicBezTo>
                  <a:cubicBezTo>
                    <a:pt x="557" y="190"/>
                    <a:pt x="543" y="168"/>
                    <a:pt x="537" y="184"/>
                  </a:cubicBezTo>
                  <a:cubicBezTo>
                    <a:pt x="541" y="185"/>
                    <a:pt x="564" y="184"/>
                    <a:pt x="561" y="190"/>
                  </a:cubicBezTo>
                  <a:cubicBezTo>
                    <a:pt x="560" y="186"/>
                    <a:pt x="549" y="191"/>
                    <a:pt x="547" y="194"/>
                  </a:cubicBezTo>
                  <a:cubicBezTo>
                    <a:pt x="546" y="185"/>
                    <a:pt x="531" y="192"/>
                    <a:pt x="531" y="184"/>
                  </a:cubicBezTo>
                  <a:cubicBezTo>
                    <a:pt x="534" y="184"/>
                    <a:pt x="538" y="176"/>
                    <a:pt x="533" y="175"/>
                  </a:cubicBezTo>
                  <a:cubicBezTo>
                    <a:pt x="529" y="180"/>
                    <a:pt x="527" y="177"/>
                    <a:pt x="525" y="180"/>
                  </a:cubicBezTo>
                  <a:cubicBezTo>
                    <a:pt x="530" y="186"/>
                    <a:pt x="527" y="194"/>
                    <a:pt x="535" y="194"/>
                  </a:cubicBezTo>
                  <a:cubicBezTo>
                    <a:pt x="512" y="209"/>
                    <a:pt x="482" y="195"/>
                    <a:pt x="446" y="188"/>
                  </a:cubicBezTo>
                  <a:cubicBezTo>
                    <a:pt x="403" y="191"/>
                    <a:pt x="339" y="185"/>
                    <a:pt x="280" y="188"/>
                  </a:cubicBezTo>
                  <a:cubicBezTo>
                    <a:pt x="279" y="179"/>
                    <a:pt x="253" y="179"/>
                    <a:pt x="246" y="186"/>
                  </a:cubicBezTo>
                  <a:cubicBezTo>
                    <a:pt x="245" y="182"/>
                    <a:pt x="249" y="180"/>
                    <a:pt x="246" y="180"/>
                  </a:cubicBezTo>
                  <a:cubicBezTo>
                    <a:pt x="232" y="180"/>
                    <a:pt x="213" y="187"/>
                    <a:pt x="212" y="180"/>
                  </a:cubicBezTo>
                  <a:cubicBezTo>
                    <a:pt x="199" y="184"/>
                    <a:pt x="200" y="179"/>
                    <a:pt x="190" y="182"/>
                  </a:cubicBezTo>
                  <a:cubicBezTo>
                    <a:pt x="181" y="183"/>
                    <a:pt x="167" y="200"/>
                    <a:pt x="165" y="190"/>
                  </a:cubicBezTo>
                  <a:cubicBezTo>
                    <a:pt x="161" y="197"/>
                    <a:pt x="153" y="189"/>
                    <a:pt x="151" y="192"/>
                  </a:cubicBezTo>
                  <a:cubicBezTo>
                    <a:pt x="153" y="192"/>
                    <a:pt x="156" y="195"/>
                    <a:pt x="153" y="196"/>
                  </a:cubicBezTo>
                  <a:cubicBezTo>
                    <a:pt x="151" y="190"/>
                    <a:pt x="147" y="198"/>
                    <a:pt x="141" y="196"/>
                  </a:cubicBezTo>
                  <a:cubicBezTo>
                    <a:pt x="139" y="194"/>
                    <a:pt x="129" y="185"/>
                    <a:pt x="139" y="184"/>
                  </a:cubicBezTo>
                  <a:cubicBezTo>
                    <a:pt x="143" y="188"/>
                    <a:pt x="139" y="186"/>
                    <a:pt x="137" y="190"/>
                  </a:cubicBezTo>
                  <a:cubicBezTo>
                    <a:pt x="139" y="190"/>
                    <a:pt x="139" y="191"/>
                    <a:pt x="141" y="192"/>
                  </a:cubicBezTo>
                  <a:cubicBezTo>
                    <a:pt x="141" y="189"/>
                    <a:pt x="142" y="187"/>
                    <a:pt x="143" y="186"/>
                  </a:cubicBezTo>
                  <a:cubicBezTo>
                    <a:pt x="139" y="185"/>
                    <a:pt x="139" y="180"/>
                    <a:pt x="133" y="182"/>
                  </a:cubicBezTo>
                  <a:cubicBezTo>
                    <a:pt x="131" y="176"/>
                    <a:pt x="137" y="177"/>
                    <a:pt x="137" y="173"/>
                  </a:cubicBezTo>
                  <a:cubicBezTo>
                    <a:pt x="130" y="167"/>
                    <a:pt x="122" y="174"/>
                    <a:pt x="115" y="169"/>
                  </a:cubicBezTo>
                  <a:cubicBezTo>
                    <a:pt x="113" y="161"/>
                    <a:pt x="125" y="166"/>
                    <a:pt x="125" y="159"/>
                  </a:cubicBezTo>
                  <a:cubicBezTo>
                    <a:pt x="103" y="161"/>
                    <a:pt x="67" y="154"/>
                    <a:pt x="48" y="165"/>
                  </a:cubicBezTo>
                  <a:cubicBezTo>
                    <a:pt x="54" y="165"/>
                    <a:pt x="55" y="168"/>
                    <a:pt x="52" y="171"/>
                  </a:cubicBezTo>
                  <a:cubicBezTo>
                    <a:pt x="46" y="168"/>
                    <a:pt x="43" y="163"/>
                    <a:pt x="40" y="157"/>
                  </a:cubicBezTo>
                  <a:cubicBezTo>
                    <a:pt x="39" y="153"/>
                    <a:pt x="46" y="155"/>
                    <a:pt x="46" y="151"/>
                  </a:cubicBezTo>
                  <a:cubicBezTo>
                    <a:pt x="40" y="150"/>
                    <a:pt x="32" y="145"/>
                    <a:pt x="36" y="147"/>
                  </a:cubicBezTo>
                  <a:cubicBezTo>
                    <a:pt x="41" y="142"/>
                    <a:pt x="40" y="150"/>
                    <a:pt x="46" y="149"/>
                  </a:cubicBezTo>
                  <a:cubicBezTo>
                    <a:pt x="46" y="146"/>
                    <a:pt x="52" y="139"/>
                    <a:pt x="46" y="137"/>
                  </a:cubicBezTo>
                  <a:cubicBezTo>
                    <a:pt x="46" y="140"/>
                    <a:pt x="44" y="138"/>
                    <a:pt x="42" y="137"/>
                  </a:cubicBezTo>
                  <a:cubicBezTo>
                    <a:pt x="40" y="148"/>
                    <a:pt x="21" y="141"/>
                    <a:pt x="16" y="135"/>
                  </a:cubicBezTo>
                  <a:cubicBezTo>
                    <a:pt x="19" y="135"/>
                    <a:pt x="18" y="131"/>
                    <a:pt x="20" y="129"/>
                  </a:cubicBezTo>
                  <a:cubicBezTo>
                    <a:pt x="11" y="129"/>
                    <a:pt x="12" y="118"/>
                    <a:pt x="4" y="117"/>
                  </a:cubicBezTo>
                  <a:cubicBezTo>
                    <a:pt x="8" y="106"/>
                    <a:pt x="4" y="100"/>
                    <a:pt x="14" y="95"/>
                  </a:cubicBezTo>
                  <a:cubicBezTo>
                    <a:pt x="10" y="95"/>
                    <a:pt x="8" y="95"/>
                    <a:pt x="6" y="97"/>
                  </a:cubicBezTo>
                  <a:cubicBezTo>
                    <a:pt x="0" y="91"/>
                    <a:pt x="5" y="86"/>
                    <a:pt x="0" y="83"/>
                  </a:cubicBezTo>
                  <a:cubicBezTo>
                    <a:pt x="5" y="83"/>
                    <a:pt x="4" y="79"/>
                    <a:pt x="10" y="81"/>
                  </a:cubicBezTo>
                  <a:cubicBezTo>
                    <a:pt x="10" y="83"/>
                    <a:pt x="11" y="85"/>
                    <a:pt x="12" y="87"/>
                  </a:cubicBezTo>
                  <a:cubicBezTo>
                    <a:pt x="10" y="87"/>
                    <a:pt x="8" y="87"/>
                    <a:pt x="8" y="89"/>
                  </a:cubicBezTo>
                  <a:cubicBezTo>
                    <a:pt x="10" y="91"/>
                    <a:pt x="15" y="91"/>
                    <a:pt x="20" y="91"/>
                  </a:cubicBezTo>
                  <a:cubicBezTo>
                    <a:pt x="20" y="97"/>
                    <a:pt x="13" y="91"/>
                    <a:pt x="14" y="101"/>
                  </a:cubicBezTo>
                  <a:cubicBezTo>
                    <a:pt x="17" y="98"/>
                    <a:pt x="22" y="97"/>
                    <a:pt x="22" y="91"/>
                  </a:cubicBezTo>
                  <a:cubicBezTo>
                    <a:pt x="18" y="87"/>
                    <a:pt x="13" y="83"/>
                    <a:pt x="10" y="79"/>
                  </a:cubicBezTo>
                  <a:cubicBezTo>
                    <a:pt x="15" y="74"/>
                    <a:pt x="19" y="78"/>
                    <a:pt x="22" y="68"/>
                  </a:cubicBezTo>
                  <a:cubicBezTo>
                    <a:pt x="13" y="76"/>
                    <a:pt x="17" y="68"/>
                    <a:pt x="12" y="62"/>
                  </a:cubicBezTo>
                  <a:cubicBezTo>
                    <a:pt x="21" y="56"/>
                    <a:pt x="40" y="60"/>
                    <a:pt x="48" y="52"/>
                  </a:cubicBezTo>
                  <a:cubicBezTo>
                    <a:pt x="48" y="57"/>
                    <a:pt x="49" y="60"/>
                    <a:pt x="52" y="60"/>
                  </a:cubicBezTo>
                  <a:cubicBezTo>
                    <a:pt x="47" y="55"/>
                    <a:pt x="55" y="59"/>
                    <a:pt x="54" y="52"/>
                  </a:cubicBezTo>
                  <a:cubicBezTo>
                    <a:pt x="68" y="54"/>
                    <a:pt x="81" y="50"/>
                    <a:pt x="95" y="52"/>
                  </a:cubicBezTo>
                  <a:cubicBezTo>
                    <a:pt x="92" y="52"/>
                    <a:pt x="90" y="52"/>
                    <a:pt x="91" y="48"/>
                  </a:cubicBezTo>
                  <a:cubicBezTo>
                    <a:pt x="114" y="47"/>
                    <a:pt x="140" y="48"/>
                    <a:pt x="161" y="44"/>
                  </a:cubicBezTo>
                  <a:cubicBezTo>
                    <a:pt x="165" y="44"/>
                    <a:pt x="168" y="39"/>
                    <a:pt x="171" y="38"/>
                  </a:cubicBezTo>
                  <a:cubicBezTo>
                    <a:pt x="176" y="37"/>
                    <a:pt x="182" y="43"/>
                    <a:pt x="183" y="42"/>
                  </a:cubicBezTo>
                  <a:cubicBezTo>
                    <a:pt x="180" y="43"/>
                    <a:pt x="194" y="28"/>
                    <a:pt x="196" y="34"/>
                  </a:cubicBezTo>
                  <a:cubicBezTo>
                    <a:pt x="191" y="28"/>
                    <a:pt x="173" y="36"/>
                    <a:pt x="169" y="30"/>
                  </a:cubicBezTo>
                  <a:cubicBezTo>
                    <a:pt x="175" y="31"/>
                    <a:pt x="173" y="26"/>
                    <a:pt x="175" y="24"/>
                  </a:cubicBezTo>
                  <a:cubicBezTo>
                    <a:pt x="168" y="28"/>
                    <a:pt x="165" y="26"/>
                    <a:pt x="165" y="32"/>
                  </a:cubicBezTo>
                  <a:cubicBezTo>
                    <a:pt x="153" y="33"/>
                    <a:pt x="134" y="25"/>
                    <a:pt x="121" y="32"/>
                  </a:cubicBezTo>
                  <a:cubicBezTo>
                    <a:pt x="120" y="26"/>
                    <a:pt x="117" y="28"/>
                    <a:pt x="115" y="26"/>
                  </a:cubicBezTo>
                  <a:cubicBezTo>
                    <a:pt x="116" y="26"/>
                    <a:pt x="117" y="26"/>
                    <a:pt x="117" y="24"/>
                  </a:cubicBezTo>
                  <a:cubicBezTo>
                    <a:pt x="116" y="24"/>
                    <a:pt x="115" y="22"/>
                    <a:pt x="117" y="22"/>
                  </a:cubicBezTo>
                  <a:cubicBezTo>
                    <a:pt x="121" y="36"/>
                    <a:pt x="128" y="15"/>
                    <a:pt x="133" y="26"/>
                  </a:cubicBezTo>
                  <a:cubicBezTo>
                    <a:pt x="133" y="24"/>
                    <a:pt x="133" y="20"/>
                    <a:pt x="135" y="20"/>
                  </a:cubicBezTo>
                  <a:cubicBezTo>
                    <a:pt x="136" y="22"/>
                    <a:pt x="141" y="29"/>
                    <a:pt x="143" y="24"/>
                  </a:cubicBezTo>
                  <a:cubicBezTo>
                    <a:pt x="141" y="24"/>
                    <a:pt x="139" y="24"/>
                    <a:pt x="139" y="22"/>
                  </a:cubicBezTo>
                  <a:cubicBezTo>
                    <a:pt x="146" y="23"/>
                    <a:pt x="154" y="15"/>
                    <a:pt x="159" y="20"/>
                  </a:cubicBezTo>
                  <a:cubicBezTo>
                    <a:pt x="155" y="23"/>
                    <a:pt x="154" y="25"/>
                    <a:pt x="151" y="26"/>
                  </a:cubicBezTo>
                  <a:cubicBezTo>
                    <a:pt x="153" y="26"/>
                    <a:pt x="154" y="28"/>
                    <a:pt x="155" y="28"/>
                  </a:cubicBezTo>
                  <a:cubicBezTo>
                    <a:pt x="166" y="9"/>
                    <a:pt x="194" y="19"/>
                    <a:pt x="212" y="24"/>
                  </a:cubicBezTo>
                  <a:cubicBezTo>
                    <a:pt x="212" y="18"/>
                    <a:pt x="223" y="20"/>
                    <a:pt x="224" y="24"/>
                  </a:cubicBezTo>
                  <a:cubicBezTo>
                    <a:pt x="223" y="19"/>
                    <a:pt x="231" y="19"/>
                    <a:pt x="234" y="22"/>
                  </a:cubicBezTo>
                  <a:cubicBezTo>
                    <a:pt x="231" y="25"/>
                    <a:pt x="233" y="28"/>
                    <a:pt x="234" y="32"/>
                  </a:cubicBezTo>
                  <a:cubicBezTo>
                    <a:pt x="229" y="34"/>
                    <a:pt x="218" y="28"/>
                    <a:pt x="220" y="36"/>
                  </a:cubicBezTo>
                  <a:cubicBezTo>
                    <a:pt x="228" y="35"/>
                    <a:pt x="232" y="37"/>
                    <a:pt x="234" y="42"/>
                  </a:cubicBezTo>
                  <a:cubicBezTo>
                    <a:pt x="235" y="39"/>
                    <a:pt x="237" y="38"/>
                    <a:pt x="236" y="34"/>
                  </a:cubicBezTo>
                  <a:cubicBezTo>
                    <a:pt x="240" y="35"/>
                    <a:pt x="249" y="39"/>
                    <a:pt x="252" y="34"/>
                  </a:cubicBezTo>
                  <a:cubicBezTo>
                    <a:pt x="244" y="34"/>
                    <a:pt x="237" y="34"/>
                    <a:pt x="234" y="28"/>
                  </a:cubicBezTo>
                  <a:cubicBezTo>
                    <a:pt x="244" y="27"/>
                    <a:pt x="232" y="27"/>
                    <a:pt x="234" y="22"/>
                  </a:cubicBezTo>
                  <a:cubicBezTo>
                    <a:pt x="250" y="19"/>
                    <a:pt x="255" y="21"/>
                    <a:pt x="258" y="24"/>
                  </a:cubicBezTo>
                  <a:cubicBezTo>
                    <a:pt x="264" y="17"/>
                    <a:pt x="276" y="21"/>
                    <a:pt x="276" y="26"/>
                  </a:cubicBezTo>
                  <a:cubicBezTo>
                    <a:pt x="279" y="21"/>
                    <a:pt x="288" y="17"/>
                    <a:pt x="293" y="26"/>
                  </a:cubicBezTo>
                  <a:cubicBezTo>
                    <a:pt x="299" y="17"/>
                    <a:pt x="309" y="23"/>
                    <a:pt x="317" y="26"/>
                  </a:cubicBezTo>
                  <a:cubicBezTo>
                    <a:pt x="318" y="20"/>
                    <a:pt x="325" y="22"/>
                    <a:pt x="327" y="26"/>
                  </a:cubicBezTo>
                  <a:cubicBezTo>
                    <a:pt x="332" y="22"/>
                    <a:pt x="353" y="20"/>
                    <a:pt x="359" y="26"/>
                  </a:cubicBezTo>
                  <a:cubicBezTo>
                    <a:pt x="366" y="20"/>
                    <a:pt x="378" y="19"/>
                    <a:pt x="389" y="26"/>
                  </a:cubicBezTo>
                  <a:cubicBezTo>
                    <a:pt x="394" y="18"/>
                    <a:pt x="405" y="26"/>
                    <a:pt x="406" y="26"/>
                  </a:cubicBezTo>
                  <a:cubicBezTo>
                    <a:pt x="446" y="23"/>
                    <a:pt x="499" y="24"/>
                    <a:pt x="545" y="22"/>
                  </a:cubicBezTo>
                  <a:cubicBezTo>
                    <a:pt x="569" y="21"/>
                    <a:pt x="597" y="24"/>
                    <a:pt x="618" y="14"/>
                  </a:cubicBezTo>
                  <a:cubicBezTo>
                    <a:pt x="618" y="16"/>
                    <a:pt x="617" y="20"/>
                    <a:pt x="620" y="20"/>
                  </a:cubicBezTo>
                  <a:cubicBezTo>
                    <a:pt x="620" y="17"/>
                    <a:pt x="624" y="19"/>
                    <a:pt x="626" y="20"/>
                  </a:cubicBezTo>
                  <a:cubicBezTo>
                    <a:pt x="620" y="15"/>
                    <a:pt x="629" y="17"/>
                    <a:pt x="632" y="14"/>
                  </a:cubicBezTo>
                  <a:cubicBezTo>
                    <a:pt x="628" y="23"/>
                    <a:pt x="633" y="20"/>
                    <a:pt x="638" y="22"/>
                  </a:cubicBezTo>
                  <a:cubicBezTo>
                    <a:pt x="637" y="19"/>
                    <a:pt x="635" y="19"/>
                    <a:pt x="634" y="16"/>
                  </a:cubicBezTo>
                  <a:cubicBezTo>
                    <a:pt x="640" y="16"/>
                    <a:pt x="641" y="21"/>
                    <a:pt x="646" y="22"/>
                  </a:cubicBezTo>
                  <a:cubicBezTo>
                    <a:pt x="646" y="20"/>
                    <a:pt x="642" y="17"/>
                    <a:pt x="646" y="16"/>
                  </a:cubicBezTo>
                  <a:cubicBezTo>
                    <a:pt x="646" y="17"/>
                    <a:pt x="648" y="18"/>
                    <a:pt x="648" y="16"/>
                  </a:cubicBezTo>
                  <a:cubicBezTo>
                    <a:pt x="646" y="15"/>
                    <a:pt x="643" y="14"/>
                    <a:pt x="642" y="12"/>
                  </a:cubicBezTo>
                  <a:cubicBezTo>
                    <a:pt x="648" y="11"/>
                    <a:pt x="650" y="7"/>
                    <a:pt x="654" y="4"/>
                  </a:cubicBezTo>
                  <a:cubicBezTo>
                    <a:pt x="655" y="6"/>
                    <a:pt x="665" y="9"/>
                    <a:pt x="658" y="12"/>
                  </a:cubicBezTo>
                  <a:cubicBezTo>
                    <a:pt x="658" y="10"/>
                    <a:pt x="651" y="6"/>
                    <a:pt x="652" y="10"/>
                  </a:cubicBezTo>
                  <a:cubicBezTo>
                    <a:pt x="656" y="11"/>
                    <a:pt x="651" y="12"/>
                    <a:pt x="650" y="14"/>
                  </a:cubicBezTo>
                  <a:cubicBezTo>
                    <a:pt x="661" y="8"/>
                    <a:pt x="654" y="18"/>
                    <a:pt x="656" y="18"/>
                  </a:cubicBezTo>
                  <a:cubicBezTo>
                    <a:pt x="661" y="18"/>
                    <a:pt x="667" y="13"/>
                    <a:pt x="676" y="14"/>
                  </a:cubicBezTo>
                  <a:cubicBezTo>
                    <a:pt x="676" y="10"/>
                    <a:pt x="671" y="11"/>
                    <a:pt x="672" y="6"/>
                  </a:cubicBezTo>
                  <a:cubicBezTo>
                    <a:pt x="676" y="6"/>
                    <a:pt x="675" y="0"/>
                    <a:pt x="680" y="2"/>
                  </a:cubicBezTo>
                  <a:cubicBezTo>
                    <a:pt x="690" y="10"/>
                    <a:pt x="693" y="18"/>
                    <a:pt x="694" y="28"/>
                  </a:cubicBezTo>
                  <a:cubicBezTo>
                    <a:pt x="704" y="30"/>
                    <a:pt x="693" y="21"/>
                    <a:pt x="698" y="22"/>
                  </a:cubicBezTo>
                  <a:cubicBezTo>
                    <a:pt x="707" y="33"/>
                    <a:pt x="730" y="26"/>
                    <a:pt x="745" y="26"/>
                  </a:cubicBezTo>
                  <a:close/>
                  <a:moveTo>
                    <a:pt x="737" y="50"/>
                  </a:moveTo>
                  <a:cubicBezTo>
                    <a:pt x="732" y="47"/>
                    <a:pt x="730" y="58"/>
                    <a:pt x="721" y="52"/>
                  </a:cubicBezTo>
                  <a:cubicBezTo>
                    <a:pt x="723" y="59"/>
                    <a:pt x="739" y="60"/>
                    <a:pt x="745" y="56"/>
                  </a:cubicBezTo>
                  <a:cubicBezTo>
                    <a:pt x="743" y="50"/>
                    <a:pt x="740" y="55"/>
                    <a:pt x="737" y="56"/>
                  </a:cubicBezTo>
                  <a:cubicBezTo>
                    <a:pt x="741" y="52"/>
                    <a:pt x="736" y="52"/>
                    <a:pt x="733" y="54"/>
                  </a:cubicBezTo>
                  <a:cubicBezTo>
                    <a:pt x="734" y="52"/>
                    <a:pt x="735" y="51"/>
                    <a:pt x="737" y="50"/>
                  </a:cubicBezTo>
                  <a:close/>
                  <a:moveTo>
                    <a:pt x="258" y="26"/>
                  </a:moveTo>
                  <a:cubicBezTo>
                    <a:pt x="253" y="31"/>
                    <a:pt x="256" y="33"/>
                    <a:pt x="256" y="40"/>
                  </a:cubicBezTo>
                  <a:cubicBezTo>
                    <a:pt x="267" y="43"/>
                    <a:pt x="267" y="40"/>
                    <a:pt x="274" y="36"/>
                  </a:cubicBezTo>
                  <a:cubicBezTo>
                    <a:pt x="275" y="28"/>
                    <a:pt x="260" y="36"/>
                    <a:pt x="258" y="30"/>
                  </a:cubicBezTo>
                  <a:cubicBezTo>
                    <a:pt x="258" y="29"/>
                    <a:pt x="258" y="27"/>
                    <a:pt x="258" y="26"/>
                  </a:cubicBezTo>
                  <a:close/>
                  <a:moveTo>
                    <a:pt x="626" y="38"/>
                  </a:moveTo>
                  <a:cubicBezTo>
                    <a:pt x="624" y="31"/>
                    <a:pt x="614" y="33"/>
                    <a:pt x="610" y="28"/>
                  </a:cubicBezTo>
                  <a:cubicBezTo>
                    <a:pt x="610" y="31"/>
                    <a:pt x="610" y="34"/>
                    <a:pt x="608" y="34"/>
                  </a:cubicBezTo>
                  <a:cubicBezTo>
                    <a:pt x="512" y="35"/>
                    <a:pt x="393" y="36"/>
                    <a:pt x="284" y="36"/>
                  </a:cubicBezTo>
                  <a:cubicBezTo>
                    <a:pt x="314" y="46"/>
                    <a:pt x="360" y="38"/>
                    <a:pt x="396" y="40"/>
                  </a:cubicBezTo>
                  <a:cubicBezTo>
                    <a:pt x="471" y="45"/>
                    <a:pt x="577" y="40"/>
                    <a:pt x="626" y="38"/>
                  </a:cubicBezTo>
                  <a:close/>
                  <a:moveTo>
                    <a:pt x="218" y="34"/>
                  </a:moveTo>
                  <a:cubicBezTo>
                    <a:pt x="218" y="30"/>
                    <a:pt x="209" y="33"/>
                    <a:pt x="206" y="32"/>
                  </a:cubicBezTo>
                  <a:cubicBezTo>
                    <a:pt x="206" y="36"/>
                    <a:pt x="204" y="42"/>
                    <a:pt x="210" y="40"/>
                  </a:cubicBezTo>
                  <a:cubicBezTo>
                    <a:pt x="209" y="39"/>
                    <a:pt x="208" y="38"/>
                    <a:pt x="208" y="36"/>
                  </a:cubicBezTo>
                  <a:cubicBezTo>
                    <a:pt x="209" y="33"/>
                    <a:pt x="213" y="37"/>
                    <a:pt x="218" y="34"/>
                  </a:cubicBezTo>
                  <a:close/>
                  <a:moveTo>
                    <a:pt x="717" y="58"/>
                  </a:moveTo>
                  <a:cubicBezTo>
                    <a:pt x="707" y="59"/>
                    <a:pt x="704" y="54"/>
                    <a:pt x="696" y="58"/>
                  </a:cubicBezTo>
                  <a:cubicBezTo>
                    <a:pt x="698" y="60"/>
                    <a:pt x="701" y="60"/>
                    <a:pt x="700" y="64"/>
                  </a:cubicBezTo>
                  <a:cubicBezTo>
                    <a:pt x="706" y="61"/>
                    <a:pt x="707" y="64"/>
                    <a:pt x="715" y="62"/>
                  </a:cubicBezTo>
                  <a:cubicBezTo>
                    <a:pt x="711" y="67"/>
                    <a:pt x="711" y="64"/>
                    <a:pt x="715" y="68"/>
                  </a:cubicBezTo>
                  <a:cubicBezTo>
                    <a:pt x="717" y="67"/>
                    <a:pt x="715" y="65"/>
                    <a:pt x="717" y="58"/>
                  </a:cubicBezTo>
                  <a:close/>
                  <a:moveTo>
                    <a:pt x="147" y="58"/>
                  </a:moveTo>
                  <a:cubicBezTo>
                    <a:pt x="147" y="62"/>
                    <a:pt x="144" y="63"/>
                    <a:pt x="135" y="62"/>
                  </a:cubicBezTo>
                  <a:cubicBezTo>
                    <a:pt x="138" y="67"/>
                    <a:pt x="163" y="61"/>
                    <a:pt x="169" y="64"/>
                  </a:cubicBezTo>
                  <a:cubicBezTo>
                    <a:pt x="177" y="56"/>
                    <a:pt x="149" y="64"/>
                    <a:pt x="147" y="58"/>
                  </a:cubicBezTo>
                  <a:close/>
                  <a:moveTo>
                    <a:pt x="36" y="66"/>
                  </a:moveTo>
                  <a:cubicBezTo>
                    <a:pt x="30" y="68"/>
                    <a:pt x="41" y="69"/>
                    <a:pt x="38" y="74"/>
                  </a:cubicBezTo>
                  <a:cubicBezTo>
                    <a:pt x="34" y="70"/>
                    <a:pt x="32" y="67"/>
                    <a:pt x="26" y="70"/>
                  </a:cubicBezTo>
                  <a:cubicBezTo>
                    <a:pt x="35" y="79"/>
                    <a:pt x="56" y="71"/>
                    <a:pt x="76" y="70"/>
                  </a:cubicBezTo>
                  <a:cubicBezTo>
                    <a:pt x="65" y="60"/>
                    <a:pt x="46" y="74"/>
                    <a:pt x="36" y="66"/>
                  </a:cubicBezTo>
                  <a:close/>
                  <a:moveTo>
                    <a:pt x="36" y="113"/>
                  </a:moveTo>
                  <a:cubicBezTo>
                    <a:pt x="30" y="123"/>
                    <a:pt x="16" y="107"/>
                    <a:pt x="14" y="123"/>
                  </a:cubicBezTo>
                  <a:cubicBezTo>
                    <a:pt x="18" y="121"/>
                    <a:pt x="27" y="125"/>
                    <a:pt x="22" y="127"/>
                  </a:cubicBezTo>
                  <a:cubicBezTo>
                    <a:pt x="30" y="130"/>
                    <a:pt x="42" y="115"/>
                    <a:pt x="48" y="121"/>
                  </a:cubicBezTo>
                  <a:cubicBezTo>
                    <a:pt x="46" y="116"/>
                    <a:pt x="38" y="117"/>
                    <a:pt x="36" y="113"/>
                  </a:cubicBezTo>
                  <a:close/>
                  <a:moveTo>
                    <a:pt x="646" y="127"/>
                  </a:moveTo>
                  <a:cubicBezTo>
                    <a:pt x="649" y="135"/>
                    <a:pt x="661" y="125"/>
                    <a:pt x="666" y="133"/>
                  </a:cubicBezTo>
                  <a:cubicBezTo>
                    <a:pt x="672" y="133"/>
                    <a:pt x="670" y="126"/>
                    <a:pt x="678" y="129"/>
                  </a:cubicBezTo>
                  <a:cubicBezTo>
                    <a:pt x="677" y="125"/>
                    <a:pt x="664" y="127"/>
                    <a:pt x="662" y="129"/>
                  </a:cubicBezTo>
                  <a:cubicBezTo>
                    <a:pt x="667" y="123"/>
                    <a:pt x="652" y="125"/>
                    <a:pt x="646" y="127"/>
                  </a:cubicBezTo>
                  <a:close/>
                  <a:moveTo>
                    <a:pt x="149" y="157"/>
                  </a:moveTo>
                  <a:cubicBezTo>
                    <a:pt x="145" y="150"/>
                    <a:pt x="145" y="163"/>
                    <a:pt x="139" y="161"/>
                  </a:cubicBezTo>
                  <a:cubicBezTo>
                    <a:pt x="141" y="166"/>
                    <a:pt x="150" y="162"/>
                    <a:pt x="155" y="163"/>
                  </a:cubicBezTo>
                  <a:cubicBezTo>
                    <a:pt x="154" y="161"/>
                    <a:pt x="151" y="160"/>
                    <a:pt x="147" y="159"/>
                  </a:cubicBezTo>
                  <a:cubicBezTo>
                    <a:pt x="147" y="158"/>
                    <a:pt x="148" y="157"/>
                    <a:pt x="149" y="157"/>
                  </a:cubicBezTo>
                  <a:close/>
                  <a:moveTo>
                    <a:pt x="139" y="159"/>
                  </a:moveTo>
                  <a:cubicBezTo>
                    <a:pt x="137" y="157"/>
                    <a:pt x="134" y="158"/>
                    <a:pt x="127" y="157"/>
                  </a:cubicBezTo>
                  <a:cubicBezTo>
                    <a:pt x="125" y="165"/>
                    <a:pt x="138" y="161"/>
                    <a:pt x="139" y="159"/>
                  </a:cubicBezTo>
                  <a:close/>
                  <a:moveTo>
                    <a:pt x="398" y="169"/>
                  </a:moveTo>
                  <a:cubicBezTo>
                    <a:pt x="410" y="167"/>
                    <a:pt x="436" y="183"/>
                    <a:pt x="438" y="165"/>
                  </a:cubicBezTo>
                  <a:cubicBezTo>
                    <a:pt x="425" y="172"/>
                    <a:pt x="403" y="157"/>
                    <a:pt x="398" y="169"/>
                  </a:cubicBezTo>
                  <a:close/>
                  <a:moveTo>
                    <a:pt x="396" y="167"/>
                  </a:moveTo>
                  <a:cubicBezTo>
                    <a:pt x="395" y="165"/>
                    <a:pt x="377" y="162"/>
                    <a:pt x="379" y="169"/>
                  </a:cubicBezTo>
                  <a:cubicBezTo>
                    <a:pt x="387" y="167"/>
                    <a:pt x="389" y="171"/>
                    <a:pt x="396" y="16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982914" y="2355726"/>
              <a:ext cx="2761343" cy="1134480"/>
              <a:chOff x="2769900" y="2547665"/>
              <a:chExt cx="2277667" cy="1134480"/>
            </a:xfrm>
          </p:grpSpPr>
          <p:grpSp>
            <p:nvGrpSpPr>
              <p:cNvPr id="77826" name="组合 44"/>
              <p:cNvGrpSpPr/>
              <p:nvPr/>
            </p:nvGrpSpPr>
            <p:grpSpPr bwMode="auto">
              <a:xfrm>
                <a:off x="2769900" y="2562435"/>
                <a:ext cx="1185863" cy="1119710"/>
                <a:chOff x="0" y="-24047"/>
                <a:chExt cx="1581943" cy="1492604"/>
              </a:xfrm>
            </p:grpSpPr>
            <p:grpSp>
              <p:nvGrpSpPr>
                <p:cNvPr id="2" name="组合 3"/>
                <p:cNvGrpSpPr/>
                <p:nvPr/>
              </p:nvGrpSpPr>
              <p:grpSpPr bwMode="auto">
                <a:xfrm>
                  <a:off x="819123" y="-24047"/>
                  <a:ext cx="642643" cy="1492604"/>
                  <a:chOff x="-13682" y="-24068"/>
                  <a:chExt cx="642662" cy="1493911"/>
                </a:xfrm>
              </p:grpSpPr>
              <p:sp>
                <p:nvSpPr>
                  <p:cNvPr id="77843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13682" y="-24068"/>
                    <a:ext cx="639780" cy="110871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47</a:t>
                    </a:r>
                    <a:endPara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77844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47" y="361131"/>
                    <a:ext cx="624833" cy="110871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60</a:t>
                    </a:r>
                    <a:endPara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77845" name="直接连接符 9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3287" y="452730"/>
                    <a:ext cx="481268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  <p:sp>
              <p:nvSpPr>
                <p:cNvPr id="77841" name="矩形 1"/>
                <p:cNvSpPr>
                  <a:spLocks noChangeArrowheads="1"/>
                </p:cNvSpPr>
                <p:nvPr/>
              </p:nvSpPr>
              <p:spPr bwMode="auto">
                <a:xfrm>
                  <a:off x="367292" y="190828"/>
                  <a:ext cx="1214651" cy="6154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－      </a:t>
                  </a:r>
                  <a:endPara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7784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0" y="190828"/>
                  <a:ext cx="639762" cy="6154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</a:t>
                  </a:r>
                  <a:endPara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77833" name="组合 53"/>
              <p:cNvGrpSpPr/>
              <p:nvPr/>
            </p:nvGrpSpPr>
            <p:grpSpPr bwMode="auto">
              <a:xfrm>
                <a:off x="3873611" y="2547665"/>
                <a:ext cx="1173956" cy="1119707"/>
                <a:chOff x="0" y="-24734"/>
                <a:chExt cx="1564847" cy="1495285"/>
              </a:xfrm>
            </p:grpSpPr>
            <p:sp>
              <p:nvSpPr>
                <p:cNvPr id="77835" name="矩形 1"/>
                <p:cNvSpPr>
                  <a:spLocks noChangeArrowheads="1"/>
                </p:cNvSpPr>
                <p:nvPr/>
              </p:nvSpPr>
              <p:spPr bwMode="auto">
                <a:xfrm>
                  <a:off x="0" y="217849"/>
                  <a:ext cx="1564847" cy="6165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＝        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grpSp>
              <p:nvGrpSpPr>
                <p:cNvPr id="77836" name="组合 3"/>
                <p:cNvGrpSpPr/>
                <p:nvPr/>
              </p:nvGrpSpPr>
              <p:grpSpPr bwMode="auto">
                <a:xfrm>
                  <a:off x="647248" y="-24734"/>
                  <a:ext cx="639762" cy="1495285"/>
                  <a:chOff x="-33787" y="-24756"/>
                  <a:chExt cx="639782" cy="1496593"/>
                </a:xfrm>
              </p:grpSpPr>
              <p:sp>
                <p:nvSpPr>
                  <p:cNvPr id="77837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33787" y="-24756"/>
                    <a:ext cx="639781" cy="11107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13</a:t>
                    </a:r>
                    <a:endPara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77838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1" y="361132"/>
                    <a:ext cx="605996" cy="11107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60</a:t>
                    </a:r>
                    <a:endParaRPr lang="zh-CN" altLang="en-US" sz="2400" b="1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77839" name="直接连接符 5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385" y="453545"/>
                    <a:ext cx="482483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</p:grpSp>
        </p:grpSp>
      </p:grpSp>
      <p:sp>
        <p:nvSpPr>
          <p:cNvPr id="77828" name="矩形 52"/>
          <p:cNvSpPr>
            <a:spLocks noChangeArrowheads="1"/>
          </p:cNvSpPr>
          <p:nvPr/>
        </p:nvSpPr>
        <p:spPr bwMode="auto">
          <a:xfrm>
            <a:off x="467544" y="1563638"/>
            <a:ext cx="68544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）还剩下这筐苹果的几分之几？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77840" name="组合 2"/>
          <p:cNvGrpSpPr/>
          <p:nvPr/>
        </p:nvGrpSpPr>
        <p:grpSpPr bwMode="auto">
          <a:xfrm>
            <a:off x="1979712" y="3466063"/>
            <a:ext cx="5832648" cy="761871"/>
            <a:chOff x="-1022041" y="-39957"/>
            <a:chExt cx="7184360" cy="1015658"/>
          </a:xfrm>
        </p:grpSpPr>
        <p:sp>
          <p:nvSpPr>
            <p:cNvPr id="77830" name="矩形 36"/>
            <p:cNvSpPr>
              <a:spLocks noChangeArrowheads="1"/>
            </p:cNvSpPr>
            <p:nvPr/>
          </p:nvSpPr>
          <p:spPr bwMode="auto">
            <a:xfrm>
              <a:off x="-1022041" y="56038"/>
              <a:ext cx="7184360" cy="697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答：还剩下这筐苹果的</a:t>
              </a:r>
              <a:r>
                <a:rPr lang="en-US" altLang="zh-CN" sz="28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</a:t>
              </a:r>
              <a:r>
                <a:rPr lang="en-US" altLang="zh-CN" sz="28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</a:t>
              </a:r>
              <a:r>
                <a:rPr lang="zh-CN" altLang="en-US" sz="28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endPara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77831" name="组合 1"/>
            <p:cNvGrpSpPr/>
            <p:nvPr/>
          </p:nvGrpSpPr>
          <p:grpSpPr bwMode="auto">
            <a:xfrm>
              <a:off x="3508422" y="-39957"/>
              <a:ext cx="639936" cy="1015658"/>
              <a:chOff x="-322702" y="-39957"/>
              <a:chExt cx="639936" cy="1015658"/>
            </a:xfrm>
          </p:grpSpPr>
          <p:sp>
            <p:nvSpPr>
              <p:cNvPr id="77832" name="TextBox 8"/>
              <p:cNvSpPr txBox="1">
                <a:spLocks noChangeArrowheads="1"/>
              </p:cNvSpPr>
              <p:nvPr/>
            </p:nvSpPr>
            <p:spPr bwMode="auto">
              <a:xfrm>
                <a:off x="-322702" y="-39957"/>
                <a:ext cx="639936" cy="615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13</a:t>
                </a:r>
                <a:endParaRPr lang="zh-CN" altLang="en-US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3" name="TextBox 8"/>
              <p:cNvSpPr txBox="1">
                <a:spLocks noChangeArrowheads="1"/>
              </p:cNvSpPr>
              <p:nvPr/>
            </p:nvSpPr>
            <p:spPr bwMode="auto">
              <a:xfrm>
                <a:off x="-320694" y="360251"/>
                <a:ext cx="606142" cy="615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60</a:t>
                </a:r>
                <a:endParaRPr lang="zh-CN" altLang="en-US" sz="2400" b="1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77834" name="直接连接符 58"/>
              <p:cNvCxnSpPr>
                <a:cxnSpLocks noChangeShapeType="1"/>
              </p:cNvCxnSpPr>
              <p:nvPr/>
            </p:nvCxnSpPr>
            <p:spPr bwMode="auto">
              <a:xfrm>
                <a:off x="-292605" y="452437"/>
                <a:ext cx="484187" cy="0"/>
              </a:xfrm>
              <a:prstGeom prst="line">
                <a:avLst/>
              </a:prstGeom>
              <a:noFill/>
              <a:ln w="25400">
                <a:solidFill>
                  <a:srgbClr val="00B05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0" name="矩形 51"/>
          <p:cNvSpPr>
            <a:spLocks noChangeArrowheads="1"/>
          </p:cNvSpPr>
          <p:nvPr/>
        </p:nvSpPr>
        <p:spPr bwMode="auto">
          <a:xfrm>
            <a:off x="233238" y="195486"/>
            <a:ext cx="8227194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幼儿园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买来一筐苹果，把总数的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给大班，总数的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给中班，总数的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给小班。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1" name="组合 3"/>
          <p:cNvGrpSpPr/>
          <p:nvPr/>
        </p:nvGrpSpPr>
        <p:grpSpPr bwMode="auto">
          <a:xfrm>
            <a:off x="5220072" y="195486"/>
            <a:ext cx="771708" cy="830997"/>
            <a:chOff x="-69353" y="-114305"/>
            <a:chExt cx="657746" cy="1108965"/>
          </a:xfrm>
        </p:grpSpPr>
        <p:sp>
          <p:nvSpPr>
            <p:cNvPr id="45" name="TextBox 8"/>
            <p:cNvSpPr txBox="1">
              <a:spLocks noChangeArrowheads="1"/>
            </p:cNvSpPr>
            <p:nvPr/>
          </p:nvSpPr>
          <p:spPr bwMode="auto">
            <a:xfrm>
              <a:off x="-69353" y="-114305"/>
              <a:ext cx="639144" cy="1108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1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46" name="TextBox 8"/>
            <p:cNvSpPr txBox="1">
              <a:spLocks noChangeArrowheads="1"/>
            </p:cNvSpPr>
            <p:nvPr/>
          </p:nvSpPr>
          <p:spPr bwMode="auto">
            <a:xfrm>
              <a:off x="57095" y="360678"/>
              <a:ext cx="531298" cy="616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cxnSp>
          <p:nvCxnSpPr>
            <p:cNvPr id="47" name="直接连接符 16"/>
            <p:cNvCxnSpPr>
              <a:cxnSpLocks noChangeShapeType="1"/>
            </p:cNvCxnSpPr>
            <p:nvPr/>
          </p:nvCxnSpPr>
          <p:spPr bwMode="auto">
            <a:xfrm>
              <a:off x="57095" y="443301"/>
              <a:ext cx="34585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8" name="组合 3"/>
          <p:cNvGrpSpPr/>
          <p:nvPr/>
        </p:nvGrpSpPr>
        <p:grpSpPr bwMode="auto">
          <a:xfrm>
            <a:off x="655625" y="843558"/>
            <a:ext cx="756703" cy="830997"/>
            <a:chOff x="-58168" y="-96095"/>
            <a:chExt cx="646561" cy="1108968"/>
          </a:xfrm>
        </p:grpSpPr>
        <p:sp>
          <p:nvSpPr>
            <p:cNvPr id="49" name="TextBox 8"/>
            <p:cNvSpPr txBox="1">
              <a:spLocks noChangeArrowheads="1"/>
            </p:cNvSpPr>
            <p:nvPr/>
          </p:nvSpPr>
          <p:spPr bwMode="auto">
            <a:xfrm>
              <a:off x="-58168" y="-96095"/>
              <a:ext cx="639144" cy="1108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1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50" name="TextBox 8"/>
            <p:cNvSpPr txBox="1">
              <a:spLocks noChangeArrowheads="1"/>
            </p:cNvSpPr>
            <p:nvPr/>
          </p:nvSpPr>
          <p:spPr bwMode="auto">
            <a:xfrm>
              <a:off x="57096" y="360679"/>
              <a:ext cx="531297" cy="616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4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cxnSp>
          <p:nvCxnSpPr>
            <p:cNvPr id="51" name="直接连接符 66"/>
            <p:cNvCxnSpPr>
              <a:cxnSpLocks noChangeShapeType="1"/>
            </p:cNvCxnSpPr>
            <p:nvPr/>
          </p:nvCxnSpPr>
          <p:spPr bwMode="auto">
            <a:xfrm>
              <a:off x="57237" y="441712"/>
              <a:ext cx="41012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2" name="组合 3"/>
          <p:cNvGrpSpPr/>
          <p:nvPr/>
        </p:nvGrpSpPr>
        <p:grpSpPr bwMode="auto">
          <a:xfrm>
            <a:off x="4139952" y="699542"/>
            <a:ext cx="760915" cy="858736"/>
            <a:chOff x="-60154" y="-169213"/>
            <a:chExt cx="648547" cy="1145983"/>
          </a:xfrm>
        </p:grpSpPr>
        <p:sp>
          <p:nvSpPr>
            <p:cNvPr id="53" name="TextBox 8"/>
            <p:cNvSpPr txBox="1">
              <a:spLocks noChangeArrowheads="1"/>
            </p:cNvSpPr>
            <p:nvPr/>
          </p:nvSpPr>
          <p:spPr bwMode="auto">
            <a:xfrm>
              <a:off x="-60154" y="-169213"/>
              <a:ext cx="639144" cy="1108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1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54" name="TextBox 8"/>
            <p:cNvSpPr txBox="1">
              <a:spLocks noChangeArrowheads="1"/>
            </p:cNvSpPr>
            <p:nvPr/>
          </p:nvSpPr>
          <p:spPr bwMode="auto">
            <a:xfrm>
              <a:off x="57095" y="360678"/>
              <a:ext cx="531298" cy="616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cxnSp>
          <p:nvCxnSpPr>
            <p:cNvPr id="55" name="直接连接符 16"/>
            <p:cNvCxnSpPr>
              <a:cxnSpLocks noChangeShapeType="1"/>
            </p:cNvCxnSpPr>
            <p:nvPr/>
          </p:nvCxnSpPr>
          <p:spPr bwMode="auto">
            <a:xfrm>
              <a:off x="57095" y="443301"/>
              <a:ext cx="34585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5858" y="195486"/>
            <a:ext cx="853260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施工队铺煤气管道。第一天铺了0.3千米，第二天铺了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。三天一共铺了多少千米？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051" name="组合 3"/>
          <p:cNvGrpSpPr/>
          <p:nvPr/>
        </p:nvGrpSpPr>
        <p:grpSpPr bwMode="auto">
          <a:xfrm>
            <a:off x="776813" y="699542"/>
            <a:ext cx="986874" cy="1368152"/>
            <a:chOff x="901507" y="769301"/>
            <a:chExt cx="732105" cy="1824661"/>
          </a:xfrm>
        </p:grpSpPr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995048" y="769301"/>
              <a:ext cx="638564" cy="697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9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0" name="TextBox 8"/>
            <p:cNvSpPr txBox="1">
              <a:spLocks noChangeArrowheads="1"/>
            </p:cNvSpPr>
            <p:nvPr/>
          </p:nvSpPr>
          <p:spPr bwMode="auto">
            <a:xfrm>
              <a:off x="901507" y="1321500"/>
              <a:ext cx="571849" cy="1272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 bwMode="auto">
            <a:xfrm>
              <a:off x="931817" y="1413633"/>
              <a:ext cx="482895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52" name="组合 68"/>
          <p:cNvGrpSpPr/>
          <p:nvPr/>
        </p:nvGrpSpPr>
        <p:grpSpPr bwMode="auto">
          <a:xfrm>
            <a:off x="5474834" y="1329013"/>
            <a:ext cx="3443178" cy="2106833"/>
            <a:chOff x="5030950" y="2660649"/>
            <a:chExt cx="3991599" cy="2381018"/>
          </a:xfrm>
        </p:grpSpPr>
        <p:pic>
          <p:nvPicPr>
            <p:cNvPr id="2101" name="图片 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D8E4CC"/>
                </a:clrFrom>
                <a:clrTo>
                  <a:srgbClr val="D8E4C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360" t="47868" r="8685" b="38905"/>
            <a:stretch>
              <a:fillRect/>
            </a:stretch>
          </p:blipFill>
          <p:spPr bwMode="auto">
            <a:xfrm>
              <a:off x="5030950" y="3691833"/>
              <a:ext cx="1944216" cy="1349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云形标注 2"/>
            <p:cNvSpPr/>
            <p:nvPr/>
          </p:nvSpPr>
          <p:spPr>
            <a:xfrm>
              <a:off x="5148459" y="2660649"/>
              <a:ext cx="3599896" cy="1014313"/>
            </a:xfrm>
            <a:prstGeom prst="cloudCallou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2103" name="组合 67"/>
            <p:cNvGrpSpPr/>
            <p:nvPr/>
          </p:nvGrpSpPr>
          <p:grpSpPr bwMode="auto">
            <a:xfrm>
              <a:off x="5364088" y="2684459"/>
              <a:ext cx="3658461" cy="829899"/>
              <a:chOff x="5364088" y="2684459"/>
              <a:chExt cx="3658461" cy="829899"/>
            </a:xfrm>
          </p:grpSpPr>
          <p:sp>
            <p:nvSpPr>
              <p:cNvPr id="2104" name="矩形 3"/>
              <p:cNvSpPr>
                <a:spLocks noChangeArrowheads="1"/>
              </p:cNvSpPr>
              <p:nvPr/>
            </p:nvSpPr>
            <p:spPr bwMode="auto">
              <a:xfrm>
                <a:off x="5364088" y="2861330"/>
                <a:ext cx="3658461" cy="5539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2100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第三天铺了</a:t>
                </a:r>
                <a:r>
                  <a:rPr lang="en-US" altLang="zh-CN" sz="2100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 </a:t>
                </a:r>
                <a:r>
                  <a:rPr lang="zh-CN" altLang="zh-CN" sz="21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千</a:t>
                </a:r>
                <a:r>
                  <a:rPr lang="zh-CN" altLang="en-US" sz="21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米</a:t>
                </a:r>
                <a:r>
                  <a:rPr lang="zh-CN" altLang="en-US" sz="2100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。</a:t>
                </a:r>
                <a:endParaRPr lang="zh-CN" altLang="en-US" sz="21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2105" name="组合 3"/>
              <p:cNvGrpSpPr/>
              <p:nvPr/>
            </p:nvGrpSpPr>
            <p:grpSpPr bwMode="auto">
              <a:xfrm>
                <a:off x="6989496" y="2684459"/>
                <a:ext cx="721838" cy="829899"/>
                <a:chOff x="684775" y="960383"/>
                <a:chExt cx="722256" cy="830436"/>
              </a:xfrm>
            </p:grpSpPr>
            <p:sp>
              <p:nvSpPr>
                <p:cNvPr id="15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768301" y="960383"/>
                  <a:ext cx="638730" cy="4698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</a:t>
                  </a:r>
                  <a:endPara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68301" y="1320944"/>
                  <a:ext cx="571995" cy="4698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5</a:t>
                  </a:r>
                  <a:endPara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7" name="直接连接符 16"/>
                <p:cNvCxnSpPr/>
                <p:nvPr/>
              </p:nvCxnSpPr>
              <p:spPr bwMode="auto">
                <a:xfrm>
                  <a:off x="684775" y="1364753"/>
                  <a:ext cx="4830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4" name="组合 23"/>
          <p:cNvGrpSpPr/>
          <p:nvPr/>
        </p:nvGrpSpPr>
        <p:grpSpPr bwMode="auto">
          <a:xfrm>
            <a:off x="1943208" y="4000052"/>
            <a:ext cx="4365298" cy="731938"/>
            <a:chOff x="4534180" y="5373215"/>
            <a:chExt cx="5819900" cy="976948"/>
          </a:xfrm>
        </p:grpSpPr>
        <p:sp>
          <p:nvSpPr>
            <p:cNvPr id="25" name="TextBox 3"/>
            <p:cNvSpPr txBox="1">
              <a:spLocks noChangeArrowheads="1"/>
            </p:cNvSpPr>
            <p:nvPr/>
          </p:nvSpPr>
          <p:spPr bwMode="auto">
            <a:xfrm>
              <a:off x="4534180" y="5559148"/>
              <a:ext cx="5819900" cy="6162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答</a:t>
              </a:r>
              <a:r>
                <a:rPr lang="zh-CN" altLang="en-US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：</a:t>
              </a:r>
              <a:r>
                <a:rPr lang="zh-CN" altLang="zh-CN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三天一共铺了</a:t>
              </a:r>
              <a:r>
                <a:rPr lang="en-US" altLang="zh-CN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</a:t>
              </a:r>
              <a:r>
                <a:rPr lang="zh-CN" altLang="zh-CN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千米</a:t>
              </a:r>
              <a:r>
                <a:rPr lang="en-US" altLang="zh-CN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</a:t>
              </a:r>
              <a:r>
                <a:rPr lang="zh-CN" altLang="en-US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endParaRPr lang="zh-CN" altLang="zh-CN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2092" name="组合 3"/>
            <p:cNvGrpSpPr/>
            <p:nvPr/>
          </p:nvGrpSpPr>
          <p:grpSpPr bwMode="auto">
            <a:xfrm>
              <a:off x="8019902" y="5373215"/>
              <a:ext cx="1363068" cy="976948"/>
              <a:chOff x="1354922" y="960902"/>
              <a:chExt cx="1363107" cy="977803"/>
            </a:xfrm>
          </p:grpSpPr>
          <p:sp>
            <p:nvSpPr>
              <p:cNvPr id="27" name="TextBox 8"/>
              <p:cNvSpPr txBox="1">
                <a:spLocks noChangeArrowheads="1"/>
              </p:cNvSpPr>
              <p:nvPr/>
            </p:nvSpPr>
            <p:spPr bwMode="auto">
              <a:xfrm>
                <a:off x="1364441" y="960902"/>
                <a:ext cx="1257582" cy="616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23</a:t>
                </a:r>
                <a:endParaRPr lang="zh-CN" altLang="en-US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8" name="TextBox 8"/>
              <p:cNvSpPr txBox="1">
                <a:spLocks noChangeArrowheads="1"/>
              </p:cNvSpPr>
              <p:nvPr/>
            </p:nvSpPr>
            <p:spPr bwMode="auto">
              <a:xfrm>
                <a:off x="1354922" y="1321962"/>
                <a:ext cx="1363107" cy="616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20</a:t>
                </a:r>
                <a:endParaRPr lang="zh-CN" altLang="en-US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 bwMode="auto">
              <a:xfrm>
                <a:off x="1467416" y="1460415"/>
                <a:ext cx="482573" cy="0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/>
          <p:cNvGrpSpPr/>
          <p:nvPr/>
        </p:nvGrpSpPr>
        <p:grpSpPr>
          <a:xfrm>
            <a:off x="2123723" y="1347614"/>
            <a:ext cx="2541069" cy="799653"/>
            <a:chOff x="2283112" y="1563639"/>
            <a:chExt cx="1925688" cy="799653"/>
          </a:xfrm>
        </p:grpSpPr>
        <p:grpSp>
          <p:nvGrpSpPr>
            <p:cNvPr id="69" name="组合 68"/>
            <p:cNvGrpSpPr/>
            <p:nvPr/>
          </p:nvGrpSpPr>
          <p:grpSpPr>
            <a:xfrm>
              <a:off x="2283112" y="1592325"/>
              <a:ext cx="1925688" cy="702164"/>
              <a:chOff x="4408668" y="1301751"/>
              <a:chExt cx="791983" cy="702164"/>
            </a:xfrm>
            <a:solidFill>
              <a:schemeClr val="accent3">
                <a:lumMod val="40000"/>
                <a:lumOff val="60000"/>
              </a:schemeClr>
            </a:solidFill>
          </p:grpSpPr>
          <p:sp>
            <p:nvSpPr>
              <p:cNvPr id="70" name="Freeform 1642"/>
              <p:cNvSpPr/>
              <p:nvPr/>
            </p:nvSpPr>
            <p:spPr bwMode="auto">
              <a:xfrm>
                <a:off x="4895851" y="13303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" name="Freeform 1643"/>
              <p:cNvSpPr>
                <a:spLocks noEditPoints="1"/>
              </p:cNvSpPr>
              <p:nvPr/>
            </p:nvSpPr>
            <p:spPr bwMode="auto">
              <a:xfrm>
                <a:off x="4408668" y="1429240"/>
                <a:ext cx="787339" cy="574675"/>
              </a:xfrm>
              <a:custGeom>
                <a:avLst/>
                <a:gdLst>
                  <a:gd name="T0" fmla="*/ 321 w 447"/>
                  <a:gd name="T1" fmla="*/ 41 h 408"/>
                  <a:gd name="T2" fmla="*/ 243 w 447"/>
                  <a:gd name="T3" fmla="*/ 18 h 408"/>
                  <a:gd name="T4" fmla="*/ 225 w 447"/>
                  <a:gd name="T5" fmla="*/ 9 h 408"/>
                  <a:gd name="T6" fmla="*/ 1 w 447"/>
                  <a:gd name="T7" fmla="*/ 171 h 408"/>
                  <a:gd name="T8" fmla="*/ 57 w 447"/>
                  <a:gd name="T9" fmla="*/ 330 h 408"/>
                  <a:gd name="T10" fmla="*/ 113 w 447"/>
                  <a:gd name="T11" fmla="*/ 376 h 408"/>
                  <a:gd name="T12" fmla="*/ 48 w 447"/>
                  <a:gd name="T13" fmla="*/ 313 h 408"/>
                  <a:gd name="T14" fmla="*/ 57 w 447"/>
                  <a:gd name="T15" fmla="*/ 320 h 408"/>
                  <a:gd name="T16" fmla="*/ 358 w 447"/>
                  <a:gd name="T17" fmla="*/ 353 h 408"/>
                  <a:gd name="T18" fmla="*/ 3 w 447"/>
                  <a:gd name="T19" fmla="*/ 181 h 408"/>
                  <a:gd name="T20" fmla="*/ 177 w 447"/>
                  <a:gd name="T21" fmla="*/ 30 h 408"/>
                  <a:gd name="T22" fmla="*/ 148 w 447"/>
                  <a:gd name="T23" fmla="*/ 197 h 408"/>
                  <a:gd name="T24" fmla="*/ 135 w 447"/>
                  <a:gd name="T25" fmla="*/ 232 h 408"/>
                  <a:gd name="T26" fmla="*/ 138 w 447"/>
                  <a:gd name="T27" fmla="*/ 219 h 408"/>
                  <a:gd name="T28" fmla="*/ 15 w 447"/>
                  <a:gd name="T29" fmla="*/ 142 h 408"/>
                  <a:gd name="T30" fmla="*/ 124 w 447"/>
                  <a:gd name="T31" fmla="*/ 26 h 408"/>
                  <a:gd name="T32" fmla="*/ 104 w 447"/>
                  <a:gd name="T33" fmla="*/ 161 h 408"/>
                  <a:gd name="T34" fmla="*/ 91 w 447"/>
                  <a:gd name="T35" fmla="*/ 196 h 408"/>
                  <a:gd name="T36" fmla="*/ 74 w 447"/>
                  <a:gd name="T37" fmla="*/ 204 h 408"/>
                  <a:gd name="T38" fmla="*/ 84 w 447"/>
                  <a:gd name="T39" fmla="*/ 181 h 408"/>
                  <a:gd name="T40" fmla="*/ 73 w 447"/>
                  <a:gd name="T41" fmla="*/ 158 h 408"/>
                  <a:gd name="T42" fmla="*/ 94 w 447"/>
                  <a:gd name="T43" fmla="*/ 151 h 408"/>
                  <a:gd name="T44" fmla="*/ 73 w 447"/>
                  <a:gd name="T45" fmla="*/ 190 h 408"/>
                  <a:gd name="T46" fmla="*/ 102 w 447"/>
                  <a:gd name="T47" fmla="*/ 132 h 408"/>
                  <a:gd name="T48" fmla="*/ 132 w 447"/>
                  <a:gd name="T49" fmla="*/ 36 h 408"/>
                  <a:gd name="T50" fmla="*/ 137 w 447"/>
                  <a:gd name="T51" fmla="*/ 258 h 408"/>
                  <a:gd name="T52" fmla="*/ 146 w 447"/>
                  <a:gd name="T53" fmla="*/ 249 h 408"/>
                  <a:gd name="T54" fmla="*/ 155 w 447"/>
                  <a:gd name="T55" fmla="*/ 237 h 408"/>
                  <a:gd name="T56" fmla="*/ 163 w 447"/>
                  <a:gd name="T57" fmla="*/ 238 h 408"/>
                  <a:gd name="T58" fmla="*/ 156 w 447"/>
                  <a:gd name="T59" fmla="*/ 234 h 408"/>
                  <a:gd name="T60" fmla="*/ 151 w 447"/>
                  <a:gd name="T61" fmla="*/ 227 h 408"/>
                  <a:gd name="T62" fmla="*/ 149 w 447"/>
                  <a:gd name="T63" fmla="*/ 212 h 408"/>
                  <a:gd name="T64" fmla="*/ 165 w 447"/>
                  <a:gd name="T65" fmla="*/ 226 h 408"/>
                  <a:gd name="T66" fmla="*/ 180 w 447"/>
                  <a:gd name="T67" fmla="*/ 225 h 408"/>
                  <a:gd name="T68" fmla="*/ 179 w 447"/>
                  <a:gd name="T69" fmla="*/ 231 h 408"/>
                  <a:gd name="T70" fmla="*/ 181 w 447"/>
                  <a:gd name="T71" fmla="*/ 260 h 408"/>
                  <a:gd name="T72" fmla="*/ 183 w 447"/>
                  <a:gd name="T73" fmla="*/ 240 h 408"/>
                  <a:gd name="T74" fmla="*/ 194 w 447"/>
                  <a:gd name="T75" fmla="*/ 32 h 408"/>
                  <a:gd name="T76" fmla="*/ 254 w 447"/>
                  <a:gd name="T77" fmla="*/ 231 h 408"/>
                  <a:gd name="T78" fmla="*/ 248 w 447"/>
                  <a:gd name="T79" fmla="*/ 255 h 408"/>
                  <a:gd name="T80" fmla="*/ 250 w 447"/>
                  <a:gd name="T81" fmla="*/ 236 h 408"/>
                  <a:gd name="T82" fmla="*/ 245 w 447"/>
                  <a:gd name="T83" fmla="*/ 270 h 408"/>
                  <a:gd name="T84" fmla="*/ 250 w 447"/>
                  <a:gd name="T85" fmla="*/ 255 h 408"/>
                  <a:gd name="T86" fmla="*/ 259 w 447"/>
                  <a:gd name="T87" fmla="*/ 245 h 408"/>
                  <a:gd name="T88" fmla="*/ 262 w 447"/>
                  <a:gd name="T89" fmla="*/ 240 h 408"/>
                  <a:gd name="T90" fmla="*/ 276 w 447"/>
                  <a:gd name="T91" fmla="*/ 255 h 408"/>
                  <a:gd name="T92" fmla="*/ 284 w 447"/>
                  <a:gd name="T93" fmla="*/ 244 h 408"/>
                  <a:gd name="T94" fmla="*/ 284 w 447"/>
                  <a:gd name="T95" fmla="*/ 227 h 408"/>
                  <a:gd name="T96" fmla="*/ 265 w 447"/>
                  <a:gd name="T97" fmla="*/ 225 h 408"/>
                  <a:gd name="T98" fmla="*/ 288 w 447"/>
                  <a:gd name="T99" fmla="*/ 211 h 408"/>
                  <a:gd name="T100" fmla="*/ 307 w 447"/>
                  <a:gd name="T101" fmla="*/ 218 h 408"/>
                  <a:gd name="T102" fmla="*/ 313 w 447"/>
                  <a:gd name="T103" fmla="*/ 222 h 408"/>
                  <a:gd name="T104" fmla="*/ 292 w 447"/>
                  <a:gd name="T105" fmla="*/ 231 h 408"/>
                  <a:gd name="T106" fmla="*/ 323 w 447"/>
                  <a:gd name="T107" fmla="*/ 279 h 408"/>
                  <a:gd name="T108" fmla="*/ 373 w 447"/>
                  <a:gd name="T109" fmla="*/ 203 h 408"/>
                  <a:gd name="T110" fmla="*/ 330 w 447"/>
                  <a:gd name="T111" fmla="*/ 166 h 408"/>
                  <a:gd name="T112" fmla="*/ 338 w 447"/>
                  <a:gd name="T113" fmla="*/ 168 h 408"/>
                  <a:gd name="T114" fmla="*/ 395 w 447"/>
                  <a:gd name="T115" fmla="*/ 251 h 408"/>
                  <a:gd name="T116" fmla="*/ 321 w 447"/>
                  <a:gd name="T117" fmla="*/ 76 h 408"/>
                  <a:gd name="T118" fmla="*/ 413 w 447"/>
                  <a:gd name="T119" fmla="*/ 156 h 408"/>
                  <a:gd name="T120" fmla="*/ 357 w 447"/>
                  <a:gd name="T121" fmla="*/ 72 h 408"/>
                  <a:gd name="T122" fmla="*/ 425 w 447"/>
                  <a:gd name="T123" fmla="*/ 136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47" h="408">
                    <a:moveTo>
                      <a:pt x="444" y="170"/>
                    </a:moveTo>
                    <a:cubicBezTo>
                      <a:pt x="445" y="169"/>
                      <a:pt x="443" y="168"/>
                      <a:pt x="443" y="167"/>
                    </a:cubicBezTo>
                    <a:cubicBezTo>
                      <a:pt x="442" y="162"/>
                      <a:pt x="443" y="157"/>
                      <a:pt x="441" y="151"/>
                    </a:cubicBezTo>
                    <a:cubicBezTo>
                      <a:pt x="438" y="147"/>
                      <a:pt x="440" y="142"/>
                      <a:pt x="436" y="138"/>
                    </a:cubicBezTo>
                    <a:cubicBezTo>
                      <a:pt x="436" y="136"/>
                      <a:pt x="437" y="135"/>
                      <a:pt x="435" y="134"/>
                    </a:cubicBezTo>
                    <a:cubicBezTo>
                      <a:pt x="436" y="132"/>
                      <a:pt x="434" y="130"/>
                      <a:pt x="434" y="129"/>
                    </a:cubicBezTo>
                    <a:cubicBezTo>
                      <a:pt x="434" y="128"/>
                      <a:pt x="431" y="127"/>
                      <a:pt x="433" y="126"/>
                    </a:cubicBezTo>
                    <a:cubicBezTo>
                      <a:pt x="428" y="122"/>
                      <a:pt x="428" y="115"/>
                      <a:pt x="423" y="111"/>
                    </a:cubicBezTo>
                    <a:cubicBezTo>
                      <a:pt x="423" y="109"/>
                      <a:pt x="419" y="109"/>
                      <a:pt x="420" y="106"/>
                    </a:cubicBezTo>
                    <a:cubicBezTo>
                      <a:pt x="415" y="102"/>
                      <a:pt x="414" y="97"/>
                      <a:pt x="409" y="94"/>
                    </a:cubicBezTo>
                    <a:cubicBezTo>
                      <a:pt x="409" y="93"/>
                      <a:pt x="409" y="93"/>
                      <a:pt x="409" y="92"/>
                    </a:cubicBezTo>
                    <a:cubicBezTo>
                      <a:pt x="405" y="92"/>
                      <a:pt x="404" y="86"/>
                      <a:pt x="399" y="85"/>
                    </a:cubicBezTo>
                    <a:cubicBezTo>
                      <a:pt x="398" y="81"/>
                      <a:pt x="393" y="80"/>
                      <a:pt x="390" y="77"/>
                    </a:cubicBezTo>
                    <a:cubicBezTo>
                      <a:pt x="388" y="76"/>
                      <a:pt x="386" y="74"/>
                      <a:pt x="385" y="73"/>
                    </a:cubicBezTo>
                    <a:cubicBezTo>
                      <a:pt x="384" y="73"/>
                      <a:pt x="384" y="73"/>
                      <a:pt x="384" y="73"/>
                    </a:cubicBezTo>
                    <a:cubicBezTo>
                      <a:pt x="381" y="71"/>
                      <a:pt x="376" y="70"/>
                      <a:pt x="375" y="67"/>
                    </a:cubicBezTo>
                    <a:cubicBezTo>
                      <a:pt x="373" y="65"/>
                      <a:pt x="368" y="64"/>
                      <a:pt x="366" y="62"/>
                    </a:cubicBezTo>
                    <a:cubicBezTo>
                      <a:pt x="364" y="61"/>
                      <a:pt x="362" y="59"/>
                      <a:pt x="360" y="59"/>
                    </a:cubicBezTo>
                    <a:cubicBezTo>
                      <a:pt x="355" y="55"/>
                      <a:pt x="349" y="53"/>
                      <a:pt x="343" y="50"/>
                    </a:cubicBezTo>
                    <a:cubicBezTo>
                      <a:pt x="341" y="49"/>
                      <a:pt x="337" y="48"/>
                      <a:pt x="335" y="46"/>
                    </a:cubicBezTo>
                    <a:cubicBezTo>
                      <a:pt x="331" y="45"/>
                      <a:pt x="326" y="43"/>
                      <a:pt x="321" y="41"/>
                    </a:cubicBezTo>
                    <a:cubicBezTo>
                      <a:pt x="321" y="40"/>
                      <a:pt x="321" y="40"/>
                      <a:pt x="321" y="40"/>
                    </a:cubicBezTo>
                    <a:cubicBezTo>
                      <a:pt x="319" y="39"/>
                      <a:pt x="317" y="40"/>
                      <a:pt x="315" y="38"/>
                    </a:cubicBezTo>
                    <a:cubicBezTo>
                      <a:pt x="310" y="38"/>
                      <a:pt x="305" y="35"/>
                      <a:pt x="299" y="34"/>
                    </a:cubicBezTo>
                    <a:cubicBezTo>
                      <a:pt x="297" y="32"/>
                      <a:pt x="293" y="34"/>
                      <a:pt x="291" y="31"/>
                    </a:cubicBezTo>
                    <a:cubicBezTo>
                      <a:pt x="291" y="31"/>
                      <a:pt x="291" y="31"/>
                      <a:pt x="291" y="31"/>
                    </a:cubicBezTo>
                    <a:cubicBezTo>
                      <a:pt x="288" y="29"/>
                      <a:pt x="288" y="29"/>
                      <a:pt x="288" y="29"/>
                    </a:cubicBezTo>
                    <a:cubicBezTo>
                      <a:pt x="289" y="29"/>
                      <a:pt x="290" y="29"/>
                      <a:pt x="290" y="29"/>
                    </a:cubicBezTo>
                    <a:cubicBezTo>
                      <a:pt x="301" y="30"/>
                      <a:pt x="311" y="34"/>
                      <a:pt x="321" y="35"/>
                    </a:cubicBezTo>
                    <a:cubicBezTo>
                      <a:pt x="319" y="32"/>
                      <a:pt x="315" y="31"/>
                      <a:pt x="313" y="32"/>
                    </a:cubicBezTo>
                    <a:cubicBezTo>
                      <a:pt x="309" y="30"/>
                      <a:pt x="304" y="30"/>
                      <a:pt x="301" y="30"/>
                    </a:cubicBezTo>
                    <a:cubicBezTo>
                      <a:pt x="299" y="28"/>
                      <a:pt x="295" y="28"/>
                      <a:pt x="293" y="28"/>
                    </a:cubicBezTo>
                    <a:cubicBezTo>
                      <a:pt x="281" y="27"/>
                      <a:pt x="267" y="25"/>
                      <a:pt x="254" y="25"/>
                    </a:cubicBezTo>
                    <a:cubicBezTo>
                      <a:pt x="247" y="22"/>
                      <a:pt x="240" y="23"/>
                      <a:pt x="234" y="24"/>
                    </a:cubicBezTo>
                    <a:cubicBezTo>
                      <a:pt x="234" y="23"/>
                      <a:pt x="234" y="23"/>
                      <a:pt x="234" y="23"/>
                    </a:cubicBezTo>
                    <a:cubicBezTo>
                      <a:pt x="234" y="23"/>
                      <a:pt x="234" y="23"/>
                      <a:pt x="234" y="2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33" y="24"/>
                      <a:pt x="233" y="24"/>
                      <a:pt x="233" y="24"/>
                    </a:cubicBezTo>
                    <a:cubicBezTo>
                      <a:pt x="225" y="24"/>
                      <a:pt x="217" y="24"/>
                      <a:pt x="209" y="24"/>
                    </a:cubicBezTo>
                    <a:cubicBezTo>
                      <a:pt x="210" y="24"/>
                      <a:pt x="210" y="24"/>
                      <a:pt x="210" y="24"/>
                    </a:cubicBezTo>
                    <a:cubicBezTo>
                      <a:pt x="211" y="22"/>
                      <a:pt x="213" y="23"/>
                      <a:pt x="214" y="23"/>
                    </a:cubicBezTo>
                    <a:cubicBezTo>
                      <a:pt x="223" y="19"/>
                      <a:pt x="234" y="20"/>
                      <a:pt x="243" y="18"/>
                    </a:cubicBezTo>
                    <a:cubicBezTo>
                      <a:pt x="233" y="19"/>
                      <a:pt x="222" y="19"/>
                      <a:pt x="213" y="19"/>
                    </a:cubicBezTo>
                    <a:cubicBezTo>
                      <a:pt x="209" y="20"/>
                      <a:pt x="205" y="22"/>
                      <a:pt x="202" y="20"/>
                    </a:cubicBezTo>
                    <a:cubicBezTo>
                      <a:pt x="203" y="21"/>
                      <a:pt x="203" y="21"/>
                      <a:pt x="203" y="21"/>
                    </a:cubicBezTo>
                    <a:cubicBezTo>
                      <a:pt x="203" y="21"/>
                      <a:pt x="202" y="22"/>
                      <a:pt x="202" y="22"/>
                    </a:cubicBezTo>
                    <a:cubicBezTo>
                      <a:pt x="191" y="25"/>
                      <a:pt x="181" y="25"/>
                      <a:pt x="168" y="25"/>
                    </a:cubicBezTo>
                    <a:cubicBezTo>
                      <a:pt x="167" y="24"/>
                      <a:pt x="167" y="24"/>
                      <a:pt x="167" y="24"/>
                    </a:cubicBezTo>
                    <a:cubicBezTo>
                      <a:pt x="165" y="26"/>
                      <a:pt x="165" y="26"/>
                      <a:pt x="165" y="26"/>
                    </a:cubicBezTo>
                    <a:cubicBezTo>
                      <a:pt x="163" y="26"/>
                      <a:pt x="161" y="26"/>
                      <a:pt x="160" y="25"/>
                    </a:cubicBezTo>
                    <a:cubicBezTo>
                      <a:pt x="169" y="19"/>
                      <a:pt x="181" y="18"/>
                      <a:pt x="192" y="13"/>
                    </a:cubicBezTo>
                    <a:cubicBezTo>
                      <a:pt x="201" y="12"/>
                      <a:pt x="211" y="13"/>
                      <a:pt x="221" y="13"/>
                    </a:cubicBezTo>
                    <a:cubicBezTo>
                      <a:pt x="226" y="13"/>
                      <a:pt x="230" y="12"/>
                      <a:pt x="235" y="14"/>
                    </a:cubicBezTo>
                    <a:cubicBezTo>
                      <a:pt x="243" y="12"/>
                      <a:pt x="255" y="15"/>
                      <a:pt x="264" y="15"/>
                    </a:cubicBezTo>
                    <a:cubicBezTo>
                      <a:pt x="265" y="16"/>
                      <a:pt x="267" y="14"/>
                      <a:pt x="268" y="16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9" y="17"/>
                      <a:pt x="268" y="17"/>
                      <a:pt x="269" y="15"/>
                    </a:cubicBezTo>
                    <a:cubicBezTo>
                      <a:pt x="270" y="15"/>
                      <a:pt x="271" y="15"/>
                      <a:pt x="271" y="16"/>
                    </a:cubicBezTo>
                    <a:cubicBezTo>
                      <a:pt x="276" y="13"/>
                      <a:pt x="279" y="15"/>
                      <a:pt x="285" y="14"/>
                    </a:cubicBezTo>
                    <a:cubicBezTo>
                      <a:pt x="285" y="13"/>
                      <a:pt x="285" y="13"/>
                      <a:pt x="285" y="13"/>
                    </a:cubicBezTo>
                    <a:cubicBezTo>
                      <a:pt x="279" y="12"/>
                      <a:pt x="274" y="10"/>
                      <a:pt x="269" y="10"/>
                    </a:cubicBezTo>
                    <a:cubicBezTo>
                      <a:pt x="260" y="8"/>
                      <a:pt x="252" y="11"/>
                      <a:pt x="243" y="9"/>
                    </a:cubicBezTo>
                    <a:cubicBezTo>
                      <a:pt x="238" y="10"/>
                      <a:pt x="231" y="10"/>
                      <a:pt x="225" y="9"/>
                    </a:cubicBezTo>
                    <a:cubicBezTo>
                      <a:pt x="223" y="10"/>
                      <a:pt x="223" y="10"/>
                      <a:pt x="223" y="10"/>
                    </a:cubicBezTo>
                    <a:cubicBezTo>
                      <a:pt x="218" y="9"/>
                      <a:pt x="214" y="8"/>
                      <a:pt x="209" y="9"/>
                    </a:cubicBezTo>
                    <a:cubicBezTo>
                      <a:pt x="214" y="6"/>
                      <a:pt x="221" y="5"/>
                      <a:pt x="227" y="5"/>
                    </a:cubicBezTo>
                    <a:cubicBezTo>
                      <a:pt x="247" y="2"/>
                      <a:pt x="266" y="2"/>
                      <a:pt x="285" y="4"/>
                    </a:cubicBezTo>
                    <a:cubicBezTo>
                      <a:pt x="290" y="3"/>
                      <a:pt x="295" y="6"/>
                      <a:pt x="298" y="4"/>
                    </a:cubicBezTo>
                    <a:cubicBezTo>
                      <a:pt x="294" y="3"/>
                      <a:pt x="294" y="3"/>
                      <a:pt x="294" y="3"/>
                    </a:cubicBezTo>
                    <a:cubicBezTo>
                      <a:pt x="265" y="0"/>
                      <a:pt x="234" y="0"/>
                      <a:pt x="204" y="8"/>
                    </a:cubicBezTo>
                    <a:cubicBezTo>
                      <a:pt x="203" y="8"/>
                      <a:pt x="200" y="9"/>
                      <a:pt x="198" y="8"/>
                    </a:cubicBezTo>
                    <a:cubicBezTo>
                      <a:pt x="199" y="7"/>
                      <a:pt x="199" y="7"/>
                      <a:pt x="199" y="7"/>
                    </a:cubicBezTo>
                    <a:cubicBezTo>
                      <a:pt x="197" y="7"/>
                      <a:pt x="197" y="7"/>
                      <a:pt x="197" y="7"/>
                    </a:cubicBezTo>
                    <a:cubicBezTo>
                      <a:pt x="196" y="9"/>
                      <a:pt x="191" y="8"/>
                      <a:pt x="189" y="10"/>
                    </a:cubicBezTo>
                    <a:cubicBezTo>
                      <a:pt x="160" y="8"/>
                      <a:pt x="136" y="16"/>
                      <a:pt x="112" y="26"/>
                    </a:cubicBezTo>
                    <a:cubicBezTo>
                      <a:pt x="96" y="34"/>
                      <a:pt x="80" y="44"/>
                      <a:pt x="67" y="55"/>
                    </a:cubicBezTo>
                    <a:cubicBezTo>
                      <a:pt x="62" y="55"/>
                      <a:pt x="63" y="61"/>
                      <a:pt x="58" y="61"/>
                    </a:cubicBezTo>
                    <a:cubicBezTo>
                      <a:pt x="55" y="65"/>
                      <a:pt x="51" y="69"/>
                      <a:pt x="47" y="72"/>
                    </a:cubicBezTo>
                    <a:cubicBezTo>
                      <a:pt x="44" y="79"/>
                      <a:pt x="37" y="83"/>
                      <a:pt x="34" y="89"/>
                    </a:cubicBezTo>
                    <a:cubicBezTo>
                      <a:pt x="33" y="91"/>
                      <a:pt x="29" y="93"/>
                      <a:pt x="29" y="95"/>
                    </a:cubicBezTo>
                    <a:cubicBezTo>
                      <a:pt x="17" y="110"/>
                      <a:pt x="9" y="127"/>
                      <a:pt x="5" y="145"/>
                    </a:cubicBezTo>
                    <a:cubicBezTo>
                      <a:pt x="3" y="153"/>
                      <a:pt x="3" y="158"/>
                      <a:pt x="1" y="166"/>
                    </a:cubicBezTo>
                    <a:cubicBezTo>
                      <a:pt x="3" y="168"/>
                      <a:pt x="0" y="170"/>
                      <a:pt x="2" y="171"/>
                    </a:cubicBezTo>
                    <a:cubicBezTo>
                      <a:pt x="1" y="171"/>
                      <a:pt x="1" y="171"/>
                      <a:pt x="1" y="171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1" y="185"/>
                      <a:pt x="1" y="185"/>
                      <a:pt x="1" y="185"/>
                    </a:cubicBezTo>
                    <a:cubicBezTo>
                      <a:pt x="3" y="187"/>
                      <a:pt x="3" y="187"/>
                      <a:pt x="3" y="187"/>
                    </a:cubicBezTo>
                    <a:cubicBezTo>
                      <a:pt x="6" y="203"/>
                      <a:pt x="6" y="203"/>
                      <a:pt x="6" y="203"/>
                    </a:cubicBezTo>
                    <a:cubicBezTo>
                      <a:pt x="7" y="204"/>
                      <a:pt x="6" y="205"/>
                      <a:pt x="8" y="206"/>
                    </a:cubicBezTo>
                    <a:cubicBezTo>
                      <a:pt x="7" y="206"/>
                      <a:pt x="7" y="207"/>
                      <a:pt x="7" y="208"/>
                    </a:cubicBezTo>
                    <a:cubicBezTo>
                      <a:pt x="9" y="210"/>
                      <a:pt x="9" y="215"/>
                      <a:pt x="9" y="216"/>
                    </a:cubicBezTo>
                    <a:cubicBezTo>
                      <a:pt x="9" y="218"/>
                      <a:pt x="9" y="220"/>
                      <a:pt x="9" y="221"/>
                    </a:cubicBezTo>
                    <a:cubicBezTo>
                      <a:pt x="10" y="222"/>
                      <a:pt x="10" y="222"/>
                      <a:pt x="10" y="222"/>
                    </a:cubicBezTo>
                    <a:cubicBezTo>
                      <a:pt x="11" y="230"/>
                      <a:pt x="12" y="236"/>
                      <a:pt x="13" y="244"/>
                    </a:cubicBezTo>
                    <a:cubicBezTo>
                      <a:pt x="12" y="246"/>
                      <a:pt x="16" y="246"/>
                      <a:pt x="14" y="247"/>
                    </a:cubicBezTo>
                    <a:cubicBezTo>
                      <a:pt x="15" y="251"/>
                      <a:pt x="15" y="253"/>
                      <a:pt x="16" y="257"/>
                    </a:cubicBezTo>
                    <a:cubicBezTo>
                      <a:pt x="18" y="264"/>
                      <a:pt x="23" y="271"/>
                      <a:pt x="24" y="277"/>
                    </a:cubicBezTo>
                    <a:cubicBezTo>
                      <a:pt x="24" y="277"/>
                      <a:pt x="24" y="277"/>
                      <a:pt x="25" y="278"/>
                    </a:cubicBezTo>
                    <a:cubicBezTo>
                      <a:pt x="24" y="278"/>
                      <a:pt x="24" y="278"/>
                      <a:pt x="24" y="278"/>
                    </a:cubicBezTo>
                    <a:cubicBezTo>
                      <a:pt x="25" y="282"/>
                      <a:pt x="26" y="286"/>
                      <a:pt x="29" y="290"/>
                    </a:cubicBezTo>
                    <a:cubicBezTo>
                      <a:pt x="30" y="294"/>
                      <a:pt x="32" y="298"/>
                      <a:pt x="34" y="302"/>
                    </a:cubicBezTo>
                    <a:cubicBezTo>
                      <a:pt x="38" y="305"/>
                      <a:pt x="37" y="309"/>
                      <a:pt x="41" y="311"/>
                    </a:cubicBezTo>
                    <a:cubicBezTo>
                      <a:pt x="40" y="316"/>
                      <a:pt x="46" y="318"/>
                      <a:pt x="48" y="321"/>
                    </a:cubicBezTo>
                    <a:cubicBezTo>
                      <a:pt x="50" y="324"/>
                      <a:pt x="53" y="331"/>
                      <a:pt x="57" y="330"/>
                    </a:cubicBezTo>
                    <a:cubicBezTo>
                      <a:pt x="58" y="331"/>
                      <a:pt x="57" y="332"/>
                      <a:pt x="57" y="332"/>
                    </a:cubicBezTo>
                    <a:cubicBezTo>
                      <a:pt x="63" y="341"/>
                      <a:pt x="71" y="348"/>
                      <a:pt x="78" y="355"/>
                    </a:cubicBezTo>
                    <a:cubicBezTo>
                      <a:pt x="81" y="358"/>
                      <a:pt x="84" y="362"/>
                      <a:pt x="88" y="363"/>
                    </a:cubicBezTo>
                    <a:cubicBezTo>
                      <a:pt x="87" y="366"/>
                      <a:pt x="92" y="364"/>
                      <a:pt x="90" y="367"/>
                    </a:cubicBezTo>
                    <a:cubicBezTo>
                      <a:pt x="92" y="367"/>
                      <a:pt x="94" y="369"/>
                      <a:pt x="96" y="370"/>
                    </a:cubicBezTo>
                    <a:cubicBezTo>
                      <a:pt x="94" y="373"/>
                      <a:pt x="104" y="375"/>
                      <a:pt x="106" y="379"/>
                    </a:cubicBezTo>
                    <a:cubicBezTo>
                      <a:pt x="117" y="386"/>
                      <a:pt x="129" y="391"/>
                      <a:pt x="142" y="396"/>
                    </a:cubicBezTo>
                    <a:cubicBezTo>
                      <a:pt x="145" y="395"/>
                      <a:pt x="146" y="399"/>
                      <a:pt x="149" y="399"/>
                    </a:cubicBezTo>
                    <a:cubicBezTo>
                      <a:pt x="151" y="400"/>
                      <a:pt x="151" y="399"/>
                      <a:pt x="152" y="397"/>
                    </a:cubicBezTo>
                    <a:cubicBezTo>
                      <a:pt x="153" y="397"/>
                      <a:pt x="153" y="398"/>
                      <a:pt x="153" y="398"/>
                    </a:cubicBezTo>
                    <a:cubicBezTo>
                      <a:pt x="153" y="397"/>
                      <a:pt x="153" y="397"/>
                      <a:pt x="153" y="397"/>
                    </a:cubicBezTo>
                    <a:cubicBezTo>
                      <a:pt x="153" y="396"/>
                      <a:pt x="152" y="397"/>
                      <a:pt x="151" y="397"/>
                    </a:cubicBezTo>
                    <a:cubicBezTo>
                      <a:pt x="152" y="394"/>
                      <a:pt x="148" y="395"/>
                      <a:pt x="147" y="395"/>
                    </a:cubicBezTo>
                    <a:cubicBezTo>
                      <a:pt x="147" y="394"/>
                      <a:pt x="147" y="394"/>
                      <a:pt x="147" y="394"/>
                    </a:cubicBezTo>
                    <a:cubicBezTo>
                      <a:pt x="137" y="390"/>
                      <a:pt x="137" y="390"/>
                      <a:pt x="137" y="390"/>
                    </a:cubicBezTo>
                    <a:cubicBezTo>
                      <a:pt x="136" y="391"/>
                      <a:pt x="136" y="391"/>
                      <a:pt x="136" y="391"/>
                    </a:cubicBezTo>
                    <a:cubicBezTo>
                      <a:pt x="135" y="390"/>
                      <a:pt x="134" y="390"/>
                      <a:pt x="134" y="388"/>
                    </a:cubicBezTo>
                    <a:cubicBezTo>
                      <a:pt x="129" y="386"/>
                      <a:pt x="126" y="383"/>
                      <a:pt x="120" y="383"/>
                    </a:cubicBezTo>
                    <a:cubicBezTo>
                      <a:pt x="120" y="382"/>
                      <a:pt x="119" y="380"/>
                      <a:pt x="117" y="381"/>
                    </a:cubicBezTo>
                    <a:cubicBezTo>
                      <a:pt x="116" y="378"/>
                      <a:pt x="111" y="380"/>
                      <a:pt x="111" y="376"/>
                    </a:cubicBezTo>
                    <a:cubicBezTo>
                      <a:pt x="113" y="376"/>
                      <a:pt x="113" y="376"/>
                      <a:pt x="113" y="376"/>
                    </a:cubicBezTo>
                    <a:cubicBezTo>
                      <a:pt x="109" y="374"/>
                      <a:pt x="105" y="370"/>
                      <a:pt x="102" y="370"/>
                    </a:cubicBezTo>
                    <a:cubicBezTo>
                      <a:pt x="105" y="371"/>
                      <a:pt x="107" y="373"/>
                      <a:pt x="108" y="375"/>
                    </a:cubicBezTo>
                    <a:cubicBezTo>
                      <a:pt x="103" y="373"/>
                      <a:pt x="97" y="369"/>
                      <a:pt x="93" y="365"/>
                    </a:cubicBezTo>
                    <a:cubicBezTo>
                      <a:pt x="90" y="364"/>
                      <a:pt x="90" y="361"/>
                      <a:pt x="88" y="359"/>
                    </a:cubicBezTo>
                    <a:cubicBezTo>
                      <a:pt x="89" y="358"/>
                      <a:pt x="89" y="358"/>
                      <a:pt x="89" y="358"/>
                    </a:cubicBezTo>
                    <a:cubicBezTo>
                      <a:pt x="87" y="357"/>
                      <a:pt x="85" y="356"/>
                      <a:pt x="83" y="355"/>
                    </a:cubicBezTo>
                    <a:cubicBezTo>
                      <a:pt x="83" y="355"/>
                      <a:pt x="83" y="355"/>
                      <a:pt x="83" y="355"/>
                    </a:cubicBezTo>
                    <a:cubicBezTo>
                      <a:pt x="83" y="353"/>
                      <a:pt x="80" y="352"/>
                      <a:pt x="78" y="351"/>
                    </a:cubicBezTo>
                    <a:cubicBezTo>
                      <a:pt x="79" y="351"/>
                      <a:pt x="79" y="351"/>
                      <a:pt x="79" y="351"/>
                    </a:cubicBezTo>
                    <a:cubicBezTo>
                      <a:pt x="72" y="343"/>
                      <a:pt x="65" y="335"/>
                      <a:pt x="59" y="327"/>
                    </a:cubicBezTo>
                    <a:cubicBezTo>
                      <a:pt x="57" y="327"/>
                      <a:pt x="57" y="327"/>
                      <a:pt x="57" y="327"/>
                    </a:cubicBezTo>
                    <a:cubicBezTo>
                      <a:pt x="56" y="326"/>
                      <a:pt x="55" y="325"/>
                      <a:pt x="57" y="325"/>
                    </a:cubicBezTo>
                    <a:cubicBezTo>
                      <a:pt x="55" y="323"/>
                      <a:pt x="54" y="322"/>
                      <a:pt x="52" y="322"/>
                    </a:cubicBezTo>
                    <a:cubicBezTo>
                      <a:pt x="52" y="321"/>
                      <a:pt x="52" y="321"/>
                      <a:pt x="52" y="321"/>
                    </a:cubicBezTo>
                    <a:cubicBezTo>
                      <a:pt x="53" y="321"/>
                      <a:pt x="53" y="321"/>
                      <a:pt x="53" y="321"/>
                    </a:cubicBezTo>
                    <a:cubicBezTo>
                      <a:pt x="50" y="319"/>
                      <a:pt x="50" y="319"/>
                      <a:pt x="50" y="319"/>
                    </a:cubicBezTo>
                    <a:cubicBezTo>
                      <a:pt x="50" y="318"/>
                      <a:pt x="48" y="318"/>
                      <a:pt x="49" y="316"/>
                    </a:cubicBezTo>
                    <a:cubicBezTo>
                      <a:pt x="52" y="319"/>
                      <a:pt x="52" y="319"/>
                      <a:pt x="52" y="319"/>
                    </a:cubicBezTo>
                    <a:cubicBezTo>
                      <a:pt x="51" y="317"/>
                      <a:pt x="50" y="313"/>
                      <a:pt x="48" y="315"/>
                    </a:cubicBezTo>
                    <a:cubicBezTo>
                      <a:pt x="47" y="314"/>
                      <a:pt x="44" y="312"/>
                      <a:pt x="45" y="310"/>
                    </a:cubicBezTo>
                    <a:cubicBezTo>
                      <a:pt x="46" y="311"/>
                      <a:pt x="47" y="313"/>
                      <a:pt x="48" y="313"/>
                    </a:cubicBezTo>
                    <a:cubicBezTo>
                      <a:pt x="43" y="306"/>
                      <a:pt x="40" y="299"/>
                      <a:pt x="36" y="292"/>
                    </a:cubicBezTo>
                    <a:cubicBezTo>
                      <a:pt x="35" y="291"/>
                      <a:pt x="37" y="289"/>
                      <a:pt x="34" y="289"/>
                    </a:cubicBezTo>
                    <a:cubicBezTo>
                      <a:pt x="26" y="273"/>
                      <a:pt x="21" y="254"/>
                      <a:pt x="18" y="235"/>
                    </a:cubicBezTo>
                    <a:cubicBezTo>
                      <a:pt x="17" y="235"/>
                      <a:pt x="17" y="235"/>
                      <a:pt x="17" y="236"/>
                    </a:cubicBezTo>
                    <a:cubicBezTo>
                      <a:pt x="14" y="234"/>
                      <a:pt x="16" y="234"/>
                      <a:pt x="16" y="232"/>
                    </a:cubicBezTo>
                    <a:cubicBezTo>
                      <a:pt x="15" y="225"/>
                      <a:pt x="13" y="218"/>
                      <a:pt x="14" y="211"/>
                    </a:cubicBezTo>
                    <a:cubicBezTo>
                      <a:pt x="9" y="207"/>
                      <a:pt x="16" y="204"/>
                      <a:pt x="13" y="199"/>
                    </a:cubicBezTo>
                    <a:cubicBezTo>
                      <a:pt x="14" y="197"/>
                      <a:pt x="11" y="196"/>
                      <a:pt x="13" y="194"/>
                    </a:cubicBezTo>
                    <a:cubicBezTo>
                      <a:pt x="15" y="204"/>
                      <a:pt x="22" y="211"/>
                      <a:pt x="21" y="221"/>
                    </a:cubicBezTo>
                    <a:cubicBezTo>
                      <a:pt x="24" y="224"/>
                      <a:pt x="20" y="229"/>
                      <a:pt x="24" y="231"/>
                    </a:cubicBezTo>
                    <a:cubicBezTo>
                      <a:pt x="25" y="237"/>
                      <a:pt x="24" y="242"/>
                      <a:pt x="26" y="247"/>
                    </a:cubicBezTo>
                    <a:cubicBezTo>
                      <a:pt x="26" y="252"/>
                      <a:pt x="30" y="255"/>
                      <a:pt x="29" y="260"/>
                    </a:cubicBezTo>
                    <a:cubicBezTo>
                      <a:pt x="28" y="260"/>
                      <a:pt x="28" y="260"/>
                      <a:pt x="28" y="260"/>
                    </a:cubicBezTo>
                    <a:cubicBezTo>
                      <a:pt x="28" y="264"/>
                      <a:pt x="30" y="265"/>
                      <a:pt x="30" y="268"/>
                    </a:cubicBezTo>
                    <a:cubicBezTo>
                      <a:pt x="32" y="269"/>
                      <a:pt x="31" y="273"/>
                      <a:pt x="33" y="275"/>
                    </a:cubicBezTo>
                    <a:cubicBezTo>
                      <a:pt x="33" y="279"/>
                      <a:pt x="36" y="280"/>
                      <a:pt x="37" y="283"/>
                    </a:cubicBezTo>
                    <a:cubicBezTo>
                      <a:pt x="36" y="287"/>
                      <a:pt x="41" y="290"/>
                      <a:pt x="42" y="295"/>
                    </a:cubicBezTo>
                    <a:cubicBezTo>
                      <a:pt x="45" y="296"/>
                      <a:pt x="41" y="300"/>
                      <a:pt x="45" y="301"/>
                    </a:cubicBezTo>
                    <a:cubicBezTo>
                      <a:pt x="46" y="302"/>
                      <a:pt x="48" y="303"/>
                      <a:pt x="47" y="305"/>
                    </a:cubicBezTo>
                    <a:cubicBezTo>
                      <a:pt x="50" y="310"/>
                      <a:pt x="54" y="315"/>
                      <a:pt x="57" y="320"/>
                    </a:cubicBezTo>
                    <a:cubicBezTo>
                      <a:pt x="57" y="320"/>
                      <a:pt x="57" y="320"/>
                      <a:pt x="57" y="320"/>
                    </a:cubicBezTo>
                    <a:cubicBezTo>
                      <a:pt x="62" y="329"/>
                      <a:pt x="70" y="334"/>
                      <a:pt x="74" y="343"/>
                    </a:cubicBezTo>
                    <a:cubicBezTo>
                      <a:pt x="77" y="343"/>
                      <a:pt x="78" y="345"/>
                      <a:pt x="79" y="347"/>
                    </a:cubicBezTo>
                    <a:cubicBezTo>
                      <a:pt x="79" y="346"/>
                      <a:pt x="79" y="346"/>
                      <a:pt x="79" y="346"/>
                    </a:cubicBezTo>
                    <a:cubicBezTo>
                      <a:pt x="93" y="360"/>
                      <a:pt x="110" y="370"/>
                      <a:pt x="125" y="380"/>
                    </a:cubicBezTo>
                    <a:cubicBezTo>
                      <a:pt x="125" y="381"/>
                      <a:pt x="128" y="380"/>
                      <a:pt x="127" y="383"/>
                    </a:cubicBezTo>
                    <a:cubicBezTo>
                      <a:pt x="131" y="384"/>
                      <a:pt x="135" y="385"/>
                      <a:pt x="138" y="387"/>
                    </a:cubicBezTo>
                    <a:cubicBezTo>
                      <a:pt x="145" y="391"/>
                      <a:pt x="155" y="393"/>
                      <a:pt x="163" y="397"/>
                    </a:cubicBezTo>
                    <a:cubicBezTo>
                      <a:pt x="169" y="398"/>
                      <a:pt x="173" y="399"/>
                      <a:pt x="178" y="400"/>
                    </a:cubicBezTo>
                    <a:cubicBezTo>
                      <a:pt x="190" y="401"/>
                      <a:pt x="200" y="406"/>
                      <a:pt x="212" y="407"/>
                    </a:cubicBezTo>
                    <a:cubicBezTo>
                      <a:pt x="212" y="407"/>
                      <a:pt x="212" y="407"/>
                      <a:pt x="212" y="407"/>
                    </a:cubicBezTo>
                    <a:cubicBezTo>
                      <a:pt x="214" y="406"/>
                      <a:pt x="214" y="406"/>
                      <a:pt x="214" y="406"/>
                    </a:cubicBezTo>
                    <a:cubicBezTo>
                      <a:pt x="218" y="408"/>
                      <a:pt x="224" y="407"/>
                      <a:pt x="228" y="408"/>
                    </a:cubicBezTo>
                    <a:cubicBezTo>
                      <a:pt x="230" y="407"/>
                      <a:pt x="235" y="407"/>
                      <a:pt x="236" y="403"/>
                    </a:cubicBezTo>
                    <a:cubicBezTo>
                      <a:pt x="235" y="404"/>
                      <a:pt x="235" y="402"/>
                      <a:pt x="234" y="402"/>
                    </a:cubicBezTo>
                    <a:cubicBezTo>
                      <a:pt x="234" y="401"/>
                      <a:pt x="234" y="401"/>
                      <a:pt x="234" y="401"/>
                    </a:cubicBezTo>
                    <a:cubicBezTo>
                      <a:pt x="235" y="401"/>
                      <a:pt x="236" y="401"/>
                      <a:pt x="236" y="402"/>
                    </a:cubicBezTo>
                    <a:cubicBezTo>
                      <a:pt x="246" y="398"/>
                      <a:pt x="256" y="397"/>
                      <a:pt x="267" y="395"/>
                    </a:cubicBezTo>
                    <a:cubicBezTo>
                      <a:pt x="270" y="394"/>
                      <a:pt x="273" y="393"/>
                      <a:pt x="275" y="394"/>
                    </a:cubicBezTo>
                    <a:cubicBezTo>
                      <a:pt x="280" y="392"/>
                      <a:pt x="286" y="391"/>
                      <a:pt x="291" y="388"/>
                    </a:cubicBezTo>
                    <a:cubicBezTo>
                      <a:pt x="309" y="384"/>
                      <a:pt x="327" y="376"/>
                      <a:pt x="343" y="365"/>
                    </a:cubicBezTo>
                    <a:cubicBezTo>
                      <a:pt x="346" y="360"/>
                      <a:pt x="352" y="356"/>
                      <a:pt x="358" y="353"/>
                    </a:cubicBezTo>
                    <a:cubicBezTo>
                      <a:pt x="357" y="352"/>
                      <a:pt x="357" y="352"/>
                      <a:pt x="357" y="352"/>
                    </a:cubicBezTo>
                    <a:cubicBezTo>
                      <a:pt x="359" y="351"/>
                      <a:pt x="360" y="350"/>
                      <a:pt x="362" y="348"/>
                    </a:cubicBezTo>
                    <a:cubicBezTo>
                      <a:pt x="364" y="346"/>
                      <a:pt x="368" y="343"/>
                      <a:pt x="370" y="341"/>
                    </a:cubicBezTo>
                    <a:cubicBezTo>
                      <a:pt x="368" y="342"/>
                      <a:pt x="366" y="343"/>
                      <a:pt x="365" y="343"/>
                    </a:cubicBezTo>
                    <a:cubicBezTo>
                      <a:pt x="368" y="339"/>
                      <a:pt x="368" y="339"/>
                      <a:pt x="368" y="339"/>
                    </a:cubicBezTo>
                    <a:cubicBezTo>
                      <a:pt x="375" y="327"/>
                      <a:pt x="388" y="320"/>
                      <a:pt x="397" y="309"/>
                    </a:cubicBezTo>
                    <a:cubicBezTo>
                      <a:pt x="399" y="308"/>
                      <a:pt x="401" y="306"/>
                      <a:pt x="402" y="305"/>
                    </a:cubicBezTo>
                    <a:cubicBezTo>
                      <a:pt x="405" y="301"/>
                      <a:pt x="408" y="296"/>
                      <a:pt x="412" y="292"/>
                    </a:cubicBezTo>
                    <a:cubicBezTo>
                      <a:pt x="414" y="289"/>
                      <a:pt x="419" y="286"/>
                      <a:pt x="417" y="281"/>
                    </a:cubicBezTo>
                    <a:cubicBezTo>
                      <a:pt x="417" y="280"/>
                      <a:pt x="420" y="280"/>
                      <a:pt x="418" y="278"/>
                    </a:cubicBezTo>
                    <a:cubicBezTo>
                      <a:pt x="422" y="277"/>
                      <a:pt x="421" y="273"/>
                      <a:pt x="423" y="272"/>
                    </a:cubicBezTo>
                    <a:cubicBezTo>
                      <a:pt x="422" y="268"/>
                      <a:pt x="427" y="269"/>
                      <a:pt x="426" y="265"/>
                    </a:cubicBezTo>
                    <a:cubicBezTo>
                      <a:pt x="431" y="262"/>
                      <a:pt x="429" y="256"/>
                      <a:pt x="433" y="253"/>
                    </a:cubicBezTo>
                    <a:cubicBezTo>
                      <a:pt x="434" y="248"/>
                      <a:pt x="437" y="244"/>
                      <a:pt x="438" y="239"/>
                    </a:cubicBezTo>
                    <a:cubicBezTo>
                      <a:pt x="436" y="238"/>
                      <a:pt x="440" y="238"/>
                      <a:pt x="438" y="236"/>
                    </a:cubicBezTo>
                    <a:cubicBezTo>
                      <a:pt x="439" y="236"/>
                      <a:pt x="440" y="234"/>
                      <a:pt x="440" y="234"/>
                    </a:cubicBezTo>
                    <a:cubicBezTo>
                      <a:pt x="438" y="231"/>
                      <a:pt x="445" y="229"/>
                      <a:pt x="442" y="228"/>
                    </a:cubicBezTo>
                    <a:cubicBezTo>
                      <a:pt x="444" y="225"/>
                      <a:pt x="442" y="221"/>
                      <a:pt x="444" y="217"/>
                    </a:cubicBezTo>
                    <a:cubicBezTo>
                      <a:pt x="445" y="209"/>
                      <a:pt x="447" y="200"/>
                      <a:pt x="446" y="192"/>
                    </a:cubicBezTo>
                    <a:cubicBezTo>
                      <a:pt x="446" y="183"/>
                      <a:pt x="445" y="178"/>
                      <a:pt x="444" y="170"/>
                    </a:cubicBezTo>
                    <a:close/>
                    <a:moveTo>
                      <a:pt x="3" y="181"/>
                    </a:moveTo>
                    <a:cubicBezTo>
                      <a:pt x="5" y="183"/>
                      <a:pt x="5" y="183"/>
                      <a:pt x="5" y="183"/>
                    </a:cubicBezTo>
                    <a:cubicBezTo>
                      <a:pt x="5" y="183"/>
                      <a:pt x="4" y="183"/>
                      <a:pt x="4" y="184"/>
                    </a:cubicBezTo>
                    <a:cubicBezTo>
                      <a:pt x="4" y="184"/>
                      <a:pt x="4" y="184"/>
                      <a:pt x="4" y="184"/>
                    </a:cubicBezTo>
                    <a:lnTo>
                      <a:pt x="3" y="181"/>
                    </a:lnTo>
                    <a:close/>
                    <a:moveTo>
                      <a:pt x="4" y="185"/>
                    </a:moveTo>
                    <a:cubicBezTo>
                      <a:pt x="6" y="186"/>
                      <a:pt x="6" y="190"/>
                      <a:pt x="6" y="193"/>
                    </a:cubicBezTo>
                    <a:cubicBezTo>
                      <a:pt x="7" y="198"/>
                      <a:pt x="7" y="198"/>
                      <a:pt x="7" y="198"/>
                    </a:cubicBezTo>
                    <a:cubicBezTo>
                      <a:pt x="5" y="195"/>
                      <a:pt x="4" y="190"/>
                      <a:pt x="4" y="185"/>
                    </a:cubicBezTo>
                    <a:close/>
                    <a:moveTo>
                      <a:pt x="7" y="201"/>
                    </a:moveTo>
                    <a:cubicBezTo>
                      <a:pt x="7" y="202"/>
                      <a:pt x="7" y="202"/>
                      <a:pt x="7" y="202"/>
                    </a:cubicBezTo>
                    <a:cubicBezTo>
                      <a:pt x="6" y="199"/>
                      <a:pt x="6" y="199"/>
                      <a:pt x="6" y="199"/>
                    </a:cubicBezTo>
                    <a:cubicBezTo>
                      <a:pt x="7" y="199"/>
                      <a:pt x="7" y="200"/>
                      <a:pt x="7" y="201"/>
                    </a:cubicBezTo>
                    <a:close/>
                    <a:moveTo>
                      <a:pt x="44" y="314"/>
                    </a:moveTo>
                    <a:cubicBezTo>
                      <a:pt x="44" y="314"/>
                      <a:pt x="42" y="313"/>
                      <a:pt x="42" y="312"/>
                    </a:cubicBezTo>
                    <a:lnTo>
                      <a:pt x="44" y="314"/>
                    </a:lnTo>
                    <a:close/>
                    <a:moveTo>
                      <a:pt x="42" y="304"/>
                    </a:moveTo>
                    <a:cubicBezTo>
                      <a:pt x="42" y="304"/>
                      <a:pt x="42" y="304"/>
                      <a:pt x="42" y="304"/>
                    </a:cubicBezTo>
                    <a:cubicBezTo>
                      <a:pt x="41" y="303"/>
                      <a:pt x="41" y="303"/>
                      <a:pt x="41" y="303"/>
                    </a:cubicBezTo>
                    <a:lnTo>
                      <a:pt x="42" y="304"/>
                    </a:lnTo>
                    <a:close/>
                    <a:moveTo>
                      <a:pt x="179" y="29"/>
                    </a:moveTo>
                    <a:cubicBezTo>
                      <a:pt x="178" y="30"/>
                      <a:pt x="178" y="30"/>
                      <a:pt x="177" y="30"/>
                    </a:cubicBezTo>
                    <a:cubicBezTo>
                      <a:pt x="177" y="30"/>
                      <a:pt x="177" y="30"/>
                      <a:pt x="177" y="30"/>
                    </a:cubicBezTo>
                    <a:cubicBezTo>
                      <a:pt x="178" y="30"/>
                      <a:pt x="178" y="29"/>
                      <a:pt x="179" y="29"/>
                    </a:cubicBezTo>
                    <a:close/>
                    <a:moveTo>
                      <a:pt x="175" y="30"/>
                    </a:moveTo>
                    <a:cubicBezTo>
                      <a:pt x="175" y="30"/>
                      <a:pt x="175" y="30"/>
                      <a:pt x="176" y="30"/>
                    </a:cubicBezTo>
                    <a:cubicBezTo>
                      <a:pt x="172" y="32"/>
                      <a:pt x="169" y="35"/>
                      <a:pt x="164" y="34"/>
                    </a:cubicBezTo>
                    <a:cubicBezTo>
                      <a:pt x="168" y="31"/>
                      <a:pt x="171" y="30"/>
                      <a:pt x="175" y="30"/>
                    </a:cubicBezTo>
                    <a:close/>
                    <a:moveTo>
                      <a:pt x="162" y="33"/>
                    </a:moveTo>
                    <a:cubicBezTo>
                      <a:pt x="159" y="38"/>
                      <a:pt x="152" y="36"/>
                      <a:pt x="147" y="39"/>
                    </a:cubicBezTo>
                    <a:cubicBezTo>
                      <a:pt x="144" y="39"/>
                      <a:pt x="140" y="41"/>
                      <a:pt x="137" y="39"/>
                    </a:cubicBezTo>
                    <a:cubicBezTo>
                      <a:pt x="140" y="39"/>
                      <a:pt x="143" y="35"/>
                      <a:pt x="146" y="36"/>
                    </a:cubicBezTo>
                    <a:cubicBezTo>
                      <a:pt x="152" y="36"/>
                      <a:pt x="156" y="32"/>
                      <a:pt x="162" y="33"/>
                    </a:cubicBezTo>
                    <a:close/>
                    <a:moveTo>
                      <a:pt x="149" y="205"/>
                    </a:moveTo>
                    <a:cubicBezTo>
                      <a:pt x="149" y="205"/>
                      <a:pt x="148" y="205"/>
                      <a:pt x="148" y="206"/>
                    </a:cubicBezTo>
                    <a:cubicBezTo>
                      <a:pt x="148" y="204"/>
                      <a:pt x="148" y="204"/>
                      <a:pt x="148" y="204"/>
                    </a:cubicBezTo>
                    <a:cubicBezTo>
                      <a:pt x="145" y="203"/>
                      <a:pt x="145" y="203"/>
                      <a:pt x="145" y="203"/>
                    </a:cubicBezTo>
                    <a:cubicBezTo>
                      <a:pt x="145" y="202"/>
                      <a:pt x="147" y="202"/>
                      <a:pt x="146" y="201"/>
                    </a:cubicBezTo>
                    <a:cubicBezTo>
                      <a:pt x="145" y="199"/>
                      <a:pt x="145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4" y="198"/>
                      <a:pt x="145" y="198"/>
                      <a:pt x="146" y="199"/>
                    </a:cubicBezTo>
                    <a:cubicBezTo>
                      <a:pt x="146" y="198"/>
                      <a:pt x="147" y="198"/>
                      <a:pt x="148" y="197"/>
                    </a:cubicBezTo>
                    <a:cubicBezTo>
                      <a:pt x="148" y="197"/>
                      <a:pt x="148" y="197"/>
                      <a:pt x="148" y="197"/>
                    </a:cubicBezTo>
                    <a:cubicBezTo>
                      <a:pt x="148" y="197"/>
                      <a:pt x="148" y="197"/>
                      <a:pt x="148" y="197"/>
                    </a:cubicBezTo>
                    <a:cubicBezTo>
                      <a:pt x="148" y="197"/>
                      <a:pt x="149" y="197"/>
                      <a:pt x="150" y="197"/>
                    </a:cubicBezTo>
                    <a:cubicBezTo>
                      <a:pt x="149" y="197"/>
                      <a:pt x="148" y="198"/>
                      <a:pt x="148" y="197"/>
                    </a:cubicBezTo>
                    <a:cubicBezTo>
                      <a:pt x="148" y="197"/>
                      <a:pt x="148" y="197"/>
                      <a:pt x="148" y="197"/>
                    </a:cubicBezTo>
                    <a:cubicBezTo>
                      <a:pt x="146" y="199"/>
                      <a:pt x="146" y="199"/>
                      <a:pt x="146" y="199"/>
                    </a:cubicBezTo>
                    <a:cubicBezTo>
                      <a:pt x="149" y="201"/>
                      <a:pt x="147" y="202"/>
                      <a:pt x="149" y="205"/>
                    </a:cubicBezTo>
                    <a:close/>
                    <a:moveTo>
                      <a:pt x="143" y="201"/>
                    </a:moveTo>
                    <a:cubicBezTo>
                      <a:pt x="144" y="201"/>
                      <a:pt x="144" y="201"/>
                      <a:pt x="144" y="201"/>
                    </a:cubicBezTo>
                    <a:cubicBezTo>
                      <a:pt x="144" y="201"/>
                      <a:pt x="144" y="202"/>
                      <a:pt x="144" y="202"/>
                    </a:cubicBezTo>
                    <a:cubicBezTo>
                      <a:pt x="143" y="203"/>
                      <a:pt x="143" y="203"/>
                      <a:pt x="143" y="203"/>
                    </a:cubicBezTo>
                    <a:cubicBezTo>
                      <a:pt x="143" y="203"/>
                      <a:pt x="143" y="203"/>
                      <a:pt x="143" y="203"/>
                    </a:cubicBezTo>
                    <a:cubicBezTo>
                      <a:pt x="143" y="203"/>
                      <a:pt x="143" y="203"/>
                      <a:pt x="143" y="203"/>
                    </a:cubicBezTo>
                    <a:cubicBezTo>
                      <a:pt x="144" y="202"/>
                      <a:pt x="144" y="202"/>
                      <a:pt x="144" y="202"/>
                    </a:cubicBezTo>
                    <a:cubicBezTo>
                      <a:pt x="144" y="202"/>
                      <a:pt x="144" y="201"/>
                      <a:pt x="143" y="201"/>
                    </a:cubicBezTo>
                    <a:close/>
                    <a:moveTo>
                      <a:pt x="138" y="232"/>
                    </a:moveTo>
                    <a:cubicBezTo>
                      <a:pt x="138" y="232"/>
                      <a:pt x="138" y="232"/>
                      <a:pt x="138" y="232"/>
                    </a:cubicBezTo>
                    <a:cubicBezTo>
                      <a:pt x="137" y="232"/>
                      <a:pt x="137" y="232"/>
                      <a:pt x="137" y="232"/>
                    </a:cubicBezTo>
                    <a:cubicBezTo>
                      <a:pt x="138" y="232"/>
                      <a:pt x="138" y="232"/>
                      <a:pt x="138" y="232"/>
                    </a:cubicBezTo>
                    <a:cubicBezTo>
                      <a:pt x="137" y="231"/>
                      <a:pt x="137" y="231"/>
                      <a:pt x="136" y="232"/>
                    </a:cubicBezTo>
                    <a:cubicBezTo>
                      <a:pt x="135" y="232"/>
                      <a:pt x="135" y="232"/>
                      <a:pt x="135" y="232"/>
                    </a:cubicBezTo>
                    <a:cubicBezTo>
                      <a:pt x="135" y="232"/>
                      <a:pt x="135" y="232"/>
                      <a:pt x="135" y="232"/>
                    </a:cubicBezTo>
                    <a:cubicBezTo>
                      <a:pt x="135" y="232"/>
                      <a:pt x="135" y="232"/>
                      <a:pt x="135" y="232"/>
                    </a:cubicBezTo>
                    <a:cubicBezTo>
                      <a:pt x="136" y="232"/>
                      <a:pt x="136" y="232"/>
                      <a:pt x="136" y="232"/>
                    </a:cubicBezTo>
                    <a:cubicBezTo>
                      <a:pt x="136" y="231"/>
                      <a:pt x="137" y="231"/>
                      <a:pt x="137" y="230"/>
                    </a:cubicBezTo>
                    <a:cubicBezTo>
                      <a:pt x="135" y="230"/>
                      <a:pt x="135" y="230"/>
                      <a:pt x="135" y="230"/>
                    </a:cubicBezTo>
                    <a:cubicBezTo>
                      <a:pt x="135" y="230"/>
                      <a:pt x="135" y="230"/>
                      <a:pt x="135" y="230"/>
                    </a:cubicBezTo>
                    <a:cubicBezTo>
                      <a:pt x="135" y="230"/>
                      <a:pt x="135" y="230"/>
                      <a:pt x="135" y="230"/>
                    </a:cubicBezTo>
                    <a:cubicBezTo>
                      <a:pt x="134" y="230"/>
                      <a:pt x="134" y="230"/>
                      <a:pt x="134" y="230"/>
                    </a:cubicBezTo>
                    <a:cubicBezTo>
                      <a:pt x="134" y="229"/>
                      <a:pt x="135" y="229"/>
                      <a:pt x="135" y="230"/>
                    </a:cubicBezTo>
                    <a:cubicBezTo>
                      <a:pt x="135" y="230"/>
                      <a:pt x="135" y="230"/>
                      <a:pt x="135" y="230"/>
                    </a:cubicBezTo>
                    <a:cubicBezTo>
                      <a:pt x="136" y="229"/>
                      <a:pt x="137" y="229"/>
                      <a:pt x="137" y="230"/>
                    </a:cubicBezTo>
                    <a:cubicBezTo>
                      <a:pt x="137" y="232"/>
                      <a:pt x="139" y="231"/>
                      <a:pt x="141" y="232"/>
                    </a:cubicBezTo>
                    <a:cubicBezTo>
                      <a:pt x="141" y="233"/>
                      <a:pt x="139" y="234"/>
                      <a:pt x="138" y="234"/>
                    </a:cubicBezTo>
                    <a:cubicBezTo>
                      <a:pt x="138" y="233"/>
                      <a:pt x="140" y="233"/>
                      <a:pt x="141" y="232"/>
                    </a:cubicBezTo>
                    <a:cubicBezTo>
                      <a:pt x="140" y="232"/>
                      <a:pt x="139" y="232"/>
                      <a:pt x="138" y="232"/>
                    </a:cubicBezTo>
                    <a:close/>
                    <a:moveTo>
                      <a:pt x="137" y="237"/>
                    </a:moveTo>
                    <a:cubicBezTo>
                      <a:pt x="133" y="238"/>
                      <a:pt x="133" y="238"/>
                      <a:pt x="133" y="238"/>
                    </a:cubicBezTo>
                    <a:cubicBezTo>
                      <a:pt x="135" y="237"/>
                      <a:pt x="135" y="237"/>
                      <a:pt x="135" y="237"/>
                    </a:cubicBezTo>
                    <a:lnTo>
                      <a:pt x="137" y="237"/>
                    </a:lnTo>
                    <a:close/>
                    <a:moveTo>
                      <a:pt x="138" y="219"/>
                    </a:moveTo>
                    <a:cubicBezTo>
                      <a:pt x="138" y="219"/>
                      <a:pt x="138" y="219"/>
                      <a:pt x="138" y="219"/>
                    </a:cubicBezTo>
                    <a:cubicBezTo>
                      <a:pt x="139" y="218"/>
                      <a:pt x="142" y="219"/>
                      <a:pt x="142" y="220"/>
                    </a:cubicBezTo>
                    <a:cubicBezTo>
                      <a:pt x="141" y="221"/>
                      <a:pt x="141" y="221"/>
                      <a:pt x="141" y="221"/>
                    </a:cubicBezTo>
                    <a:cubicBezTo>
                      <a:pt x="140" y="221"/>
                      <a:pt x="139" y="221"/>
                      <a:pt x="139" y="221"/>
                    </a:cubicBezTo>
                    <a:cubicBezTo>
                      <a:pt x="139" y="220"/>
                      <a:pt x="137" y="220"/>
                      <a:pt x="138" y="219"/>
                    </a:cubicBezTo>
                    <a:close/>
                    <a:moveTo>
                      <a:pt x="139" y="37"/>
                    </a:moveTo>
                    <a:cubicBezTo>
                      <a:pt x="143" y="33"/>
                      <a:pt x="149" y="31"/>
                      <a:pt x="154" y="31"/>
                    </a:cubicBezTo>
                    <a:cubicBezTo>
                      <a:pt x="152" y="32"/>
                      <a:pt x="149" y="34"/>
                      <a:pt x="147" y="33"/>
                    </a:cubicBezTo>
                    <a:cubicBezTo>
                      <a:pt x="145" y="36"/>
                      <a:pt x="142" y="35"/>
                      <a:pt x="139" y="37"/>
                    </a:cubicBezTo>
                    <a:close/>
                    <a:moveTo>
                      <a:pt x="166" y="20"/>
                    </a:moveTo>
                    <a:cubicBezTo>
                      <a:pt x="166" y="19"/>
                      <a:pt x="166" y="19"/>
                      <a:pt x="166" y="19"/>
                    </a:cubicBezTo>
                    <a:cubicBezTo>
                      <a:pt x="167" y="19"/>
                      <a:pt x="168" y="19"/>
                      <a:pt x="169" y="18"/>
                    </a:cubicBezTo>
                    <a:cubicBezTo>
                      <a:pt x="168" y="19"/>
                      <a:pt x="167" y="19"/>
                      <a:pt x="166" y="19"/>
                    </a:cubicBezTo>
                    <a:lnTo>
                      <a:pt x="166" y="20"/>
                    </a:lnTo>
                    <a:close/>
                    <a:moveTo>
                      <a:pt x="185" y="13"/>
                    </a:moveTo>
                    <a:cubicBezTo>
                      <a:pt x="184" y="12"/>
                      <a:pt x="182" y="15"/>
                      <a:pt x="180" y="14"/>
                    </a:cubicBezTo>
                    <a:cubicBezTo>
                      <a:pt x="182" y="14"/>
                      <a:pt x="183" y="12"/>
                      <a:pt x="185" y="13"/>
                    </a:cubicBezTo>
                    <a:close/>
                    <a:moveTo>
                      <a:pt x="38" y="99"/>
                    </a:moveTo>
                    <a:cubicBezTo>
                      <a:pt x="40" y="102"/>
                      <a:pt x="36" y="103"/>
                      <a:pt x="36" y="106"/>
                    </a:cubicBezTo>
                    <a:cubicBezTo>
                      <a:pt x="31" y="110"/>
                      <a:pt x="31" y="116"/>
                      <a:pt x="27" y="120"/>
                    </a:cubicBezTo>
                    <a:cubicBezTo>
                      <a:pt x="27" y="122"/>
                      <a:pt x="25" y="125"/>
                      <a:pt x="23" y="127"/>
                    </a:cubicBezTo>
                    <a:cubicBezTo>
                      <a:pt x="20" y="131"/>
                      <a:pt x="20" y="138"/>
                      <a:pt x="15" y="142"/>
                    </a:cubicBezTo>
                    <a:cubicBezTo>
                      <a:pt x="15" y="144"/>
                      <a:pt x="14" y="148"/>
                      <a:pt x="13" y="150"/>
                    </a:cubicBezTo>
                    <a:cubicBezTo>
                      <a:pt x="12" y="151"/>
                      <a:pt x="14" y="152"/>
                      <a:pt x="12" y="153"/>
                    </a:cubicBezTo>
                    <a:cubicBezTo>
                      <a:pt x="12" y="157"/>
                      <a:pt x="11" y="162"/>
                      <a:pt x="11" y="166"/>
                    </a:cubicBezTo>
                    <a:cubicBezTo>
                      <a:pt x="9" y="165"/>
                      <a:pt x="11" y="163"/>
                      <a:pt x="10" y="161"/>
                    </a:cubicBezTo>
                    <a:cubicBezTo>
                      <a:pt x="12" y="157"/>
                      <a:pt x="11" y="151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4" y="143"/>
                      <a:pt x="10" y="136"/>
                      <a:pt x="16" y="134"/>
                    </a:cubicBezTo>
                    <a:cubicBezTo>
                      <a:pt x="15" y="133"/>
                      <a:pt x="15" y="133"/>
                      <a:pt x="15" y="133"/>
                    </a:cubicBezTo>
                    <a:cubicBezTo>
                      <a:pt x="14" y="133"/>
                      <a:pt x="14" y="133"/>
                      <a:pt x="14" y="133"/>
                    </a:cubicBezTo>
                    <a:cubicBezTo>
                      <a:pt x="15" y="132"/>
                      <a:pt x="15" y="130"/>
                      <a:pt x="17" y="130"/>
                    </a:cubicBezTo>
                    <a:cubicBezTo>
                      <a:pt x="16" y="127"/>
                      <a:pt x="19" y="125"/>
                      <a:pt x="19" y="122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20" y="121"/>
                      <a:pt x="22" y="119"/>
                      <a:pt x="20" y="119"/>
                    </a:cubicBezTo>
                    <a:cubicBezTo>
                      <a:pt x="22" y="115"/>
                      <a:pt x="25" y="110"/>
                      <a:pt x="27" y="106"/>
                    </a:cubicBezTo>
                    <a:cubicBezTo>
                      <a:pt x="30" y="103"/>
                      <a:pt x="31" y="101"/>
                      <a:pt x="33" y="98"/>
                    </a:cubicBezTo>
                    <a:cubicBezTo>
                      <a:pt x="36" y="91"/>
                      <a:pt x="44" y="85"/>
                      <a:pt x="49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62" y="62"/>
                      <a:pt x="80" y="49"/>
                      <a:pt x="98" y="38"/>
                    </a:cubicBezTo>
                    <a:cubicBezTo>
                      <a:pt x="99" y="36"/>
                      <a:pt x="103" y="36"/>
                      <a:pt x="105" y="34"/>
                    </a:cubicBezTo>
                    <a:cubicBezTo>
                      <a:pt x="109" y="31"/>
                      <a:pt x="115" y="30"/>
                      <a:pt x="118" y="27"/>
                    </a:cubicBezTo>
                    <a:cubicBezTo>
                      <a:pt x="121" y="29"/>
                      <a:pt x="120" y="24"/>
                      <a:pt x="124" y="26"/>
                    </a:cubicBezTo>
                    <a:cubicBezTo>
                      <a:pt x="128" y="25"/>
                      <a:pt x="131" y="21"/>
                      <a:pt x="135" y="22"/>
                    </a:cubicBezTo>
                    <a:cubicBezTo>
                      <a:pt x="142" y="19"/>
                      <a:pt x="149" y="16"/>
                      <a:pt x="157" y="17"/>
                    </a:cubicBezTo>
                    <a:cubicBezTo>
                      <a:pt x="158" y="15"/>
                      <a:pt x="158" y="15"/>
                      <a:pt x="158" y="15"/>
                    </a:cubicBezTo>
                    <a:cubicBezTo>
                      <a:pt x="165" y="15"/>
                      <a:pt x="171" y="13"/>
                      <a:pt x="178" y="14"/>
                    </a:cubicBezTo>
                    <a:cubicBezTo>
                      <a:pt x="171" y="16"/>
                      <a:pt x="165" y="19"/>
                      <a:pt x="159" y="20"/>
                    </a:cubicBezTo>
                    <a:cubicBezTo>
                      <a:pt x="153" y="24"/>
                      <a:pt x="148" y="28"/>
                      <a:pt x="141" y="29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31" y="33"/>
                      <a:pt x="123" y="35"/>
                      <a:pt x="115" y="39"/>
                    </a:cubicBezTo>
                    <a:cubicBezTo>
                      <a:pt x="113" y="39"/>
                      <a:pt x="111" y="41"/>
                      <a:pt x="109" y="41"/>
                    </a:cubicBezTo>
                    <a:cubicBezTo>
                      <a:pt x="95" y="47"/>
                      <a:pt x="84" y="55"/>
                      <a:pt x="71" y="65"/>
                    </a:cubicBezTo>
                    <a:cubicBezTo>
                      <a:pt x="68" y="65"/>
                      <a:pt x="66" y="68"/>
                      <a:pt x="64" y="70"/>
                    </a:cubicBezTo>
                    <a:cubicBezTo>
                      <a:pt x="54" y="78"/>
                      <a:pt x="46" y="89"/>
                      <a:pt x="38" y="99"/>
                    </a:cubicBezTo>
                    <a:close/>
                    <a:moveTo>
                      <a:pt x="92" y="202"/>
                    </a:moveTo>
                    <a:cubicBezTo>
                      <a:pt x="94" y="202"/>
                      <a:pt x="94" y="202"/>
                      <a:pt x="94" y="202"/>
                    </a:cubicBezTo>
                    <a:cubicBezTo>
                      <a:pt x="94" y="202"/>
                      <a:pt x="94" y="202"/>
                      <a:pt x="94" y="202"/>
                    </a:cubicBezTo>
                    <a:lnTo>
                      <a:pt x="92" y="202"/>
                    </a:lnTo>
                    <a:close/>
                    <a:moveTo>
                      <a:pt x="107" y="159"/>
                    </a:moveTo>
                    <a:cubicBezTo>
                      <a:pt x="107" y="159"/>
                      <a:pt x="107" y="159"/>
                      <a:pt x="107" y="159"/>
                    </a:cubicBezTo>
                    <a:cubicBezTo>
                      <a:pt x="107" y="158"/>
                      <a:pt x="106" y="159"/>
                      <a:pt x="106" y="159"/>
                    </a:cubicBezTo>
                    <a:cubicBezTo>
                      <a:pt x="105" y="159"/>
                      <a:pt x="106" y="160"/>
                      <a:pt x="105" y="160"/>
                    </a:cubicBezTo>
                    <a:cubicBezTo>
                      <a:pt x="104" y="160"/>
                      <a:pt x="104" y="161"/>
                      <a:pt x="104" y="161"/>
                    </a:cubicBezTo>
                    <a:cubicBezTo>
                      <a:pt x="106" y="163"/>
                      <a:pt x="106" y="159"/>
                      <a:pt x="108" y="161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8" y="164"/>
                      <a:pt x="108" y="164"/>
                      <a:pt x="108" y="164"/>
                    </a:cubicBezTo>
                    <a:cubicBezTo>
                      <a:pt x="108" y="164"/>
                      <a:pt x="107" y="165"/>
                      <a:pt x="108" y="165"/>
                    </a:cubicBezTo>
                    <a:cubicBezTo>
                      <a:pt x="108" y="166"/>
                      <a:pt x="107" y="166"/>
                      <a:pt x="107" y="166"/>
                    </a:cubicBezTo>
                    <a:cubicBezTo>
                      <a:pt x="106" y="167"/>
                      <a:pt x="106" y="167"/>
                      <a:pt x="106" y="167"/>
                    </a:cubicBezTo>
                    <a:cubicBezTo>
                      <a:pt x="108" y="168"/>
                      <a:pt x="108" y="168"/>
                      <a:pt x="108" y="168"/>
                    </a:cubicBezTo>
                    <a:cubicBezTo>
                      <a:pt x="107" y="169"/>
                      <a:pt x="106" y="168"/>
                      <a:pt x="105" y="169"/>
                    </a:cubicBezTo>
                    <a:cubicBezTo>
                      <a:pt x="106" y="170"/>
                      <a:pt x="105" y="172"/>
                      <a:pt x="106" y="171"/>
                    </a:cubicBezTo>
                    <a:cubicBezTo>
                      <a:pt x="107" y="172"/>
                      <a:pt x="105" y="173"/>
                      <a:pt x="104" y="174"/>
                    </a:cubicBezTo>
                    <a:cubicBezTo>
                      <a:pt x="104" y="175"/>
                      <a:pt x="104" y="174"/>
                      <a:pt x="105" y="174"/>
                    </a:cubicBezTo>
                    <a:cubicBezTo>
                      <a:pt x="103" y="177"/>
                      <a:pt x="101" y="178"/>
                      <a:pt x="99" y="180"/>
                    </a:cubicBezTo>
                    <a:cubicBezTo>
                      <a:pt x="100" y="182"/>
                      <a:pt x="100" y="182"/>
                      <a:pt x="100" y="182"/>
                    </a:cubicBezTo>
                    <a:cubicBezTo>
                      <a:pt x="99" y="182"/>
                      <a:pt x="98" y="182"/>
                      <a:pt x="98" y="183"/>
                    </a:cubicBezTo>
                    <a:cubicBezTo>
                      <a:pt x="99" y="184"/>
                      <a:pt x="95" y="187"/>
                      <a:pt x="95" y="188"/>
                    </a:cubicBezTo>
                    <a:cubicBezTo>
                      <a:pt x="95" y="188"/>
                      <a:pt x="95" y="189"/>
                      <a:pt x="95" y="189"/>
                    </a:cubicBezTo>
                    <a:cubicBezTo>
                      <a:pt x="96" y="190"/>
                      <a:pt x="96" y="190"/>
                      <a:pt x="96" y="190"/>
                    </a:cubicBezTo>
                    <a:cubicBezTo>
                      <a:pt x="95" y="191"/>
                      <a:pt x="95" y="192"/>
                      <a:pt x="95" y="193"/>
                    </a:cubicBezTo>
                    <a:cubicBezTo>
                      <a:pt x="93" y="193"/>
                      <a:pt x="93" y="193"/>
                      <a:pt x="93" y="193"/>
                    </a:cubicBezTo>
                    <a:cubicBezTo>
                      <a:pt x="93" y="196"/>
                      <a:pt x="93" y="196"/>
                      <a:pt x="93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1" y="197"/>
                      <a:pt x="94" y="199"/>
                      <a:pt x="90" y="200"/>
                    </a:cubicBezTo>
                    <a:cubicBezTo>
                      <a:pt x="90" y="201"/>
                      <a:pt x="91" y="205"/>
                      <a:pt x="88" y="206"/>
                    </a:cubicBezTo>
                    <a:cubicBezTo>
                      <a:pt x="89" y="208"/>
                      <a:pt x="90" y="207"/>
                      <a:pt x="90" y="208"/>
                    </a:cubicBezTo>
                    <a:cubicBezTo>
                      <a:pt x="88" y="209"/>
                      <a:pt x="88" y="209"/>
                      <a:pt x="87" y="210"/>
                    </a:cubicBezTo>
                    <a:cubicBezTo>
                      <a:pt x="87" y="211"/>
                      <a:pt x="88" y="211"/>
                      <a:pt x="88" y="211"/>
                    </a:cubicBezTo>
                    <a:cubicBezTo>
                      <a:pt x="86" y="211"/>
                      <a:pt x="86" y="213"/>
                      <a:pt x="84" y="213"/>
                    </a:cubicBezTo>
                    <a:cubicBezTo>
                      <a:pt x="83" y="216"/>
                      <a:pt x="79" y="218"/>
                      <a:pt x="76" y="218"/>
                    </a:cubicBezTo>
                    <a:cubicBezTo>
                      <a:pt x="77" y="216"/>
                      <a:pt x="74" y="215"/>
                      <a:pt x="76" y="214"/>
                    </a:cubicBezTo>
                    <a:cubicBezTo>
                      <a:pt x="77" y="214"/>
                      <a:pt x="77" y="214"/>
                      <a:pt x="77" y="214"/>
                    </a:cubicBezTo>
                    <a:cubicBezTo>
                      <a:pt x="76" y="215"/>
                      <a:pt x="78" y="215"/>
                      <a:pt x="78" y="216"/>
                    </a:cubicBezTo>
                    <a:cubicBezTo>
                      <a:pt x="80" y="216"/>
                      <a:pt x="80" y="216"/>
                      <a:pt x="80" y="216"/>
                    </a:cubicBezTo>
                    <a:cubicBezTo>
                      <a:pt x="78" y="214"/>
                      <a:pt x="78" y="214"/>
                      <a:pt x="78" y="214"/>
                    </a:cubicBezTo>
                    <a:cubicBezTo>
                      <a:pt x="79" y="213"/>
                      <a:pt x="79" y="213"/>
                      <a:pt x="79" y="213"/>
                    </a:cubicBezTo>
                    <a:cubicBezTo>
                      <a:pt x="76" y="212"/>
                      <a:pt x="76" y="212"/>
                      <a:pt x="76" y="212"/>
                    </a:cubicBezTo>
                    <a:cubicBezTo>
                      <a:pt x="77" y="212"/>
                      <a:pt x="77" y="212"/>
                      <a:pt x="78" y="211"/>
                    </a:cubicBezTo>
                    <a:cubicBezTo>
                      <a:pt x="77" y="210"/>
                      <a:pt x="77" y="210"/>
                      <a:pt x="77" y="210"/>
                    </a:cubicBezTo>
                    <a:cubicBezTo>
                      <a:pt x="79" y="209"/>
                      <a:pt x="79" y="209"/>
                      <a:pt x="79" y="209"/>
                    </a:cubicBezTo>
                    <a:cubicBezTo>
                      <a:pt x="75" y="208"/>
                      <a:pt x="75" y="208"/>
                      <a:pt x="75" y="208"/>
                    </a:cubicBezTo>
                    <a:cubicBezTo>
                      <a:pt x="76" y="208"/>
                      <a:pt x="76" y="208"/>
                      <a:pt x="76" y="208"/>
                    </a:cubicBezTo>
                    <a:cubicBezTo>
                      <a:pt x="76" y="206"/>
                      <a:pt x="74" y="208"/>
                      <a:pt x="74" y="207"/>
                    </a:cubicBezTo>
                    <a:cubicBezTo>
                      <a:pt x="74" y="204"/>
                      <a:pt x="74" y="204"/>
                      <a:pt x="74" y="204"/>
                    </a:cubicBezTo>
                    <a:cubicBezTo>
                      <a:pt x="74" y="204"/>
                      <a:pt x="74" y="204"/>
                      <a:pt x="74" y="204"/>
                    </a:cubicBezTo>
                    <a:cubicBezTo>
                      <a:pt x="75" y="204"/>
                      <a:pt x="75" y="204"/>
                      <a:pt x="75" y="204"/>
                    </a:cubicBezTo>
                    <a:cubicBezTo>
                      <a:pt x="74" y="203"/>
                      <a:pt x="74" y="203"/>
                      <a:pt x="73" y="203"/>
                    </a:cubicBezTo>
                    <a:cubicBezTo>
                      <a:pt x="72" y="203"/>
                      <a:pt x="72" y="203"/>
                      <a:pt x="72" y="203"/>
                    </a:cubicBezTo>
                    <a:cubicBezTo>
                      <a:pt x="71" y="202"/>
                      <a:pt x="72" y="201"/>
                      <a:pt x="72" y="200"/>
                    </a:cubicBezTo>
                    <a:cubicBezTo>
                      <a:pt x="71" y="200"/>
                      <a:pt x="71" y="200"/>
                      <a:pt x="71" y="200"/>
                    </a:cubicBezTo>
                    <a:cubicBezTo>
                      <a:pt x="71" y="198"/>
                      <a:pt x="69" y="197"/>
                      <a:pt x="71" y="195"/>
                    </a:cubicBezTo>
                    <a:cubicBezTo>
                      <a:pt x="71" y="195"/>
                      <a:pt x="73" y="194"/>
                      <a:pt x="73" y="194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73" y="194"/>
                      <a:pt x="73" y="194"/>
                      <a:pt x="73" y="194"/>
                    </a:cubicBezTo>
                    <a:cubicBezTo>
                      <a:pt x="73" y="194"/>
                      <a:pt x="75" y="194"/>
                      <a:pt x="76" y="195"/>
                    </a:cubicBezTo>
                    <a:cubicBezTo>
                      <a:pt x="77" y="194"/>
                      <a:pt x="77" y="194"/>
                      <a:pt x="77" y="194"/>
                    </a:cubicBezTo>
                    <a:cubicBezTo>
                      <a:pt x="74" y="193"/>
                      <a:pt x="74" y="193"/>
                      <a:pt x="74" y="193"/>
                    </a:cubicBezTo>
                    <a:cubicBezTo>
                      <a:pt x="74" y="193"/>
                      <a:pt x="76" y="191"/>
                      <a:pt x="77" y="191"/>
                    </a:cubicBezTo>
                    <a:cubicBezTo>
                      <a:pt x="78" y="185"/>
                      <a:pt x="78" y="185"/>
                      <a:pt x="78" y="185"/>
                    </a:cubicBezTo>
                    <a:cubicBezTo>
                      <a:pt x="78" y="186"/>
                      <a:pt x="80" y="185"/>
                      <a:pt x="79" y="184"/>
                    </a:cubicBezTo>
                    <a:cubicBezTo>
                      <a:pt x="80" y="184"/>
                      <a:pt x="80" y="184"/>
                      <a:pt x="80" y="184"/>
                    </a:cubicBezTo>
                    <a:cubicBezTo>
                      <a:pt x="80" y="183"/>
                      <a:pt x="79" y="183"/>
                      <a:pt x="79" y="183"/>
                    </a:cubicBezTo>
                    <a:cubicBezTo>
                      <a:pt x="79" y="183"/>
                      <a:pt x="79" y="183"/>
                      <a:pt x="79" y="183"/>
                    </a:cubicBezTo>
                    <a:cubicBezTo>
                      <a:pt x="81" y="184"/>
                      <a:pt x="81" y="184"/>
                      <a:pt x="81" y="184"/>
                    </a:cubicBezTo>
                    <a:cubicBezTo>
                      <a:pt x="82" y="182"/>
                      <a:pt x="83" y="183"/>
                      <a:pt x="84" y="181"/>
                    </a:cubicBezTo>
                    <a:cubicBezTo>
                      <a:pt x="83" y="179"/>
                      <a:pt x="80" y="182"/>
                      <a:pt x="80" y="179"/>
                    </a:cubicBezTo>
                    <a:cubicBezTo>
                      <a:pt x="81" y="178"/>
                      <a:pt x="84" y="178"/>
                      <a:pt x="82" y="177"/>
                    </a:cubicBezTo>
                    <a:cubicBezTo>
                      <a:pt x="82" y="176"/>
                      <a:pt x="81" y="176"/>
                      <a:pt x="81" y="176"/>
                    </a:cubicBezTo>
                    <a:cubicBezTo>
                      <a:pt x="81" y="177"/>
                      <a:pt x="80" y="178"/>
                      <a:pt x="77" y="179"/>
                    </a:cubicBezTo>
                    <a:cubicBezTo>
                      <a:pt x="77" y="178"/>
                      <a:pt x="77" y="178"/>
                      <a:pt x="77" y="178"/>
                    </a:cubicBezTo>
                    <a:cubicBezTo>
                      <a:pt x="77" y="177"/>
                      <a:pt x="78" y="179"/>
                      <a:pt x="79" y="178"/>
                    </a:cubicBezTo>
                    <a:cubicBezTo>
                      <a:pt x="78" y="177"/>
                      <a:pt x="78" y="177"/>
                      <a:pt x="77" y="177"/>
                    </a:cubicBezTo>
                    <a:cubicBezTo>
                      <a:pt x="78" y="175"/>
                      <a:pt x="74" y="176"/>
                      <a:pt x="76" y="173"/>
                    </a:cubicBezTo>
                    <a:cubicBezTo>
                      <a:pt x="74" y="174"/>
                      <a:pt x="74" y="174"/>
                      <a:pt x="74" y="174"/>
                    </a:cubicBezTo>
                    <a:cubicBezTo>
                      <a:pt x="75" y="173"/>
                      <a:pt x="75" y="173"/>
                      <a:pt x="75" y="172"/>
                    </a:cubicBezTo>
                    <a:cubicBezTo>
                      <a:pt x="73" y="172"/>
                      <a:pt x="73" y="172"/>
                      <a:pt x="73" y="172"/>
                    </a:cubicBezTo>
                    <a:cubicBezTo>
                      <a:pt x="72" y="171"/>
                      <a:pt x="74" y="171"/>
                      <a:pt x="75" y="170"/>
                    </a:cubicBezTo>
                    <a:cubicBezTo>
                      <a:pt x="75" y="169"/>
                      <a:pt x="73" y="169"/>
                      <a:pt x="72" y="169"/>
                    </a:cubicBezTo>
                    <a:cubicBezTo>
                      <a:pt x="73" y="168"/>
                      <a:pt x="76" y="169"/>
                      <a:pt x="76" y="167"/>
                    </a:cubicBezTo>
                    <a:cubicBezTo>
                      <a:pt x="75" y="165"/>
                      <a:pt x="73" y="166"/>
                      <a:pt x="72" y="166"/>
                    </a:cubicBezTo>
                    <a:cubicBezTo>
                      <a:pt x="74" y="164"/>
                      <a:pt x="75" y="164"/>
                      <a:pt x="74" y="162"/>
                    </a:cubicBezTo>
                    <a:cubicBezTo>
                      <a:pt x="72" y="160"/>
                      <a:pt x="72" y="160"/>
                      <a:pt x="72" y="160"/>
                    </a:cubicBezTo>
                    <a:cubicBezTo>
                      <a:pt x="75" y="160"/>
                      <a:pt x="75" y="160"/>
                      <a:pt x="75" y="160"/>
                    </a:cubicBezTo>
                    <a:cubicBezTo>
                      <a:pt x="75" y="159"/>
                      <a:pt x="74" y="158"/>
                      <a:pt x="73" y="158"/>
                    </a:cubicBezTo>
                    <a:cubicBezTo>
                      <a:pt x="72" y="158"/>
                      <a:pt x="72" y="158"/>
                      <a:pt x="73" y="158"/>
                    </a:cubicBezTo>
                    <a:cubicBezTo>
                      <a:pt x="73" y="158"/>
                      <a:pt x="73" y="158"/>
                      <a:pt x="73" y="158"/>
                    </a:cubicBezTo>
                    <a:cubicBezTo>
                      <a:pt x="74" y="158"/>
                      <a:pt x="74" y="157"/>
                      <a:pt x="74" y="157"/>
                    </a:cubicBezTo>
                    <a:cubicBezTo>
                      <a:pt x="74" y="157"/>
                      <a:pt x="74" y="157"/>
                      <a:pt x="74" y="157"/>
                    </a:cubicBezTo>
                    <a:cubicBezTo>
                      <a:pt x="77" y="158"/>
                      <a:pt x="77" y="158"/>
                      <a:pt x="77" y="158"/>
                    </a:cubicBezTo>
                    <a:cubicBezTo>
                      <a:pt x="76" y="158"/>
                      <a:pt x="76" y="158"/>
                      <a:pt x="76" y="159"/>
                    </a:cubicBezTo>
                    <a:cubicBezTo>
                      <a:pt x="76" y="159"/>
                      <a:pt x="76" y="160"/>
                      <a:pt x="76" y="160"/>
                    </a:cubicBezTo>
                    <a:cubicBezTo>
                      <a:pt x="77" y="160"/>
                      <a:pt x="77" y="159"/>
                      <a:pt x="77" y="159"/>
                    </a:cubicBezTo>
                    <a:cubicBezTo>
                      <a:pt x="78" y="160"/>
                      <a:pt x="79" y="160"/>
                      <a:pt x="81" y="160"/>
                    </a:cubicBezTo>
                    <a:cubicBezTo>
                      <a:pt x="80" y="159"/>
                      <a:pt x="83" y="160"/>
                      <a:pt x="83" y="158"/>
                    </a:cubicBezTo>
                    <a:cubicBezTo>
                      <a:pt x="82" y="156"/>
                      <a:pt x="81" y="156"/>
                      <a:pt x="79" y="155"/>
                    </a:cubicBezTo>
                    <a:cubicBezTo>
                      <a:pt x="82" y="153"/>
                      <a:pt x="82" y="153"/>
                      <a:pt x="82" y="153"/>
                    </a:cubicBezTo>
                    <a:cubicBezTo>
                      <a:pt x="82" y="154"/>
                      <a:pt x="82" y="154"/>
                      <a:pt x="82" y="154"/>
                    </a:cubicBezTo>
                    <a:cubicBezTo>
                      <a:pt x="83" y="154"/>
                      <a:pt x="84" y="154"/>
                      <a:pt x="84" y="153"/>
                    </a:cubicBezTo>
                    <a:cubicBezTo>
                      <a:pt x="83" y="152"/>
                      <a:pt x="83" y="152"/>
                      <a:pt x="83" y="152"/>
                    </a:cubicBezTo>
                    <a:cubicBezTo>
                      <a:pt x="85" y="153"/>
                      <a:pt x="88" y="150"/>
                      <a:pt x="90" y="154"/>
                    </a:cubicBezTo>
                    <a:cubicBezTo>
                      <a:pt x="91" y="153"/>
                      <a:pt x="91" y="153"/>
                      <a:pt x="91" y="153"/>
                    </a:cubicBezTo>
                    <a:cubicBezTo>
                      <a:pt x="91" y="154"/>
                      <a:pt x="91" y="154"/>
                      <a:pt x="92" y="155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94" y="153"/>
                      <a:pt x="94" y="154"/>
                      <a:pt x="95" y="153"/>
                    </a:cubicBezTo>
                    <a:cubicBezTo>
                      <a:pt x="95" y="153"/>
                      <a:pt x="95" y="153"/>
                      <a:pt x="95" y="153"/>
                    </a:cubicBezTo>
                    <a:cubicBezTo>
                      <a:pt x="95" y="152"/>
                      <a:pt x="95" y="152"/>
                      <a:pt x="95" y="152"/>
                    </a:cubicBezTo>
                    <a:cubicBezTo>
                      <a:pt x="94" y="151"/>
                      <a:pt x="94" y="151"/>
                      <a:pt x="94" y="151"/>
                    </a:cubicBezTo>
                    <a:cubicBezTo>
                      <a:pt x="95" y="152"/>
                      <a:pt x="95" y="152"/>
                      <a:pt x="95" y="152"/>
                    </a:cubicBezTo>
                    <a:cubicBezTo>
                      <a:pt x="95" y="152"/>
                      <a:pt x="96" y="152"/>
                      <a:pt x="96" y="152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7" y="151"/>
                      <a:pt x="97" y="151"/>
                      <a:pt x="97" y="151"/>
                    </a:cubicBezTo>
                    <a:cubicBezTo>
                      <a:pt x="97" y="152"/>
                      <a:pt x="97" y="154"/>
                      <a:pt x="96" y="153"/>
                    </a:cubicBezTo>
                    <a:cubicBezTo>
                      <a:pt x="95" y="154"/>
                      <a:pt x="96" y="154"/>
                      <a:pt x="97" y="155"/>
                    </a:cubicBezTo>
                    <a:cubicBezTo>
                      <a:pt x="99" y="153"/>
                      <a:pt x="101" y="157"/>
                      <a:pt x="103" y="156"/>
                    </a:cubicBezTo>
                    <a:cubicBezTo>
                      <a:pt x="101" y="158"/>
                      <a:pt x="101" y="158"/>
                      <a:pt x="101" y="158"/>
                    </a:cubicBezTo>
                    <a:cubicBezTo>
                      <a:pt x="103" y="160"/>
                      <a:pt x="103" y="157"/>
                      <a:pt x="105" y="159"/>
                    </a:cubicBezTo>
                    <a:cubicBezTo>
                      <a:pt x="106" y="157"/>
                      <a:pt x="106" y="157"/>
                      <a:pt x="106" y="157"/>
                    </a:cubicBezTo>
                    <a:cubicBezTo>
                      <a:pt x="105" y="157"/>
                      <a:pt x="105" y="157"/>
                      <a:pt x="105" y="157"/>
                    </a:cubicBezTo>
                    <a:cubicBezTo>
                      <a:pt x="106" y="156"/>
                      <a:pt x="106" y="156"/>
                      <a:pt x="106" y="156"/>
                    </a:cubicBezTo>
                    <a:cubicBezTo>
                      <a:pt x="106" y="156"/>
                      <a:pt x="107" y="157"/>
                      <a:pt x="107" y="157"/>
                    </a:cubicBezTo>
                    <a:cubicBezTo>
                      <a:pt x="106" y="158"/>
                      <a:pt x="106" y="158"/>
                      <a:pt x="106" y="158"/>
                    </a:cubicBez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08" y="160"/>
                      <a:pt x="108" y="159"/>
                      <a:pt x="107" y="159"/>
                    </a:cubicBezTo>
                    <a:close/>
                    <a:moveTo>
                      <a:pt x="71" y="163"/>
                    </a:moveTo>
                    <a:cubicBezTo>
                      <a:pt x="71" y="164"/>
                      <a:pt x="71" y="164"/>
                      <a:pt x="71" y="164"/>
                    </a:cubicBezTo>
                    <a:cubicBezTo>
                      <a:pt x="70" y="164"/>
                      <a:pt x="70" y="163"/>
                      <a:pt x="71" y="163"/>
                    </a:cubicBezTo>
                    <a:close/>
                    <a:moveTo>
                      <a:pt x="72" y="192"/>
                    </a:moveTo>
                    <a:cubicBezTo>
                      <a:pt x="72" y="191"/>
                      <a:pt x="72" y="190"/>
                      <a:pt x="73" y="190"/>
                    </a:cubicBezTo>
                    <a:cubicBezTo>
                      <a:pt x="72" y="190"/>
                      <a:pt x="74" y="192"/>
                      <a:pt x="72" y="192"/>
                    </a:cubicBezTo>
                    <a:close/>
                    <a:moveTo>
                      <a:pt x="71" y="160"/>
                    </a:moveTo>
                    <a:cubicBezTo>
                      <a:pt x="71" y="159"/>
                      <a:pt x="72" y="159"/>
                      <a:pt x="72" y="159"/>
                    </a:cubicBezTo>
                    <a:cubicBezTo>
                      <a:pt x="72" y="160"/>
                      <a:pt x="72" y="160"/>
                      <a:pt x="72" y="160"/>
                    </a:cubicBezTo>
                    <a:lnTo>
                      <a:pt x="71" y="160"/>
                    </a:lnTo>
                    <a:close/>
                    <a:moveTo>
                      <a:pt x="89" y="153"/>
                    </a:moveTo>
                    <a:cubicBezTo>
                      <a:pt x="89" y="152"/>
                      <a:pt x="89" y="152"/>
                      <a:pt x="89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3"/>
                      <a:pt x="90" y="153"/>
                      <a:pt x="90" y="153"/>
                    </a:cubicBezTo>
                    <a:lnTo>
                      <a:pt x="89" y="153"/>
                    </a:lnTo>
                    <a:close/>
                    <a:moveTo>
                      <a:pt x="101" y="132"/>
                    </a:moveTo>
                    <a:cubicBezTo>
                      <a:pt x="102" y="133"/>
                      <a:pt x="102" y="133"/>
                      <a:pt x="102" y="133"/>
                    </a:cubicBezTo>
                    <a:cubicBezTo>
                      <a:pt x="102" y="133"/>
                      <a:pt x="102" y="133"/>
                      <a:pt x="102" y="133"/>
                    </a:cubicBezTo>
                    <a:cubicBezTo>
                      <a:pt x="103" y="133"/>
                      <a:pt x="103" y="133"/>
                      <a:pt x="103" y="133"/>
                    </a:cubicBezTo>
                    <a:cubicBezTo>
                      <a:pt x="104" y="134"/>
                      <a:pt x="104" y="134"/>
                      <a:pt x="104" y="134"/>
                    </a:cubicBezTo>
                    <a:cubicBezTo>
                      <a:pt x="102" y="133"/>
                      <a:pt x="102" y="133"/>
                      <a:pt x="102" y="133"/>
                    </a:cubicBezTo>
                    <a:cubicBezTo>
                      <a:pt x="102" y="133"/>
                      <a:pt x="102" y="133"/>
                      <a:pt x="101" y="132"/>
                    </a:cubicBezTo>
                    <a:close/>
                    <a:moveTo>
                      <a:pt x="109" y="128"/>
                    </a:moveTo>
                    <a:cubicBezTo>
                      <a:pt x="110" y="129"/>
                      <a:pt x="108" y="130"/>
                      <a:pt x="108" y="131"/>
                    </a:cubicBezTo>
                    <a:cubicBezTo>
                      <a:pt x="106" y="130"/>
                      <a:pt x="105" y="132"/>
                      <a:pt x="105" y="133"/>
                    </a:cubicBezTo>
                    <a:cubicBezTo>
                      <a:pt x="102" y="132"/>
                      <a:pt x="102" y="132"/>
                      <a:pt x="102" y="132"/>
                    </a:cubicBezTo>
                    <a:cubicBezTo>
                      <a:pt x="103" y="131"/>
                      <a:pt x="104" y="132"/>
                      <a:pt x="105" y="131"/>
                    </a:cubicBezTo>
                    <a:cubicBezTo>
                      <a:pt x="103" y="131"/>
                      <a:pt x="105" y="127"/>
                      <a:pt x="102" y="129"/>
                    </a:cubicBezTo>
                    <a:cubicBezTo>
                      <a:pt x="102" y="129"/>
                      <a:pt x="102" y="129"/>
                      <a:pt x="102" y="129"/>
                    </a:cubicBezTo>
                    <a:cubicBezTo>
                      <a:pt x="101" y="129"/>
                      <a:pt x="101" y="129"/>
                      <a:pt x="101" y="129"/>
                    </a:cubicBezTo>
                    <a:cubicBezTo>
                      <a:pt x="104" y="126"/>
                      <a:pt x="101" y="123"/>
                      <a:pt x="103" y="120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5" y="120"/>
                      <a:pt x="106" y="117"/>
                      <a:pt x="108" y="119"/>
                    </a:cubicBezTo>
                    <a:cubicBezTo>
                      <a:pt x="108" y="120"/>
                      <a:pt x="108" y="120"/>
                      <a:pt x="108" y="120"/>
                    </a:cubicBezTo>
                    <a:cubicBezTo>
                      <a:pt x="109" y="120"/>
                      <a:pt x="109" y="120"/>
                      <a:pt x="110" y="119"/>
                    </a:cubicBezTo>
                    <a:cubicBezTo>
                      <a:pt x="111" y="120"/>
                      <a:pt x="109" y="121"/>
                      <a:pt x="111" y="122"/>
                    </a:cubicBezTo>
                    <a:cubicBezTo>
                      <a:pt x="111" y="122"/>
                      <a:pt x="111" y="122"/>
                      <a:pt x="111" y="122"/>
                    </a:cubicBezTo>
                    <a:cubicBezTo>
                      <a:pt x="113" y="122"/>
                      <a:pt x="114" y="124"/>
                      <a:pt x="114" y="125"/>
                    </a:cubicBezTo>
                    <a:cubicBezTo>
                      <a:pt x="112" y="125"/>
                      <a:pt x="110" y="126"/>
                      <a:pt x="109" y="128"/>
                    </a:cubicBezTo>
                    <a:close/>
                    <a:moveTo>
                      <a:pt x="101" y="55"/>
                    </a:moveTo>
                    <a:cubicBezTo>
                      <a:pt x="87" y="64"/>
                      <a:pt x="76" y="74"/>
                      <a:pt x="64" y="85"/>
                    </a:cubicBezTo>
                    <a:cubicBezTo>
                      <a:pt x="64" y="84"/>
                      <a:pt x="63" y="85"/>
                      <a:pt x="62" y="85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63" y="86"/>
                      <a:pt x="61" y="86"/>
                      <a:pt x="60" y="86"/>
                    </a:cubicBezTo>
                    <a:cubicBezTo>
                      <a:pt x="67" y="77"/>
                      <a:pt x="75" y="71"/>
                      <a:pt x="85" y="62"/>
                    </a:cubicBezTo>
                    <a:cubicBezTo>
                      <a:pt x="94" y="53"/>
                      <a:pt x="107" y="47"/>
                      <a:pt x="118" y="41"/>
                    </a:cubicBezTo>
                    <a:cubicBezTo>
                      <a:pt x="123" y="41"/>
                      <a:pt x="127" y="37"/>
                      <a:pt x="132" y="36"/>
                    </a:cubicBezTo>
                    <a:cubicBezTo>
                      <a:pt x="123" y="45"/>
                      <a:pt x="112" y="48"/>
                      <a:pt x="101" y="55"/>
                    </a:cubicBezTo>
                    <a:close/>
                    <a:moveTo>
                      <a:pt x="129" y="238"/>
                    </a:moveTo>
                    <a:cubicBezTo>
                      <a:pt x="130" y="238"/>
                      <a:pt x="132" y="239"/>
                      <a:pt x="132" y="240"/>
                    </a:cubicBezTo>
                    <a:cubicBezTo>
                      <a:pt x="131" y="239"/>
                      <a:pt x="129" y="241"/>
                      <a:pt x="129" y="238"/>
                    </a:cubicBezTo>
                    <a:close/>
                    <a:moveTo>
                      <a:pt x="133" y="244"/>
                    </a:moveTo>
                    <a:cubicBezTo>
                      <a:pt x="134" y="244"/>
                      <a:pt x="134" y="244"/>
                      <a:pt x="134" y="244"/>
                    </a:cubicBezTo>
                    <a:cubicBezTo>
                      <a:pt x="134" y="243"/>
                      <a:pt x="134" y="243"/>
                      <a:pt x="134" y="243"/>
                    </a:cubicBezTo>
                    <a:cubicBezTo>
                      <a:pt x="136" y="241"/>
                      <a:pt x="139" y="243"/>
                      <a:pt x="141" y="242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4" y="244"/>
                      <a:pt x="134" y="244"/>
                      <a:pt x="134" y="244"/>
                    </a:cubicBezTo>
                    <a:lnTo>
                      <a:pt x="133" y="244"/>
                    </a:lnTo>
                    <a:close/>
                    <a:moveTo>
                      <a:pt x="135" y="245"/>
                    </a:moveTo>
                    <a:cubicBezTo>
                      <a:pt x="136" y="245"/>
                      <a:pt x="136" y="246"/>
                      <a:pt x="137" y="246"/>
                    </a:cubicBezTo>
                    <a:cubicBezTo>
                      <a:pt x="137" y="247"/>
                      <a:pt x="137" y="247"/>
                      <a:pt x="137" y="247"/>
                    </a:cubicBezTo>
                    <a:cubicBezTo>
                      <a:pt x="136" y="247"/>
                      <a:pt x="134" y="246"/>
                      <a:pt x="135" y="245"/>
                    </a:cubicBezTo>
                    <a:close/>
                    <a:moveTo>
                      <a:pt x="136" y="249"/>
                    </a:moveTo>
                    <a:cubicBezTo>
                      <a:pt x="138" y="250"/>
                      <a:pt x="138" y="250"/>
                      <a:pt x="138" y="250"/>
                    </a:cubicBezTo>
                    <a:cubicBezTo>
                      <a:pt x="137" y="250"/>
                      <a:pt x="136" y="250"/>
                      <a:pt x="136" y="249"/>
                    </a:cubicBezTo>
                    <a:close/>
                    <a:moveTo>
                      <a:pt x="136" y="258"/>
                    </a:moveTo>
                    <a:cubicBezTo>
                      <a:pt x="137" y="258"/>
                      <a:pt x="137" y="258"/>
                      <a:pt x="137" y="258"/>
                    </a:cubicBezTo>
                    <a:cubicBezTo>
                      <a:pt x="138" y="259"/>
                      <a:pt x="138" y="259"/>
                      <a:pt x="138" y="259"/>
                    </a:cubicBezTo>
                    <a:lnTo>
                      <a:pt x="136" y="258"/>
                    </a:lnTo>
                    <a:close/>
                    <a:moveTo>
                      <a:pt x="141" y="250"/>
                    </a:moveTo>
                    <a:cubicBezTo>
                      <a:pt x="140" y="248"/>
                      <a:pt x="140" y="248"/>
                      <a:pt x="140" y="248"/>
                    </a:cubicBezTo>
                    <a:cubicBezTo>
                      <a:pt x="141" y="248"/>
                      <a:pt x="142" y="249"/>
                      <a:pt x="142" y="249"/>
                    </a:cubicBezTo>
                    <a:lnTo>
                      <a:pt x="141" y="250"/>
                    </a:lnTo>
                    <a:close/>
                    <a:moveTo>
                      <a:pt x="145" y="262"/>
                    </a:moveTo>
                    <a:cubicBezTo>
                      <a:pt x="145" y="261"/>
                      <a:pt x="145" y="261"/>
                      <a:pt x="145" y="261"/>
                    </a:cubicBezTo>
                    <a:cubicBezTo>
                      <a:pt x="145" y="261"/>
                      <a:pt x="145" y="261"/>
                      <a:pt x="145" y="261"/>
                    </a:cubicBezTo>
                    <a:cubicBezTo>
                      <a:pt x="144" y="261"/>
                      <a:pt x="144" y="261"/>
                      <a:pt x="144" y="261"/>
                    </a:cubicBezTo>
                    <a:cubicBezTo>
                      <a:pt x="144" y="261"/>
                      <a:pt x="143" y="261"/>
                      <a:pt x="144" y="260"/>
                    </a:cubicBezTo>
                    <a:cubicBezTo>
                      <a:pt x="144" y="261"/>
                      <a:pt x="144" y="261"/>
                      <a:pt x="144" y="261"/>
                    </a:cubicBezTo>
                    <a:cubicBezTo>
                      <a:pt x="145" y="261"/>
                      <a:pt x="145" y="261"/>
                      <a:pt x="145" y="261"/>
                    </a:cubicBezTo>
                    <a:cubicBezTo>
                      <a:pt x="146" y="261"/>
                      <a:pt x="147" y="260"/>
                      <a:pt x="147" y="262"/>
                    </a:cubicBezTo>
                    <a:lnTo>
                      <a:pt x="145" y="262"/>
                    </a:lnTo>
                    <a:close/>
                    <a:moveTo>
                      <a:pt x="146" y="250"/>
                    </a:move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6" y="252"/>
                      <a:pt x="146" y="252"/>
                      <a:pt x="146" y="252"/>
                    </a:cubicBezTo>
                    <a:cubicBezTo>
                      <a:pt x="146" y="251"/>
                      <a:pt x="145" y="252"/>
                      <a:pt x="144" y="251"/>
                    </a:cubicBezTo>
                    <a:cubicBezTo>
                      <a:pt x="145" y="250"/>
                      <a:pt x="145" y="249"/>
                      <a:pt x="145" y="249"/>
                    </a:cubicBezTo>
                    <a:cubicBezTo>
                      <a:pt x="146" y="249"/>
                      <a:pt x="146" y="249"/>
                      <a:pt x="146" y="249"/>
                    </a:cubicBezTo>
                    <a:cubicBezTo>
                      <a:pt x="145" y="249"/>
                      <a:pt x="146" y="250"/>
                      <a:pt x="146" y="250"/>
                    </a:cubicBezTo>
                    <a:close/>
                    <a:moveTo>
                      <a:pt x="151" y="250"/>
                    </a:moveTo>
                    <a:cubicBezTo>
                      <a:pt x="150" y="250"/>
                      <a:pt x="149" y="251"/>
                      <a:pt x="149" y="250"/>
                    </a:cubicBezTo>
                    <a:cubicBezTo>
                      <a:pt x="148" y="248"/>
                      <a:pt x="150" y="251"/>
                      <a:pt x="150" y="249"/>
                    </a:cubicBezTo>
                    <a:cubicBezTo>
                      <a:pt x="151" y="249"/>
                      <a:pt x="151" y="249"/>
                      <a:pt x="151" y="249"/>
                    </a:cubicBezTo>
                    <a:cubicBezTo>
                      <a:pt x="150" y="249"/>
                      <a:pt x="150" y="249"/>
                      <a:pt x="150" y="249"/>
                    </a:cubicBezTo>
                    <a:lnTo>
                      <a:pt x="151" y="250"/>
                    </a:lnTo>
                    <a:close/>
                    <a:moveTo>
                      <a:pt x="148" y="242"/>
                    </a:moveTo>
                    <a:cubicBezTo>
                      <a:pt x="149" y="243"/>
                      <a:pt x="149" y="243"/>
                      <a:pt x="149" y="243"/>
                    </a:cubicBezTo>
                    <a:cubicBezTo>
                      <a:pt x="148" y="243"/>
                      <a:pt x="146" y="246"/>
                      <a:pt x="144" y="245"/>
                    </a:cubicBezTo>
                    <a:cubicBezTo>
                      <a:pt x="146" y="243"/>
                      <a:pt x="145" y="242"/>
                      <a:pt x="147" y="241"/>
                    </a:cubicBezTo>
                    <a:cubicBezTo>
                      <a:pt x="146" y="239"/>
                      <a:pt x="144" y="243"/>
                      <a:pt x="143" y="242"/>
                    </a:cubicBezTo>
                    <a:cubicBezTo>
                      <a:pt x="144" y="241"/>
                      <a:pt x="144" y="241"/>
                      <a:pt x="144" y="241"/>
                    </a:cubicBezTo>
                    <a:cubicBezTo>
                      <a:pt x="144" y="241"/>
                      <a:pt x="144" y="241"/>
                      <a:pt x="144" y="241"/>
                    </a:cubicBezTo>
                    <a:cubicBezTo>
                      <a:pt x="145" y="241"/>
                      <a:pt x="146" y="239"/>
                      <a:pt x="145" y="239"/>
                    </a:cubicBezTo>
                    <a:cubicBezTo>
                      <a:pt x="144" y="238"/>
                      <a:pt x="144" y="238"/>
                      <a:pt x="144" y="238"/>
                    </a:cubicBezTo>
                    <a:cubicBezTo>
                      <a:pt x="146" y="239"/>
                      <a:pt x="148" y="239"/>
                      <a:pt x="149" y="238"/>
                    </a:cubicBezTo>
                    <a:cubicBezTo>
                      <a:pt x="149" y="237"/>
                      <a:pt x="149" y="237"/>
                      <a:pt x="149" y="237"/>
                    </a:cubicBezTo>
                    <a:cubicBezTo>
                      <a:pt x="150" y="237"/>
                      <a:pt x="152" y="237"/>
                      <a:pt x="153" y="236"/>
                    </a:cubicBezTo>
                    <a:cubicBezTo>
                      <a:pt x="154" y="237"/>
                      <a:pt x="153" y="237"/>
                      <a:pt x="154" y="238"/>
                    </a:cubicBezTo>
                    <a:cubicBezTo>
                      <a:pt x="155" y="237"/>
                      <a:pt x="155" y="237"/>
                      <a:pt x="155" y="237"/>
                    </a:cubicBezTo>
                    <a:cubicBezTo>
                      <a:pt x="155" y="238"/>
                      <a:pt x="154" y="238"/>
                      <a:pt x="154" y="239"/>
                    </a:cubicBezTo>
                    <a:cubicBezTo>
                      <a:pt x="155" y="239"/>
                      <a:pt x="155" y="239"/>
                      <a:pt x="155" y="239"/>
                    </a:cubicBezTo>
                    <a:cubicBezTo>
                      <a:pt x="154" y="240"/>
                      <a:pt x="152" y="239"/>
                      <a:pt x="151" y="241"/>
                    </a:cubicBezTo>
                    <a:cubicBezTo>
                      <a:pt x="152" y="241"/>
                      <a:pt x="151" y="242"/>
                      <a:pt x="152" y="242"/>
                    </a:cubicBezTo>
                    <a:cubicBezTo>
                      <a:pt x="150" y="241"/>
                      <a:pt x="150" y="242"/>
                      <a:pt x="148" y="242"/>
                    </a:cubicBezTo>
                    <a:close/>
                    <a:moveTo>
                      <a:pt x="146" y="230"/>
                    </a:moveTo>
                    <a:cubicBezTo>
                      <a:pt x="146" y="228"/>
                      <a:pt x="146" y="228"/>
                      <a:pt x="146" y="228"/>
                    </a:cubicBezTo>
                    <a:cubicBezTo>
                      <a:pt x="147" y="229"/>
                      <a:pt x="147" y="229"/>
                      <a:pt x="147" y="229"/>
                    </a:cubicBezTo>
                    <a:lnTo>
                      <a:pt x="146" y="230"/>
                    </a:lnTo>
                    <a:close/>
                    <a:moveTo>
                      <a:pt x="153" y="234"/>
                    </a:moveTo>
                    <a:cubicBezTo>
                      <a:pt x="151" y="233"/>
                      <a:pt x="152" y="230"/>
                      <a:pt x="149" y="231"/>
                    </a:cubicBezTo>
                    <a:cubicBezTo>
                      <a:pt x="151" y="230"/>
                      <a:pt x="154" y="230"/>
                      <a:pt x="156" y="231"/>
                    </a:cubicBezTo>
                    <a:cubicBezTo>
                      <a:pt x="156" y="231"/>
                      <a:pt x="156" y="231"/>
                      <a:pt x="155" y="232"/>
                    </a:cubicBezTo>
                    <a:cubicBezTo>
                      <a:pt x="155" y="231"/>
                      <a:pt x="154" y="231"/>
                      <a:pt x="153" y="231"/>
                    </a:cubicBezTo>
                    <a:cubicBezTo>
                      <a:pt x="152" y="231"/>
                      <a:pt x="152" y="232"/>
                      <a:pt x="152" y="232"/>
                    </a:cubicBezTo>
                    <a:cubicBezTo>
                      <a:pt x="152" y="233"/>
                      <a:pt x="153" y="235"/>
                      <a:pt x="153" y="234"/>
                    </a:cubicBezTo>
                    <a:close/>
                    <a:moveTo>
                      <a:pt x="155" y="272"/>
                    </a:moveTo>
                    <a:cubicBezTo>
                      <a:pt x="157" y="272"/>
                      <a:pt x="157" y="272"/>
                      <a:pt x="157" y="272"/>
                    </a:cubicBezTo>
                    <a:cubicBezTo>
                      <a:pt x="156" y="272"/>
                      <a:pt x="155" y="273"/>
                      <a:pt x="155" y="272"/>
                    </a:cubicBezTo>
                    <a:close/>
                    <a:moveTo>
                      <a:pt x="164" y="238"/>
                    </a:moveTo>
                    <a:cubicBezTo>
                      <a:pt x="163" y="238"/>
                      <a:pt x="163" y="238"/>
                      <a:pt x="163" y="238"/>
                    </a:cubicBezTo>
                    <a:cubicBezTo>
                      <a:pt x="164" y="237"/>
                      <a:pt x="164" y="237"/>
                      <a:pt x="164" y="237"/>
                    </a:cubicBezTo>
                    <a:lnTo>
                      <a:pt x="164" y="238"/>
                    </a:lnTo>
                    <a:close/>
                    <a:moveTo>
                      <a:pt x="167" y="231"/>
                    </a:moveTo>
                    <a:cubicBezTo>
                      <a:pt x="167" y="231"/>
                      <a:pt x="166" y="230"/>
                      <a:pt x="166" y="231"/>
                    </a:cubicBezTo>
                    <a:cubicBezTo>
                      <a:pt x="166" y="231"/>
                      <a:pt x="166" y="231"/>
                      <a:pt x="167" y="232"/>
                    </a:cubicBezTo>
                    <a:cubicBezTo>
                      <a:pt x="167" y="232"/>
                      <a:pt x="167" y="232"/>
                      <a:pt x="167" y="232"/>
                    </a:cubicBezTo>
                    <a:cubicBezTo>
                      <a:pt x="167" y="232"/>
                      <a:pt x="167" y="232"/>
                      <a:pt x="167" y="232"/>
                    </a:cubicBezTo>
                    <a:cubicBezTo>
                      <a:pt x="167" y="232"/>
                      <a:pt x="167" y="233"/>
                      <a:pt x="166" y="233"/>
                    </a:cubicBezTo>
                    <a:cubicBezTo>
                      <a:pt x="167" y="232"/>
                      <a:pt x="167" y="232"/>
                      <a:pt x="167" y="232"/>
                    </a:cubicBezTo>
                    <a:cubicBezTo>
                      <a:pt x="167" y="232"/>
                      <a:pt x="167" y="232"/>
                      <a:pt x="167" y="232"/>
                    </a:cubicBezTo>
                    <a:cubicBezTo>
                      <a:pt x="165" y="231"/>
                      <a:pt x="165" y="231"/>
                      <a:pt x="164" y="232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62" y="232"/>
                      <a:pt x="162" y="232"/>
                      <a:pt x="162" y="232"/>
                    </a:cubicBezTo>
                    <a:cubicBezTo>
                      <a:pt x="163" y="233"/>
                      <a:pt x="161" y="234"/>
                      <a:pt x="162" y="235"/>
                    </a:cubicBezTo>
                    <a:cubicBezTo>
                      <a:pt x="161" y="236"/>
                      <a:pt x="161" y="236"/>
                      <a:pt x="161" y="236"/>
                    </a:cubicBezTo>
                    <a:cubicBezTo>
                      <a:pt x="161" y="237"/>
                      <a:pt x="161" y="237"/>
                      <a:pt x="161" y="237"/>
                    </a:cubicBezTo>
                    <a:cubicBezTo>
                      <a:pt x="160" y="237"/>
                      <a:pt x="160" y="236"/>
                      <a:pt x="159" y="236"/>
                    </a:cubicBezTo>
                    <a:cubicBezTo>
                      <a:pt x="160" y="234"/>
                      <a:pt x="160" y="234"/>
                      <a:pt x="161" y="234"/>
                    </a:cubicBezTo>
                    <a:cubicBezTo>
                      <a:pt x="160" y="232"/>
                      <a:pt x="159" y="233"/>
                      <a:pt x="158" y="233"/>
                    </a:cubicBezTo>
                    <a:cubicBezTo>
                      <a:pt x="158" y="234"/>
                      <a:pt x="158" y="234"/>
                      <a:pt x="158" y="234"/>
                    </a:cubicBezTo>
                    <a:cubicBezTo>
                      <a:pt x="156" y="234"/>
                      <a:pt x="156" y="234"/>
                      <a:pt x="156" y="234"/>
                    </a:cubicBezTo>
                    <a:cubicBezTo>
                      <a:pt x="156" y="234"/>
                      <a:pt x="156" y="234"/>
                      <a:pt x="156" y="234"/>
                    </a:cubicBezTo>
                    <a:cubicBezTo>
                      <a:pt x="157" y="235"/>
                      <a:pt x="155" y="235"/>
                      <a:pt x="155" y="236"/>
                    </a:cubicBezTo>
                    <a:cubicBezTo>
                      <a:pt x="154" y="236"/>
                      <a:pt x="154" y="236"/>
                      <a:pt x="154" y="236"/>
                    </a:cubicBezTo>
                    <a:cubicBezTo>
                      <a:pt x="154" y="235"/>
                      <a:pt x="154" y="234"/>
                      <a:pt x="154" y="233"/>
                    </a:cubicBezTo>
                    <a:cubicBezTo>
                      <a:pt x="154" y="233"/>
                      <a:pt x="154" y="233"/>
                      <a:pt x="154" y="233"/>
                    </a:cubicBezTo>
                    <a:cubicBezTo>
                      <a:pt x="154" y="233"/>
                      <a:pt x="154" y="233"/>
                      <a:pt x="154" y="233"/>
                    </a:cubicBezTo>
                    <a:cubicBezTo>
                      <a:pt x="154" y="233"/>
                      <a:pt x="154" y="233"/>
                      <a:pt x="154" y="233"/>
                    </a:cubicBezTo>
                    <a:cubicBezTo>
                      <a:pt x="154" y="233"/>
                      <a:pt x="154" y="233"/>
                      <a:pt x="154" y="233"/>
                    </a:cubicBezTo>
                    <a:cubicBezTo>
                      <a:pt x="154" y="233"/>
                      <a:pt x="154" y="233"/>
                      <a:pt x="154" y="233"/>
                    </a:cubicBezTo>
                    <a:cubicBezTo>
                      <a:pt x="155" y="234"/>
                      <a:pt x="156" y="234"/>
                      <a:pt x="156" y="234"/>
                    </a:cubicBezTo>
                    <a:cubicBezTo>
                      <a:pt x="156" y="234"/>
                      <a:pt x="156" y="234"/>
                      <a:pt x="156" y="234"/>
                    </a:cubicBezTo>
                    <a:cubicBezTo>
                      <a:pt x="156" y="234"/>
                      <a:pt x="156" y="234"/>
                      <a:pt x="156" y="234"/>
                    </a:cubicBezTo>
                    <a:cubicBezTo>
                      <a:pt x="157" y="233"/>
                      <a:pt x="157" y="233"/>
                      <a:pt x="157" y="233"/>
                    </a:cubicBezTo>
                    <a:cubicBezTo>
                      <a:pt x="156" y="233"/>
                      <a:pt x="156" y="233"/>
                      <a:pt x="156" y="233"/>
                    </a:cubicBezTo>
                    <a:cubicBezTo>
                      <a:pt x="155" y="233"/>
                      <a:pt x="155" y="233"/>
                      <a:pt x="155" y="233"/>
                    </a:cubicBezTo>
                    <a:cubicBezTo>
                      <a:pt x="156" y="233"/>
                      <a:pt x="156" y="233"/>
                      <a:pt x="156" y="233"/>
                    </a:cubicBezTo>
                    <a:cubicBezTo>
                      <a:pt x="158" y="233"/>
                      <a:pt x="158" y="233"/>
                      <a:pt x="158" y="233"/>
                    </a:cubicBezTo>
                    <a:cubicBezTo>
                      <a:pt x="156" y="232"/>
                      <a:pt x="159" y="230"/>
                      <a:pt x="156" y="229"/>
                    </a:cubicBezTo>
                    <a:cubicBezTo>
                      <a:pt x="154" y="229"/>
                      <a:pt x="152" y="228"/>
                      <a:pt x="150" y="229"/>
                    </a:cubicBezTo>
                    <a:cubicBezTo>
                      <a:pt x="151" y="229"/>
                      <a:pt x="151" y="228"/>
                      <a:pt x="151" y="227"/>
                    </a:cubicBezTo>
                    <a:cubicBezTo>
                      <a:pt x="151" y="227"/>
                      <a:pt x="151" y="227"/>
                      <a:pt x="151" y="227"/>
                    </a:cubicBezTo>
                    <a:cubicBezTo>
                      <a:pt x="150" y="228"/>
                      <a:pt x="150" y="228"/>
                      <a:pt x="150" y="228"/>
                    </a:cubicBezTo>
                    <a:cubicBezTo>
                      <a:pt x="148" y="227"/>
                      <a:pt x="150" y="226"/>
                      <a:pt x="149" y="225"/>
                    </a:cubicBezTo>
                    <a:cubicBezTo>
                      <a:pt x="148" y="226"/>
                      <a:pt x="147" y="227"/>
                      <a:pt x="145" y="227"/>
                    </a:cubicBezTo>
                    <a:cubicBezTo>
                      <a:pt x="145" y="226"/>
                      <a:pt x="145" y="226"/>
                      <a:pt x="145" y="226"/>
                    </a:cubicBezTo>
                    <a:cubicBezTo>
                      <a:pt x="143" y="225"/>
                      <a:pt x="141" y="227"/>
                      <a:pt x="141" y="225"/>
                    </a:cubicBezTo>
                    <a:cubicBezTo>
                      <a:pt x="143" y="224"/>
                      <a:pt x="143" y="224"/>
                      <a:pt x="143" y="224"/>
                    </a:cubicBezTo>
                    <a:cubicBezTo>
                      <a:pt x="141" y="222"/>
                      <a:pt x="140" y="225"/>
                      <a:pt x="139" y="225"/>
                    </a:cubicBezTo>
                    <a:cubicBezTo>
                      <a:pt x="141" y="226"/>
                      <a:pt x="141" y="226"/>
                      <a:pt x="141" y="226"/>
                    </a:cubicBezTo>
                    <a:cubicBezTo>
                      <a:pt x="139" y="226"/>
                      <a:pt x="139" y="226"/>
                      <a:pt x="139" y="226"/>
                    </a:cubicBezTo>
                    <a:cubicBezTo>
                      <a:pt x="139" y="225"/>
                      <a:pt x="139" y="225"/>
                      <a:pt x="139" y="225"/>
                    </a:cubicBezTo>
                    <a:cubicBezTo>
                      <a:pt x="139" y="224"/>
                      <a:pt x="141" y="221"/>
                      <a:pt x="144" y="222"/>
                    </a:cubicBezTo>
                    <a:cubicBezTo>
                      <a:pt x="146" y="224"/>
                      <a:pt x="146" y="224"/>
                      <a:pt x="146" y="224"/>
                    </a:cubicBezTo>
                    <a:cubicBezTo>
                      <a:pt x="146" y="223"/>
                      <a:pt x="146" y="223"/>
                      <a:pt x="146" y="223"/>
                    </a:cubicBezTo>
                    <a:cubicBezTo>
                      <a:pt x="145" y="222"/>
                      <a:pt x="145" y="222"/>
                      <a:pt x="145" y="222"/>
                    </a:cubicBezTo>
                    <a:cubicBezTo>
                      <a:pt x="146" y="220"/>
                      <a:pt x="150" y="220"/>
                      <a:pt x="149" y="217"/>
                    </a:cubicBezTo>
                    <a:cubicBezTo>
                      <a:pt x="149" y="217"/>
                      <a:pt x="149" y="217"/>
                      <a:pt x="149" y="217"/>
                    </a:cubicBezTo>
                    <a:cubicBezTo>
                      <a:pt x="150" y="216"/>
                      <a:pt x="149" y="216"/>
                      <a:pt x="149" y="216"/>
                    </a:cubicBezTo>
                    <a:cubicBezTo>
                      <a:pt x="148" y="216"/>
                      <a:pt x="150" y="215"/>
                      <a:pt x="150" y="214"/>
                    </a:cubicBezTo>
                    <a:cubicBezTo>
                      <a:pt x="149" y="214"/>
                      <a:pt x="149" y="214"/>
                      <a:pt x="149" y="214"/>
                    </a:cubicBezTo>
                    <a:cubicBezTo>
                      <a:pt x="150" y="213"/>
                      <a:pt x="150" y="213"/>
                      <a:pt x="150" y="213"/>
                    </a:cubicBezTo>
                    <a:cubicBezTo>
                      <a:pt x="149" y="212"/>
                      <a:pt x="149" y="212"/>
                      <a:pt x="149" y="212"/>
                    </a:cubicBezTo>
                    <a:cubicBezTo>
                      <a:pt x="150" y="212"/>
                      <a:pt x="150" y="212"/>
                      <a:pt x="150" y="212"/>
                    </a:cubicBezTo>
                    <a:cubicBezTo>
                      <a:pt x="152" y="211"/>
                      <a:pt x="150" y="209"/>
                      <a:pt x="152" y="208"/>
                    </a:cubicBezTo>
                    <a:cubicBezTo>
                      <a:pt x="153" y="206"/>
                      <a:pt x="152" y="203"/>
                      <a:pt x="152" y="202"/>
                    </a:cubicBezTo>
                    <a:cubicBezTo>
                      <a:pt x="154" y="203"/>
                      <a:pt x="157" y="203"/>
                      <a:pt x="160" y="203"/>
                    </a:cubicBezTo>
                    <a:cubicBezTo>
                      <a:pt x="158" y="204"/>
                      <a:pt x="155" y="201"/>
                      <a:pt x="155" y="204"/>
                    </a:cubicBezTo>
                    <a:cubicBezTo>
                      <a:pt x="158" y="205"/>
                      <a:pt x="162" y="205"/>
                      <a:pt x="166" y="207"/>
                    </a:cubicBezTo>
                    <a:cubicBezTo>
                      <a:pt x="164" y="207"/>
                      <a:pt x="161" y="205"/>
                      <a:pt x="160" y="208"/>
                    </a:cubicBezTo>
                    <a:cubicBezTo>
                      <a:pt x="160" y="208"/>
                      <a:pt x="163" y="208"/>
                      <a:pt x="162" y="210"/>
                    </a:cubicBezTo>
                    <a:cubicBezTo>
                      <a:pt x="164" y="207"/>
                      <a:pt x="166" y="211"/>
                      <a:pt x="168" y="211"/>
                    </a:cubicBezTo>
                    <a:cubicBezTo>
                      <a:pt x="168" y="212"/>
                      <a:pt x="166" y="211"/>
                      <a:pt x="166" y="213"/>
                    </a:cubicBezTo>
                    <a:cubicBezTo>
                      <a:pt x="171" y="215"/>
                      <a:pt x="171" y="215"/>
                      <a:pt x="171" y="215"/>
                    </a:cubicBezTo>
                    <a:cubicBezTo>
                      <a:pt x="171" y="215"/>
                      <a:pt x="171" y="215"/>
                      <a:pt x="171" y="215"/>
                    </a:cubicBezTo>
                    <a:cubicBezTo>
                      <a:pt x="171" y="215"/>
                      <a:pt x="171" y="215"/>
                      <a:pt x="171" y="215"/>
                    </a:cubicBezTo>
                    <a:cubicBezTo>
                      <a:pt x="170" y="215"/>
                      <a:pt x="166" y="215"/>
                      <a:pt x="169" y="217"/>
                    </a:cubicBezTo>
                    <a:cubicBezTo>
                      <a:pt x="169" y="217"/>
                      <a:pt x="169" y="217"/>
                      <a:pt x="169" y="216"/>
                    </a:cubicBezTo>
                    <a:cubicBezTo>
                      <a:pt x="171" y="217"/>
                      <a:pt x="171" y="219"/>
                      <a:pt x="173" y="217"/>
                    </a:cubicBezTo>
                    <a:cubicBezTo>
                      <a:pt x="173" y="219"/>
                      <a:pt x="173" y="219"/>
                      <a:pt x="173" y="219"/>
                    </a:cubicBezTo>
                    <a:cubicBezTo>
                      <a:pt x="171" y="218"/>
                      <a:pt x="169" y="220"/>
                      <a:pt x="167" y="221"/>
                    </a:cubicBezTo>
                    <a:cubicBezTo>
                      <a:pt x="168" y="221"/>
                      <a:pt x="168" y="221"/>
                      <a:pt x="168" y="221"/>
                    </a:cubicBezTo>
                    <a:cubicBezTo>
                      <a:pt x="165" y="223"/>
                      <a:pt x="165" y="223"/>
                      <a:pt x="165" y="223"/>
                    </a:cubicBezTo>
                    <a:cubicBezTo>
                      <a:pt x="166" y="224"/>
                      <a:pt x="166" y="225"/>
                      <a:pt x="165" y="226"/>
                    </a:cubicBezTo>
                    <a:cubicBezTo>
                      <a:pt x="166" y="227"/>
                      <a:pt x="166" y="227"/>
                      <a:pt x="166" y="227"/>
                    </a:cubicBezTo>
                    <a:cubicBezTo>
                      <a:pt x="165" y="226"/>
                      <a:pt x="165" y="229"/>
                      <a:pt x="165" y="230"/>
                    </a:cubicBezTo>
                    <a:cubicBezTo>
                      <a:pt x="166" y="230"/>
                      <a:pt x="167" y="227"/>
                      <a:pt x="168" y="229"/>
                    </a:cubicBezTo>
                    <a:cubicBezTo>
                      <a:pt x="167" y="229"/>
                      <a:pt x="167" y="229"/>
                      <a:pt x="167" y="229"/>
                    </a:cubicBezTo>
                    <a:lnTo>
                      <a:pt x="167" y="231"/>
                    </a:lnTo>
                    <a:close/>
                    <a:moveTo>
                      <a:pt x="169" y="221"/>
                    </a:moveTo>
                    <a:cubicBezTo>
                      <a:pt x="171" y="222"/>
                      <a:pt x="171" y="222"/>
                      <a:pt x="171" y="222"/>
                    </a:cubicBezTo>
                    <a:cubicBezTo>
                      <a:pt x="169" y="222"/>
                      <a:pt x="169" y="222"/>
                      <a:pt x="169" y="222"/>
                    </a:cubicBezTo>
                    <a:lnTo>
                      <a:pt x="169" y="221"/>
                    </a:lnTo>
                    <a:close/>
                    <a:moveTo>
                      <a:pt x="173" y="226"/>
                    </a:moveTo>
                    <a:cubicBezTo>
                      <a:pt x="173" y="226"/>
                      <a:pt x="171" y="226"/>
                      <a:pt x="171" y="227"/>
                    </a:cubicBezTo>
                    <a:cubicBezTo>
                      <a:pt x="170" y="226"/>
                      <a:pt x="171" y="225"/>
                      <a:pt x="170" y="225"/>
                    </a:cubicBezTo>
                    <a:cubicBezTo>
                      <a:pt x="172" y="225"/>
                      <a:pt x="174" y="223"/>
                      <a:pt x="173" y="221"/>
                    </a:cubicBezTo>
                    <a:cubicBezTo>
                      <a:pt x="175" y="221"/>
                      <a:pt x="176" y="223"/>
                      <a:pt x="175" y="224"/>
                    </a:cubicBezTo>
                    <a:cubicBezTo>
                      <a:pt x="174" y="224"/>
                      <a:pt x="173" y="224"/>
                      <a:pt x="172" y="225"/>
                    </a:cubicBezTo>
                    <a:lnTo>
                      <a:pt x="173" y="226"/>
                    </a:lnTo>
                    <a:close/>
                    <a:moveTo>
                      <a:pt x="174" y="254"/>
                    </a:moveTo>
                    <a:cubicBezTo>
                      <a:pt x="174" y="254"/>
                      <a:pt x="175" y="254"/>
                      <a:pt x="176" y="254"/>
                    </a:cubicBezTo>
                    <a:cubicBezTo>
                      <a:pt x="176" y="255"/>
                      <a:pt x="174" y="254"/>
                      <a:pt x="174" y="254"/>
                    </a:cubicBezTo>
                    <a:close/>
                    <a:moveTo>
                      <a:pt x="180" y="223"/>
                    </a:moveTo>
                    <a:cubicBezTo>
                      <a:pt x="180" y="225"/>
                      <a:pt x="180" y="225"/>
                      <a:pt x="180" y="225"/>
                    </a:cubicBezTo>
                    <a:cubicBezTo>
                      <a:pt x="178" y="224"/>
                      <a:pt x="178" y="224"/>
                      <a:pt x="178" y="224"/>
                    </a:cubicBezTo>
                    <a:cubicBezTo>
                      <a:pt x="178" y="224"/>
                      <a:pt x="178" y="224"/>
                      <a:pt x="178" y="224"/>
                    </a:cubicBezTo>
                    <a:cubicBezTo>
                      <a:pt x="177" y="223"/>
                      <a:pt x="177" y="223"/>
                      <a:pt x="177" y="223"/>
                    </a:cubicBezTo>
                    <a:cubicBezTo>
                      <a:pt x="178" y="223"/>
                      <a:pt x="178" y="223"/>
                      <a:pt x="178" y="223"/>
                    </a:cubicBezTo>
                    <a:cubicBezTo>
                      <a:pt x="176" y="221"/>
                      <a:pt x="176" y="221"/>
                      <a:pt x="176" y="221"/>
                    </a:cubicBezTo>
                    <a:cubicBezTo>
                      <a:pt x="177" y="221"/>
                      <a:pt x="178" y="223"/>
                      <a:pt x="180" y="223"/>
                    </a:cubicBezTo>
                    <a:close/>
                    <a:moveTo>
                      <a:pt x="179" y="231"/>
                    </a:moveTo>
                    <a:cubicBezTo>
                      <a:pt x="179" y="230"/>
                      <a:pt x="179" y="230"/>
                      <a:pt x="179" y="230"/>
                    </a:cubicBezTo>
                    <a:cubicBezTo>
                      <a:pt x="176" y="227"/>
                      <a:pt x="176" y="227"/>
                      <a:pt x="176" y="227"/>
                    </a:cubicBezTo>
                    <a:cubicBezTo>
                      <a:pt x="178" y="226"/>
                      <a:pt x="180" y="227"/>
                      <a:pt x="181" y="227"/>
                    </a:cubicBezTo>
                    <a:cubicBezTo>
                      <a:pt x="182" y="226"/>
                      <a:pt x="182" y="226"/>
                      <a:pt x="182" y="226"/>
                    </a:cubicBezTo>
                    <a:cubicBezTo>
                      <a:pt x="182" y="226"/>
                      <a:pt x="182" y="227"/>
                      <a:pt x="182" y="227"/>
                    </a:cubicBezTo>
                    <a:cubicBezTo>
                      <a:pt x="183" y="227"/>
                      <a:pt x="183" y="227"/>
                      <a:pt x="183" y="227"/>
                    </a:cubicBezTo>
                    <a:cubicBezTo>
                      <a:pt x="183" y="227"/>
                      <a:pt x="183" y="229"/>
                      <a:pt x="184" y="229"/>
                    </a:cubicBezTo>
                    <a:cubicBezTo>
                      <a:pt x="185" y="228"/>
                      <a:pt x="185" y="228"/>
                      <a:pt x="185" y="228"/>
                    </a:cubicBezTo>
                    <a:cubicBezTo>
                      <a:pt x="185" y="229"/>
                      <a:pt x="185" y="229"/>
                      <a:pt x="185" y="229"/>
                    </a:cubicBezTo>
                    <a:cubicBezTo>
                      <a:pt x="184" y="229"/>
                      <a:pt x="184" y="230"/>
                      <a:pt x="183" y="230"/>
                    </a:cubicBezTo>
                    <a:cubicBezTo>
                      <a:pt x="184" y="232"/>
                      <a:pt x="185" y="230"/>
                      <a:pt x="186" y="231"/>
                    </a:cubicBezTo>
                    <a:cubicBezTo>
                      <a:pt x="181" y="232"/>
                      <a:pt x="181" y="232"/>
                      <a:pt x="181" y="232"/>
                    </a:cubicBezTo>
                    <a:cubicBezTo>
                      <a:pt x="182" y="230"/>
                      <a:pt x="182" y="230"/>
                      <a:pt x="182" y="230"/>
                    </a:cubicBezTo>
                    <a:cubicBezTo>
                      <a:pt x="181" y="229"/>
                      <a:pt x="180" y="231"/>
                      <a:pt x="179" y="231"/>
                    </a:cubicBezTo>
                    <a:close/>
                    <a:moveTo>
                      <a:pt x="186" y="236"/>
                    </a:moveTo>
                    <a:cubicBezTo>
                      <a:pt x="185" y="236"/>
                      <a:pt x="188" y="233"/>
                      <a:pt x="185" y="234"/>
                    </a:cubicBezTo>
                    <a:cubicBezTo>
                      <a:pt x="185" y="235"/>
                      <a:pt x="185" y="235"/>
                      <a:pt x="185" y="235"/>
                    </a:cubicBezTo>
                    <a:cubicBezTo>
                      <a:pt x="185" y="234"/>
                      <a:pt x="184" y="234"/>
                      <a:pt x="184" y="234"/>
                    </a:cubicBezTo>
                    <a:cubicBezTo>
                      <a:pt x="184" y="234"/>
                      <a:pt x="184" y="234"/>
                      <a:pt x="183" y="234"/>
                    </a:cubicBezTo>
                    <a:cubicBezTo>
                      <a:pt x="185" y="233"/>
                      <a:pt x="189" y="231"/>
                      <a:pt x="189" y="235"/>
                    </a:cubicBezTo>
                    <a:lnTo>
                      <a:pt x="186" y="236"/>
                    </a:lnTo>
                    <a:close/>
                    <a:moveTo>
                      <a:pt x="186" y="223"/>
                    </a:moveTo>
                    <a:cubicBezTo>
                      <a:pt x="185" y="223"/>
                      <a:pt x="185" y="223"/>
                      <a:pt x="185" y="223"/>
                    </a:cubicBezTo>
                    <a:cubicBezTo>
                      <a:pt x="185" y="223"/>
                      <a:pt x="184" y="224"/>
                      <a:pt x="183" y="223"/>
                    </a:cubicBezTo>
                    <a:cubicBezTo>
                      <a:pt x="185" y="223"/>
                      <a:pt x="185" y="223"/>
                      <a:pt x="185" y="223"/>
                    </a:cubicBezTo>
                    <a:cubicBezTo>
                      <a:pt x="186" y="223"/>
                      <a:pt x="186" y="223"/>
                      <a:pt x="186" y="223"/>
                    </a:cubicBezTo>
                    <a:close/>
                    <a:moveTo>
                      <a:pt x="184" y="245"/>
                    </a:moveTo>
                    <a:cubicBezTo>
                      <a:pt x="182" y="246"/>
                      <a:pt x="185" y="248"/>
                      <a:pt x="184" y="248"/>
                    </a:cubicBezTo>
                    <a:cubicBezTo>
                      <a:pt x="183" y="247"/>
                      <a:pt x="181" y="247"/>
                      <a:pt x="181" y="245"/>
                    </a:cubicBezTo>
                    <a:cubicBezTo>
                      <a:pt x="182" y="246"/>
                      <a:pt x="183" y="245"/>
                      <a:pt x="184" y="245"/>
                    </a:cubicBezTo>
                    <a:close/>
                    <a:moveTo>
                      <a:pt x="181" y="260"/>
                    </a:moveTo>
                    <a:cubicBezTo>
                      <a:pt x="181" y="260"/>
                      <a:pt x="181" y="260"/>
                      <a:pt x="181" y="260"/>
                    </a:cubicBezTo>
                    <a:cubicBezTo>
                      <a:pt x="181" y="260"/>
                      <a:pt x="181" y="260"/>
                      <a:pt x="181" y="260"/>
                    </a:cubicBezTo>
                    <a:cubicBezTo>
                      <a:pt x="181" y="260"/>
                      <a:pt x="181" y="260"/>
                      <a:pt x="181" y="260"/>
                    </a:cubicBezTo>
                    <a:cubicBezTo>
                      <a:pt x="181" y="260"/>
                      <a:pt x="181" y="260"/>
                      <a:pt x="181" y="260"/>
                    </a:cubicBezTo>
                    <a:cubicBezTo>
                      <a:pt x="181" y="260"/>
                      <a:pt x="181" y="260"/>
                      <a:pt x="181" y="260"/>
                    </a:cubicBezTo>
                    <a:cubicBezTo>
                      <a:pt x="181" y="260"/>
                      <a:pt x="181" y="260"/>
                      <a:pt x="181" y="260"/>
                    </a:cubicBezTo>
                    <a:cubicBezTo>
                      <a:pt x="183" y="258"/>
                      <a:pt x="183" y="258"/>
                      <a:pt x="183" y="258"/>
                    </a:cubicBezTo>
                    <a:cubicBezTo>
                      <a:pt x="183" y="259"/>
                      <a:pt x="183" y="259"/>
                      <a:pt x="183" y="259"/>
                    </a:cubicBezTo>
                    <a:cubicBezTo>
                      <a:pt x="183" y="259"/>
                      <a:pt x="183" y="259"/>
                      <a:pt x="183" y="259"/>
                    </a:cubicBezTo>
                    <a:cubicBezTo>
                      <a:pt x="183" y="258"/>
                      <a:pt x="183" y="258"/>
                      <a:pt x="183" y="258"/>
                    </a:cubicBezTo>
                    <a:cubicBezTo>
                      <a:pt x="184" y="258"/>
                      <a:pt x="184" y="258"/>
                      <a:pt x="184" y="258"/>
                    </a:cubicBezTo>
                    <a:cubicBezTo>
                      <a:pt x="184" y="260"/>
                      <a:pt x="182" y="260"/>
                      <a:pt x="181" y="260"/>
                    </a:cubicBezTo>
                    <a:close/>
                    <a:moveTo>
                      <a:pt x="184" y="256"/>
                    </a:moveTo>
                    <a:cubicBezTo>
                      <a:pt x="184" y="256"/>
                      <a:pt x="184" y="256"/>
                      <a:pt x="184" y="256"/>
                    </a:cubicBezTo>
                    <a:cubicBezTo>
                      <a:pt x="183" y="257"/>
                      <a:pt x="182" y="257"/>
                      <a:pt x="182" y="256"/>
                    </a:cubicBezTo>
                    <a:cubicBezTo>
                      <a:pt x="184" y="256"/>
                      <a:pt x="184" y="256"/>
                      <a:pt x="184" y="256"/>
                    </a:cubicBezTo>
                    <a:cubicBezTo>
                      <a:pt x="184" y="256"/>
                      <a:pt x="184" y="256"/>
                      <a:pt x="184" y="255"/>
                    </a:cubicBezTo>
                    <a:lnTo>
                      <a:pt x="184" y="256"/>
                    </a:lnTo>
                    <a:close/>
                    <a:moveTo>
                      <a:pt x="187" y="246"/>
                    </a:moveTo>
                    <a:cubicBezTo>
                      <a:pt x="187" y="245"/>
                      <a:pt x="187" y="245"/>
                      <a:pt x="187" y="245"/>
                    </a:cubicBezTo>
                    <a:cubicBezTo>
                      <a:pt x="188" y="245"/>
                      <a:pt x="185" y="243"/>
                      <a:pt x="183" y="243"/>
                    </a:cubicBezTo>
                    <a:cubicBezTo>
                      <a:pt x="182" y="244"/>
                      <a:pt x="182" y="244"/>
                      <a:pt x="182" y="244"/>
                    </a:cubicBezTo>
                    <a:cubicBezTo>
                      <a:pt x="181" y="243"/>
                      <a:pt x="183" y="244"/>
                      <a:pt x="182" y="243"/>
                    </a:cubicBezTo>
                    <a:cubicBezTo>
                      <a:pt x="181" y="243"/>
                      <a:pt x="181" y="243"/>
                      <a:pt x="181" y="243"/>
                    </a:cubicBezTo>
                    <a:cubicBezTo>
                      <a:pt x="181" y="242"/>
                      <a:pt x="183" y="241"/>
                      <a:pt x="183" y="240"/>
                    </a:cubicBezTo>
                    <a:cubicBezTo>
                      <a:pt x="184" y="240"/>
                      <a:pt x="184" y="240"/>
                      <a:pt x="184" y="240"/>
                    </a:cubicBezTo>
                    <a:cubicBezTo>
                      <a:pt x="182" y="241"/>
                      <a:pt x="185" y="243"/>
                      <a:pt x="185" y="243"/>
                    </a:cubicBezTo>
                    <a:cubicBezTo>
                      <a:pt x="186" y="244"/>
                      <a:pt x="187" y="243"/>
                      <a:pt x="188" y="244"/>
                    </a:cubicBezTo>
                    <a:cubicBezTo>
                      <a:pt x="188" y="245"/>
                      <a:pt x="189" y="246"/>
                      <a:pt x="187" y="246"/>
                    </a:cubicBezTo>
                    <a:close/>
                    <a:moveTo>
                      <a:pt x="191" y="235"/>
                    </a:moveTo>
                    <a:cubicBezTo>
                      <a:pt x="190" y="235"/>
                      <a:pt x="190" y="235"/>
                      <a:pt x="190" y="235"/>
                    </a:cubicBezTo>
                    <a:cubicBezTo>
                      <a:pt x="190" y="234"/>
                      <a:pt x="190" y="234"/>
                      <a:pt x="190" y="234"/>
                    </a:cubicBezTo>
                    <a:cubicBezTo>
                      <a:pt x="191" y="234"/>
                      <a:pt x="191" y="234"/>
                      <a:pt x="191" y="234"/>
                    </a:cubicBezTo>
                    <a:lnTo>
                      <a:pt x="191" y="235"/>
                    </a:lnTo>
                    <a:close/>
                    <a:moveTo>
                      <a:pt x="192" y="227"/>
                    </a:moveTo>
                    <a:cubicBezTo>
                      <a:pt x="193" y="226"/>
                      <a:pt x="193" y="226"/>
                      <a:pt x="193" y="226"/>
                    </a:cubicBezTo>
                    <a:cubicBezTo>
                      <a:pt x="191" y="226"/>
                      <a:pt x="191" y="226"/>
                      <a:pt x="191" y="226"/>
                    </a:cubicBezTo>
                    <a:cubicBezTo>
                      <a:pt x="193" y="226"/>
                      <a:pt x="193" y="226"/>
                      <a:pt x="193" y="226"/>
                    </a:cubicBezTo>
                    <a:cubicBezTo>
                      <a:pt x="193" y="226"/>
                      <a:pt x="193" y="226"/>
                      <a:pt x="193" y="226"/>
                    </a:cubicBezTo>
                    <a:cubicBezTo>
                      <a:pt x="194" y="227"/>
                      <a:pt x="194" y="227"/>
                      <a:pt x="194" y="227"/>
                    </a:cubicBezTo>
                    <a:cubicBezTo>
                      <a:pt x="194" y="227"/>
                      <a:pt x="193" y="227"/>
                      <a:pt x="192" y="227"/>
                    </a:cubicBezTo>
                    <a:close/>
                    <a:moveTo>
                      <a:pt x="203" y="32"/>
                    </a:moveTo>
                    <a:cubicBezTo>
                      <a:pt x="202" y="31"/>
                      <a:pt x="202" y="30"/>
                      <a:pt x="201" y="30"/>
                    </a:cubicBezTo>
                    <a:cubicBezTo>
                      <a:pt x="201" y="33"/>
                      <a:pt x="198" y="31"/>
                      <a:pt x="196" y="32"/>
                    </a:cubicBezTo>
                    <a:cubicBezTo>
                      <a:pt x="196" y="32"/>
                      <a:pt x="196" y="31"/>
                      <a:pt x="195" y="32"/>
                    </a:cubicBezTo>
                    <a:cubicBezTo>
                      <a:pt x="194" y="32"/>
                      <a:pt x="194" y="32"/>
                      <a:pt x="194" y="32"/>
                    </a:cubicBezTo>
                    <a:cubicBezTo>
                      <a:pt x="181" y="33"/>
                      <a:pt x="181" y="33"/>
                      <a:pt x="181" y="33"/>
                    </a:cubicBezTo>
                    <a:cubicBezTo>
                      <a:pt x="187" y="30"/>
                      <a:pt x="194" y="28"/>
                      <a:pt x="201" y="29"/>
                    </a:cubicBezTo>
                    <a:cubicBezTo>
                      <a:pt x="202" y="30"/>
                      <a:pt x="202" y="31"/>
                      <a:pt x="203" y="30"/>
                    </a:cubicBezTo>
                    <a:cubicBezTo>
                      <a:pt x="203" y="29"/>
                      <a:pt x="205" y="29"/>
                      <a:pt x="207" y="29"/>
                    </a:cubicBezTo>
                    <a:cubicBezTo>
                      <a:pt x="210" y="29"/>
                      <a:pt x="212" y="28"/>
                      <a:pt x="215" y="29"/>
                    </a:cubicBezTo>
                    <a:lnTo>
                      <a:pt x="203" y="32"/>
                    </a:lnTo>
                    <a:close/>
                    <a:moveTo>
                      <a:pt x="297" y="211"/>
                    </a:moveTo>
                    <a:cubicBezTo>
                      <a:pt x="297" y="212"/>
                      <a:pt x="297" y="212"/>
                      <a:pt x="297" y="212"/>
                    </a:cubicBezTo>
                    <a:cubicBezTo>
                      <a:pt x="295" y="212"/>
                      <a:pt x="295" y="212"/>
                      <a:pt x="295" y="212"/>
                    </a:cubicBezTo>
                    <a:lnTo>
                      <a:pt x="297" y="211"/>
                    </a:lnTo>
                    <a:close/>
                    <a:moveTo>
                      <a:pt x="290" y="207"/>
                    </a:moveTo>
                    <a:cubicBezTo>
                      <a:pt x="290" y="210"/>
                      <a:pt x="287" y="208"/>
                      <a:pt x="287" y="209"/>
                    </a:cubicBezTo>
                    <a:cubicBezTo>
                      <a:pt x="286" y="209"/>
                      <a:pt x="286" y="209"/>
                      <a:pt x="286" y="209"/>
                    </a:cubicBezTo>
                    <a:cubicBezTo>
                      <a:pt x="286" y="207"/>
                      <a:pt x="288" y="207"/>
                      <a:pt x="290" y="207"/>
                    </a:cubicBezTo>
                    <a:close/>
                    <a:moveTo>
                      <a:pt x="273" y="221"/>
                    </a:moveTo>
                    <a:cubicBezTo>
                      <a:pt x="273" y="221"/>
                      <a:pt x="273" y="221"/>
                      <a:pt x="273" y="221"/>
                    </a:cubicBezTo>
                    <a:cubicBezTo>
                      <a:pt x="271" y="221"/>
                      <a:pt x="271" y="221"/>
                      <a:pt x="271" y="221"/>
                    </a:cubicBezTo>
                    <a:lnTo>
                      <a:pt x="273" y="221"/>
                    </a:lnTo>
                    <a:close/>
                    <a:moveTo>
                      <a:pt x="255" y="230"/>
                    </a:moveTo>
                    <a:cubicBezTo>
                      <a:pt x="255" y="231"/>
                      <a:pt x="255" y="231"/>
                      <a:pt x="255" y="231"/>
                    </a:cubicBezTo>
                    <a:cubicBezTo>
                      <a:pt x="254" y="231"/>
                      <a:pt x="254" y="231"/>
                      <a:pt x="254" y="231"/>
                    </a:cubicBezTo>
                    <a:cubicBezTo>
                      <a:pt x="254" y="231"/>
                      <a:pt x="255" y="230"/>
                      <a:pt x="255" y="230"/>
                    </a:cubicBezTo>
                    <a:close/>
                    <a:moveTo>
                      <a:pt x="246" y="228"/>
                    </a:moveTo>
                    <a:cubicBezTo>
                      <a:pt x="247" y="226"/>
                      <a:pt x="245" y="227"/>
                      <a:pt x="245" y="226"/>
                    </a:cubicBezTo>
                    <a:cubicBezTo>
                      <a:pt x="245" y="227"/>
                      <a:pt x="244" y="226"/>
                      <a:pt x="245" y="225"/>
                    </a:cubicBezTo>
                    <a:cubicBezTo>
                      <a:pt x="248" y="226"/>
                      <a:pt x="248" y="226"/>
                      <a:pt x="248" y="226"/>
                    </a:cubicBezTo>
                    <a:cubicBezTo>
                      <a:pt x="247" y="226"/>
                      <a:pt x="247" y="226"/>
                      <a:pt x="246" y="227"/>
                    </a:cubicBezTo>
                    <a:cubicBezTo>
                      <a:pt x="249" y="226"/>
                      <a:pt x="249" y="230"/>
                      <a:pt x="253" y="229"/>
                    </a:cubicBezTo>
                    <a:cubicBezTo>
                      <a:pt x="251" y="230"/>
                      <a:pt x="252" y="233"/>
                      <a:pt x="249" y="233"/>
                    </a:cubicBezTo>
                    <a:cubicBezTo>
                      <a:pt x="250" y="234"/>
                      <a:pt x="250" y="234"/>
                      <a:pt x="250" y="234"/>
                    </a:cubicBezTo>
                    <a:cubicBezTo>
                      <a:pt x="249" y="234"/>
                      <a:pt x="249" y="234"/>
                      <a:pt x="249" y="234"/>
                    </a:cubicBezTo>
                    <a:cubicBezTo>
                      <a:pt x="248" y="232"/>
                      <a:pt x="251" y="232"/>
                      <a:pt x="249" y="231"/>
                    </a:cubicBezTo>
                    <a:cubicBezTo>
                      <a:pt x="250" y="231"/>
                      <a:pt x="250" y="231"/>
                      <a:pt x="250" y="231"/>
                    </a:cubicBezTo>
                    <a:cubicBezTo>
                      <a:pt x="250" y="229"/>
                      <a:pt x="250" y="229"/>
                      <a:pt x="250" y="229"/>
                    </a:cubicBezTo>
                    <a:cubicBezTo>
                      <a:pt x="247" y="229"/>
                      <a:pt x="248" y="233"/>
                      <a:pt x="244" y="232"/>
                    </a:cubicBezTo>
                    <a:cubicBezTo>
                      <a:pt x="246" y="232"/>
                      <a:pt x="243" y="230"/>
                      <a:pt x="245" y="229"/>
                    </a:cubicBezTo>
                    <a:cubicBezTo>
                      <a:pt x="245" y="229"/>
                      <a:pt x="245" y="229"/>
                      <a:pt x="245" y="229"/>
                    </a:cubicBezTo>
                    <a:cubicBezTo>
                      <a:pt x="244" y="228"/>
                      <a:pt x="244" y="228"/>
                      <a:pt x="244" y="228"/>
                    </a:cubicBezTo>
                    <a:cubicBezTo>
                      <a:pt x="245" y="229"/>
                      <a:pt x="245" y="229"/>
                      <a:pt x="245" y="229"/>
                    </a:cubicBezTo>
                    <a:cubicBezTo>
                      <a:pt x="246" y="229"/>
                      <a:pt x="247" y="229"/>
                      <a:pt x="249" y="229"/>
                    </a:cubicBezTo>
                    <a:cubicBezTo>
                      <a:pt x="248" y="228"/>
                      <a:pt x="247" y="228"/>
                      <a:pt x="246" y="228"/>
                    </a:cubicBezTo>
                    <a:close/>
                    <a:moveTo>
                      <a:pt x="248" y="255"/>
                    </a:moveTo>
                    <a:cubicBezTo>
                      <a:pt x="247" y="255"/>
                      <a:pt x="247" y="255"/>
                      <a:pt x="247" y="255"/>
                    </a:cubicBezTo>
                    <a:cubicBezTo>
                      <a:pt x="249" y="255"/>
                      <a:pt x="249" y="255"/>
                      <a:pt x="249" y="255"/>
                    </a:cubicBezTo>
                    <a:lnTo>
                      <a:pt x="248" y="255"/>
                    </a:lnTo>
                    <a:close/>
                    <a:moveTo>
                      <a:pt x="248" y="238"/>
                    </a:moveTo>
                    <a:cubicBezTo>
                      <a:pt x="248" y="238"/>
                      <a:pt x="248" y="239"/>
                      <a:pt x="248" y="240"/>
                    </a:cubicBezTo>
                    <a:cubicBezTo>
                      <a:pt x="248" y="241"/>
                      <a:pt x="248" y="241"/>
                      <a:pt x="248" y="241"/>
                    </a:cubicBezTo>
                    <a:cubicBezTo>
                      <a:pt x="249" y="241"/>
                      <a:pt x="249" y="241"/>
                      <a:pt x="249" y="241"/>
                    </a:cubicBezTo>
                    <a:cubicBezTo>
                      <a:pt x="249" y="241"/>
                      <a:pt x="249" y="242"/>
                      <a:pt x="249" y="242"/>
                    </a:cubicBezTo>
                    <a:cubicBezTo>
                      <a:pt x="248" y="242"/>
                      <a:pt x="248" y="242"/>
                      <a:pt x="248" y="242"/>
                    </a:cubicBezTo>
                    <a:cubicBezTo>
                      <a:pt x="248" y="241"/>
                      <a:pt x="248" y="241"/>
                      <a:pt x="248" y="241"/>
                    </a:cubicBezTo>
                    <a:cubicBezTo>
                      <a:pt x="248" y="240"/>
                      <a:pt x="248" y="240"/>
                      <a:pt x="248" y="240"/>
                    </a:cubicBezTo>
                    <a:cubicBezTo>
                      <a:pt x="247" y="240"/>
                      <a:pt x="247" y="239"/>
                      <a:pt x="248" y="238"/>
                    </a:cubicBezTo>
                    <a:close/>
                    <a:moveTo>
                      <a:pt x="247" y="261"/>
                    </a:moveTo>
                    <a:cubicBezTo>
                      <a:pt x="247" y="261"/>
                      <a:pt x="247" y="261"/>
                      <a:pt x="247" y="261"/>
                    </a:cubicBezTo>
                    <a:cubicBezTo>
                      <a:pt x="246" y="260"/>
                      <a:pt x="246" y="260"/>
                      <a:pt x="246" y="260"/>
                    </a:cubicBezTo>
                    <a:cubicBezTo>
                      <a:pt x="246" y="261"/>
                      <a:pt x="247" y="260"/>
                      <a:pt x="247" y="261"/>
                    </a:cubicBezTo>
                    <a:close/>
                    <a:moveTo>
                      <a:pt x="248" y="248"/>
                    </a:moveTo>
                    <a:cubicBezTo>
                      <a:pt x="249" y="248"/>
                      <a:pt x="249" y="248"/>
                      <a:pt x="249" y="248"/>
                    </a:cubicBezTo>
                    <a:cubicBezTo>
                      <a:pt x="249" y="249"/>
                      <a:pt x="248" y="248"/>
                      <a:pt x="248" y="248"/>
                    </a:cubicBezTo>
                    <a:close/>
                    <a:moveTo>
                      <a:pt x="249" y="236"/>
                    </a:moveTo>
                    <a:cubicBezTo>
                      <a:pt x="250" y="236"/>
                      <a:pt x="250" y="236"/>
                      <a:pt x="250" y="236"/>
                    </a:cubicBezTo>
                    <a:cubicBezTo>
                      <a:pt x="250" y="237"/>
                      <a:pt x="249" y="237"/>
                      <a:pt x="249" y="237"/>
                    </a:cubicBezTo>
                    <a:cubicBezTo>
                      <a:pt x="250" y="238"/>
                      <a:pt x="250" y="238"/>
                      <a:pt x="250" y="238"/>
                    </a:cubicBezTo>
                    <a:cubicBezTo>
                      <a:pt x="251" y="235"/>
                      <a:pt x="251" y="235"/>
                      <a:pt x="251" y="235"/>
                    </a:cubicBezTo>
                    <a:cubicBezTo>
                      <a:pt x="253" y="238"/>
                      <a:pt x="253" y="238"/>
                      <a:pt x="253" y="238"/>
                    </a:cubicBezTo>
                    <a:cubicBezTo>
                      <a:pt x="251" y="237"/>
                      <a:pt x="249" y="239"/>
                      <a:pt x="249" y="236"/>
                    </a:cubicBezTo>
                    <a:close/>
                    <a:moveTo>
                      <a:pt x="237" y="220"/>
                    </a:moveTo>
                    <a:cubicBezTo>
                      <a:pt x="235" y="220"/>
                      <a:pt x="235" y="220"/>
                      <a:pt x="235" y="220"/>
                    </a:cubicBezTo>
                    <a:cubicBezTo>
                      <a:pt x="236" y="220"/>
                      <a:pt x="236" y="220"/>
                      <a:pt x="236" y="220"/>
                    </a:cubicBezTo>
                    <a:cubicBezTo>
                      <a:pt x="236" y="220"/>
                      <a:pt x="236" y="220"/>
                      <a:pt x="236" y="220"/>
                    </a:cubicBezTo>
                    <a:cubicBezTo>
                      <a:pt x="236" y="219"/>
                      <a:pt x="236" y="219"/>
                      <a:pt x="236" y="219"/>
                    </a:cubicBezTo>
                    <a:cubicBezTo>
                      <a:pt x="236" y="219"/>
                      <a:pt x="236" y="218"/>
                      <a:pt x="237" y="218"/>
                    </a:cubicBezTo>
                    <a:cubicBezTo>
                      <a:pt x="236" y="219"/>
                      <a:pt x="236" y="219"/>
                      <a:pt x="236" y="219"/>
                    </a:cubicBezTo>
                    <a:cubicBezTo>
                      <a:pt x="236" y="220"/>
                      <a:pt x="236" y="220"/>
                      <a:pt x="236" y="220"/>
                    </a:cubicBezTo>
                    <a:lnTo>
                      <a:pt x="237" y="220"/>
                    </a:lnTo>
                    <a:close/>
                    <a:moveTo>
                      <a:pt x="240" y="263"/>
                    </a:moveTo>
                    <a:cubicBezTo>
                      <a:pt x="240" y="262"/>
                      <a:pt x="240" y="262"/>
                      <a:pt x="240" y="262"/>
                    </a:cubicBezTo>
                    <a:cubicBezTo>
                      <a:pt x="241" y="261"/>
                      <a:pt x="241" y="261"/>
                      <a:pt x="241" y="261"/>
                    </a:cubicBezTo>
                    <a:lnTo>
                      <a:pt x="240" y="263"/>
                    </a:lnTo>
                    <a:close/>
                    <a:moveTo>
                      <a:pt x="245" y="270"/>
                    </a:moveTo>
                    <a:cubicBezTo>
                      <a:pt x="244" y="270"/>
                      <a:pt x="244" y="270"/>
                      <a:pt x="243" y="270"/>
                    </a:cubicBezTo>
                    <a:cubicBezTo>
                      <a:pt x="244" y="269"/>
                      <a:pt x="244" y="270"/>
                      <a:pt x="245" y="270"/>
                    </a:cubicBezTo>
                    <a:cubicBezTo>
                      <a:pt x="245" y="270"/>
                      <a:pt x="245" y="270"/>
                      <a:pt x="245" y="270"/>
                    </a:cubicBezTo>
                    <a:cubicBezTo>
                      <a:pt x="245" y="270"/>
                      <a:pt x="245" y="270"/>
                      <a:pt x="245" y="270"/>
                    </a:cubicBezTo>
                    <a:close/>
                    <a:moveTo>
                      <a:pt x="246" y="263"/>
                    </a:moveTo>
                    <a:cubicBezTo>
                      <a:pt x="246" y="262"/>
                      <a:pt x="246" y="262"/>
                      <a:pt x="246" y="262"/>
                    </a:cubicBezTo>
                    <a:cubicBezTo>
                      <a:pt x="247" y="263"/>
                      <a:pt x="247" y="263"/>
                      <a:pt x="247" y="263"/>
                    </a:cubicBezTo>
                    <a:cubicBezTo>
                      <a:pt x="247" y="264"/>
                      <a:pt x="247" y="264"/>
                      <a:pt x="247" y="264"/>
                    </a:cubicBezTo>
                    <a:cubicBezTo>
                      <a:pt x="247" y="263"/>
                      <a:pt x="247" y="263"/>
                      <a:pt x="247" y="263"/>
                    </a:cubicBezTo>
                    <a:cubicBezTo>
                      <a:pt x="247" y="263"/>
                      <a:pt x="246" y="263"/>
                      <a:pt x="246" y="263"/>
                    </a:cubicBezTo>
                    <a:close/>
                    <a:moveTo>
                      <a:pt x="247" y="270"/>
                    </a:moveTo>
                    <a:cubicBezTo>
                      <a:pt x="247" y="269"/>
                      <a:pt x="247" y="269"/>
                      <a:pt x="247" y="269"/>
                    </a:cubicBezTo>
                    <a:cubicBezTo>
                      <a:pt x="248" y="269"/>
                      <a:pt x="248" y="269"/>
                      <a:pt x="248" y="269"/>
                    </a:cubicBezTo>
                    <a:lnTo>
                      <a:pt x="247" y="270"/>
                    </a:lnTo>
                    <a:close/>
                    <a:moveTo>
                      <a:pt x="250" y="267"/>
                    </a:moveTo>
                    <a:cubicBezTo>
                      <a:pt x="250" y="266"/>
                      <a:pt x="250" y="266"/>
                      <a:pt x="250" y="266"/>
                    </a:cubicBezTo>
                    <a:cubicBezTo>
                      <a:pt x="249" y="267"/>
                      <a:pt x="249" y="267"/>
                      <a:pt x="249" y="267"/>
                    </a:cubicBezTo>
                    <a:cubicBezTo>
                      <a:pt x="248" y="267"/>
                      <a:pt x="248" y="267"/>
                      <a:pt x="248" y="267"/>
                    </a:cubicBezTo>
                    <a:cubicBezTo>
                      <a:pt x="248" y="267"/>
                      <a:pt x="248" y="267"/>
                      <a:pt x="249" y="267"/>
                    </a:cubicBezTo>
                    <a:cubicBezTo>
                      <a:pt x="249" y="266"/>
                      <a:pt x="249" y="266"/>
                      <a:pt x="249" y="266"/>
                    </a:cubicBezTo>
                    <a:cubicBezTo>
                      <a:pt x="250" y="266"/>
                      <a:pt x="250" y="266"/>
                      <a:pt x="250" y="266"/>
                    </a:cubicBezTo>
                    <a:lnTo>
                      <a:pt x="250" y="267"/>
                    </a:lnTo>
                    <a:close/>
                    <a:moveTo>
                      <a:pt x="250" y="255"/>
                    </a:moveTo>
                    <a:cubicBezTo>
                      <a:pt x="251" y="253"/>
                      <a:pt x="253" y="253"/>
                      <a:pt x="254" y="255"/>
                    </a:cubicBezTo>
                    <a:lnTo>
                      <a:pt x="250" y="255"/>
                    </a:lnTo>
                    <a:close/>
                    <a:moveTo>
                      <a:pt x="262" y="254"/>
                    </a:moveTo>
                    <a:cubicBezTo>
                      <a:pt x="261" y="254"/>
                      <a:pt x="258" y="254"/>
                      <a:pt x="257" y="253"/>
                    </a:cubicBezTo>
                    <a:cubicBezTo>
                      <a:pt x="257" y="252"/>
                      <a:pt x="259" y="249"/>
                      <a:pt x="257" y="249"/>
                    </a:cubicBezTo>
                    <a:cubicBezTo>
                      <a:pt x="256" y="250"/>
                      <a:pt x="255" y="249"/>
                      <a:pt x="254" y="249"/>
                    </a:cubicBezTo>
                    <a:cubicBezTo>
                      <a:pt x="254" y="249"/>
                      <a:pt x="254" y="249"/>
                      <a:pt x="254" y="249"/>
                    </a:cubicBezTo>
                    <a:cubicBezTo>
                      <a:pt x="254" y="249"/>
                      <a:pt x="254" y="249"/>
                      <a:pt x="254" y="249"/>
                    </a:cubicBezTo>
                    <a:cubicBezTo>
                      <a:pt x="256" y="248"/>
                      <a:pt x="256" y="248"/>
                      <a:pt x="256" y="248"/>
                    </a:cubicBezTo>
                    <a:cubicBezTo>
                      <a:pt x="255" y="247"/>
                      <a:pt x="255" y="247"/>
                      <a:pt x="255" y="247"/>
                    </a:cubicBezTo>
                    <a:cubicBezTo>
                      <a:pt x="258" y="247"/>
                      <a:pt x="258" y="249"/>
                      <a:pt x="260" y="251"/>
                    </a:cubicBezTo>
                    <a:cubicBezTo>
                      <a:pt x="259" y="251"/>
                      <a:pt x="259" y="251"/>
                      <a:pt x="259" y="251"/>
                    </a:cubicBezTo>
                    <a:cubicBezTo>
                      <a:pt x="260" y="252"/>
                      <a:pt x="260" y="252"/>
                      <a:pt x="260" y="252"/>
                    </a:cubicBezTo>
                    <a:cubicBezTo>
                      <a:pt x="260" y="253"/>
                      <a:pt x="259" y="252"/>
                      <a:pt x="259" y="253"/>
                    </a:cubicBezTo>
                    <a:cubicBezTo>
                      <a:pt x="260" y="254"/>
                      <a:pt x="261" y="253"/>
                      <a:pt x="262" y="253"/>
                    </a:cubicBezTo>
                    <a:lnTo>
                      <a:pt x="262" y="254"/>
                    </a:lnTo>
                    <a:close/>
                    <a:moveTo>
                      <a:pt x="259" y="245"/>
                    </a:moveTo>
                    <a:cubicBezTo>
                      <a:pt x="259" y="244"/>
                      <a:pt x="259" y="244"/>
                      <a:pt x="259" y="244"/>
                    </a:cubicBezTo>
                    <a:cubicBezTo>
                      <a:pt x="260" y="244"/>
                      <a:pt x="260" y="244"/>
                      <a:pt x="260" y="245"/>
                    </a:cubicBezTo>
                    <a:cubicBezTo>
                      <a:pt x="260" y="245"/>
                      <a:pt x="260" y="245"/>
                      <a:pt x="260" y="245"/>
                    </a:cubicBezTo>
                    <a:lnTo>
                      <a:pt x="259" y="245"/>
                    </a:lnTo>
                    <a:close/>
                    <a:moveTo>
                      <a:pt x="260" y="247"/>
                    </a:moveTo>
                    <a:cubicBezTo>
                      <a:pt x="260" y="246"/>
                      <a:pt x="260" y="246"/>
                      <a:pt x="260" y="246"/>
                    </a:cubicBezTo>
                    <a:cubicBezTo>
                      <a:pt x="262" y="246"/>
                      <a:pt x="262" y="246"/>
                      <a:pt x="262" y="246"/>
                    </a:cubicBezTo>
                    <a:lnTo>
                      <a:pt x="260" y="247"/>
                    </a:lnTo>
                    <a:close/>
                    <a:moveTo>
                      <a:pt x="262" y="243"/>
                    </a:moveTo>
                    <a:cubicBezTo>
                      <a:pt x="262" y="242"/>
                      <a:pt x="262" y="242"/>
                      <a:pt x="262" y="242"/>
                    </a:cubicBezTo>
                    <a:cubicBezTo>
                      <a:pt x="261" y="243"/>
                      <a:pt x="261" y="243"/>
                      <a:pt x="261" y="243"/>
                    </a:cubicBezTo>
                    <a:cubicBezTo>
                      <a:pt x="261" y="244"/>
                      <a:pt x="261" y="244"/>
                      <a:pt x="261" y="244"/>
                    </a:cubicBezTo>
                    <a:cubicBezTo>
                      <a:pt x="261" y="244"/>
                      <a:pt x="258" y="242"/>
                      <a:pt x="257" y="243"/>
                    </a:cubicBezTo>
                    <a:cubicBezTo>
                      <a:pt x="255" y="245"/>
                      <a:pt x="255" y="245"/>
                      <a:pt x="255" y="245"/>
                    </a:cubicBezTo>
                    <a:cubicBezTo>
                      <a:pt x="255" y="244"/>
                      <a:pt x="255" y="244"/>
                      <a:pt x="255" y="244"/>
                    </a:cubicBezTo>
                    <a:cubicBezTo>
                      <a:pt x="254" y="245"/>
                      <a:pt x="253" y="246"/>
                      <a:pt x="252" y="245"/>
                    </a:cubicBezTo>
                    <a:cubicBezTo>
                      <a:pt x="251" y="245"/>
                      <a:pt x="252" y="243"/>
                      <a:pt x="250" y="243"/>
                    </a:cubicBezTo>
                    <a:cubicBezTo>
                      <a:pt x="251" y="242"/>
                      <a:pt x="251" y="242"/>
                      <a:pt x="251" y="242"/>
                    </a:cubicBezTo>
                    <a:cubicBezTo>
                      <a:pt x="251" y="243"/>
                      <a:pt x="251" y="243"/>
                      <a:pt x="251" y="243"/>
                    </a:cubicBezTo>
                    <a:cubicBezTo>
                      <a:pt x="255" y="246"/>
                      <a:pt x="255" y="239"/>
                      <a:pt x="259" y="241"/>
                    </a:cubicBezTo>
                    <a:cubicBezTo>
                      <a:pt x="259" y="242"/>
                      <a:pt x="259" y="242"/>
                      <a:pt x="260" y="243"/>
                    </a:cubicBezTo>
                    <a:cubicBezTo>
                      <a:pt x="260" y="241"/>
                      <a:pt x="262" y="242"/>
                      <a:pt x="264" y="242"/>
                    </a:cubicBezTo>
                    <a:cubicBezTo>
                      <a:pt x="263" y="242"/>
                      <a:pt x="263" y="243"/>
                      <a:pt x="262" y="243"/>
                    </a:cubicBezTo>
                    <a:close/>
                    <a:moveTo>
                      <a:pt x="263" y="241"/>
                    </a:moveTo>
                    <a:cubicBezTo>
                      <a:pt x="262" y="240"/>
                      <a:pt x="262" y="240"/>
                      <a:pt x="262" y="240"/>
                    </a:cubicBezTo>
                    <a:cubicBezTo>
                      <a:pt x="261" y="241"/>
                      <a:pt x="261" y="241"/>
                      <a:pt x="261" y="241"/>
                    </a:cubicBezTo>
                    <a:cubicBezTo>
                      <a:pt x="260" y="239"/>
                      <a:pt x="260" y="239"/>
                      <a:pt x="260" y="239"/>
                    </a:cubicBezTo>
                    <a:cubicBezTo>
                      <a:pt x="258" y="239"/>
                      <a:pt x="258" y="239"/>
                      <a:pt x="258" y="239"/>
                    </a:cubicBezTo>
                    <a:cubicBezTo>
                      <a:pt x="259" y="237"/>
                      <a:pt x="262" y="240"/>
                      <a:pt x="263" y="239"/>
                    </a:cubicBezTo>
                    <a:cubicBezTo>
                      <a:pt x="264" y="239"/>
                      <a:pt x="262" y="240"/>
                      <a:pt x="263" y="241"/>
                    </a:cubicBezTo>
                    <a:close/>
                    <a:moveTo>
                      <a:pt x="272" y="244"/>
                    </a:moveTo>
                    <a:cubicBezTo>
                      <a:pt x="271" y="244"/>
                      <a:pt x="271" y="244"/>
                      <a:pt x="271" y="244"/>
                    </a:cubicBezTo>
                    <a:cubicBezTo>
                      <a:pt x="270" y="243"/>
                      <a:pt x="271" y="243"/>
                      <a:pt x="272" y="244"/>
                    </a:cubicBezTo>
                    <a:close/>
                    <a:moveTo>
                      <a:pt x="272" y="245"/>
                    </a:moveTo>
                    <a:cubicBezTo>
                      <a:pt x="272" y="246"/>
                      <a:pt x="272" y="246"/>
                      <a:pt x="272" y="246"/>
                    </a:cubicBezTo>
                    <a:cubicBezTo>
                      <a:pt x="271" y="246"/>
                      <a:pt x="271" y="246"/>
                      <a:pt x="271" y="246"/>
                    </a:cubicBezTo>
                    <a:cubicBezTo>
                      <a:pt x="271" y="245"/>
                      <a:pt x="271" y="245"/>
                      <a:pt x="271" y="245"/>
                    </a:cubicBezTo>
                    <a:lnTo>
                      <a:pt x="272" y="245"/>
                    </a:lnTo>
                    <a:close/>
                    <a:moveTo>
                      <a:pt x="274" y="262"/>
                    </a:moveTo>
                    <a:cubicBezTo>
                      <a:pt x="273" y="261"/>
                      <a:pt x="272" y="263"/>
                      <a:pt x="271" y="263"/>
                    </a:cubicBezTo>
                    <a:cubicBezTo>
                      <a:pt x="271" y="261"/>
                      <a:pt x="273" y="264"/>
                      <a:pt x="273" y="261"/>
                    </a:cubicBezTo>
                    <a:cubicBezTo>
                      <a:pt x="274" y="261"/>
                      <a:pt x="274" y="262"/>
                      <a:pt x="274" y="262"/>
                    </a:cubicBezTo>
                    <a:close/>
                    <a:moveTo>
                      <a:pt x="272" y="254"/>
                    </a:moveTo>
                    <a:cubicBezTo>
                      <a:pt x="274" y="254"/>
                      <a:pt x="274" y="254"/>
                      <a:pt x="274" y="254"/>
                    </a:cubicBezTo>
                    <a:cubicBezTo>
                      <a:pt x="274" y="255"/>
                      <a:pt x="274" y="255"/>
                      <a:pt x="274" y="255"/>
                    </a:cubicBezTo>
                    <a:cubicBezTo>
                      <a:pt x="276" y="255"/>
                      <a:pt x="276" y="255"/>
                      <a:pt x="276" y="255"/>
                    </a:cubicBezTo>
                    <a:cubicBezTo>
                      <a:pt x="274" y="255"/>
                      <a:pt x="273" y="256"/>
                      <a:pt x="272" y="254"/>
                    </a:cubicBezTo>
                    <a:close/>
                    <a:moveTo>
                      <a:pt x="274" y="242"/>
                    </a:moveTo>
                    <a:cubicBezTo>
                      <a:pt x="275" y="242"/>
                      <a:pt x="275" y="242"/>
                      <a:pt x="275" y="243"/>
                    </a:cubicBezTo>
                    <a:cubicBezTo>
                      <a:pt x="275" y="243"/>
                      <a:pt x="275" y="243"/>
                      <a:pt x="275" y="243"/>
                    </a:cubicBezTo>
                    <a:cubicBezTo>
                      <a:pt x="274" y="244"/>
                      <a:pt x="275" y="243"/>
                      <a:pt x="275" y="243"/>
                    </a:cubicBezTo>
                    <a:lnTo>
                      <a:pt x="274" y="242"/>
                    </a:lnTo>
                    <a:close/>
                    <a:moveTo>
                      <a:pt x="276" y="237"/>
                    </a:moveTo>
                    <a:cubicBezTo>
                      <a:pt x="274" y="236"/>
                      <a:pt x="274" y="236"/>
                      <a:pt x="274" y="236"/>
                    </a:cubicBezTo>
                    <a:cubicBezTo>
                      <a:pt x="277" y="236"/>
                      <a:pt x="277" y="236"/>
                      <a:pt x="277" y="236"/>
                    </a:cubicBezTo>
                    <a:cubicBezTo>
                      <a:pt x="276" y="236"/>
                      <a:pt x="276" y="236"/>
                      <a:pt x="276" y="237"/>
                    </a:cubicBezTo>
                    <a:close/>
                    <a:moveTo>
                      <a:pt x="279" y="227"/>
                    </a:moveTo>
                    <a:cubicBezTo>
                      <a:pt x="278" y="227"/>
                      <a:pt x="278" y="227"/>
                      <a:pt x="278" y="227"/>
                    </a:cubicBezTo>
                    <a:cubicBezTo>
                      <a:pt x="278" y="228"/>
                      <a:pt x="278" y="228"/>
                      <a:pt x="278" y="228"/>
                    </a:cubicBezTo>
                    <a:cubicBezTo>
                      <a:pt x="277" y="227"/>
                      <a:pt x="277" y="227"/>
                      <a:pt x="277" y="227"/>
                    </a:cubicBezTo>
                    <a:cubicBezTo>
                      <a:pt x="277" y="227"/>
                      <a:pt x="277" y="227"/>
                      <a:pt x="277" y="227"/>
                    </a:cubicBezTo>
                    <a:cubicBezTo>
                      <a:pt x="277" y="227"/>
                      <a:pt x="277" y="227"/>
                      <a:pt x="277" y="227"/>
                    </a:cubicBezTo>
                    <a:cubicBezTo>
                      <a:pt x="277" y="227"/>
                      <a:pt x="277" y="227"/>
                      <a:pt x="277" y="227"/>
                    </a:cubicBezTo>
                    <a:cubicBezTo>
                      <a:pt x="278" y="227"/>
                      <a:pt x="278" y="227"/>
                      <a:pt x="278" y="227"/>
                    </a:cubicBezTo>
                    <a:cubicBezTo>
                      <a:pt x="279" y="227"/>
                      <a:pt x="279" y="227"/>
                      <a:pt x="279" y="227"/>
                    </a:cubicBezTo>
                    <a:close/>
                    <a:moveTo>
                      <a:pt x="284" y="244"/>
                    </a:moveTo>
                    <a:cubicBezTo>
                      <a:pt x="284" y="244"/>
                      <a:pt x="284" y="244"/>
                      <a:pt x="284" y="244"/>
                    </a:cubicBezTo>
                    <a:cubicBezTo>
                      <a:pt x="285" y="244"/>
                      <a:pt x="285" y="244"/>
                      <a:pt x="285" y="244"/>
                    </a:cubicBezTo>
                    <a:cubicBezTo>
                      <a:pt x="284" y="244"/>
                      <a:pt x="284" y="244"/>
                      <a:pt x="284" y="244"/>
                    </a:cubicBezTo>
                    <a:cubicBezTo>
                      <a:pt x="284" y="244"/>
                      <a:pt x="283" y="246"/>
                      <a:pt x="282" y="244"/>
                    </a:cubicBezTo>
                    <a:cubicBezTo>
                      <a:pt x="284" y="244"/>
                      <a:pt x="284" y="244"/>
                      <a:pt x="284" y="244"/>
                    </a:cubicBezTo>
                    <a:cubicBezTo>
                      <a:pt x="283" y="242"/>
                      <a:pt x="283" y="242"/>
                      <a:pt x="283" y="242"/>
                    </a:cubicBezTo>
                    <a:cubicBezTo>
                      <a:pt x="284" y="242"/>
                      <a:pt x="284" y="242"/>
                      <a:pt x="284" y="242"/>
                    </a:cubicBezTo>
                    <a:cubicBezTo>
                      <a:pt x="284" y="243"/>
                      <a:pt x="284" y="243"/>
                      <a:pt x="284" y="243"/>
                    </a:cubicBezTo>
                    <a:cubicBezTo>
                      <a:pt x="284" y="243"/>
                      <a:pt x="284" y="243"/>
                      <a:pt x="284" y="243"/>
                    </a:cubicBezTo>
                    <a:cubicBezTo>
                      <a:pt x="284" y="243"/>
                      <a:pt x="284" y="243"/>
                      <a:pt x="284" y="243"/>
                    </a:cubicBezTo>
                    <a:cubicBezTo>
                      <a:pt x="285" y="243"/>
                      <a:pt x="285" y="243"/>
                      <a:pt x="285" y="243"/>
                    </a:cubicBezTo>
                    <a:cubicBezTo>
                      <a:pt x="284" y="243"/>
                      <a:pt x="284" y="243"/>
                      <a:pt x="284" y="243"/>
                    </a:cubicBezTo>
                    <a:cubicBezTo>
                      <a:pt x="284" y="243"/>
                      <a:pt x="284" y="243"/>
                      <a:pt x="284" y="243"/>
                    </a:cubicBezTo>
                    <a:lnTo>
                      <a:pt x="284" y="244"/>
                    </a:lnTo>
                    <a:close/>
                    <a:moveTo>
                      <a:pt x="285" y="224"/>
                    </a:moveTo>
                    <a:cubicBezTo>
                      <a:pt x="284" y="224"/>
                      <a:pt x="284" y="224"/>
                      <a:pt x="284" y="223"/>
                    </a:cubicBezTo>
                    <a:cubicBezTo>
                      <a:pt x="285" y="223"/>
                      <a:pt x="286" y="223"/>
                      <a:pt x="286" y="222"/>
                    </a:cubicBezTo>
                    <a:cubicBezTo>
                      <a:pt x="285" y="221"/>
                      <a:pt x="283" y="222"/>
                      <a:pt x="282" y="221"/>
                    </a:cubicBezTo>
                    <a:cubicBezTo>
                      <a:pt x="281" y="222"/>
                      <a:pt x="282" y="223"/>
                      <a:pt x="282" y="224"/>
                    </a:cubicBezTo>
                    <a:cubicBezTo>
                      <a:pt x="279" y="224"/>
                      <a:pt x="281" y="217"/>
                      <a:pt x="279" y="221"/>
                    </a:cubicBezTo>
                    <a:cubicBezTo>
                      <a:pt x="278" y="222"/>
                      <a:pt x="278" y="222"/>
                      <a:pt x="278" y="222"/>
                    </a:cubicBezTo>
                    <a:cubicBezTo>
                      <a:pt x="280" y="224"/>
                      <a:pt x="281" y="225"/>
                      <a:pt x="284" y="227"/>
                    </a:cubicBezTo>
                    <a:cubicBezTo>
                      <a:pt x="282" y="227"/>
                      <a:pt x="282" y="225"/>
                      <a:pt x="281" y="225"/>
                    </a:cubicBezTo>
                    <a:cubicBezTo>
                      <a:pt x="279" y="225"/>
                      <a:pt x="276" y="225"/>
                      <a:pt x="276" y="227"/>
                    </a:cubicBezTo>
                    <a:cubicBezTo>
                      <a:pt x="268" y="228"/>
                      <a:pt x="268" y="228"/>
                      <a:pt x="268" y="228"/>
                    </a:cubicBezTo>
                    <a:cubicBezTo>
                      <a:pt x="267" y="229"/>
                      <a:pt x="270" y="229"/>
                      <a:pt x="269" y="231"/>
                    </a:cubicBezTo>
                    <a:cubicBezTo>
                      <a:pt x="270" y="231"/>
                      <a:pt x="270" y="231"/>
                      <a:pt x="270" y="231"/>
                    </a:cubicBezTo>
                    <a:cubicBezTo>
                      <a:pt x="270" y="231"/>
                      <a:pt x="270" y="231"/>
                      <a:pt x="271" y="232"/>
                    </a:cubicBezTo>
                    <a:cubicBezTo>
                      <a:pt x="272" y="232"/>
                      <a:pt x="272" y="232"/>
                      <a:pt x="272" y="232"/>
                    </a:cubicBezTo>
                    <a:cubicBezTo>
                      <a:pt x="270" y="232"/>
                      <a:pt x="268" y="230"/>
                      <a:pt x="266" y="232"/>
                    </a:cubicBezTo>
                    <a:cubicBezTo>
                      <a:pt x="264" y="233"/>
                      <a:pt x="263" y="231"/>
                      <a:pt x="262" y="233"/>
                    </a:cubicBezTo>
                    <a:cubicBezTo>
                      <a:pt x="261" y="235"/>
                      <a:pt x="264" y="234"/>
                      <a:pt x="265" y="235"/>
                    </a:cubicBezTo>
                    <a:cubicBezTo>
                      <a:pt x="260" y="236"/>
                      <a:pt x="260" y="236"/>
                      <a:pt x="260" y="236"/>
                    </a:cubicBezTo>
                    <a:cubicBezTo>
                      <a:pt x="260" y="234"/>
                      <a:pt x="258" y="234"/>
                      <a:pt x="258" y="233"/>
                    </a:cubicBezTo>
                    <a:cubicBezTo>
                      <a:pt x="256" y="235"/>
                      <a:pt x="255" y="234"/>
                      <a:pt x="253" y="234"/>
                    </a:cubicBezTo>
                    <a:cubicBezTo>
                      <a:pt x="255" y="232"/>
                      <a:pt x="255" y="232"/>
                      <a:pt x="255" y="232"/>
                    </a:cubicBezTo>
                    <a:cubicBezTo>
                      <a:pt x="255" y="233"/>
                      <a:pt x="255" y="233"/>
                      <a:pt x="255" y="233"/>
                    </a:cubicBezTo>
                    <a:cubicBezTo>
                      <a:pt x="255" y="231"/>
                      <a:pt x="257" y="231"/>
                      <a:pt x="258" y="229"/>
                    </a:cubicBezTo>
                    <a:cubicBezTo>
                      <a:pt x="259" y="230"/>
                      <a:pt x="261" y="229"/>
                      <a:pt x="260" y="229"/>
                    </a:cubicBezTo>
                    <a:cubicBezTo>
                      <a:pt x="262" y="229"/>
                      <a:pt x="264" y="229"/>
                      <a:pt x="266" y="228"/>
                    </a:cubicBezTo>
                    <a:cubicBezTo>
                      <a:pt x="263" y="226"/>
                      <a:pt x="263" y="229"/>
                      <a:pt x="262" y="225"/>
                    </a:cubicBezTo>
                    <a:cubicBezTo>
                      <a:pt x="263" y="226"/>
                      <a:pt x="264" y="228"/>
                      <a:pt x="265" y="227"/>
                    </a:cubicBezTo>
                    <a:cubicBezTo>
                      <a:pt x="265" y="225"/>
                      <a:pt x="265" y="225"/>
                      <a:pt x="265" y="225"/>
                    </a:cubicBezTo>
                    <a:cubicBezTo>
                      <a:pt x="267" y="224"/>
                      <a:pt x="269" y="226"/>
                      <a:pt x="271" y="225"/>
                    </a:cubicBezTo>
                    <a:cubicBezTo>
                      <a:pt x="270" y="224"/>
                      <a:pt x="270" y="224"/>
                      <a:pt x="270" y="224"/>
                    </a:cubicBezTo>
                    <a:cubicBezTo>
                      <a:pt x="269" y="224"/>
                      <a:pt x="269" y="224"/>
                      <a:pt x="269" y="224"/>
                    </a:cubicBezTo>
                    <a:cubicBezTo>
                      <a:pt x="270" y="224"/>
                      <a:pt x="270" y="224"/>
                      <a:pt x="270" y="224"/>
                    </a:cubicBezTo>
                    <a:cubicBezTo>
                      <a:pt x="270" y="224"/>
                      <a:pt x="271" y="223"/>
                      <a:pt x="272" y="223"/>
                    </a:cubicBezTo>
                    <a:cubicBezTo>
                      <a:pt x="273" y="222"/>
                      <a:pt x="275" y="221"/>
                      <a:pt x="276" y="221"/>
                    </a:cubicBezTo>
                    <a:cubicBezTo>
                      <a:pt x="277" y="223"/>
                      <a:pt x="277" y="223"/>
                      <a:pt x="277" y="223"/>
                    </a:cubicBezTo>
                    <a:cubicBezTo>
                      <a:pt x="277" y="222"/>
                      <a:pt x="278" y="221"/>
                      <a:pt x="278" y="220"/>
                    </a:cubicBezTo>
                    <a:cubicBezTo>
                      <a:pt x="277" y="220"/>
                      <a:pt x="277" y="220"/>
                      <a:pt x="277" y="220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76" y="219"/>
                      <a:pt x="275" y="217"/>
                      <a:pt x="275" y="214"/>
                    </a:cubicBezTo>
                    <a:cubicBezTo>
                      <a:pt x="274" y="214"/>
                      <a:pt x="274" y="214"/>
                      <a:pt x="274" y="214"/>
                    </a:cubicBezTo>
                    <a:cubicBezTo>
                      <a:pt x="275" y="213"/>
                      <a:pt x="275" y="213"/>
                      <a:pt x="275" y="213"/>
                    </a:cubicBezTo>
                    <a:cubicBezTo>
                      <a:pt x="275" y="215"/>
                      <a:pt x="279" y="215"/>
                      <a:pt x="276" y="217"/>
                    </a:cubicBezTo>
                    <a:cubicBezTo>
                      <a:pt x="276" y="219"/>
                      <a:pt x="279" y="217"/>
                      <a:pt x="280" y="218"/>
                    </a:cubicBezTo>
                    <a:cubicBezTo>
                      <a:pt x="281" y="218"/>
                      <a:pt x="281" y="217"/>
                      <a:pt x="281" y="216"/>
                    </a:cubicBezTo>
                    <a:cubicBezTo>
                      <a:pt x="280" y="216"/>
                      <a:pt x="280" y="216"/>
                      <a:pt x="280" y="216"/>
                    </a:cubicBezTo>
                    <a:cubicBezTo>
                      <a:pt x="282" y="215"/>
                      <a:pt x="285" y="215"/>
                      <a:pt x="285" y="211"/>
                    </a:cubicBezTo>
                    <a:cubicBezTo>
                      <a:pt x="286" y="210"/>
                      <a:pt x="287" y="213"/>
                      <a:pt x="288" y="211"/>
                    </a:cubicBezTo>
                    <a:cubicBezTo>
                      <a:pt x="289" y="210"/>
                      <a:pt x="290" y="212"/>
                      <a:pt x="290" y="211"/>
                    </a:cubicBezTo>
                    <a:cubicBezTo>
                      <a:pt x="289" y="210"/>
                      <a:pt x="289" y="210"/>
                      <a:pt x="289" y="210"/>
                    </a:cubicBezTo>
                    <a:cubicBezTo>
                      <a:pt x="291" y="210"/>
                      <a:pt x="291" y="209"/>
                      <a:pt x="293" y="209"/>
                    </a:cubicBezTo>
                    <a:cubicBezTo>
                      <a:pt x="293" y="212"/>
                      <a:pt x="290" y="211"/>
                      <a:pt x="291" y="213"/>
                    </a:cubicBezTo>
                    <a:cubicBezTo>
                      <a:pt x="290" y="213"/>
                      <a:pt x="288" y="212"/>
                      <a:pt x="287" y="214"/>
                    </a:cubicBezTo>
                    <a:cubicBezTo>
                      <a:pt x="288" y="214"/>
                      <a:pt x="288" y="214"/>
                      <a:pt x="289" y="214"/>
                    </a:cubicBezTo>
                    <a:cubicBezTo>
                      <a:pt x="289" y="215"/>
                      <a:pt x="288" y="216"/>
                      <a:pt x="290" y="216"/>
                    </a:cubicBezTo>
                    <a:cubicBezTo>
                      <a:pt x="290" y="216"/>
                      <a:pt x="290" y="216"/>
                      <a:pt x="290" y="216"/>
                    </a:cubicBezTo>
                    <a:cubicBezTo>
                      <a:pt x="290" y="216"/>
                      <a:pt x="290" y="217"/>
                      <a:pt x="290" y="216"/>
                    </a:cubicBezTo>
                    <a:cubicBezTo>
                      <a:pt x="289" y="216"/>
                      <a:pt x="289" y="217"/>
                      <a:pt x="289" y="217"/>
                    </a:cubicBezTo>
                    <a:cubicBezTo>
                      <a:pt x="291" y="218"/>
                      <a:pt x="292" y="216"/>
                      <a:pt x="293" y="215"/>
                    </a:cubicBezTo>
                    <a:cubicBezTo>
                      <a:pt x="293" y="214"/>
                      <a:pt x="293" y="214"/>
                      <a:pt x="293" y="214"/>
                    </a:cubicBezTo>
                    <a:cubicBezTo>
                      <a:pt x="295" y="215"/>
                      <a:pt x="295" y="215"/>
                      <a:pt x="295" y="215"/>
                    </a:cubicBezTo>
                    <a:cubicBezTo>
                      <a:pt x="295" y="216"/>
                      <a:pt x="292" y="215"/>
                      <a:pt x="293" y="217"/>
                    </a:cubicBezTo>
                    <a:cubicBezTo>
                      <a:pt x="294" y="218"/>
                      <a:pt x="294" y="218"/>
                      <a:pt x="294" y="218"/>
                    </a:cubicBezTo>
                    <a:cubicBezTo>
                      <a:pt x="294" y="216"/>
                      <a:pt x="296" y="218"/>
                      <a:pt x="297" y="216"/>
                    </a:cubicBezTo>
                    <a:cubicBezTo>
                      <a:pt x="297" y="218"/>
                      <a:pt x="300" y="220"/>
                      <a:pt x="300" y="221"/>
                    </a:cubicBezTo>
                    <a:cubicBezTo>
                      <a:pt x="302" y="219"/>
                      <a:pt x="302" y="219"/>
                      <a:pt x="302" y="219"/>
                    </a:cubicBezTo>
                    <a:cubicBezTo>
                      <a:pt x="302" y="219"/>
                      <a:pt x="301" y="218"/>
                      <a:pt x="301" y="218"/>
                    </a:cubicBezTo>
                    <a:cubicBezTo>
                      <a:pt x="301" y="217"/>
                      <a:pt x="301" y="217"/>
                      <a:pt x="301" y="217"/>
                    </a:cubicBezTo>
                    <a:cubicBezTo>
                      <a:pt x="303" y="220"/>
                      <a:pt x="305" y="214"/>
                      <a:pt x="307" y="218"/>
                    </a:cubicBezTo>
                    <a:cubicBezTo>
                      <a:pt x="308" y="217"/>
                      <a:pt x="308" y="215"/>
                      <a:pt x="309" y="216"/>
                    </a:cubicBezTo>
                    <a:cubicBezTo>
                      <a:pt x="307" y="218"/>
                      <a:pt x="307" y="218"/>
                      <a:pt x="307" y="218"/>
                    </a:cubicBezTo>
                    <a:cubicBezTo>
                      <a:pt x="306" y="218"/>
                      <a:pt x="306" y="218"/>
                      <a:pt x="306" y="218"/>
                    </a:cubicBezTo>
                    <a:cubicBezTo>
                      <a:pt x="303" y="221"/>
                      <a:pt x="303" y="221"/>
                      <a:pt x="303" y="221"/>
                    </a:cubicBezTo>
                    <a:cubicBezTo>
                      <a:pt x="303" y="220"/>
                      <a:pt x="303" y="220"/>
                      <a:pt x="303" y="220"/>
                    </a:cubicBezTo>
                    <a:cubicBezTo>
                      <a:pt x="302" y="221"/>
                      <a:pt x="303" y="222"/>
                      <a:pt x="303" y="222"/>
                    </a:cubicBezTo>
                    <a:cubicBezTo>
                      <a:pt x="303" y="222"/>
                      <a:pt x="303" y="222"/>
                      <a:pt x="303" y="222"/>
                    </a:cubicBezTo>
                    <a:cubicBezTo>
                      <a:pt x="303" y="225"/>
                      <a:pt x="301" y="222"/>
                      <a:pt x="301" y="224"/>
                    </a:cubicBezTo>
                    <a:cubicBezTo>
                      <a:pt x="302" y="225"/>
                      <a:pt x="302" y="225"/>
                      <a:pt x="302" y="225"/>
                    </a:cubicBezTo>
                    <a:cubicBezTo>
                      <a:pt x="301" y="224"/>
                      <a:pt x="300" y="227"/>
                      <a:pt x="298" y="225"/>
                    </a:cubicBezTo>
                    <a:cubicBezTo>
                      <a:pt x="299" y="226"/>
                      <a:pt x="299" y="224"/>
                      <a:pt x="300" y="225"/>
                    </a:cubicBezTo>
                    <a:cubicBezTo>
                      <a:pt x="301" y="224"/>
                      <a:pt x="301" y="223"/>
                      <a:pt x="302" y="222"/>
                    </a:cubicBezTo>
                    <a:cubicBezTo>
                      <a:pt x="296" y="223"/>
                      <a:pt x="292" y="224"/>
                      <a:pt x="286" y="223"/>
                    </a:cubicBezTo>
                    <a:lnTo>
                      <a:pt x="285" y="224"/>
                    </a:lnTo>
                    <a:close/>
                    <a:moveTo>
                      <a:pt x="291" y="214"/>
                    </a:moveTo>
                    <a:cubicBezTo>
                      <a:pt x="290" y="214"/>
                      <a:pt x="290" y="214"/>
                      <a:pt x="290" y="214"/>
                    </a:cubicBezTo>
                    <a:cubicBezTo>
                      <a:pt x="291" y="214"/>
                      <a:pt x="291" y="214"/>
                      <a:pt x="291" y="214"/>
                    </a:cubicBezTo>
                    <a:close/>
                    <a:moveTo>
                      <a:pt x="307" y="215"/>
                    </a:moveTo>
                    <a:cubicBezTo>
                      <a:pt x="309" y="214"/>
                      <a:pt x="309" y="214"/>
                      <a:pt x="311" y="214"/>
                    </a:cubicBezTo>
                    <a:cubicBezTo>
                      <a:pt x="310" y="215"/>
                      <a:pt x="308" y="215"/>
                      <a:pt x="307" y="215"/>
                    </a:cubicBezTo>
                    <a:close/>
                    <a:moveTo>
                      <a:pt x="313" y="222"/>
                    </a:moveTo>
                    <a:cubicBezTo>
                      <a:pt x="313" y="219"/>
                      <a:pt x="309" y="223"/>
                      <a:pt x="308" y="220"/>
                    </a:cubicBezTo>
                    <a:cubicBezTo>
                      <a:pt x="310" y="222"/>
                      <a:pt x="314" y="218"/>
                      <a:pt x="313" y="222"/>
                    </a:cubicBezTo>
                    <a:close/>
                    <a:moveTo>
                      <a:pt x="302" y="227"/>
                    </a:moveTo>
                    <a:cubicBezTo>
                      <a:pt x="301" y="229"/>
                      <a:pt x="301" y="229"/>
                      <a:pt x="301" y="229"/>
                    </a:cubicBezTo>
                    <a:cubicBezTo>
                      <a:pt x="301" y="227"/>
                      <a:pt x="301" y="227"/>
                      <a:pt x="301" y="227"/>
                    </a:cubicBezTo>
                    <a:lnTo>
                      <a:pt x="302" y="227"/>
                    </a:lnTo>
                    <a:close/>
                    <a:moveTo>
                      <a:pt x="296" y="228"/>
                    </a:moveTo>
                    <a:cubicBezTo>
                      <a:pt x="295" y="228"/>
                      <a:pt x="295" y="228"/>
                      <a:pt x="295" y="228"/>
                    </a:cubicBezTo>
                    <a:cubicBezTo>
                      <a:pt x="296" y="227"/>
                      <a:pt x="296" y="227"/>
                      <a:pt x="296" y="227"/>
                    </a:cubicBezTo>
                    <a:lnTo>
                      <a:pt x="296" y="228"/>
                    </a:lnTo>
                    <a:close/>
                    <a:moveTo>
                      <a:pt x="291" y="231"/>
                    </a:moveTo>
                    <a:cubicBezTo>
                      <a:pt x="290" y="231"/>
                      <a:pt x="290" y="231"/>
                      <a:pt x="290" y="231"/>
                    </a:cubicBezTo>
                    <a:cubicBezTo>
                      <a:pt x="289" y="230"/>
                      <a:pt x="291" y="229"/>
                      <a:pt x="290" y="228"/>
                    </a:cubicBezTo>
                    <a:cubicBezTo>
                      <a:pt x="290" y="228"/>
                      <a:pt x="290" y="228"/>
                      <a:pt x="290" y="228"/>
                    </a:cubicBezTo>
                    <a:cubicBezTo>
                      <a:pt x="290" y="227"/>
                      <a:pt x="290" y="227"/>
                      <a:pt x="290" y="227"/>
                    </a:cubicBezTo>
                    <a:cubicBezTo>
                      <a:pt x="290" y="227"/>
                      <a:pt x="290" y="227"/>
                      <a:pt x="290" y="227"/>
                    </a:cubicBezTo>
                    <a:cubicBezTo>
                      <a:pt x="290" y="228"/>
                      <a:pt x="290" y="228"/>
                      <a:pt x="290" y="228"/>
                    </a:cubicBezTo>
                    <a:cubicBezTo>
                      <a:pt x="290" y="228"/>
                      <a:pt x="290" y="228"/>
                      <a:pt x="290" y="228"/>
                    </a:cubicBezTo>
                    <a:cubicBezTo>
                      <a:pt x="291" y="229"/>
                      <a:pt x="292" y="227"/>
                      <a:pt x="293" y="228"/>
                    </a:cubicBezTo>
                    <a:cubicBezTo>
                      <a:pt x="292" y="229"/>
                      <a:pt x="289" y="228"/>
                      <a:pt x="291" y="231"/>
                    </a:cubicBezTo>
                    <a:cubicBezTo>
                      <a:pt x="292" y="231"/>
                      <a:pt x="292" y="231"/>
                      <a:pt x="292" y="231"/>
                    </a:cubicBezTo>
                    <a:cubicBezTo>
                      <a:pt x="293" y="230"/>
                      <a:pt x="293" y="229"/>
                      <a:pt x="294" y="229"/>
                    </a:cubicBezTo>
                    <a:cubicBezTo>
                      <a:pt x="294" y="231"/>
                      <a:pt x="294" y="231"/>
                      <a:pt x="294" y="231"/>
                    </a:cubicBezTo>
                    <a:cubicBezTo>
                      <a:pt x="292" y="231"/>
                      <a:pt x="292" y="231"/>
                      <a:pt x="292" y="231"/>
                    </a:cubicBezTo>
                    <a:cubicBezTo>
                      <a:pt x="292" y="231"/>
                      <a:pt x="292" y="231"/>
                      <a:pt x="291" y="231"/>
                    </a:cubicBezTo>
                    <a:close/>
                    <a:moveTo>
                      <a:pt x="296" y="252"/>
                    </a:moveTo>
                    <a:cubicBezTo>
                      <a:pt x="295" y="252"/>
                      <a:pt x="295" y="252"/>
                      <a:pt x="295" y="252"/>
                    </a:cubicBezTo>
                    <a:cubicBezTo>
                      <a:pt x="296" y="252"/>
                      <a:pt x="296" y="252"/>
                      <a:pt x="296" y="252"/>
                    </a:cubicBezTo>
                    <a:cubicBezTo>
                      <a:pt x="296" y="252"/>
                      <a:pt x="296" y="252"/>
                      <a:pt x="297" y="252"/>
                    </a:cubicBezTo>
                    <a:cubicBezTo>
                      <a:pt x="297" y="252"/>
                      <a:pt x="296" y="252"/>
                      <a:pt x="296" y="252"/>
                    </a:cubicBezTo>
                    <a:close/>
                    <a:moveTo>
                      <a:pt x="298" y="235"/>
                    </a:moveTo>
                    <a:cubicBezTo>
                      <a:pt x="297" y="234"/>
                      <a:pt x="297" y="234"/>
                      <a:pt x="297" y="234"/>
                    </a:cubicBezTo>
                    <a:cubicBezTo>
                      <a:pt x="297" y="237"/>
                      <a:pt x="293" y="236"/>
                      <a:pt x="292" y="236"/>
                    </a:cubicBezTo>
                    <a:cubicBezTo>
                      <a:pt x="292" y="236"/>
                      <a:pt x="292" y="236"/>
                      <a:pt x="292" y="236"/>
                    </a:cubicBezTo>
                    <a:cubicBezTo>
                      <a:pt x="295" y="236"/>
                      <a:pt x="295" y="236"/>
                      <a:pt x="295" y="236"/>
                    </a:cubicBezTo>
                    <a:cubicBezTo>
                      <a:pt x="293" y="232"/>
                      <a:pt x="298" y="232"/>
                      <a:pt x="299" y="230"/>
                    </a:cubicBezTo>
                    <a:cubicBezTo>
                      <a:pt x="299" y="231"/>
                      <a:pt x="299" y="231"/>
                      <a:pt x="299" y="231"/>
                    </a:cubicBezTo>
                    <a:cubicBezTo>
                      <a:pt x="298" y="231"/>
                      <a:pt x="297" y="232"/>
                      <a:pt x="296" y="233"/>
                    </a:cubicBezTo>
                    <a:cubicBezTo>
                      <a:pt x="297" y="233"/>
                      <a:pt x="297" y="234"/>
                      <a:pt x="297" y="234"/>
                    </a:cubicBezTo>
                    <a:cubicBezTo>
                      <a:pt x="298" y="234"/>
                      <a:pt x="298" y="234"/>
                      <a:pt x="298" y="234"/>
                    </a:cubicBezTo>
                    <a:lnTo>
                      <a:pt x="298" y="235"/>
                    </a:lnTo>
                    <a:close/>
                    <a:moveTo>
                      <a:pt x="323" y="279"/>
                    </a:moveTo>
                    <a:cubicBezTo>
                      <a:pt x="323" y="279"/>
                      <a:pt x="324" y="276"/>
                      <a:pt x="322" y="277"/>
                    </a:cubicBezTo>
                    <a:cubicBezTo>
                      <a:pt x="322" y="279"/>
                      <a:pt x="319" y="279"/>
                      <a:pt x="319" y="281"/>
                    </a:cubicBezTo>
                    <a:cubicBezTo>
                      <a:pt x="316" y="284"/>
                      <a:pt x="311" y="284"/>
                      <a:pt x="309" y="287"/>
                    </a:cubicBezTo>
                    <a:cubicBezTo>
                      <a:pt x="306" y="288"/>
                      <a:pt x="304" y="287"/>
                      <a:pt x="301" y="288"/>
                    </a:cubicBezTo>
                    <a:cubicBezTo>
                      <a:pt x="300" y="288"/>
                      <a:pt x="300" y="288"/>
                      <a:pt x="300" y="288"/>
                    </a:cubicBezTo>
                    <a:cubicBezTo>
                      <a:pt x="300" y="288"/>
                      <a:pt x="300" y="288"/>
                      <a:pt x="299" y="288"/>
                    </a:cubicBezTo>
                    <a:cubicBezTo>
                      <a:pt x="302" y="285"/>
                      <a:pt x="307" y="282"/>
                      <a:pt x="309" y="279"/>
                    </a:cubicBezTo>
                    <a:cubicBezTo>
                      <a:pt x="313" y="279"/>
                      <a:pt x="314" y="274"/>
                      <a:pt x="318" y="274"/>
                    </a:cubicBezTo>
                    <a:cubicBezTo>
                      <a:pt x="319" y="273"/>
                      <a:pt x="320" y="272"/>
                      <a:pt x="322" y="272"/>
                    </a:cubicBezTo>
                    <a:cubicBezTo>
                      <a:pt x="324" y="269"/>
                      <a:pt x="326" y="266"/>
                      <a:pt x="329" y="265"/>
                    </a:cubicBezTo>
                    <a:cubicBezTo>
                      <a:pt x="336" y="259"/>
                      <a:pt x="343" y="254"/>
                      <a:pt x="348" y="246"/>
                    </a:cubicBezTo>
                    <a:cubicBezTo>
                      <a:pt x="356" y="241"/>
                      <a:pt x="360" y="229"/>
                      <a:pt x="360" y="220"/>
                    </a:cubicBezTo>
                    <a:cubicBezTo>
                      <a:pt x="361" y="218"/>
                      <a:pt x="363" y="216"/>
                      <a:pt x="361" y="215"/>
                    </a:cubicBezTo>
                    <a:cubicBezTo>
                      <a:pt x="363" y="211"/>
                      <a:pt x="361" y="206"/>
                      <a:pt x="363" y="202"/>
                    </a:cubicBezTo>
                    <a:cubicBezTo>
                      <a:pt x="364" y="198"/>
                      <a:pt x="362" y="194"/>
                      <a:pt x="366" y="191"/>
                    </a:cubicBezTo>
                    <a:cubicBezTo>
                      <a:pt x="365" y="185"/>
                      <a:pt x="362" y="181"/>
                      <a:pt x="362" y="175"/>
                    </a:cubicBezTo>
                    <a:cubicBezTo>
                      <a:pt x="361" y="176"/>
                      <a:pt x="361" y="176"/>
                      <a:pt x="361" y="176"/>
                    </a:cubicBezTo>
                    <a:cubicBezTo>
                      <a:pt x="362" y="175"/>
                      <a:pt x="362" y="174"/>
                      <a:pt x="362" y="173"/>
                    </a:cubicBezTo>
                    <a:cubicBezTo>
                      <a:pt x="363" y="176"/>
                      <a:pt x="367" y="177"/>
                      <a:pt x="367" y="180"/>
                    </a:cubicBezTo>
                    <a:cubicBezTo>
                      <a:pt x="368" y="183"/>
                      <a:pt x="368" y="187"/>
                      <a:pt x="371" y="189"/>
                    </a:cubicBezTo>
                    <a:cubicBezTo>
                      <a:pt x="372" y="193"/>
                      <a:pt x="374" y="199"/>
                      <a:pt x="373" y="203"/>
                    </a:cubicBezTo>
                    <a:cubicBezTo>
                      <a:pt x="374" y="210"/>
                      <a:pt x="373" y="215"/>
                      <a:pt x="371" y="220"/>
                    </a:cubicBezTo>
                    <a:cubicBezTo>
                      <a:pt x="372" y="225"/>
                      <a:pt x="369" y="229"/>
                      <a:pt x="370" y="232"/>
                    </a:cubicBezTo>
                    <a:cubicBezTo>
                      <a:pt x="369" y="235"/>
                      <a:pt x="368" y="239"/>
                      <a:pt x="365" y="241"/>
                    </a:cubicBezTo>
                    <a:cubicBezTo>
                      <a:pt x="367" y="241"/>
                      <a:pt x="365" y="243"/>
                      <a:pt x="364" y="244"/>
                    </a:cubicBezTo>
                    <a:cubicBezTo>
                      <a:pt x="362" y="246"/>
                      <a:pt x="360" y="250"/>
                      <a:pt x="357" y="253"/>
                    </a:cubicBezTo>
                    <a:cubicBezTo>
                      <a:pt x="356" y="251"/>
                      <a:pt x="356" y="251"/>
                      <a:pt x="356" y="251"/>
                    </a:cubicBezTo>
                    <a:cubicBezTo>
                      <a:pt x="350" y="262"/>
                      <a:pt x="340" y="269"/>
                      <a:pt x="329" y="276"/>
                    </a:cubicBezTo>
                    <a:cubicBezTo>
                      <a:pt x="328" y="278"/>
                      <a:pt x="325" y="278"/>
                      <a:pt x="323" y="279"/>
                    </a:cubicBezTo>
                    <a:close/>
                    <a:moveTo>
                      <a:pt x="337" y="161"/>
                    </a:moveTo>
                    <a:cubicBezTo>
                      <a:pt x="337" y="161"/>
                      <a:pt x="338" y="162"/>
                      <a:pt x="339" y="161"/>
                    </a:cubicBezTo>
                    <a:cubicBezTo>
                      <a:pt x="339" y="160"/>
                      <a:pt x="339" y="160"/>
                      <a:pt x="339" y="160"/>
                    </a:cubicBezTo>
                    <a:cubicBezTo>
                      <a:pt x="340" y="160"/>
                      <a:pt x="341" y="162"/>
                      <a:pt x="342" y="160"/>
                    </a:cubicBezTo>
                    <a:cubicBezTo>
                      <a:pt x="342" y="160"/>
                      <a:pt x="342" y="160"/>
                      <a:pt x="342" y="160"/>
                    </a:cubicBezTo>
                    <a:cubicBezTo>
                      <a:pt x="342" y="160"/>
                      <a:pt x="343" y="160"/>
                      <a:pt x="343" y="160"/>
                    </a:cubicBezTo>
                    <a:cubicBezTo>
                      <a:pt x="342" y="161"/>
                      <a:pt x="342" y="161"/>
                      <a:pt x="342" y="161"/>
                    </a:cubicBezTo>
                    <a:cubicBezTo>
                      <a:pt x="344" y="162"/>
                      <a:pt x="344" y="162"/>
                      <a:pt x="344" y="162"/>
                    </a:cubicBezTo>
                    <a:cubicBezTo>
                      <a:pt x="341" y="162"/>
                      <a:pt x="341" y="162"/>
                      <a:pt x="341" y="162"/>
                    </a:cubicBezTo>
                    <a:cubicBezTo>
                      <a:pt x="342" y="163"/>
                      <a:pt x="342" y="163"/>
                      <a:pt x="342" y="163"/>
                    </a:cubicBezTo>
                    <a:cubicBezTo>
                      <a:pt x="340" y="163"/>
                      <a:pt x="337" y="164"/>
                      <a:pt x="335" y="164"/>
                    </a:cubicBezTo>
                    <a:cubicBezTo>
                      <a:pt x="335" y="167"/>
                      <a:pt x="334" y="166"/>
                      <a:pt x="332" y="166"/>
                    </a:cubicBezTo>
                    <a:cubicBezTo>
                      <a:pt x="332" y="166"/>
                      <a:pt x="331" y="166"/>
                      <a:pt x="330" y="166"/>
                    </a:cubicBezTo>
                    <a:cubicBezTo>
                      <a:pt x="330" y="165"/>
                      <a:pt x="331" y="165"/>
                      <a:pt x="332" y="166"/>
                    </a:cubicBezTo>
                    <a:cubicBezTo>
                      <a:pt x="333" y="165"/>
                      <a:pt x="333" y="162"/>
                      <a:pt x="336" y="163"/>
                    </a:cubicBezTo>
                    <a:cubicBezTo>
                      <a:pt x="336" y="161"/>
                      <a:pt x="335" y="162"/>
                      <a:pt x="337" y="161"/>
                    </a:cubicBezTo>
                    <a:close/>
                    <a:moveTo>
                      <a:pt x="340" y="151"/>
                    </a:moveTo>
                    <a:cubicBezTo>
                      <a:pt x="341" y="152"/>
                      <a:pt x="341" y="152"/>
                      <a:pt x="341" y="152"/>
                    </a:cubicBezTo>
                    <a:cubicBezTo>
                      <a:pt x="341" y="152"/>
                      <a:pt x="341" y="153"/>
                      <a:pt x="341" y="154"/>
                    </a:cubicBezTo>
                    <a:cubicBezTo>
                      <a:pt x="341" y="154"/>
                      <a:pt x="342" y="154"/>
                      <a:pt x="343" y="154"/>
                    </a:cubicBezTo>
                    <a:cubicBezTo>
                      <a:pt x="343" y="155"/>
                      <a:pt x="341" y="156"/>
                      <a:pt x="341" y="157"/>
                    </a:cubicBezTo>
                    <a:cubicBezTo>
                      <a:pt x="342" y="158"/>
                      <a:pt x="342" y="158"/>
                      <a:pt x="342" y="158"/>
                    </a:cubicBezTo>
                    <a:cubicBezTo>
                      <a:pt x="341" y="157"/>
                      <a:pt x="341" y="157"/>
                      <a:pt x="341" y="157"/>
                    </a:cubicBezTo>
                    <a:cubicBezTo>
                      <a:pt x="340" y="156"/>
                      <a:pt x="339" y="158"/>
                      <a:pt x="338" y="157"/>
                    </a:cubicBezTo>
                    <a:cubicBezTo>
                      <a:pt x="337" y="156"/>
                      <a:pt x="339" y="155"/>
                      <a:pt x="337" y="154"/>
                    </a:cubicBezTo>
                    <a:cubicBezTo>
                      <a:pt x="339" y="153"/>
                      <a:pt x="341" y="154"/>
                      <a:pt x="340" y="151"/>
                    </a:cubicBezTo>
                    <a:close/>
                    <a:moveTo>
                      <a:pt x="339" y="167"/>
                    </a:moveTo>
                    <a:cubicBezTo>
                      <a:pt x="338" y="167"/>
                      <a:pt x="338" y="167"/>
                      <a:pt x="338" y="167"/>
                    </a:cubicBezTo>
                    <a:cubicBezTo>
                      <a:pt x="338" y="166"/>
                      <a:pt x="338" y="166"/>
                      <a:pt x="338" y="166"/>
                    </a:cubicBezTo>
                    <a:lnTo>
                      <a:pt x="339" y="167"/>
                    </a:lnTo>
                    <a:close/>
                    <a:moveTo>
                      <a:pt x="338" y="168"/>
                    </a:moveTo>
                    <a:cubicBezTo>
                      <a:pt x="336" y="167"/>
                      <a:pt x="336" y="167"/>
                      <a:pt x="336" y="167"/>
                    </a:cubicBezTo>
                    <a:cubicBezTo>
                      <a:pt x="337" y="167"/>
                      <a:pt x="337" y="167"/>
                      <a:pt x="337" y="167"/>
                    </a:cubicBezTo>
                    <a:lnTo>
                      <a:pt x="338" y="168"/>
                    </a:lnTo>
                    <a:close/>
                    <a:moveTo>
                      <a:pt x="349" y="170"/>
                    </a:moveTo>
                    <a:cubicBezTo>
                      <a:pt x="350" y="171"/>
                      <a:pt x="350" y="168"/>
                      <a:pt x="351" y="170"/>
                    </a:cubicBezTo>
                    <a:cubicBezTo>
                      <a:pt x="351" y="170"/>
                      <a:pt x="349" y="172"/>
                      <a:pt x="349" y="170"/>
                    </a:cubicBezTo>
                    <a:close/>
                    <a:moveTo>
                      <a:pt x="422" y="206"/>
                    </a:moveTo>
                    <a:cubicBezTo>
                      <a:pt x="422" y="216"/>
                      <a:pt x="419" y="227"/>
                      <a:pt x="413" y="236"/>
                    </a:cubicBezTo>
                    <a:cubicBezTo>
                      <a:pt x="413" y="239"/>
                      <a:pt x="409" y="243"/>
                      <a:pt x="409" y="246"/>
                    </a:cubicBezTo>
                    <a:cubicBezTo>
                      <a:pt x="408" y="248"/>
                      <a:pt x="406" y="248"/>
                      <a:pt x="407" y="250"/>
                    </a:cubicBezTo>
                    <a:cubicBezTo>
                      <a:pt x="403" y="253"/>
                      <a:pt x="403" y="253"/>
                      <a:pt x="403" y="253"/>
                    </a:cubicBezTo>
                    <a:cubicBezTo>
                      <a:pt x="404" y="254"/>
                      <a:pt x="404" y="254"/>
                      <a:pt x="404" y="254"/>
                    </a:cubicBezTo>
                    <a:cubicBezTo>
                      <a:pt x="404" y="255"/>
                      <a:pt x="403" y="255"/>
                      <a:pt x="402" y="255"/>
                    </a:cubicBezTo>
                    <a:cubicBezTo>
                      <a:pt x="401" y="260"/>
                      <a:pt x="395" y="264"/>
                      <a:pt x="393" y="269"/>
                    </a:cubicBezTo>
                    <a:cubicBezTo>
                      <a:pt x="392" y="269"/>
                      <a:pt x="392" y="269"/>
                      <a:pt x="391" y="269"/>
                    </a:cubicBezTo>
                    <a:cubicBezTo>
                      <a:pt x="389" y="275"/>
                      <a:pt x="381" y="281"/>
                      <a:pt x="377" y="286"/>
                    </a:cubicBezTo>
                    <a:cubicBezTo>
                      <a:pt x="374" y="285"/>
                      <a:pt x="373" y="290"/>
                      <a:pt x="371" y="287"/>
                    </a:cubicBezTo>
                    <a:cubicBezTo>
                      <a:pt x="371" y="289"/>
                      <a:pt x="370" y="288"/>
                      <a:pt x="368" y="288"/>
                    </a:cubicBezTo>
                    <a:cubicBezTo>
                      <a:pt x="361" y="295"/>
                      <a:pt x="352" y="302"/>
                      <a:pt x="342" y="306"/>
                    </a:cubicBezTo>
                    <a:cubicBezTo>
                      <a:pt x="345" y="303"/>
                      <a:pt x="349" y="298"/>
                      <a:pt x="354" y="297"/>
                    </a:cubicBezTo>
                    <a:cubicBezTo>
                      <a:pt x="358" y="293"/>
                      <a:pt x="362" y="290"/>
                      <a:pt x="365" y="286"/>
                    </a:cubicBezTo>
                    <a:cubicBezTo>
                      <a:pt x="374" y="278"/>
                      <a:pt x="384" y="270"/>
                      <a:pt x="389" y="259"/>
                    </a:cubicBezTo>
                    <a:cubicBezTo>
                      <a:pt x="391" y="261"/>
                      <a:pt x="391" y="259"/>
                      <a:pt x="392" y="257"/>
                    </a:cubicBezTo>
                    <a:cubicBezTo>
                      <a:pt x="390" y="255"/>
                      <a:pt x="394" y="253"/>
                      <a:pt x="395" y="251"/>
                    </a:cubicBezTo>
                    <a:cubicBezTo>
                      <a:pt x="395" y="247"/>
                      <a:pt x="399" y="245"/>
                      <a:pt x="399" y="241"/>
                    </a:cubicBezTo>
                    <a:cubicBezTo>
                      <a:pt x="399" y="238"/>
                      <a:pt x="404" y="239"/>
                      <a:pt x="401" y="236"/>
                    </a:cubicBezTo>
                    <a:cubicBezTo>
                      <a:pt x="404" y="230"/>
                      <a:pt x="405" y="225"/>
                      <a:pt x="405" y="220"/>
                    </a:cubicBezTo>
                    <a:cubicBezTo>
                      <a:pt x="405" y="218"/>
                      <a:pt x="406" y="215"/>
                      <a:pt x="407" y="213"/>
                    </a:cubicBezTo>
                    <a:cubicBezTo>
                      <a:pt x="407" y="202"/>
                      <a:pt x="407" y="202"/>
                      <a:pt x="407" y="202"/>
                    </a:cubicBezTo>
                    <a:cubicBezTo>
                      <a:pt x="405" y="200"/>
                      <a:pt x="409" y="198"/>
                      <a:pt x="407" y="196"/>
                    </a:cubicBezTo>
                    <a:cubicBezTo>
                      <a:pt x="407" y="196"/>
                      <a:pt x="408" y="196"/>
                      <a:pt x="408" y="195"/>
                    </a:cubicBezTo>
                    <a:cubicBezTo>
                      <a:pt x="406" y="191"/>
                      <a:pt x="406" y="188"/>
                      <a:pt x="405" y="183"/>
                    </a:cubicBezTo>
                    <a:cubicBezTo>
                      <a:pt x="404" y="176"/>
                      <a:pt x="404" y="176"/>
                      <a:pt x="404" y="176"/>
                    </a:cubicBezTo>
                    <a:cubicBezTo>
                      <a:pt x="400" y="171"/>
                      <a:pt x="402" y="163"/>
                      <a:pt x="397" y="158"/>
                    </a:cubicBezTo>
                    <a:cubicBezTo>
                      <a:pt x="396" y="151"/>
                      <a:pt x="390" y="146"/>
                      <a:pt x="387" y="140"/>
                    </a:cubicBezTo>
                    <a:cubicBezTo>
                      <a:pt x="386" y="137"/>
                      <a:pt x="381" y="134"/>
                      <a:pt x="381" y="131"/>
                    </a:cubicBezTo>
                    <a:cubicBezTo>
                      <a:pt x="377" y="129"/>
                      <a:pt x="375" y="125"/>
                      <a:pt x="372" y="122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1" y="121"/>
                      <a:pt x="371" y="119"/>
                      <a:pt x="370" y="118"/>
                    </a:cubicBezTo>
                    <a:cubicBezTo>
                      <a:pt x="364" y="115"/>
                      <a:pt x="362" y="109"/>
                      <a:pt x="357" y="106"/>
                    </a:cubicBezTo>
                    <a:cubicBezTo>
                      <a:pt x="358" y="101"/>
                      <a:pt x="352" y="100"/>
                      <a:pt x="349" y="98"/>
                    </a:cubicBezTo>
                    <a:cubicBezTo>
                      <a:pt x="347" y="95"/>
                      <a:pt x="343" y="95"/>
                      <a:pt x="343" y="92"/>
                    </a:cubicBezTo>
                    <a:cubicBezTo>
                      <a:pt x="341" y="92"/>
                      <a:pt x="340" y="92"/>
                      <a:pt x="340" y="90"/>
                    </a:cubicBezTo>
                    <a:cubicBezTo>
                      <a:pt x="335" y="88"/>
                      <a:pt x="330" y="84"/>
                      <a:pt x="325" y="83"/>
                    </a:cubicBezTo>
                    <a:cubicBezTo>
                      <a:pt x="322" y="80"/>
                      <a:pt x="323" y="77"/>
                      <a:pt x="321" y="76"/>
                    </a:cubicBezTo>
                    <a:cubicBezTo>
                      <a:pt x="319" y="76"/>
                      <a:pt x="319" y="76"/>
                      <a:pt x="319" y="76"/>
                    </a:cubicBezTo>
                    <a:cubicBezTo>
                      <a:pt x="320" y="74"/>
                      <a:pt x="320" y="74"/>
                      <a:pt x="320" y="74"/>
                    </a:cubicBezTo>
                    <a:cubicBezTo>
                      <a:pt x="318" y="73"/>
                      <a:pt x="318" y="72"/>
                      <a:pt x="315" y="71"/>
                    </a:cubicBezTo>
                    <a:cubicBezTo>
                      <a:pt x="310" y="73"/>
                      <a:pt x="308" y="65"/>
                      <a:pt x="304" y="64"/>
                    </a:cubicBezTo>
                    <a:cubicBezTo>
                      <a:pt x="307" y="62"/>
                      <a:pt x="308" y="66"/>
                      <a:pt x="311" y="65"/>
                    </a:cubicBezTo>
                    <a:cubicBezTo>
                      <a:pt x="311" y="69"/>
                      <a:pt x="318" y="65"/>
                      <a:pt x="319" y="69"/>
                    </a:cubicBezTo>
                    <a:cubicBezTo>
                      <a:pt x="321" y="68"/>
                      <a:pt x="322" y="72"/>
                      <a:pt x="325" y="71"/>
                    </a:cubicBezTo>
                    <a:cubicBezTo>
                      <a:pt x="330" y="76"/>
                      <a:pt x="337" y="78"/>
                      <a:pt x="342" y="82"/>
                    </a:cubicBezTo>
                    <a:cubicBezTo>
                      <a:pt x="345" y="83"/>
                      <a:pt x="347" y="84"/>
                      <a:pt x="348" y="87"/>
                    </a:cubicBezTo>
                    <a:cubicBezTo>
                      <a:pt x="349" y="86"/>
                      <a:pt x="351" y="87"/>
                      <a:pt x="351" y="89"/>
                    </a:cubicBezTo>
                    <a:cubicBezTo>
                      <a:pt x="356" y="89"/>
                      <a:pt x="358" y="95"/>
                      <a:pt x="363" y="95"/>
                    </a:cubicBezTo>
                    <a:cubicBezTo>
                      <a:pt x="364" y="96"/>
                      <a:pt x="363" y="99"/>
                      <a:pt x="365" y="98"/>
                    </a:cubicBezTo>
                    <a:cubicBezTo>
                      <a:pt x="366" y="101"/>
                      <a:pt x="369" y="99"/>
                      <a:pt x="370" y="101"/>
                    </a:cubicBezTo>
                    <a:cubicBezTo>
                      <a:pt x="372" y="102"/>
                      <a:pt x="372" y="104"/>
                      <a:pt x="374" y="105"/>
                    </a:cubicBezTo>
                    <a:cubicBezTo>
                      <a:pt x="376" y="107"/>
                      <a:pt x="378" y="108"/>
                      <a:pt x="380" y="111"/>
                    </a:cubicBezTo>
                    <a:cubicBezTo>
                      <a:pt x="384" y="113"/>
                      <a:pt x="384" y="117"/>
                      <a:pt x="387" y="119"/>
                    </a:cubicBezTo>
                    <a:cubicBezTo>
                      <a:pt x="387" y="123"/>
                      <a:pt x="393" y="123"/>
                      <a:pt x="393" y="127"/>
                    </a:cubicBezTo>
                    <a:cubicBezTo>
                      <a:pt x="397" y="127"/>
                      <a:pt x="394" y="133"/>
                      <a:pt x="398" y="132"/>
                    </a:cubicBezTo>
                    <a:cubicBezTo>
                      <a:pt x="403" y="136"/>
                      <a:pt x="405" y="141"/>
                      <a:pt x="408" y="146"/>
                    </a:cubicBezTo>
                    <a:cubicBezTo>
                      <a:pt x="408" y="149"/>
                      <a:pt x="412" y="150"/>
                      <a:pt x="411" y="153"/>
                    </a:cubicBezTo>
                    <a:cubicBezTo>
                      <a:pt x="411" y="154"/>
                      <a:pt x="413" y="155"/>
                      <a:pt x="413" y="156"/>
                    </a:cubicBezTo>
                    <a:cubicBezTo>
                      <a:pt x="416" y="161"/>
                      <a:pt x="417" y="168"/>
                      <a:pt x="418" y="172"/>
                    </a:cubicBezTo>
                    <a:cubicBezTo>
                      <a:pt x="419" y="176"/>
                      <a:pt x="419" y="179"/>
                      <a:pt x="420" y="183"/>
                    </a:cubicBezTo>
                    <a:cubicBezTo>
                      <a:pt x="423" y="189"/>
                      <a:pt x="421" y="196"/>
                      <a:pt x="422" y="201"/>
                    </a:cubicBezTo>
                    <a:cubicBezTo>
                      <a:pt x="421" y="203"/>
                      <a:pt x="424" y="205"/>
                      <a:pt x="422" y="206"/>
                    </a:cubicBezTo>
                    <a:close/>
                    <a:moveTo>
                      <a:pt x="425" y="137"/>
                    </a:moveTo>
                    <a:cubicBezTo>
                      <a:pt x="424" y="135"/>
                      <a:pt x="424" y="135"/>
                      <a:pt x="424" y="135"/>
                    </a:cubicBezTo>
                    <a:cubicBezTo>
                      <a:pt x="424" y="135"/>
                      <a:pt x="424" y="135"/>
                      <a:pt x="424" y="135"/>
                    </a:cubicBezTo>
                    <a:cubicBezTo>
                      <a:pt x="424" y="135"/>
                      <a:pt x="424" y="135"/>
                      <a:pt x="424" y="135"/>
                    </a:cubicBezTo>
                    <a:cubicBezTo>
                      <a:pt x="420" y="127"/>
                      <a:pt x="420" y="127"/>
                      <a:pt x="420" y="127"/>
                    </a:cubicBezTo>
                    <a:cubicBezTo>
                      <a:pt x="419" y="127"/>
                      <a:pt x="419" y="127"/>
                      <a:pt x="419" y="127"/>
                    </a:cubicBezTo>
                    <a:cubicBezTo>
                      <a:pt x="418" y="126"/>
                      <a:pt x="419" y="124"/>
                      <a:pt x="418" y="124"/>
                    </a:cubicBezTo>
                    <a:cubicBezTo>
                      <a:pt x="417" y="124"/>
                      <a:pt x="416" y="122"/>
                      <a:pt x="416" y="121"/>
                    </a:cubicBezTo>
                    <a:cubicBezTo>
                      <a:pt x="416" y="121"/>
                      <a:pt x="416" y="120"/>
                      <a:pt x="416" y="120"/>
                    </a:cubicBezTo>
                    <a:cubicBezTo>
                      <a:pt x="412" y="118"/>
                      <a:pt x="410" y="113"/>
                      <a:pt x="409" y="109"/>
                    </a:cubicBezTo>
                    <a:cubicBezTo>
                      <a:pt x="408" y="108"/>
                      <a:pt x="407" y="109"/>
                      <a:pt x="406" y="109"/>
                    </a:cubicBezTo>
                    <a:cubicBezTo>
                      <a:pt x="407" y="107"/>
                      <a:pt x="405" y="107"/>
                      <a:pt x="404" y="106"/>
                    </a:cubicBezTo>
                    <a:cubicBezTo>
                      <a:pt x="401" y="100"/>
                      <a:pt x="395" y="97"/>
                      <a:pt x="390" y="93"/>
                    </a:cubicBezTo>
                    <a:cubicBezTo>
                      <a:pt x="388" y="92"/>
                      <a:pt x="385" y="89"/>
                      <a:pt x="385" y="88"/>
                    </a:cubicBezTo>
                    <a:cubicBezTo>
                      <a:pt x="381" y="89"/>
                      <a:pt x="380" y="85"/>
                      <a:pt x="378" y="85"/>
                    </a:cubicBezTo>
                    <a:cubicBezTo>
                      <a:pt x="377" y="82"/>
                      <a:pt x="373" y="83"/>
                      <a:pt x="373" y="81"/>
                    </a:cubicBezTo>
                    <a:cubicBezTo>
                      <a:pt x="368" y="78"/>
                      <a:pt x="363" y="73"/>
                      <a:pt x="357" y="72"/>
                    </a:cubicBezTo>
                    <a:cubicBezTo>
                      <a:pt x="353" y="72"/>
                      <a:pt x="353" y="67"/>
                      <a:pt x="350" y="68"/>
                    </a:cubicBezTo>
                    <a:cubicBezTo>
                      <a:pt x="350" y="66"/>
                      <a:pt x="346" y="65"/>
                      <a:pt x="345" y="64"/>
                    </a:cubicBezTo>
                    <a:cubicBezTo>
                      <a:pt x="345" y="65"/>
                      <a:pt x="344" y="64"/>
                      <a:pt x="343" y="64"/>
                    </a:cubicBezTo>
                    <a:cubicBezTo>
                      <a:pt x="343" y="62"/>
                      <a:pt x="342" y="63"/>
                      <a:pt x="341" y="62"/>
                    </a:cubicBezTo>
                    <a:cubicBezTo>
                      <a:pt x="334" y="59"/>
                      <a:pt x="334" y="59"/>
                      <a:pt x="334" y="59"/>
                    </a:cubicBezTo>
                    <a:cubicBezTo>
                      <a:pt x="335" y="58"/>
                      <a:pt x="336" y="59"/>
                      <a:pt x="337" y="59"/>
                    </a:cubicBezTo>
                    <a:cubicBezTo>
                      <a:pt x="338" y="62"/>
                      <a:pt x="340" y="59"/>
                      <a:pt x="341" y="60"/>
                    </a:cubicBezTo>
                    <a:cubicBezTo>
                      <a:pt x="345" y="64"/>
                      <a:pt x="351" y="63"/>
                      <a:pt x="355" y="67"/>
                    </a:cubicBezTo>
                    <a:cubicBezTo>
                      <a:pt x="356" y="67"/>
                      <a:pt x="358" y="69"/>
                      <a:pt x="360" y="69"/>
                    </a:cubicBezTo>
                    <a:cubicBezTo>
                      <a:pt x="361" y="71"/>
                      <a:pt x="361" y="72"/>
                      <a:pt x="363" y="72"/>
                    </a:cubicBezTo>
                    <a:cubicBezTo>
                      <a:pt x="367" y="74"/>
                      <a:pt x="370" y="76"/>
                      <a:pt x="374" y="79"/>
                    </a:cubicBezTo>
                    <a:cubicBezTo>
                      <a:pt x="373" y="81"/>
                      <a:pt x="376" y="79"/>
                      <a:pt x="377" y="81"/>
                    </a:cubicBezTo>
                    <a:cubicBezTo>
                      <a:pt x="379" y="83"/>
                      <a:pt x="381" y="86"/>
                      <a:pt x="385" y="85"/>
                    </a:cubicBezTo>
                    <a:cubicBezTo>
                      <a:pt x="390" y="92"/>
                      <a:pt x="399" y="94"/>
                      <a:pt x="403" y="101"/>
                    </a:cubicBezTo>
                    <a:cubicBezTo>
                      <a:pt x="405" y="102"/>
                      <a:pt x="407" y="103"/>
                      <a:pt x="407" y="104"/>
                    </a:cubicBezTo>
                    <a:cubicBezTo>
                      <a:pt x="406" y="105"/>
                      <a:pt x="406" y="105"/>
                      <a:pt x="406" y="105"/>
                    </a:cubicBezTo>
                    <a:cubicBezTo>
                      <a:pt x="412" y="108"/>
                      <a:pt x="414" y="114"/>
                      <a:pt x="418" y="118"/>
                    </a:cubicBezTo>
                    <a:cubicBezTo>
                      <a:pt x="419" y="122"/>
                      <a:pt x="420" y="127"/>
                      <a:pt x="423" y="129"/>
                    </a:cubicBezTo>
                    <a:cubicBezTo>
                      <a:pt x="423" y="131"/>
                      <a:pt x="425" y="133"/>
                      <a:pt x="424" y="135"/>
                    </a:cubicBezTo>
                    <a:cubicBezTo>
                      <a:pt x="424" y="135"/>
                      <a:pt x="424" y="135"/>
                      <a:pt x="424" y="135"/>
                    </a:cubicBezTo>
                    <a:cubicBezTo>
                      <a:pt x="424" y="135"/>
                      <a:pt x="424" y="136"/>
                      <a:pt x="425" y="136"/>
                    </a:cubicBezTo>
                    <a:cubicBezTo>
                      <a:pt x="425" y="136"/>
                      <a:pt x="425" y="136"/>
                      <a:pt x="425" y="137"/>
                    </a:cubicBezTo>
                    <a:close/>
                    <a:moveTo>
                      <a:pt x="426" y="139"/>
                    </a:moveTo>
                    <a:cubicBezTo>
                      <a:pt x="425" y="137"/>
                      <a:pt x="425" y="137"/>
                      <a:pt x="425" y="137"/>
                    </a:cubicBezTo>
                    <a:cubicBezTo>
                      <a:pt x="426" y="138"/>
                      <a:pt x="426" y="138"/>
                      <a:pt x="426" y="138"/>
                    </a:cubicBezTo>
                    <a:lnTo>
                      <a:pt x="426" y="139"/>
                    </a:lnTo>
                    <a:close/>
                    <a:moveTo>
                      <a:pt x="433" y="157"/>
                    </a:moveTo>
                    <a:cubicBezTo>
                      <a:pt x="431" y="157"/>
                      <a:pt x="433" y="153"/>
                      <a:pt x="430" y="153"/>
                    </a:cubicBezTo>
                    <a:cubicBezTo>
                      <a:pt x="431" y="152"/>
                      <a:pt x="430" y="150"/>
                      <a:pt x="429" y="149"/>
                    </a:cubicBezTo>
                    <a:cubicBezTo>
                      <a:pt x="430" y="147"/>
                      <a:pt x="428" y="146"/>
                      <a:pt x="428" y="144"/>
                    </a:cubicBezTo>
                    <a:cubicBezTo>
                      <a:pt x="430" y="144"/>
                      <a:pt x="431" y="146"/>
                      <a:pt x="432" y="148"/>
                    </a:cubicBezTo>
                    <a:cubicBezTo>
                      <a:pt x="433" y="150"/>
                      <a:pt x="434" y="154"/>
                      <a:pt x="433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2" name="Freeform 1644"/>
              <p:cNvSpPr/>
              <p:nvPr/>
            </p:nvSpPr>
            <p:spPr bwMode="auto">
              <a:xfrm>
                <a:off x="4859339" y="1301751"/>
                <a:ext cx="14288" cy="4763"/>
              </a:xfrm>
              <a:custGeom>
                <a:avLst/>
                <a:gdLst>
                  <a:gd name="T0" fmla="*/ 0 w 10"/>
                  <a:gd name="T1" fmla="*/ 3 h 3"/>
                  <a:gd name="T2" fmla="*/ 10 w 10"/>
                  <a:gd name="T3" fmla="*/ 0 h 3"/>
                  <a:gd name="T4" fmla="*/ 0 w 10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3">
                    <a:moveTo>
                      <a:pt x="0" y="3"/>
                    </a:moveTo>
                    <a:cubicBezTo>
                      <a:pt x="3" y="2"/>
                      <a:pt x="6" y="1"/>
                      <a:pt x="1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3" name="Freeform 1645"/>
              <p:cNvSpPr/>
              <p:nvPr/>
            </p:nvSpPr>
            <p:spPr bwMode="auto">
              <a:xfrm>
                <a:off x="4846639" y="1306514"/>
                <a:ext cx="12700" cy="1588"/>
              </a:xfrm>
              <a:custGeom>
                <a:avLst/>
                <a:gdLst>
                  <a:gd name="T0" fmla="*/ 9 w 9"/>
                  <a:gd name="T1" fmla="*/ 0 h 2"/>
                  <a:gd name="T2" fmla="*/ 0 w 9"/>
                  <a:gd name="T3" fmla="*/ 2 h 2"/>
                  <a:gd name="T4" fmla="*/ 9 w 9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">
                    <a:moveTo>
                      <a:pt x="9" y="0"/>
                    </a:moveTo>
                    <a:cubicBezTo>
                      <a:pt x="6" y="0"/>
                      <a:pt x="3" y="1"/>
                      <a:pt x="0" y="2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4" name="Freeform 1646"/>
              <p:cNvSpPr/>
              <p:nvPr/>
            </p:nvSpPr>
            <p:spPr bwMode="auto">
              <a:xfrm>
                <a:off x="4987926" y="1304926"/>
                <a:ext cx="15875" cy="4763"/>
              </a:xfrm>
              <a:custGeom>
                <a:avLst/>
                <a:gdLst>
                  <a:gd name="T0" fmla="*/ 1 w 11"/>
                  <a:gd name="T1" fmla="*/ 0 h 4"/>
                  <a:gd name="T2" fmla="*/ 0 w 11"/>
                  <a:gd name="T3" fmla="*/ 1 h 4"/>
                  <a:gd name="T4" fmla="*/ 11 w 11"/>
                  <a:gd name="T5" fmla="*/ 4 h 4"/>
                  <a:gd name="T6" fmla="*/ 1 w 1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4" y="3"/>
                      <a:pt x="8" y="2"/>
                      <a:pt x="11" y="4"/>
                    </a:cubicBezTo>
                    <a:cubicBezTo>
                      <a:pt x="7" y="2"/>
                      <a:pt x="4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5" name="Freeform 1647"/>
              <p:cNvSpPr/>
              <p:nvPr/>
            </p:nvSpPr>
            <p:spPr bwMode="auto">
              <a:xfrm>
                <a:off x="4918076" y="1320801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2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6" name="Freeform 1648"/>
              <p:cNvSpPr/>
              <p:nvPr/>
            </p:nvSpPr>
            <p:spPr bwMode="auto">
              <a:xfrm>
                <a:off x="4911726" y="1322389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7" name="Freeform 1649"/>
              <p:cNvSpPr/>
              <p:nvPr/>
            </p:nvSpPr>
            <p:spPr bwMode="auto">
              <a:xfrm>
                <a:off x="4902201" y="1330326"/>
                <a:ext cx="7938" cy="0"/>
              </a:xfrm>
              <a:custGeom>
                <a:avLst/>
                <a:gdLst>
                  <a:gd name="T0" fmla="*/ 0 w 5"/>
                  <a:gd name="T1" fmla="*/ 5 w 5"/>
                  <a:gd name="T2" fmla="*/ 2 w 5"/>
                  <a:gd name="T3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8" name="Freeform 1650"/>
              <p:cNvSpPr/>
              <p:nvPr/>
            </p:nvSpPr>
            <p:spPr bwMode="auto">
              <a:xfrm>
                <a:off x="5013326" y="135096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9" name="Freeform 1651"/>
              <p:cNvSpPr/>
              <p:nvPr/>
            </p:nvSpPr>
            <p:spPr bwMode="auto">
              <a:xfrm>
                <a:off x="5016501" y="1352551"/>
                <a:ext cx="7938" cy="1588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1 h 1"/>
                  <a:gd name="T4" fmla="*/ 1 w 5"/>
                  <a:gd name="T5" fmla="*/ 0 h 1"/>
                  <a:gd name="T6" fmla="*/ 0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0" name="Freeform 1652"/>
              <p:cNvSpPr/>
              <p:nvPr/>
            </p:nvSpPr>
            <p:spPr bwMode="auto">
              <a:xfrm>
                <a:off x="5067301" y="1354139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1" name="Freeform 1653"/>
              <p:cNvSpPr/>
              <p:nvPr/>
            </p:nvSpPr>
            <p:spPr bwMode="auto">
              <a:xfrm>
                <a:off x="5035551" y="135731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2" name="Freeform 1654"/>
              <p:cNvSpPr/>
              <p:nvPr/>
            </p:nvSpPr>
            <p:spPr bwMode="auto">
              <a:xfrm>
                <a:off x="5038726" y="1358901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3 w 3"/>
                  <a:gd name="T5" fmla="*/ 1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3" name="Freeform 1655"/>
              <p:cNvSpPr/>
              <p:nvPr/>
            </p:nvSpPr>
            <p:spPr bwMode="auto">
              <a:xfrm>
                <a:off x="5081589" y="1360489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4" name="Freeform 1656"/>
              <p:cNvSpPr/>
              <p:nvPr/>
            </p:nvSpPr>
            <p:spPr bwMode="auto">
              <a:xfrm>
                <a:off x="5197476" y="1431926"/>
                <a:ext cx="3175" cy="3175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0 h 2"/>
                  <a:gd name="T4" fmla="*/ 2 w 2"/>
                  <a:gd name="T5" fmla="*/ 2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5" name="Freeform 1657"/>
              <p:cNvSpPr/>
              <p:nvPr/>
            </p:nvSpPr>
            <p:spPr bwMode="auto">
              <a:xfrm>
                <a:off x="5110164" y="1484314"/>
                <a:ext cx="6350" cy="7938"/>
              </a:xfrm>
              <a:custGeom>
                <a:avLst/>
                <a:gdLst>
                  <a:gd name="T0" fmla="*/ 0 w 5"/>
                  <a:gd name="T1" fmla="*/ 0 h 5"/>
                  <a:gd name="T2" fmla="*/ 5 w 5"/>
                  <a:gd name="T3" fmla="*/ 5 h 5"/>
                  <a:gd name="T4" fmla="*/ 0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3" y="1"/>
                      <a:pt x="2" y="3"/>
                      <a:pt x="5" y="5"/>
                    </a:cubicBezTo>
                    <a:cubicBezTo>
                      <a:pt x="3" y="3"/>
                      <a:pt x="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6" name="Freeform 1658"/>
              <p:cNvSpPr/>
              <p:nvPr/>
            </p:nvSpPr>
            <p:spPr bwMode="auto">
              <a:xfrm>
                <a:off x="4683126" y="1517651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2 w 3"/>
                  <a:gd name="T3" fmla="*/ 1 h 1"/>
                  <a:gd name="T4" fmla="*/ 1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0" y="0"/>
                      <a:pt x="2" y="0"/>
                      <a:pt x="2" y="1"/>
                    </a:cubicBezTo>
                    <a:cubicBezTo>
                      <a:pt x="3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7" name="Freeform 1659"/>
              <p:cNvSpPr/>
              <p:nvPr/>
            </p:nvSpPr>
            <p:spPr bwMode="auto">
              <a:xfrm>
                <a:off x="5041901" y="1519239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8" name="Freeform 1660"/>
              <p:cNvSpPr/>
              <p:nvPr/>
            </p:nvSpPr>
            <p:spPr bwMode="auto">
              <a:xfrm>
                <a:off x="4700589" y="1520826"/>
                <a:ext cx="4763" cy="476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3 h 3"/>
                  <a:gd name="T4" fmla="*/ 3 w 3"/>
                  <a:gd name="T5" fmla="*/ 2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0" y="1"/>
                      <a:pt x="3" y="1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9" name="Freeform 1661"/>
              <p:cNvSpPr/>
              <p:nvPr/>
            </p:nvSpPr>
            <p:spPr bwMode="auto">
              <a:xfrm>
                <a:off x="5043489" y="1525589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0" name="Freeform 1662"/>
              <p:cNvSpPr/>
              <p:nvPr/>
            </p:nvSpPr>
            <p:spPr bwMode="auto">
              <a:xfrm>
                <a:off x="4675189" y="1539876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0"/>
                      <a:pt x="1" y="1"/>
                      <a:pt x="0" y="2"/>
                    </a:cubicBezTo>
                    <a:cubicBezTo>
                      <a:pt x="2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1" name="Freeform 1663"/>
              <p:cNvSpPr/>
              <p:nvPr/>
            </p:nvSpPr>
            <p:spPr bwMode="auto">
              <a:xfrm>
                <a:off x="4673601" y="1544639"/>
                <a:ext cx="4763" cy="1588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2" name="Freeform 1664"/>
              <p:cNvSpPr/>
              <p:nvPr/>
            </p:nvSpPr>
            <p:spPr bwMode="auto">
              <a:xfrm>
                <a:off x="4675189" y="1563689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3" name="Freeform 1665"/>
              <p:cNvSpPr/>
              <p:nvPr/>
            </p:nvSpPr>
            <p:spPr bwMode="auto">
              <a:xfrm>
                <a:off x="4668839" y="15748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4" name="Freeform 1666"/>
              <p:cNvSpPr/>
              <p:nvPr/>
            </p:nvSpPr>
            <p:spPr bwMode="auto">
              <a:xfrm>
                <a:off x="4668839" y="1582739"/>
                <a:ext cx="1588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5" name="Freeform 1667"/>
              <p:cNvSpPr/>
              <p:nvPr/>
            </p:nvSpPr>
            <p:spPr bwMode="auto">
              <a:xfrm>
                <a:off x="4668839" y="15827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6" name="Freeform 1668"/>
              <p:cNvSpPr/>
              <p:nvPr/>
            </p:nvSpPr>
            <p:spPr bwMode="auto">
              <a:xfrm>
                <a:off x="4783139" y="15954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7" name="Freeform 1669"/>
              <p:cNvSpPr/>
              <p:nvPr/>
            </p:nvSpPr>
            <p:spPr bwMode="auto">
              <a:xfrm>
                <a:off x="4779964" y="1593851"/>
                <a:ext cx="3175" cy="1588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0" y="2"/>
                      <a:pt x="2" y="2"/>
                    </a:cubicBezTo>
                    <a:cubicBezTo>
                      <a:pt x="1" y="2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8" name="Freeform 1670"/>
              <p:cNvSpPr/>
              <p:nvPr/>
            </p:nvSpPr>
            <p:spPr bwMode="auto">
              <a:xfrm>
                <a:off x="4972051" y="160178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9" name="Freeform 1671"/>
              <p:cNvSpPr/>
              <p:nvPr/>
            </p:nvSpPr>
            <p:spPr bwMode="auto">
              <a:xfrm>
                <a:off x="4776789" y="160337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0" name="Rectangle 1672"/>
              <p:cNvSpPr>
                <a:spLocks noChangeArrowheads="1"/>
              </p:cNvSpPr>
              <p:nvPr/>
            </p:nvSpPr>
            <p:spPr bwMode="auto">
              <a:xfrm>
                <a:off x="4975226" y="160813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1" name="Freeform 1673"/>
              <p:cNvSpPr/>
              <p:nvPr/>
            </p:nvSpPr>
            <p:spPr bwMode="auto">
              <a:xfrm>
                <a:off x="4968876" y="160972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2" name="Freeform 1674"/>
              <p:cNvSpPr/>
              <p:nvPr/>
            </p:nvSpPr>
            <p:spPr bwMode="auto">
              <a:xfrm>
                <a:off x="4772026" y="1611314"/>
                <a:ext cx="11113" cy="6350"/>
              </a:xfrm>
              <a:custGeom>
                <a:avLst/>
                <a:gdLst>
                  <a:gd name="T0" fmla="*/ 6 w 7"/>
                  <a:gd name="T1" fmla="*/ 1 h 4"/>
                  <a:gd name="T2" fmla="*/ 4 w 7"/>
                  <a:gd name="T3" fmla="*/ 1 h 4"/>
                  <a:gd name="T4" fmla="*/ 2 w 7"/>
                  <a:gd name="T5" fmla="*/ 0 h 4"/>
                  <a:gd name="T6" fmla="*/ 2 w 7"/>
                  <a:gd name="T7" fmla="*/ 2 h 4"/>
                  <a:gd name="T8" fmla="*/ 1 w 7"/>
                  <a:gd name="T9" fmla="*/ 1 h 4"/>
                  <a:gd name="T10" fmla="*/ 0 w 7"/>
                  <a:gd name="T11" fmla="*/ 3 h 4"/>
                  <a:gd name="T12" fmla="*/ 3 w 7"/>
                  <a:gd name="T13" fmla="*/ 2 h 4"/>
                  <a:gd name="T14" fmla="*/ 3 w 7"/>
                  <a:gd name="T15" fmla="*/ 3 h 4"/>
                  <a:gd name="T16" fmla="*/ 5 w 7"/>
                  <a:gd name="T17" fmla="*/ 3 h 4"/>
                  <a:gd name="T18" fmla="*/ 4 w 7"/>
                  <a:gd name="T19" fmla="*/ 4 h 4"/>
                  <a:gd name="T20" fmla="*/ 5 w 7"/>
                  <a:gd name="T21" fmla="*/ 4 h 4"/>
                  <a:gd name="T22" fmla="*/ 5 w 7"/>
                  <a:gd name="T23" fmla="*/ 4 h 4"/>
                  <a:gd name="T24" fmla="*/ 7 w 7"/>
                  <a:gd name="T25" fmla="*/ 3 h 4"/>
                  <a:gd name="T26" fmla="*/ 6 w 7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4">
                    <a:moveTo>
                      <a:pt x="6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3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2"/>
                      <a:pt x="6" y="4"/>
                      <a:pt x="7" y="3"/>
                    </a:cubicBezTo>
                    <a:cubicBezTo>
                      <a:pt x="6" y="2"/>
                      <a:pt x="6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3" name="Freeform 1675"/>
              <p:cNvSpPr/>
              <p:nvPr/>
            </p:nvSpPr>
            <p:spPr bwMode="auto">
              <a:xfrm>
                <a:off x="4819651" y="1620839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4" name="Freeform 1676"/>
              <p:cNvSpPr/>
              <p:nvPr/>
            </p:nvSpPr>
            <p:spPr bwMode="auto">
              <a:xfrm>
                <a:off x="4795839" y="1620839"/>
                <a:ext cx="1588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5" name="Freeform 1677"/>
              <p:cNvSpPr/>
              <p:nvPr/>
            </p:nvSpPr>
            <p:spPr bwMode="auto">
              <a:xfrm>
                <a:off x="4929189" y="162242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6" name="Freeform 1678"/>
              <p:cNvSpPr/>
              <p:nvPr/>
            </p:nvSpPr>
            <p:spPr bwMode="auto">
              <a:xfrm>
                <a:off x="4932364" y="162560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7" name="Freeform 1679"/>
              <p:cNvSpPr/>
              <p:nvPr/>
            </p:nvSpPr>
            <p:spPr bwMode="auto">
              <a:xfrm>
                <a:off x="5160964" y="1687514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8" name="Freeform 1680"/>
              <p:cNvSpPr/>
              <p:nvPr/>
            </p:nvSpPr>
            <p:spPr bwMode="auto">
              <a:xfrm>
                <a:off x="4784726" y="185896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9" name="Freeform 1681"/>
              <p:cNvSpPr/>
              <p:nvPr/>
            </p:nvSpPr>
            <p:spPr bwMode="auto">
              <a:xfrm>
                <a:off x="4783139" y="1858964"/>
                <a:ext cx="3175" cy="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0" name="Freeform 1682"/>
              <p:cNvSpPr/>
              <p:nvPr/>
            </p:nvSpPr>
            <p:spPr bwMode="auto">
              <a:xfrm>
                <a:off x="4787901" y="1858964"/>
                <a:ext cx="36513" cy="14288"/>
              </a:xfrm>
              <a:custGeom>
                <a:avLst/>
                <a:gdLst>
                  <a:gd name="T0" fmla="*/ 18 w 26"/>
                  <a:gd name="T1" fmla="*/ 6 h 10"/>
                  <a:gd name="T2" fmla="*/ 16 w 26"/>
                  <a:gd name="T3" fmla="*/ 4 h 10"/>
                  <a:gd name="T4" fmla="*/ 0 w 26"/>
                  <a:gd name="T5" fmla="*/ 0 h 10"/>
                  <a:gd name="T6" fmla="*/ 5 w 26"/>
                  <a:gd name="T7" fmla="*/ 3 h 10"/>
                  <a:gd name="T8" fmla="*/ 2 w 26"/>
                  <a:gd name="T9" fmla="*/ 5 h 10"/>
                  <a:gd name="T10" fmla="*/ 21 w 26"/>
                  <a:gd name="T11" fmla="*/ 10 h 10"/>
                  <a:gd name="T12" fmla="*/ 21 w 26"/>
                  <a:gd name="T13" fmla="*/ 8 h 10"/>
                  <a:gd name="T14" fmla="*/ 26 w 26"/>
                  <a:gd name="T15" fmla="*/ 8 h 10"/>
                  <a:gd name="T16" fmla="*/ 21 w 26"/>
                  <a:gd name="T17" fmla="*/ 7 h 10"/>
                  <a:gd name="T18" fmla="*/ 18 w 26"/>
                  <a:gd name="T1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10">
                    <a:moveTo>
                      <a:pt x="18" y="6"/>
                    </a:moveTo>
                    <a:cubicBezTo>
                      <a:pt x="16" y="7"/>
                      <a:pt x="17" y="5"/>
                      <a:pt x="16" y="4"/>
                    </a:cubicBezTo>
                    <a:cubicBezTo>
                      <a:pt x="11" y="3"/>
                      <a:pt x="5" y="1"/>
                      <a:pt x="0" y="0"/>
                    </a:cubicBezTo>
                    <a:cubicBezTo>
                      <a:pt x="1" y="2"/>
                      <a:pt x="4" y="1"/>
                      <a:pt x="5" y="3"/>
                    </a:cubicBezTo>
                    <a:cubicBezTo>
                      <a:pt x="4" y="4"/>
                      <a:pt x="1" y="3"/>
                      <a:pt x="2" y="5"/>
                    </a:cubicBezTo>
                    <a:cubicBezTo>
                      <a:pt x="8" y="6"/>
                      <a:pt x="14" y="10"/>
                      <a:pt x="21" y="10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6"/>
                      <a:pt x="19" y="6"/>
                      <a:pt x="1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1" name="Freeform 1683"/>
              <p:cNvSpPr/>
              <p:nvPr/>
            </p:nvSpPr>
            <p:spPr bwMode="auto">
              <a:xfrm>
                <a:off x="4783139" y="1862139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2" name="Freeform 1684"/>
              <p:cNvSpPr/>
              <p:nvPr/>
            </p:nvSpPr>
            <p:spPr bwMode="auto">
              <a:xfrm>
                <a:off x="4968876" y="1862139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2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3" name="Freeform 1685"/>
              <p:cNvSpPr/>
              <p:nvPr/>
            </p:nvSpPr>
            <p:spPr bwMode="auto">
              <a:xfrm>
                <a:off x="4900614" y="1866901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4" name="Freeform 1686"/>
              <p:cNvSpPr/>
              <p:nvPr/>
            </p:nvSpPr>
            <p:spPr bwMode="auto">
              <a:xfrm>
                <a:off x="4827589" y="18716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5" name="Freeform 1687"/>
              <p:cNvSpPr/>
              <p:nvPr/>
            </p:nvSpPr>
            <p:spPr bwMode="auto">
              <a:xfrm>
                <a:off x="4824414" y="1870076"/>
                <a:ext cx="77788" cy="7938"/>
              </a:xfrm>
              <a:custGeom>
                <a:avLst/>
                <a:gdLst>
                  <a:gd name="T0" fmla="*/ 40 w 55"/>
                  <a:gd name="T1" fmla="*/ 5 h 6"/>
                  <a:gd name="T2" fmla="*/ 32 w 55"/>
                  <a:gd name="T3" fmla="*/ 5 h 6"/>
                  <a:gd name="T4" fmla="*/ 24 w 55"/>
                  <a:gd name="T5" fmla="*/ 3 h 6"/>
                  <a:gd name="T6" fmla="*/ 16 w 55"/>
                  <a:gd name="T7" fmla="*/ 2 h 6"/>
                  <a:gd name="T8" fmla="*/ 16 w 55"/>
                  <a:gd name="T9" fmla="*/ 2 h 6"/>
                  <a:gd name="T10" fmla="*/ 13 w 55"/>
                  <a:gd name="T11" fmla="*/ 3 h 6"/>
                  <a:gd name="T12" fmla="*/ 6 w 55"/>
                  <a:gd name="T13" fmla="*/ 2 h 6"/>
                  <a:gd name="T14" fmla="*/ 1 w 55"/>
                  <a:gd name="T15" fmla="*/ 1 h 6"/>
                  <a:gd name="T16" fmla="*/ 2 w 55"/>
                  <a:gd name="T17" fmla="*/ 1 h 6"/>
                  <a:gd name="T18" fmla="*/ 0 w 55"/>
                  <a:gd name="T19" fmla="*/ 1 h 6"/>
                  <a:gd name="T20" fmla="*/ 0 w 55"/>
                  <a:gd name="T21" fmla="*/ 3 h 6"/>
                  <a:gd name="T22" fmla="*/ 55 w 55"/>
                  <a:gd name="T23" fmla="*/ 4 h 6"/>
                  <a:gd name="T24" fmla="*/ 40 w 55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">
                    <a:moveTo>
                      <a:pt x="40" y="5"/>
                    </a:moveTo>
                    <a:cubicBezTo>
                      <a:pt x="37" y="5"/>
                      <a:pt x="34" y="3"/>
                      <a:pt x="32" y="5"/>
                    </a:cubicBezTo>
                    <a:cubicBezTo>
                      <a:pt x="29" y="4"/>
                      <a:pt x="24" y="6"/>
                      <a:pt x="24" y="3"/>
                    </a:cubicBezTo>
                    <a:cubicBezTo>
                      <a:pt x="21" y="5"/>
                      <a:pt x="19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0" y="3"/>
                      <a:pt x="8" y="0"/>
                      <a:pt x="6" y="2"/>
                    </a:cubicBezTo>
                    <a:cubicBezTo>
                      <a:pt x="4" y="2"/>
                      <a:pt x="2" y="2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9" y="6"/>
                      <a:pt x="38" y="5"/>
                      <a:pt x="55" y="4"/>
                    </a:cubicBezTo>
                    <a:cubicBezTo>
                      <a:pt x="50" y="4"/>
                      <a:pt x="46" y="4"/>
                      <a:pt x="4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6" name="Freeform 1688"/>
              <p:cNvSpPr/>
              <p:nvPr/>
            </p:nvSpPr>
            <p:spPr bwMode="auto">
              <a:xfrm>
                <a:off x="4916489" y="1871664"/>
                <a:ext cx="12700" cy="1588"/>
              </a:xfrm>
              <a:custGeom>
                <a:avLst/>
                <a:gdLst>
                  <a:gd name="T0" fmla="*/ 0 w 8"/>
                  <a:gd name="T1" fmla="*/ 1 h 1"/>
                  <a:gd name="T2" fmla="*/ 8 w 8"/>
                  <a:gd name="T3" fmla="*/ 0 h 1"/>
                  <a:gd name="T4" fmla="*/ 6 w 8"/>
                  <a:gd name="T5" fmla="*/ 0 h 1"/>
                  <a:gd name="T6" fmla="*/ 0 w 8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">
                    <a:moveTo>
                      <a:pt x="0" y="1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7" name="Rectangle 1689"/>
              <p:cNvSpPr>
                <a:spLocks noChangeArrowheads="1"/>
              </p:cNvSpPr>
              <p:nvPr/>
            </p:nvSpPr>
            <p:spPr bwMode="auto">
              <a:xfrm>
                <a:off x="4821239" y="18732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 bwMode="auto">
            <a:xfrm>
              <a:off x="2501393" y="1563639"/>
              <a:ext cx="1477565" cy="799653"/>
              <a:chOff x="304621" y="3008920"/>
              <a:chExt cx="1564847" cy="1066946"/>
            </a:xfrm>
          </p:grpSpPr>
          <p:sp>
            <p:nvSpPr>
              <p:cNvPr id="2058" name="矩形 1"/>
              <p:cNvSpPr>
                <a:spLocks noChangeArrowheads="1"/>
              </p:cNvSpPr>
              <p:nvPr/>
            </p:nvSpPr>
            <p:spPr bwMode="auto">
              <a:xfrm>
                <a:off x="304621" y="3288458"/>
                <a:ext cx="1564847" cy="6159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0.3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＝        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2059" name="组合 3"/>
              <p:cNvGrpSpPr/>
              <p:nvPr/>
            </p:nvGrpSpPr>
            <p:grpSpPr bwMode="auto">
              <a:xfrm>
                <a:off x="1113724" y="3008920"/>
                <a:ext cx="751310" cy="1066946"/>
                <a:chOff x="733138" y="993041"/>
                <a:chExt cx="751334" cy="1067880"/>
              </a:xfrm>
            </p:grpSpPr>
            <p:sp>
              <p:nvSpPr>
                <p:cNvPr id="206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844691" y="993041"/>
                  <a:ext cx="639781" cy="6165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06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62886" y="1444400"/>
                  <a:ext cx="605995" cy="6165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10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65" name="直接连接符 64"/>
                <p:cNvCxnSpPr/>
                <p:nvPr/>
              </p:nvCxnSpPr>
              <p:spPr bwMode="auto">
                <a:xfrm>
                  <a:off x="733138" y="1570009"/>
                  <a:ext cx="466569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5" name="组合 4"/>
          <p:cNvGrpSpPr/>
          <p:nvPr/>
        </p:nvGrpSpPr>
        <p:grpSpPr>
          <a:xfrm>
            <a:off x="1968118" y="2067694"/>
            <a:ext cx="2992787" cy="1972229"/>
            <a:chOff x="1968118" y="2231155"/>
            <a:chExt cx="2992787" cy="1972229"/>
          </a:xfrm>
        </p:grpSpPr>
        <p:grpSp>
          <p:nvGrpSpPr>
            <p:cNvPr id="18" name="组合 17"/>
            <p:cNvGrpSpPr/>
            <p:nvPr/>
          </p:nvGrpSpPr>
          <p:grpSpPr bwMode="auto">
            <a:xfrm>
              <a:off x="1968118" y="3487079"/>
              <a:ext cx="2675890" cy="668847"/>
              <a:chOff x="882398" y="5515407"/>
              <a:chExt cx="2724439" cy="945626"/>
            </a:xfrm>
          </p:grpSpPr>
          <p:grpSp>
            <p:nvGrpSpPr>
              <p:cNvPr id="2096" name="组合 3"/>
              <p:cNvGrpSpPr/>
              <p:nvPr/>
            </p:nvGrpSpPr>
            <p:grpSpPr bwMode="auto">
              <a:xfrm>
                <a:off x="1581097" y="5515407"/>
                <a:ext cx="678331" cy="945626"/>
                <a:chOff x="931812" y="960903"/>
                <a:chExt cx="678351" cy="946453"/>
              </a:xfrm>
            </p:grpSpPr>
            <p:sp>
              <p:nvSpPr>
                <p:cNvPr id="2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71529" y="960903"/>
                  <a:ext cx="638634" cy="5858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23</a:t>
                  </a:r>
                  <a:endPara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65175" y="1321497"/>
                  <a:ext cx="571911" cy="5858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20</a:t>
                  </a:r>
                  <a:endPara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23" name="直接连接符 22"/>
                <p:cNvCxnSpPr/>
                <p:nvPr/>
              </p:nvCxnSpPr>
              <p:spPr bwMode="auto">
                <a:xfrm>
                  <a:off x="931812" y="1413633"/>
                  <a:ext cx="482947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" name="矩形 1"/>
              <p:cNvSpPr>
                <a:spLocks noChangeArrowheads="1"/>
              </p:cNvSpPr>
              <p:nvPr/>
            </p:nvSpPr>
            <p:spPr bwMode="auto">
              <a:xfrm>
                <a:off x="882398" y="5732845"/>
                <a:ext cx="2724439" cy="58534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＝       （千米）           </a:t>
                </a:r>
                <a:endPara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 bwMode="auto">
            <a:xfrm>
              <a:off x="1978020" y="2789849"/>
              <a:ext cx="2954020" cy="716532"/>
              <a:chOff x="900113" y="2862262"/>
              <a:chExt cx="3554657" cy="955086"/>
            </a:xfrm>
          </p:grpSpPr>
          <p:grpSp>
            <p:nvGrpSpPr>
              <p:cNvPr id="2077" name="组合 30"/>
              <p:cNvGrpSpPr/>
              <p:nvPr/>
            </p:nvGrpSpPr>
            <p:grpSpPr bwMode="auto">
              <a:xfrm>
                <a:off x="900113" y="2900365"/>
                <a:ext cx="3554657" cy="916983"/>
                <a:chOff x="899593" y="4797151"/>
                <a:chExt cx="3556176" cy="916201"/>
              </a:xfrm>
            </p:grpSpPr>
            <p:sp>
              <p:nvSpPr>
                <p:cNvPr id="36" name="矩形 1"/>
                <p:cNvSpPr>
                  <a:spLocks noChangeArrowheads="1"/>
                </p:cNvSpPr>
                <p:nvPr/>
              </p:nvSpPr>
              <p:spPr bwMode="auto">
                <a:xfrm>
                  <a:off x="899593" y="4992505"/>
                  <a:ext cx="3556176" cy="5513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＝     ＋    ＋      </a:t>
                  </a:r>
                  <a:endParaRPr lang="en-US" altLang="zh-CN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grpSp>
              <p:nvGrpSpPr>
                <p:cNvPr id="2083" name="组合 3"/>
                <p:cNvGrpSpPr/>
                <p:nvPr/>
              </p:nvGrpSpPr>
              <p:grpSpPr bwMode="auto">
                <a:xfrm>
                  <a:off x="1555460" y="4801909"/>
                  <a:ext cx="701922" cy="911443"/>
                  <a:chOff x="931452" y="961454"/>
                  <a:chExt cx="701943" cy="912241"/>
                </a:xfrm>
              </p:grpSpPr>
              <p:sp>
                <p:nvSpPr>
                  <p:cNvPr id="42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94976" y="961454"/>
                    <a:ext cx="638419" cy="55187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1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6</a:t>
                    </a:r>
                    <a:endParaRPr lang="zh-CN" altLang="en-US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43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56862" y="1321824"/>
                    <a:ext cx="579659" cy="55187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1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20</a:t>
                    </a:r>
                    <a:endParaRPr lang="zh-CN" altLang="en-US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44" name="直接连接符 43"/>
                  <p:cNvCxnSpPr/>
                  <p:nvPr/>
                </p:nvCxnSpPr>
                <p:spPr bwMode="auto">
                  <a:xfrm>
                    <a:off x="931452" y="1413902"/>
                    <a:ext cx="481197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84" name="组合 3"/>
                <p:cNvGrpSpPr/>
                <p:nvPr/>
              </p:nvGrpSpPr>
              <p:grpSpPr bwMode="auto">
                <a:xfrm>
                  <a:off x="2478123" y="4797151"/>
                  <a:ext cx="727330" cy="911443"/>
                  <a:chOff x="918008" y="960903"/>
                  <a:chExt cx="727350" cy="912241"/>
                </a:xfrm>
              </p:grpSpPr>
              <p:sp>
                <p:nvSpPr>
                  <p:cNvPr id="39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3764" y="960903"/>
                    <a:ext cx="641594" cy="55187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1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9</a:t>
                    </a:r>
                    <a:endParaRPr lang="zh-CN" altLang="en-US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40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18008" y="1321273"/>
                    <a:ext cx="582833" cy="55187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1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20</a:t>
                    </a:r>
                    <a:endParaRPr lang="zh-CN" altLang="en-US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41" name="直接连接符 40"/>
                  <p:cNvCxnSpPr/>
                  <p:nvPr/>
                </p:nvCxnSpPr>
                <p:spPr bwMode="auto">
                  <a:xfrm>
                    <a:off x="930713" y="1413350"/>
                    <a:ext cx="484370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078" name="组合 3"/>
              <p:cNvGrpSpPr/>
              <p:nvPr/>
            </p:nvGrpSpPr>
            <p:grpSpPr bwMode="auto">
              <a:xfrm>
                <a:off x="3441508" y="2862262"/>
                <a:ext cx="698447" cy="912219"/>
                <a:chOff x="851546" y="960903"/>
                <a:chExt cx="697983" cy="914451"/>
              </a:xfrm>
            </p:grpSpPr>
            <p:sp>
              <p:nvSpPr>
                <p:cNvPr id="3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10240" y="960903"/>
                  <a:ext cx="639289" cy="5532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8</a:t>
                  </a:r>
                  <a:endPara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3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851546" y="1322145"/>
                  <a:ext cx="686881" cy="5532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20</a:t>
                  </a:r>
                  <a:endPara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5" name="直接连接符 34"/>
                <p:cNvCxnSpPr/>
                <p:nvPr/>
              </p:nvCxnSpPr>
              <p:spPr bwMode="auto">
                <a:xfrm>
                  <a:off x="851546" y="1414447"/>
                  <a:ext cx="48383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5" name="组合 44"/>
            <p:cNvGrpSpPr/>
            <p:nvPr/>
          </p:nvGrpSpPr>
          <p:grpSpPr bwMode="auto">
            <a:xfrm>
              <a:off x="2466335" y="2231155"/>
              <a:ext cx="1902873" cy="699037"/>
              <a:chOff x="1541463" y="2118578"/>
              <a:chExt cx="2467725" cy="931336"/>
            </a:xfrm>
          </p:grpSpPr>
          <p:grpSp>
            <p:nvGrpSpPr>
              <p:cNvPr id="2063" name="组合 45"/>
              <p:cNvGrpSpPr/>
              <p:nvPr/>
            </p:nvGrpSpPr>
            <p:grpSpPr bwMode="auto">
              <a:xfrm>
                <a:off x="1541463" y="2133351"/>
                <a:ext cx="2210260" cy="916563"/>
                <a:chOff x="1542099" y="4148828"/>
                <a:chExt cx="2209777" cy="917629"/>
              </a:xfrm>
            </p:grpSpPr>
            <p:grpSp>
              <p:nvGrpSpPr>
                <p:cNvPr id="2068" name="组合 3"/>
                <p:cNvGrpSpPr/>
                <p:nvPr/>
              </p:nvGrpSpPr>
              <p:grpSpPr bwMode="auto">
                <a:xfrm>
                  <a:off x="1542099" y="4153594"/>
                  <a:ext cx="712848" cy="912863"/>
                  <a:chOff x="931343" y="961211"/>
                  <a:chExt cx="712869" cy="913661"/>
                </a:xfrm>
              </p:grpSpPr>
              <p:sp>
                <p:nvSpPr>
                  <p:cNvPr id="57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4375" y="961211"/>
                    <a:ext cx="639837" cy="55272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1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3</a:t>
                    </a:r>
                    <a:endParaRPr lang="zh-CN" altLang="en-US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58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31343" y="1322144"/>
                    <a:ext cx="606495" cy="55272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1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10</a:t>
                    </a:r>
                    <a:endParaRPr lang="zh-CN" altLang="en-US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59" name="直接连接符 58"/>
                  <p:cNvCxnSpPr/>
                  <p:nvPr/>
                </p:nvCxnSpPr>
                <p:spPr bwMode="auto">
                  <a:xfrm>
                    <a:off x="931343" y="1412775"/>
                    <a:ext cx="482656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69" name="组合 3"/>
                <p:cNvGrpSpPr/>
                <p:nvPr/>
              </p:nvGrpSpPr>
              <p:grpSpPr bwMode="auto">
                <a:xfrm>
                  <a:off x="2478804" y="4148828"/>
                  <a:ext cx="757450" cy="913068"/>
                  <a:chOff x="931944" y="960651"/>
                  <a:chExt cx="757472" cy="913868"/>
                </a:xfrm>
              </p:grpSpPr>
              <p:sp>
                <p:nvSpPr>
                  <p:cNvPr id="54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17679" y="960651"/>
                    <a:ext cx="638248" cy="55272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1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9</a:t>
                    </a:r>
                    <a:endParaRPr lang="zh-CN" altLang="en-US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sp>
                <p:nvSpPr>
                  <p:cNvPr id="55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38531" y="1321790"/>
                    <a:ext cx="750885" cy="55272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1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rPr>
                      <a:t>20</a:t>
                    </a:r>
                    <a:endParaRPr lang="zh-CN" altLang="en-US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endParaRPr>
                  </a:p>
                </p:txBody>
              </p:sp>
              <p:cxnSp>
                <p:nvCxnSpPr>
                  <p:cNvPr id="56" name="直接连接符 55"/>
                  <p:cNvCxnSpPr/>
                  <p:nvPr/>
                </p:nvCxnSpPr>
                <p:spPr bwMode="auto">
                  <a:xfrm>
                    <a:off x="931944" y="1413806"/>
                    <a:ext cx="481067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3" name="矩形 1"/>
                <p:cNvSpPr>
                  <a:spLocks noChangeArrowheads="1"/>
                </p:cNvSpPr>
                <p:nvPr/>
              </p:nvSpPr>
              <p:spPr bwMode="auto">
                <a:xfrm>
                  <a:off x="1901888" y="4344486"/>
                  <a:ext cx="1849988" cy="55224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＋    ＋      </a:t>
                  </a:r>
                  <a:endParaRPr lang="en-US" altLang="zh-CN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2064" name="组合 3"/>
              <p:cNvGrpSpPr/>
              <p:nvPr/>
            </p:nvGrpSpPr>
            <p:grpSpPr bwMode="auto">
              <a:xfrm>
                <a:off x="3307078" y="2118578"/>
                <a:ext cx="702110" cy="921815"/>
                <a:chOff x="836104" y="950883"/>
                <a:chExt cx="701432" cy="922622"/>
              </a:xfrm>
            </p:grpSpPr>
            <p:sp>
              <p:nvSpPr>
                <p:cNvPr id="4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836104" y="950883"/>
                  <a:ext cx="639339" cy="5520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2</a:t>
                  </a:r>
                  <a:endPara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4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1006075" y="1321418"/>
                  <a:ext cx="531461" cy="5520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5</a:t>
                  </a:r>
                  <a:endPara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50" name="直接连接符 49"/>
                <p:cNvCxnSpPr/>
                <p:nvPr/>
              </p:nvCxnSpPr>
              <p:spPr bwMode="auto">
                <a:xfrm>
                  <a:off x="1006076" y="1402414"/>
                  <a:ext cx="407718" cy="11117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18" name="KSO_Shape"/>
            <p:cNvSpPr/>
            <p:nvPr/>
          </p:nvSpPr>
          <p:spPr>
            <a:xfrm>
              <a:off x="2063250" y="2307446"/>
              <a:ext cx="2897655" cy="1895938"/>
            </a:xfrm>
            <a:prstGeom prst="round2DiagRect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2" name="图片 1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80905211421"/>
  <p:tag name="MH_LIBRARY" val="GRAPHIC"/>
  <p:tag name="MH_TYPE" val="SubTitle"/>
  <p:tag name="MH_ORDER" val="1"/>
</p:tagLst>
</file>

<file path=ppt/tags/tag10.xml><?xml version="1.0" encoding="utf-8"?>
<p:tagLst xmlns:p="http://schemas.openxmlformats.org/presentationml/2006/main">
  <p:tag name="MH" val="20180814172310"/>
  <p:tag name="MH_LIBRARY" val="GRAPHIC"/>
  <p:tag name="MH_TYPE" val="Other"/>
  <p:tag name="MH_ORDER" val="2"/>
</p:tagLst>
</file>

<file path=ppt/tags/tag11.xml><?xml version="1.0" encoding="utf-8"?>
<p:tagLst xmlns:p="http://schemas.openxmlformats.org/presentationml/2006/main">
  <p:tag name="MH" val="20180814172310"/>
  <p:tag name="MH_LIBRARY" val="GRAPHIC"/>
  <p:tag name="MH_TYPE" val="Other"/>
  <p:tag name="MH_ORDER" val="1"/>
</p:tagLst>
</file>

<file path=ppt/tags/tag12.xml><?xml version="1.0" encoding="utf-8"?>
<p:tagLst xmlns:p="http://schemas.openxmlformats.org/presentationml/2006/main">
  <p:tag name="MH" val="20180814172310"/>
  <p:tag name="MH_LIBRARY" val="GRAPHIC"/>
  <p:tag name="MH_TYPE" val="Other"/>
  <p:tag name="MH_ORDER" val="2"/>
</p:tagLst>
</file>

<file path=ppt/tags/tag13.xml><?xml version="1.0" encoding="utf-8"?>
<p:tagLst xmlns:p="http://schemas.openxmlformats.org/presentationml/2006/main">
  <p:tag name="MH" val="20180905233629"/>
  <p:tag name="MH_LIBRARY" val="GRAPHIC"/>
  <p:tag name="MH_TYPE" val="SubTitle"/>
  <p:tag name="MH_ORDER" val="1"/>
</p:tagLst>
</file>

<file path=ppt/tags/tag2.xml><?xml version="1.0" encoding="utf-8"?>
<p:tagLst xmlns:p="http://schemas.openxmlformats.org/presentationml/2006/main">
  <p:tag name="MH" val="20180905211421"/>
  <p:tag name="MH_LIBRARY" val="GRAPHIC"/>
  <p:tag name="MH_TYPE" val="SubTitle"/>
  <p:tag name="MH_ORDER" val="1"/>
</p:tagLst>
</file>

<file path=ppt/tags/tag3.xml><?xml version="1.0" encoding="utf-8"?>
<p:tagLst xmlns:p="http://schemas.openxmlformats.org/presentationml/2006/main">
  <p:tag name="MH" val="20180905211421"/>
  <p:tag name="MH_LIBRARY" val="GRAPHIC"/>
  <p:tag name="MH_TYPE" val="SubTitle"/>
  <p:tag name="MH_ORDER" val="1"/>
</p:tagLst>
</file>

<file path=ppt/tags/tag4.xml><?xml version="1.0" encoding="utf-8"?>
<p:tagLst xmlns:p="http://schemas.openxmlformats.org/presentationml/2006/main">
  <p:tag name="MH" val="20180905211421"/>
  <p:tag name="MH_LIBRARY" val="GRAPHIC"/>
  <p:tag name="MH_TYPE" val="SubTitle"/>
  <p:tag name="MH_ORDER" val="1"/>
</p:tagLst>
</file>

<file path=ppt/tags/tag5.xml><?xml version="1.0" encoding="utf-8"?>
<p:tagLst xmlns:p="http://schemas.openxmlformats.org/presentationml/2006/main">
  <p:tag name="MH" val="20180814172310"/>
  <p:tag name="MH_LIBRARY" val="GRAPHIC"/>
  <p:tag name="MH_TYPE" val="Other"/>
  <p:tag name="MH_ORDER" val="1"/>
</p:tagLst>
</file>

<file path=ppt/tags/tag6.xml><?xml version="1.0" encoding="utf-8"?>
<p:tagLst xmlns:p="http://schemas.openxmlformats.org/presentationml/2006/main">
  <p:tag name="MH" val="20180814172310"/>
  <p:tag name="MH_LIBRARY" val="GRAPHIC"/>
  <p:tag name="MH_TYPE" val="Other"/>
  <p:tag name="MH_ORDER" val="2"/>
</p:tagLst>
</file>

<file path=ppt/tags/tag7.xml><?xml version="1.0" encoding="utf-8"?>
<p:tagLst xmlns:p="http://schemas.openxmlformats.org/presentationml/2006/main">
  <p:tag name="MH" val="20180814172310"/>
  <p:tag name="MH_LIBRARY" val="GRAPHIC"/>
  <p:tag name="MH_TYPE" val="Other"/>
  <p:tag name="MH_ORDER" val="1"/>
</p:tagLst>
</file>

<file path=ppt/tags/tag8.xml><?xml version="1.0" encoding="utf-8"?>
<p:tagLst xmlns:p="http://schemas.openxmlformats.org/presentationml/2006/main">
  <p:tag name="MH" val="20180814172310"/>
  <p:tag name="MH_LIBRARY" val="GRAPHIC"/>
  <p:tag name="MH_TYPE" val="Other"/>
  <p:tag name="MH_ORDER" val="2"/>
</p:tagLst>
</file>

<file path=ppt/tags/tag9.xml><?xml version="1.0" encoding="utf-8"?>
<p:tagLst xmlns:p="http://schemas.openxmlformats.org/presentationml/2006/main">
  <p:tag name="MH" val="20180814172310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2094</Words>
  <Application>WPS 演示</Application>
  <PresentationFormat>全屏显示(16:9)</PresentationFormat>
  <Paragraphs>927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楷体</vt:lpstr>
      <vt:lpstr>Calibri</vt:lpstr>
      <vt:lpstr>幼圆</vt:lpstr>
      <vt:lpstr>等线</vt:lpstr>
      <vt:lpstr>微软雅黑</vt:lpstr>
      <vt:lpstr>Arial Unicode MS</vt:lpstr>
      <vt:lpstr>Malgun Gothic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16</cp:revision>
  <dcterms:created xsi:type="dcterms:W3CDTF">2017-03-17T02:28:00Z</dcterms:created>
  <dcterms:modified xsi:type="dcterms:W3CDTF">2021-02-25T01:40:21Z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