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wdp" ContentType="image/vnd.ms-photo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81" r:id="rId3"/>
  </p:sldMasterIdLst>
  <p:notesMasterIdLst>
    <p:notesMasterId r:id="rId23"/>
  </p:notesMasterIdLst>
  <p:sldIdLst>
    <p:sldId id="605" r:id="rId4"/>
    <p:sldId id="604" r:id="rId5"/>
    <p:sldId id="589" r:id="rId6"/>
    <p:sldId id="587" r:id="rId7"/>
    <p:sldId id="590" r:id="rId8"/>
    <p:sldId id="591" r:id="rId9"/>
    <p:sldId id="593" r:id="rId10"/>
    <p:sldId id="592" r:id="rId11"/>
    <p:sldId id="594" r:id="rId12"/>
    <p:sldId id="595" r:id="rId13"/>
    <p:sldId id="596" r:id="rId14"/>
    <p:sldId id="597" r:id="rId15"/>
    <p:sldId id="599" r:id="rId16"/>
    <p:sldId id="602" r:id="rId17"/>
    <p:sldId id="600" r:id="rId18"/>
    <p:sldId id="507" r:id="rId19"/>
    <p:sldId id="568" r:id="rId20"/>
    <p:sldId id="569" r:id="rId21"/>
    <p:sldId id="606" r:id="rId22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7"/>
    </p:embeddedFont>
    <p:embeddedFont>
      <p:font typeface="楷体" panose="02010609060101010101" charset="-122"/>
      <p:regular r:id="rId28"/>
    </p:embeddedFont>
    <p:embeddedFont>
      <p:font typeface="幼圆" panose="02010509060101010101" pitchFamily="49" charset="-122"/>
      <p:regular r:id="rId29"/>
    </p:embeddedFont>
    <p:embeddedFont>
      <p:font typeface="Calibri" panose="020F0502020204030204" pitchFamily="34" charset="0"/>
      <p:regular r:id="rId30"/>
      <p:bold r:id="rId31"/>
      <p:italic r:id="rId32"/>
      <p:boldItalic r:id="rId33"/>
    </p:embeddedFont>
    <p:embeddedFont>
      <p:font typeface="楷体_GB2312" panose="02010609030101010101" charset="-122"/>
      <p:regular r:id="rId34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0076"/>
    <a:srgbClr val="FF00FF"/>
    <a:srgbClr val="0000FF"/>
    <a:srgbClr val="F37543"/>
    <a:srgbClr val="FB9E00"/>
    <a:srgbClr val="00ABBB"/>
    <a:srgbClr val="C0E9F6"/>
    <a:srgbClr val="065A78"/>
    <a:srgbClr val="FF9933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70" d="100"/>
          <a:sy n="70" d="100"/>
        </p:scale>
        <p:origin x="-667" y="-77"/>
      </p:cViewPr>
      <p:guideLst>
        <p:guide orient="horz" pos="2436"/>
        <p:guide orient="horz" pos="2527"/>
        <p:guide pos="383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4" Type="http://schemas.openxmlformats.org/officeDocument/2006/relationships/font" Target="fonts/font8.fntdata"/><Relationship Id="rId33" Type="http://schemas.openxmlformats.org/officeDocument/2006/relationships/font" Target="fonts/font7.fntdata"/><Relationship Id="rId32" Type="http://schemas.openxmlformats.org/officeDocument/2006/relationships/font" Target="fonts/font6.fntdata"/><Relationship Id="rId31" Type="http://schemas.openxmlformats.org/officeDocument/2006/relationships/font" Target="fonts/font5.fntdata"/><Relationship Id="rId30" Type="http://schemas.openxmlformats.org/officeDocument/2006/relationships/font" Target="fonts/font4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3.fntdata"/><Relationship Id="rId28" Type="http://schemas.openxmlformats.org/officeDocument/2006/relationships/font" Target="fonts/font2.fntdata"/><Relationship Id="rId27" Type="http://schemas.openxmlformats.org/officeDocument/2006/relationships/font" Target="fonts/font1.fntdata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7" Type="http://schemas.openxmlformats.org/officeDocument/2006/relationships/image" Target="../media/image11.wmf"/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4" Type="http://schemas.openxmlformats.org/officeDocument/2006/relationships/image" Target="../media/image8.wmf"/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5" Type="http://schemas.openxmlformats.org/officeDocument/2006/relationships/theme" Target="../theme/theme1.xml"/><Relationship Id="rId34" Type="http://schemas.openxmlformats.org/officeDocument/2006/relationships/image" Target="../media/image2.png"/><Relationship Id="rId33" Type="http://schemas.openxmlformats.org/officeDocument/2006/relationships/image" Target="../media/image1.png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1.xml"/><Relationship Id="rId8" Type="http://schemas.openxmlformats.org/officeDocument/2006/relationships/slideLayout" Target="../slideLayouts/slideLayout40.xml"/><Relationship Id="rId7" Type="http://schemas.openxmlformats.org/officeDocument/2006/relationships/slideLayout" Target="../slideLayouts/slideLayout39.xml"/><Relationship Id="rId6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5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7.xml"/><Relationship Id="rId24" Type="http://schemas.openxmlformats.org/officeDocument/2006/relationships/slideLayout" Target="../slideLayouts/slideLayout56.xml"/><Relationship Id="rId23" Type="http://schemas.openxmlformats.org/officeDocument/2006/relationships/slideLayout" Target="../slideLayouts/slideLayout55.xml"/><Relationship Id="rId22" Type="http://schemas.openxmlformats.org/officeDocument/2006/relationships/slideLayout" Target="../slideLayouts/slideLayout54.xml"/><Relationship Id="rId21" Type="http://schemas.openxmlformats.org/officeDocument/2006/relationships/slideLayout" Target="../slideLayouts/slideLayout53.xml"/><Relationship Id="rId20" Type="http://schemas.openxmlformats.org/officeDocument/2006/relationships/slideLayout" Target="../slideLayouts/slideLayout52.xml"/><Relationship Id="rId2" Type="http://schemas.openxmlformats.org/officeDocument/2006/relationships/slideLayout" Target="../slideLayouts/slideLayout34.xml"/><Relationship Id="rId19" Type="http://schemas.openxmlformats.org/officeDocument/2006/relationships/slideLayout" Target="../slideLayouts/slideLayout51.xml"/><Relationship Id="rId18" Type="http://schemas.openxmlformats.org/officeDocument/2006/relationships/slideLayout" Target="../slideLayouts/slideLayout50.xml"/><Relationship Id="rId17" Type="http://schemas.openxmlformats.org/officeDocument/2006/relationships/slideLayout" Target="../slideLayouts/slideLayout49.xml"/><Relationship Id="rId16" Type="http://schemas.openxmlformats.org/officeDocument/2006/relationships/slideLayout" Target="../slideLayouts/slideLayout48.xml"/><Relationship Id="rId15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2.xml"/><Relationship Id="rId1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92978"/>
            <a:ext cx="5652120" cy="2465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41044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异分母分数加减法 公倍数与最小公倍数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  <p:sldLayoutId id="2147483694" r:id="rId13"/>
    <p:sldLayoutId id="2147483695" r:id="rId14"/>
    <p:sldLayoutId id="2147483696" r:id="rId15"/>
    <p:sldLayoutId id="2147483697" r:id="rId16"/>
    <p:sldLayoutId id="2147483698" r:id="rId17"/>
    <p:sldLayoutId id="2147483699" r:id="rId18"/>
    <p:sldLayoutId id="2147483700" r:id="rId19"/>
    <p:sldLayoutId id="2147483701" r:id="rId20"/>
    <p:sldLayoutId id="2147483702" r:id="rId21"/>
    <p:sldLayoutId id="2147483703" r:id="rId22"/>
    <p:sldLayoutId id="2147483704" r:id="rId23"/>
    <p:sldLayoutId id="2147483705" r:id="rId24"/>
    <p:sldLayoutId id="2147483706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11.xml"/><Relationship Id="rId5" Type="http://schemas.openxmlformats.org/officeDocument/2006/relationships/slide" Target="slide19.xml"/><Relationship Id="rId4" Type="http://schemas.openxmlformats.org/officeDocument/2006/relationships/slide" Target="slide16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6.png"/><Relationship Id="rId6" Type="http://schemas.openxmlformats.org/officeDocument/2006/relationships/slide" Target="slide1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image" Target="../media/image21.png"/><Relationship Id="rId1" Type="http://schemas.openxmlformats.org/officeDocument/2006/relationships/tags" Target="../tags/tag13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png"/><Relationship Id="rId2" Type="http://schemas.openxmlformats.org/officeDocument/2006/relationships/slide" Target="slide1.xml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6.png"/><Relationship Id="rId1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6.png"/><Relationship Id="rId3" Type="http://schemas.openxmlformats.org/officeDocument/2006/relationships/slide" Target="slide1.xml"/><Relationship Id="rId2" Type="http://schemas.openxmlformats.org/officeDocument/2006/relationships/image" Target="../media/image24.png"/><Relationship Id="rId1" Type="http://schemas.openxmlformats.org/officeDocument/2006/relationships/image" Target="../media/image23.emf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6.png"/><Relationship Id="rId2" Type="http://schemas.openxmlformats.org/officeDocument/2006/relationships/slide" Target="slide1.xml"/><Relationship Id="rId1" Type="http://schemas.openxmlformats.org/officeDocument/2006/relationships/image" Target="../media/image23.emf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6.png"/><Relationship Id="rId2" Type="http://schemas.openxmlformats.org/officeDocument/2006/relationships/slide" Target="slide1.xml"/><Relationship Id="rId1" Type="http://schemas.openxmlformats.org/officeDocument/2006/relationships/image" Target="../media/image23.emf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6.png"/><Relationship Id="rId3" Type="http://schemas.openxmlformats.org/officeDocument/2006/relationships/slide" Target="slide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8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7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6.wmf"/><Relationship Id="rId3" Type="http://schemas.openxmlformats.org/officeDocument/2006/relationships/oleObject" Target="../embeddings/oleObject2.bin"/><Relationship Id="rId23" Type="http://schemas.openxmlformats.org/officeDocument/2006/relationships/vmlDrawing" Target="../drawings/vmlDrawing1.vml"/><Relationship Id="rId22" Type="http://schemas.openxmlformats.org/officeDocument/2006/relationships/slideLayout" Target="../slideLayouts/slideLayout7.xml"/><Relationship Id="rId21" Type="http://schemas.openxmlformats.org/officeDocument/2006/relationships/image" Target="../media/image16.png"/><Relationship Id="rId20" Type="http://schemas.openxmlformats.org/officeDocument/2006/relationships/slide" Target="slide1.xml"/><Relationship Id="rId2" Type="http://schemas.openxmlformats.org/officeDocument/2006/relationships/image" Target="../media/image5.wmf"/><Relationship Id="rId19" Type="http://schemas.openxmlformats.org/officeDocument/2006/relationships/image" Target="../media/image15.png"/><Relationship Id="rId18" Type="http://schemas.microsoft.com/office/2007/relationships/hdphoto" Target="../media/image14.wdp"/><Relationship Id="rId17" Type="http://schemas.openxmlformats.org/officeDocument/2006/relationships/image" Target="../media/image13.png"/><Relationship Id="rId16" Type="http://schemas.openxmlformats.org/officeDocument/2006/relationships/image" Target="../media/image12.wmf"/><Relationship Id="rId15" Type="http://schemas.openxmlformats.org/officeDocument/2006/relationships/oleObject" Target="../embeddings/oleObject8.bin"/><Relationship Id="rId14" Type="http://schemas.openxmlformats.org/officeDocument/2006/relationships/image" Target="../media/image11.wmf"/><Relationship Id="rId13" Type="http://schemas.openxmlformats.org/officeDocument/2006/relationships/oleObject" Target="../embeddings/oleObject7.bin"/><Relationship Id="rId12" Type="http://schemas.openxmlformats.org/officeDocument/2006/relationships/image" Target="../media/image10.wmf"/><Relationship Id="rId11" Type="http://schemas.openxmlformats.org/officeDocument/2006/relationships/oleObject" Target="../embeddings/oleObject6.bin"/><Relationship Id="rId10" Type="http://schemas.openxmlformats.org/officeDocument/2006/relationships/image" Target="../media/image9.wmf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6.png"/><Relationship Id="rId3" Type="http://schemas.openxmlformats.org/officeDocument/2006/relationships/slide" Target="slide1.xml"/><Relationship Id="rId2" Type="http://schemas.openxmlformats.org/officeDocument/2006/relationships/image" Target="../media/image18.png"/><Relationship Id="rId1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6.png"/><Relationship Id="rId3" Type="http://schemas.openxmlformats.org/officeDocument/2006/relationships/slide" Target="slide1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16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5" Type="http://schemas.openxmlformats.org/officeDocument/2006/relationships/slide" Target="slide1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Relationship Id="rId3" Type="http://schemas.openxmlformats.org/officeDocument/2006/relationships/slide" Target="slide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20.png"/><Relationship Id="rId4" Type="http://schemas.openxmlformats.org/officeDocument/2006/relationships/image" Target="../media/image16.png"/><Relationship Id="rId3" Type="http://schemas.openxmlformats.org/officeDocument/2006/relationships/slide" Target="slide1.xml"/><Relationship Id="rId2" Type="http://schemas.openxmlformats.org/officeDocument/2006/relationships/image" Target="../media/image19.png"/><Relationship Id="rId1" Type="http://schemas.openxmlformats.org/officeDocument/2006/relationships/tags" Target="../tags/tag11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6.png"/><Relationship Id="rId3" Type="http://schemas.openxmlformats.org/officeDocument/2006/relationships/slide" Target="slide1.xml"/><Relationship Id="rId2" Type="http://schemas.openxmlformats.org/officeDocument/2006/relationships/image" Target="../media/image19.png"/><Relationship Id="rId1" Type="http://schemas.openxmlformats.org/officeDocument/2006/relationships/tags" Target="../tags/tag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74344" y="1435155"/>
            <a:ext cx="7784824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公倍数与最小公倍数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425501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异</a:t>
            </a:r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分母分数加减法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2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396520" y="66537"/>
            <a:ext cx="1967567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403672" y="771550"/>
            <a:ext cx="7416800" cy="1085258"/>
            <a:chOff x="1835696" y="1083775"/>
            <a:chExt cx="7416800" cy="1085258"/>
          </a:xfrm>
        </p:grpSpPr>
        <p:grpSp>
          <p:nvGrpSpPr>
            <p:cNvPr id="12" name="组合 11"/>
            <p:cNvGrpSpPr/>
            <p:nvPr/>
          </p:nvGrpSpPr>
          <p:grpSpPr>
            <a:xfrm>
              <a:off x="1907704" y="1083775"/>
              <a:ext cx="6192688" cy="1085258"/>
              <a:chOff x="2233166" y="1459582"/>
              <a:chExt cx="1645444" cy="478631"/>
            </a:xfrm>
          </p:grpSpPr>
          <p:pic>
            <p:nvPicPr>
              <p:cNvPr id="9" name="MH_Other_4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33166" y="1459582"/>
                <a:ext cx="1645444" cy="4786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" name="MH_Text_1"/>
              <p:cNvSpPr/>
              <p:nvPr>
                <p:custDataLst>
                  <p:tags r:id="rId3"/>
                </p:custDataLst>
              </p:nvPr>
            </p:nvSpPr>
            <p:spPr bwMode="auto">
              <a:xfrm>
                <a:off x="2233166" y="1470735"/>
                <a:ext cx="1533525" cy="272654"/>
              </a:xfrm>
              <a:custGeom>
                <a:avLst/>
                <a:gdLst>
                  <a:gd name="T0" fmla="*/ 2147483646 w 2385"/>
                  <a:gd name="T1" fmla="*/ 0 h 425"/>
                  <a:gd name="T2" fmla="*/ 0 w 2385"/>
                  <a:gd name="T3" fmla="*/ 0 h 425"/>
                  <a:gd name="T4" fmla="*/ 0 w 2385"/>
                  <a:gd name="T5" fmla="*/ 2147483646 h 425"/>
                  <a:gd name="T6" fmla="*/ 2147483646 w 2385"/>
                  <a:gd name="T7" fmla="*/ 2147483646 h 425"/>
                  <a:gd name="T8" fmla="*/ 2147483646 w 2385"/>
                  <a:gd name="T9" fmla="*/ 2147483646 h 425"/>
                  <a:gd name="T10" fmla="*/ 2147483646 w 2385"/>
                  <a:gd name="T11" fmla="*/ 2147483646 h 425"/>
                  <a:gd name="T12" fmla="*/ 2147483646 w 2385"/>
                  <a:gd name="T13" fmla="*/ 0 h 42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385"/>
                  <a:gd name="T22" fmla="*/ 0 h 425"/>
                  <a:gd name="T23" fmla="*/ 2385 w 2385"/>
                  <a:gd name="T24" fmla="*/ 425 h 42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rgbClr val="FF6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81000" tIns="0" rIns="0" bIns="27000"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2400" b="1">
                  <a:solidFill>
                    <a:srgbClr val="FFFFFF"/>
                  </a:solidFill>
                  <a:latin typeface="幼圆" panose="02010509060101010101" pitchFamily="49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" name="Rectangle 1"/>
            <p:cNvSpPr>
              <a:spLocks noChangeArrowheads="1"/>
            </p:cNvSpPr>
            <p:nvPr/>
          </p:nvSpPr>
          <p:spPr bwMode="auto">
            <a:xfrm>
              <a:off x="1835696" y="1122605"/>
              <a:ext cx="74168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zh-CN" sz="2400" b="1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几个数公有的倍数叫做这几个数的公倍数</a:t>
              </a:r>
              <a:r>
                <a:rPr lang="zh-CN" altLang="zh-CN" sz="2400" b="1" smtClean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。</a:t>
              </a:r>
              <a:endParaRPr lang="zh-CN" altLang="zh-CN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043605" y="2931789"/>
            <a:ext cx="6336707" cy="1380027"/>
            <a:chOff x="1040552" y="2908926"/>
            <a:chExt cx="6336707" cy="1380027"/>
          </a:xfrm>
        </p:grpSpPr>
        <p:grpSp>
          <p:nvGrpSpPr>
            <p:cNvPr id="17" name="组合 16"/>
            <p:cNvGrpSpPr/>
            <p:nvPr/>
          </p:nvGrpSpPr>
          <p:grpSpPr>
            <a:xfrm>
              <a:off x="1040552" y="2908926"/>
              <a:ext cx="6120680" cy="1380027"/>
              <a:chOff x="3537175" y="3429548"/>
              <a:chExt cx="1004888" cy="726370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18" name="Freeform 1768"/>
              <p:cNvSpPr/>
              <p:nvPr/>
            </p:nvSpPr>
            <p:spPr bwMode="auto">
              <a:xfrm>
                <a:off x="4375627" y="3593943"/>
                <a:ext cx="23813" cy="23813"/>
              </a:xfrm>
              <a:custGeom>
                <a:avLst/>
                <a:gdLst>
                  <a:gd name="T0" fmla="*/ 5 w 14"/>
                  <a:gd name="T1" fmla="*/ 0 h 14"/>
                  <a:gd name="T2" fmla="*/ 3 w 14"/>
                  <a:gd name="T3" fmla="*/ 14 h 14"/>
                  <a:gd name="T4" fmla="*/ 5 w 14"/>
                  <a:gd name="T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14">
                    <a:moveTo>
                      <a:pt x="5" y="0"/>
                    </a:moveTo>
                    <a:cubicBezTo>
                      <a:pt x="0" y="0"/>
                      <a:pt x="4" y="10"/>
                      <a:pt x="3" y="14"/>
                    </a:cubicBezTo>
                    <a:cubicBezTo>
                      <a:pt x="14" y="12"/>
                      <a:pt x="6" y="7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" name="Freeform 1769"/>
              <p:cNvSpPr/>
              <p:nvPr/>
            </p:nvSpPr>
            <p:spPr bwMode="auto">
              <a:xfrm>
                <a:off x="4380389" y="3655856"/>
                <a:ext cx="15875" cy="25400"/>
              </a:xfrm>
              <a:custGeom>
                <a:avLst/>
                <a:gdLst>
                  <a:gd name="T0" fmla="*/ 9 w 9"/>
                  <a:gd name="T1" fmla="*/ 3 h 15"/>
                  <a:gd name="T2" fmla="*/ 0 w 9"/>
                  <a:gd name="T3" fmla="*/ 1 h 15"/>
                  <a:gd name="T4" fmla="*/ 0 w 9"/>
                  <a:gd name="T5" fmla="*/ 13 h 15"/>
                  <a:gd name="T6" fmla="*/ 9 w 9"/>
                  <a:gd name="T7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5">
                    <a:moveTo>
                      <a:pt x="9" y="3"/>
                    </a:moveTo>
                    <a:cubicBezTo>
                      <a:pt x="9" y="0"/>
                      <a:pt x="3" y="1"/>
                      <a:pt x="0" y="1"/>
                    </a:cubicBezTo>
                    <a:cubicBezTo>
                      <a:pt x="0" y="5"/>
                      <a:pt x="0" y="9"/>
                      <a:pt x="0" y="13"/>
                    </a:cubicBezTo>
                    <a:cubicBezTo>
                      <a:pt x="9" y="15"/>
                      <a:pt x="2" y="2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" name="Freeform 1770"/>
              <p:cNvSpPr/>
              <p:nvPr/>
            </p:nvSpPr>
            <p:spPr bwMode="auto">
              <a:xfrm>
                <a:off x="3697764" y="3703481"/>
                <a:ext cx="20638" cy="25400"/>
              </a:xfrm>
              <a:custGeom>
                <a:avLst/>
                <a:gdLst>
                  <a:gd name="T0" fmla="*/ 12 w 12"/>
                  <a:gd name="T1" fmla="*/ 0 h 15"/>
                  <a:gd name="T2" fmla="*/ 2 w 12"/>
                  <a:gd name="T3" fmla="*/ 10 h 15"/>
                  <a:gd name="T4" fmla="*/ 12 w 12"/>
                  <a:gd name="T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5">
                    <a:moveTo>
                      <a:pt x="12" y="0"/>
                    </a:moveTo>
                    <a:cubicBezTo>
                      <a:pt x="6" y="1"/>
                      <a:pt x="0" y="1"/>
                      <a:pt x="2" y="10"/>
                    </a:cubicBezTo>
                    <a:cubicBezTo>
                      <a:pt x="7" y="1"/>
                      <a:pt x="10" y="15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" name="Freeform 1771"/>
              <p:cNvSpPr/>
              <p:nvPr/>
            </p:nvSpPr>
            <p:spPr bwMode="auto">
              <a:xfrm>
                <a:off x="3721577" y="3700306"/>
                <a:ext cx="34925" cy="20638"/>
              </a:xfrm>
              <a:custGeom>
                <a:avLst/>
                <a:gdLst>
                  <a:gd name="T0" fmla="*/ 0 w 20"/>
                  <a:gd name="T1" fmla="*/ 9 h 12"/>
                  <a:gd name="T2" fmla="*/ 20 w 20"/>
                  <a:gd name="T3" fmla="*/ 9 h 12"/>
                  <a:gd name="T4" fmla="*/ 0 w 20"/>
                  <a:gd name="T5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12">
                    <a:moveTo>
                      <a:pt x="0" y="9"/>
                    </a:moveTo>
                    <a:cubicBezTo>
                      <a:pt x="4" y="5"/>
                      <a:pt x="11" y="12"/>
                      <a:pt x="20" y="9"/>
                    </a:cubicBezTo>
                    <a:cubicBezTo>
                      <a:pt x="17" y="5"/>
                      <a:pt x="4" y="0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" name="Freeform 1772"/>
              <p:cNvSpPr/>
              <p:nvPr/>
            </p:nvSpPr>
            <p:spPr bwMode="auto">
              <a:xfrm>
                <a:off x="3739039" y="3865406"/>
                <a:ext cx="22225" cy="25400"/>
              </a:xfrm>
              <a:custGeom>
                <a:avLst/>
                <a:gdLst>
                  <a:gd name="T0" fmla="*/ 0 w 13"/>
                  <a:gd name="T1" fmla="*/ 7 h 15"/>
                  <a:gd name="T2" fmla="*/ 13 w 13"/>
                  <a:gd name="T3" fmla="*/ 7 h 15"/>
                  <a:gd name="T4" fmla="*/ 10 w 13"/>
                  <a:gd name="T5" fmla="*/ 2 h 15"/>
                  <a:gd name="T6" fmla="*/ 8 w 13"/>
                  <a:gd name="T7" fmla="*/ 0 h 15"/>
                  <a:gd name="T8" fmla="*/ 3 w 13"/>
                  <a:gd name="T9" fmla="*/ 0 h 15"/>
                  <a:gd name="T10" fmla="*/ 0 w 13"/>
                  <a:gd name="T11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5">
                    <a:moveTo>
                      <a:pt x="0" y="7"/>
                    </a:moveTo>
                    <a:cubicBezTo>
                      <a:pt x="2" y="15"/>
                      <a:pt x="8" y="6"/>
                      <a:pt x="13" y="7"/>
                    </a:cubicBezTo>
                    <a:cubicBezTo>
                      <a:pt x="11" y="5"/>
                      <a:pt x="6" y="4"/>
                      <a:pt x="10" y="2"/>
                    </a:cubicBezTo>
                    <a:cubicBezTo>
                      <a:pt x="11" y="0"/>
                      <a:pt x="9" y="0"/>
                      <a:pt x="8" y="0"/>
                    </a:cubicBezTo>
                    <a:cubicBezTo>
                      <a:pt x="6" y="0"/>
                      <a:pt x="4" y="0"/>
                      <a:pt x="3" y="0"/>
                    </a:cubicBezTo>
                    <a:cubicBezTo>
                      <a:pt x="6" y="3"/>
                      <a:pt x="5" y="6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" name="Freeform 1773"/>
              <p:cNvSpPr/>
              <p:nvPr/>
            </p:nvSpPr>
            <p:spPr bwMode="auto">
              <a:xfrm>
                <a:off x="3940652" y="3893981"/>
                <a:ext cx="49213" cy="22225"/>
              </a:xfrm>
              <a:custGeom>
                <a:avLst/>
                <a:gdLst>
                  <a:gd name="T0" fmla="*/ 0 w 28"/>
                  <a:gd name="T1" fmla="*/ 8 h 13"/>
                  <a:gd name="T2" fmla="*/ 24 w 28"/>
                  <a:gd name="T3" fmla="*/ 5 h 13"/>
                  <a:gd name="T4" fmla="*/ 0 w 28"/>
                  <a:gd name="T5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13">
                    <a:moveTo>
                      <a:pt x="0" y="8"/>
                    </a:moveTo>
                    <a:cubicBezTo>
                      <a:pt x="5" y="13"/>
                      <a:pt x="13" y="1"/>
                      <a:pt x="24" y="5"/>
                    </a:cubicBezTo>
                    <a:cubicBezTo>
                      <a:pt x="28" y="0"/>
                      <a:pt x="2" y="3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" name="Freeform 1774"/>
              <p:cNvSpPr/>
              <p:nvPr/>
            </p:nvSpPr>
            <p:spPr bwMode="auto">
              <a:xfrm>
                <a:off x="4329589" y="4067018"/>
                <a:ext cx="28575" cy="20638"/>
              </a:xfrm>
              <a:custGeom>
                <a:avLst/>
                <a:gdLst>
                  <a:gd name="T0" fmla="*/ 10 w 17"/>
                  <a:gd name="T1" fmla="*/ 2 h 12"/>
                  <a:gd name="T2" fmla="*/ 7 w 17"/>
                  <a:gd name="T3" fmla="*/ 4 h 12"/>
                  <a:gd name="T4" fmla="*/ 2 w 17"/>
                  <a:gd name="T5" fmla="*/ 12 h 12"/>
                  <a:gd name="T6" fmla="*/ 17 w 17"/>
                  <a:gd name="T7" fmla="*/ 9 h 12"/>
                  <a:gd name="T8" fmla="*/ 10 w 17"/>
                  <a:gd name="T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2">
                    <a:moveTo>
                      <a:pt x="10" y="2"/>
                    </a:moveTo>
                    <a:cubicBezTo>
                      <a:pt x="8" y="1"/>
                      <a:pt x="7" y="3"/>
                      <a:pt x="7" y="4"/>
                    </a:cubicBezTo>
                    <a:cubicBezTo>
                      <a:pt x="6" y="9"/>
                      <a:pt x="0" y="0"/>
                      <a:pt x="2" y="12"/>
                    </a:cubicBezTo>
                    <a:cubicBezTo>
                      <a:pt x="5" y="9"/>
                      <a:pt x="11" y="9"/>
                      <a:pt x="17" y="9"/>
                    </a:cubicBezTo>
                    <a:cubicBezTo>
                      <a:pt x="17" y="4"/>
                      <a:pt x="9" y="7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" name="Freeform 1775"/>
              <p:cNvSpPr/>
              <p:nvPr/>
            </p:nvSpPr>
            <p:spPr bwMode="auto">
              <a:xfrm>
                <a:off x="4256564" y="4063843"/>
                <a:ext cx="58738" cy="28575"/>
              </a:xfrm>
              <a:custGeom>
                <a:avLst/>
                <a:gdLst>
                  <a:gd name="T0" fmla="*/ 0 w 34"/>
                  <a:gd name="T1" fmla="*/ 6 h 17"/>
                  <a:gd name="T2" fmla="*/ 34 w 34"/>
                  <a:gd name="T3" fmla="*/ 11 h 17"/>
                  <a:gd name="T4" fmla="*/ 0 w 34"/>
                  <a:gd name="T5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" h="17">
                    <a:moveTo>
                      <a:pt x="0" y="6"/>
                    </a:moveTo>
                    <a:cubicBezTo>
                      <a:pt x="2" y="17"/>
                      <a:pt x="24" y="8"/>
                      <a:pt x="34" y="11"/>
                    </a:cubicBezTo>
                    <a:cubicBezTo>
                      <a:pt x="27" y="0"/>
                      <a:pt x="10" y="11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" name="Freeform 1776"/>
              <p:cNvSpPr/>
              <p:nvPr/>
            </p:nvSpPr>
            <p:spPr bwMode="auto">
              <a:xfrm>
                <a:off x="3677127" y="4067018"/>
                <a:ext cx="41275" cy="36513"/>
              </a:xfrm>
              <a:custGeom>
                <a:avLst/>
                <a:gdLst>
                  <a:gd name="T0" fmla="*/ 24 w 24"/>
                  <a:gd name="T1" fmla="*/ 9 h 21"/>
                  <a:gd name="T2" fmla="*/ 4 w 24"/>
                  <a:gd name="T3" fmla="*/ 4 h 21"/>
                  <a:gd name="T4" fmla="*/ 12 w 24"/>
                  <a:gd name="T5" fmla="*/ 17 h 21"/>
                  <a:gd name="T6" fmla="*/ 24 w 24"/>
                  <a:gd name="T7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21">
                    <a:moveTo>
                      <a:pt x="24" y="9"/>
                    </a:moveTo>
                    <a:cubicBezTo>
                      <a:pt x="20" y="0"/>
                      <a:pt x="13" y="8"/>
                      <a:pt x="4" y="4"/>
                    </a:cubicBezTo>
                    <a:cubicBezTo>
                      <a:pt x="9" y="8"/>
                      <a:pt x="0" y="17"/>
                      <a:pt x="12" y="17"/>
                    </a:cubicBezTo>
                    <a:cubicBezTo>
                      <a:pt x="16" y="1"/>
                      <a:pt x="14" y="21"/>
                      <a:pt x="2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" name="Freeform 1777"/>
              <p:cNvSpPr/>
              <p:nvPr/>
            </p:nvSpPr>
            <p:spPr bwMode="auto">
              <a:xfrm>
                <a:off x="4274027" y="4095593"/>
                <a:ext cx="41275" cy="20638"/>
              </a:xfrm>
              <a:custGeom>
                <a:avLst/>
                <a:gdLst>
                  <a:gd name="T0" fmla="*/ 24 w 24"/>
                  <a:gd name="T1" fmla="*/ 9 h 12"/>
                  <a:gd name="T2" fmla="*/ 0 w 24"/>
                  <a:gd name="T3" fmla="*/ 4 h 12"/>
                  <a:gd name="T4" fmla="*/ 24 w 24"/>
                  <a:gd name="T5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12">
                    <a:moveTo>
                      <a:pt x="24" y="9"/>
                    </a:moveTo>
                    <a:cubicBezTo>
                      <a:pt x="21" y="0"/>
                      <a:pt x="12" y="8"/>
                      <a:pt x="0" y="4"/>
                    </a:cubicBezTo>
                    <a:cubicBezTo>
                      <a:pt x="6" y="12"/>
                      <a:pt x="18" y="11"/>
                      <a:pt x="2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" name="Freeform 1778"/>
              <p:cNvSpPr>
                <a:spLocks noEditPoints="1"/>
              </p:cNvSpPr>
              <p:nvPr/>
            </p:nvSpPr>
            <p:spPr bwMode="auto">
              <a:xfrm>
                <a:off x="3537175" y="3429548"/>
                <a:ext cx="1004888" cy="609600"/>
              </a:xfrm>
              <a:custGeom>
                <a:avLst/>
                <a:gdLst>
                  <a:gd name="T0" fmla="*/ 416 w 583"/>
                  <a:gd name="T1" fmla="*/ 30 h 354"/>
                  <a:gd name="T2" fmla="*/ 461 w 583"/>
                  <a:gd name="T3" fmla="*/ 17 h 354"/>
                  <a:gd name="T4" fmla="*/ 466 w 583"/>
                  <a:gd name="T5" fmla="*/ 45 h 354"/>
                  <a:gd name="T6" fmla="*/ 505 w 583"/>
                  <a:gd name="T7" fmla="*/ 22 h 354"/>
                  <a:gd name="T8" fmla="*/ 518 w 583"/>
                  <a:gd name="T9" fmla="*/ 74 h 354"/>
                  <a:gd name="T10" fmla="*/ 552 w 583"/>
                  <a:gd name="T11" fmla="*/ 84 h 354"/>
                  <a:gd name="T12" fmla="*/ 557 w 583"/>
                  <a:gd name="T13" fmla="*/ 97 h 354"/>
                  <a:gd name="T14" fmla="*/ 562 w 583"/>
                  <a:gd name="T15" fmla="*/ 131 h 354"/>
                  <a:gd name="T16" fmla="*/ 577 w 583"/>
                  <a:gd name="T17" fmla="*/ 153 h 354"/>
                  <a:gd name="T18" fmla="*/ 582 w 583"/>
                  <a:gd name="T19" fmla="*/ 188 h 354"/>
                  <a:gd name="T20" fmla="*/ 567 w 583"/>
                  <a:gd name="T21" fmla="*/ 235 h 354"/>
                  <a:gd name="T22" fmla="*/ 572 w 583"/>
                  <a:gd name="T23" fmla="*/ 250 h 354"/>
                  <a:gd name="T24" fmla="*/ 537 w 583"/>
                  <a:gd name="T25" fmla="*/ 282 h 354"/>
                  <a:gd name="T26" fmla="*/ 461 w 583"/>
                  <a:gd name="T27" fmla="*/ 290 h 354"/>
                  <a:gd name="T28" fmla="*/ 458 w 583"/>
                  <a:gd name="T29" fmla="*/ 314 h 354"/>
                  <a:gd name="T30" fmla="*/ 443 w 583"/>
                  <a:gd name="T31" fmla="*/ 346 h 354"/>
                  <a:gd name="T32" fmla="*/ 436 w 583"/>
                  <a:gd name="T33" fmla="*/ 314 h 354"/>
                  <a:gd name="T34" fmla="*/ 419 w 583"/>
                  <a:gd name="T35" fmla="*/ 297 h 354"/>
                  <a:gd name="T36" fmla="*/ 404 w 583"/>
                  <a:gd name="T37" fmla="*/ 322 h 354"/>
                  <a:gd name="T38" fmla="*/ 409 w 583"/>
                  <a:gd name="T39" fmla="*/ 302 h 354"/>
                  <a:gd name="T40" fmla="*/ 367 w 583"/>
                  <a:gd name="T41" fmla="*/ 297 h 354"/>
                  <a:gd name="T42" fmla="*/ 300 w 583"/>
                  <a:gd name="T43" fmla="*/ 285 h 354"/>
                  <a:gd name="T44" fmla="*/ 253 w 583"/>
                  <a:gd name="T45" fmla="*/ 285 h 354"/>
                  <a:gd name="T46" fmla="*/ 223 w 583"/>
                  <a:gd name="T47" fmla="*/ 290 h 354"/>
                  <a:gd name="T48" fmla="*/ 213 w 583"/>
                  <a:gd name="T49" fmla="*/ 287 h 354"/>
                  <a:gd name="T50" fmla="*/ 169 w 583"/>
                  <a:gd name="T51" fmla="*/ 294 h 354"/>
                  <a:gd name="T52" fmla="*/ 77 w 583"/>
                  <a:gd name="T53" fmla="*/ 290 h 354"/>
                  <a:gd name="T54" fmla="*/ 109 w 583"/>
                  <a:gd name="T55" fmla="*/ 270 h 354"/>
                  <a:gd name="T56" fmla="*/ 48 w 583"/>
                  <a:gd name="T57" fmla="*/ 262 h 354"/>
                  <a:gd name="T58" fmla="*/ 60 w 583"/>
                  <a:gd name="T59" fmla="*/ 250 h 354"/>
                  <a:gd name="T60" fmla="*/ 30 w 583"/>
                  <a:gd name="T61" fmla="*/ 228 h 354"/>
                  <a:gd name="T62" fmla="*/ 65 w 583"/>
                  <a:gd name="T63" fmla="*/ 193 h 354"/>
                  <a:gd name="T64" fmla="*/ 65 w 583"/>
                  <a:gd name="T65" fmla="*/ 158 h 354"/>
                  <a:gd name="T66" fmla="*/ 48 w 583"/>
                  <a:gd name="T67" fmla="*/ 144 h 354"/>
                  <a:gd name="T68" fmla="*/ 55 w 583"/>
                  <a:gd name="T69" fmla="*/ 109 h 354"/>
                  <a:gd name="T70" fmla="*/ 70 w 583"/>
                  <a:gd name="T71" fmla="*/ 99 h 354"/>
                  <a:gd name="T72" fmla="*/ 30 w 583"/>
                  <a:gd name="T73" fmla="*/ 92 h 354"/>
                  <a:gd name="T74" fmla="*/ 55 w 583"/>
                  <a:gd name="T75" fmla="*/ 84 h 354"/>
                  <a:gd name="T76" fmla="*/ 70 w 583"/>
                  <a:gd name="T77" fmla="*/ 79 h 354"/>
                  <a:gd name="T78" fmla="*/ 95 w 583"/>
                  <a:gd name="T79" fmla="*/ 77 h 354"/>
                  <a:gd name="T80" fmla="*/ 174 w 583"/>
                  <a:gd name="T81" fmla="*/ 45 h 354"/>
                  <a:gd name="T82" fmla="*/ 241 w 583"/>
                  <a:gd name="T83" fmla="*/ 62 h 354"/>
                  <a:gd name="T84" fmla="*/ 307 w 583"/>
                  <a:gd name="T85" fmla="*/ 45 h 354"/>
                  <a:gd name="T86" fmla="*/ 344 w 583"/>
                  <a:gd name="T87" fmla="*/ 27 h 354"/>
                  <a:gd name="T88" fmla="*/ 362 w 583"/>
                  <a:gd name="T89" fmla="*/ 57 h 354"/>
                  <a:gd name="T90" fmla="*/ 62 w 583"/>
                  <a:gd name="T91" fmla="*/ 163 h 354"/>
                  <a:gd name="T92" fmla="*/ 65 w 583"/>
                  <a:gd name="T93" fmla="*/ 156 h 354"/>
                  <a:gd name="T94" fmla="*/ 396 w 583"/>
                  <a:gd name="T95" fmla="*/ 299 h 354"/>
                  <a:gd name="T96" fmla="*/ 443 w 583"/>
                  <a:gd name="T97" fmla="*/ 37 h 354"/>
                  <a:gd name="T98" fmla="*/ 176 w 583"/>
                  <a:gd name="T99" fmla="*/ 57 h 354"/>
                  <a:gd name="T100" fmla="*/ 184 w 583"/>
                  <a:gd name="T101" fmla="*/ 72 h 354"/>
                  <a:gd name="T102" fmla="*/ 335 w 583"/>
                  <a:gd name="T103" fmla="*/ 54 h 354"/>
                  <a:gd name="T104" fmla="*/ 179 w 583"/>
                  <a:gd name="T105" fmla="*/ 181 h 354"/>
                  <a:gd name="T106" fmla="*/ 52 w 583"/>
                  <a:gd name="T107" fmla="*/ 213 h 354"/>
                  <a:gd name="T108" fmla="*/ 421 w 583"/>
                  <a:gd name="T109" fmla="*/ 282 h 354"/>
                  <a:gd name="T110" fmla="*/ 151 w 583"/>
                  <a:gd name="T111" fmla="*/ 280 h 354"/>
                  <a:gd name="T112" fmla="*/ 396 w 583"/>
                  <a:gd name="T113" fmla="*/ 282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83" h="354">
                    <a:moveTo>
                      <a:pt x="391" y="35"/>
                    </a:moveTo>
                    <a:cubicBezTo>
                      <a:pt x="391" y="31"/>
                      <a:pt x="391" y="28"/>
                      <a:pt x="391" y="25"/>
                    </a:cubicBezTo>
                    <a:cubicBezTo>
                      <a:pt x="407" y="30"/>
                      <a:pt x="401" y="19"/>
                      <a:pt x="411" y="15"/>
                    </a:cubicBezTo>
                    <a:cubicBezTo>
                      <a:pt x="415" y="22"/>
                      <a:pt x="407" y="26"/>
                      <a:pt x="416" y="30"/>
                    </a:cubicBezTo>
                    <a:cubicBezTo>
                      <a:pt x="424" y="25"/>
                      <a:pt x="419" y="8"/>
                      <a:pt x="431" y="7"/>
                    </a:cubicBezTo>
                    <a:cubicBezTo>
                      <a:pt x="426" y="29"/>
                      <a:pt x="451" y="20"/>
                      <a:pt x="458" y="30"/>
                    </a:cubicBezTo>
                    <a:cubicBezTo>
                      <a:pt x="458" y="26"/>
                      <a:pt x="463" y="27"/>
                      <a:pt x="463" y="25"/>
                    </a:cubicBezTo>
                    <a:cubicBezTo>
                      <a:pt x="458" y="23"/>
                      <a:pt x="466" y="21"/>
                      <a:pt x="461" y="17"/>
                    </a:cubicBezTo>
                    <a:cubicBezTo>
                      <a:pt x="467" y="18"/>
                      <a:pt x="471" y="16"/>
                      <a:pt x="473" y="12"/>
                    </a:cubicBezTo>
                    <a:cubicBezTo>
                      <a:pt x="471" y="4"/>
                      <a:pt x="461" y="15"/>
                      <a:pt x="463" y="0"/>
                    </a:cubicBezTo>
                    <a:cubicBezTo>
                      <a:pt x="467" y="0"/>
                      <a:pt x="471" y="0"/>
                      <a:pt x="476" y="0"/>
                    </a:cubicBezTo>
                    <a:cubicBezTo>
                      <a:pt x="479" y="22"/>
                      <a:pt x="465" y="26"/>
                      <a:pt x="466" y="45"/>
                    </a:cubicBezTo>
                    <a:cubicBezTo>
                      <a:pt x="469" y="45"/>
                      <a:pt x="478" y="52"/>
                      <a:pt x="478" y="47"/>
                    </a:cubicBezTo>
                    <a:cubicBezTo>
                      <a:pt x="471" y="36"/>
                      <a:pt x="482" y="26"/>
                      <a:pt x="483" y="15"/>
                    </a:cubicBezTo>
                    <a:cubicBezTo>
                      <a:pt x="496" y="12"/>
                      <a:pt x="486" y="32"/>
                      <a:pt x="493" y="35"/>
                    </a:cubicBezTo>
                    <a:cubicBezTo>
                      <a:pt x="491" y="24"/>
                      <a:pt x="501" y="26"/>
                      <a:pt x="505" y="22"/>
                    </a:cubicBezTo>
                    <a:cubicBezTo>
                      <a:pt x="514" y="35"/>
                      <a:pt x="513" y="41"/>
                      <a:pt x="528" y="42"/>
                    </a:cubicBezTo>
                    <a:cubicBezTo>
                      <a:pt x="526" y="42"/>
                      <a:pt x="525" y="44"/>
                      <a:pt x="528" y="45"/>
                    </a:cubicBezTo>
                    <a:cubicBezTo>
                      <a:pt x="528" y="42"/>
                      <a:pt x="531" y="43"/>
                      <a:pt x="530" y="47"/>
                    </a:cubicBezTo>
                    <a:cubicBezTo>
                      <a:pt x="527" y="48"/>
                      <a:pt x="521" y="60"/>
                      <a:pt x="518" y="74"/>
                    </a:cubicBezTo>
                    <a:cubicBezTo>
                      <a:pt x="534" y="74"/>
                      <a:pt x="530" y="89"/>
                      <a:pt x="547" y="69"/>
                    </a:cubicBezTo>
                    <a:cubicBezTo>
                      <a:pt x="548" y="73"/>
                      <a:pt x="551" y="73"/>
                      <a:pt x="552" y="77"/>
                    </a:cubicBezTo>
                    <a:cubicBezTo>
                      <a:pt x="547" y="77"/>
                      <a:pt x="547" y="73"/>
                      <a:pt x="545" y="72"/>
                    </a:cubicBezTo>
                    <a:cubicBezTo>
                      <a:pt x="540" y="83"/>
                      <a:pt x="555" y="75"/>
                      <a:pt x="552" y="84"/>
                    </a:cubicBezTo>
                    <a:cubicBezTo>
                      <a:pt x="548" y="85"/>
                      <a:pt x="546" y="80"/>
                      <a:pt x="545" y="84"/>
                    </a:cubicBezTo>
                    <a:cubicBezTo>
                      <a:pt x="545" y="88"/>
                      <a:pt x="547" y="90"/>
                      <a:pt x="550" y="92"/>
                    </a:cubicBezTo>
                    <a:cubicBezTo>
                      <a:pt x="557" y="87"/>
                      <a:pt x="555" y="82"/>
                      <a:pt x="557" y="77"/>
                    </a:cubicBezTo>
                    <a:cubicBezTo>
                      <a:pt x="563" y="83"/>
                      <a:pt x="555" y="87"/>
                      <a:pt x="557" y="97"/>
                    </a:cubicBezTo>
                    <a:cubicBezTo>
                      <a:pt x="545" y="95"/>
                      <a:pt x="548" y="108"/>
                      <a:pt x="545" y="106"/>
                    </a:cubicBezTo>
                    <a:cubicBezTo>
                      <a:pt x="547" y="100"/>
                      <a:pt x="540" y="102"/>
                      <a:pt x="537" y="99"/>
                    </a:cubicBezTo>
                    <a:cubicBezTo>
                      <a:pt x="543" y="109"/>
                      <a:pt x="546" y="128"/>
                      <a:pt x="555" y="141"/>
                    </a:cubicBezTo>
                    <a:cubicBezTo>
                      <a:pt x="559" y="136"/>
                      <a:pt x="561" y="135"/>
                      <a:pt x="562" y="131"/>
                    </a:cubicBezTo>
                    <a:cubicBezTo>
                      <a:pt x="563" y="134"/>
                      <a:pt x="565" y="133"/>
                      <a:pt x="567" y="131"/>
                    </a:cubicBezTo>
                    <a:cubicBezTo>
                      <a:pt x="567" y="135"/>
                      <a:pt x="568" y="137"/>
                      <a:pt x="570" y="139"/>
                    </a:cubicBezTo>
                    <a:cubicBezTo>
                      <a:pt x="568" y="139"/>
                      <a:pt x="565" y="139"/>
                      <a:pt x="565" y="141"/>
                    </a:cubicBezTo>
                    <a:cubicBezTo>
                      <a:pt x="580" y="144"/>
                      <a:pt x="571" y="148"/>
                      <a:pt x="577" y="153"/>
                    </a:cubicBezTo>
                    <a:cubicBezTo>
                      <a:pt x="573" y="159"/>
                      <a:pt x="580" y="167"/>
                      <a:pt x="572" y="173"/>
                    </a:cubicBezTo>
                    <a:cubicBezTo>
                      <a:pt x="580" y="175"/>
                      <a:pt x="577" y="167"/>
                      <a:pt x="582" y="166"/>
                    </a:cubicBezTo>
                    <a:cubicBezTo>
                      <a:pt x="580" y="174"/>
                      <a:pt x="579" y="181"/>
                      <a:pt x="575" y="181"/>
                    </a:cubicBezTo>
                    <a:cubicBezTo>
                      <a:pt x="575" y="185"/>
                      <a:pt x="583" y="182"/>
                      <a:pt x="582" y="188"/>
                    </a:cubicBezTo>
                    <a:cubicBezTo>
                      <a:pt x="574" y="188"/>
                      <a:pt x="571" y="184"/>
                      <a:pt x="567" y="191"/>
                    </a:cubicBezTo>
                    <a:cubicBezTo>
                      <a:pt x="579" y="188"/>
                      <a:pt x="566" y="202"/>
                      <a:pt x="572" y="200"/>
                    </a:cubicBezTo>
                    <a:cubicBezTo>
                      <a:pt x="576" y="200"/>
                      <a:pt x="573" y="194"/>
                      <a:pt x="577" y="193"/>
                    </a:cubicBezTo>
                    <a:cubicBezTo>
                      <a:pt x="576" y="211"/>
                      <a:pt x="568" y="223"/>
                      <a:pt x="567" y="235"/>
                    </a:cubicBezTo>
                    <a:cubicBezTo>
                      <a:pt x="567" y="232"/>
                      <a:pt x="564" y="231"/>
                      <a:pt x="562" y="230"/>
                    </a:cubicBezTo>
                    <a:cubicBezTo>
                      <a:pt x="566" y="240"/>
                      <a:pt x="561" y="237"/>
                      <a:pt x="570" y="240"/>
                    </a:cubicBezTo>
                    <a:cubicBezTo>
                      <a:pt x="566" y="243"/>
                      <a:pt x="560" y="242"/>
                      <a:pt x="560" y="247"/>
                    </a:cubicBezTo>
                    <a:cubicBezTo>
                      <a:pt x="567" y="240"/>
                      <a:pt x="565" y="264"/>
                      <a:pt x="572" y="250"/>
                    </a:cubicBezTo>
                    <a:cubicBezTo>
                      <a:pt x="578" y="256"/>
                      <a:pt x="569" y="255"/>
                      <a:pt x="567" y="260"/>
                    </a:cubicBezTo>
                    <a:cubicBezTo>
                      <a:pt x="573" y="260"/>
                      <a:pt x="575" y="255"/>
                      <a:pt x="577" y="262"/>
                    </a:cubicBezTo>
                    <a:cubicBezTo>
                      <a:pt x="572" y="269"/>
                      <a:pt x="569" y="269"/>
                      <a:pt x="562" y="280"/>
                    </a:cubicBezTo>
                    <a:cubicBezTo>
                      <a:pt x="549" y="279"/>
                      <a:pt x="540" y="272"/>
                      <a:pt x="537" y="282"/>
                    </a:cubicBezTo>
                    <a:cubicBezTo>
                      <a:pt x="535" y="277"/>
                      <a:pt x="530" y="273"/>
                      <a:pt x="523" y="272"/>
                    </a:cubicBezTo>
                    <a:cubicBezTo>
                      <a:pt x="539" y="305"/>
                      <a:pt x="502" y="344"/>
                      <a:pt x="481" y="312"/>
                    </a:cubicBezTo>
                    <a:cubicBezTo>
                      <a:pt x="480" y="315"/>
                      <a:pt x="475" y="315"/>
                      <a:pt x="473" y="317"/>
                    </a:cubicBezTo>
                    <a:cubicBezTo>
                      <a:pt x="465" y="312"/>
                      <a:pt x="470" y="294"/>
                      <a:pt x="461" y="290"/>
                    </a:cubicBezTo>
                    <a:cubicBezTo>
                      <a:pt x="462" y="295"/>
                      <a:pt x="454" y="292"/>
                      <a:pt x="453" y="297"/>
                    </a:cubicBezTo>
                    <a:cubicBezTo>
                      <a:pt x="465" y="297"/>
                      <a:pt x="452" y="301"/>
                      <a:pt x="451" y="304"/>
                    </a:cubicBezTo>
                    <a:cubicBezTo>
                      <a:pt x="454" y="305"/>
                      <a:pt x="458" y="304"/>
                      <a:pt x="458" y="307"/>
                    </a:cubicBezTo>
                    <a:cubicBezTo>
                      <a:pt x="454" y="308"/>
                      <a:pt x="459" y="310"/>
                      <a:pt x="458" y="314"/>
                    </a:cubicBezTo>
                    <a:cubicBezTo>
                      <a:pt x="447" y="316"/>
                      <a:pt x="457" y="322"/>
                      <a:pt x="458" y="322"/>
                    </a:cubicBezTo>
                    <a:cubicBezTo>
                      <a:pt x="450" y="329"/>
                      <a:pt x="456" y="339"/>
                      <a:pt x="446" y="342"/>
                    </a:cubicBezTo>
                    <a:cubicBezTo>
                      <a:pt x="451" y="342"/>
                      <a:pt x="454" y="343"/>
                      <a:pt x="456" y="346"/>
                    </a:cubicBezTo>
                    <a:cubicBezTo>
                      <a:pt x="450" y="343"/>
                      <a:pt x="446" y="354"/>
                      <a:pt x="443" y="346"/>
                    </a:cubicBezTo>
                    <a:cubicBezTo>
                      <a:pt x="447" y="346"/>
                      <a:pt x="443" y="343"/>
                      <a:pt x="438" y="344"/>
                    </a:cubicBezTo>
                    <a:cubicBezTo>
                      <a:pt x="438" y="328"/>
                      <a:pt x="431" y="328"/>
                      <a:pt x="441" y="329"/>
                    </a:cubicBezTo>
                    <a:cubicBezTo>
                      <a:pt x="436" y="326"/>
                      <a:pt x="430" y="324"/>
                      <a:pt x="431" y="314"/>
                    </a:cubicBezTo>
                    <a:cubicBezTo>
                      <a:pt x="433" y="314"/>
                      <a:pt x="434" y="314"/>
                      <a:pt x="436" y="314"/>
                    </a:cubicBezTo>
                    <a:cubicBezTo>
                      <a:pt x="438" y="314"/>
                      <a:pt x="439" y="315"/>
                      <a:pt x="438" y="317"/>
                    </a:cubicBezTo>
                    <a:cubicBezTo>
                      <a:pt x="430" y="315"/>
                      <a:pt x="434" y="325"/>
                      <a:pt x="438" y="324"/>
                    </a:cubicBezTo>
                    <a:cubicBezTo>
                      <a:pt x="437" y="315"/>
                      <a:pt x="440" y="313"/>
                      <a:pt x="441" y="302"/>
                    </a:cubicBezTo>
                    <a:cubicBezTo>
                      <a:pt x="429" y="300"/>
                      <a:pt x="429" y="290"/>
                      <a:pt x="419" y="297"/>
                    </a:cubicBezTo>
                    <a:cubicBezTo>
                      <a:pt x="431" y="296"/>
                      <a:pt x="432" y="319"/>
                      <a:pt x="424" y="324"/>
                    </a:cubicBezTo>
                    <a:cubicBezTo>
                      <a:pt x="421" y="313"/>
                      <a:pt x="423" y="319"/>
                      <a:pt x="416" y="309"/>
                    </a:cubicBezTo>
                    <a:cubicBezTo>
                      <a:pt x="413" y="316"/>
                      <a:pt x="414" y="317"/>
                      <a:pt x="406" y="314"/>
                    </a:cubicBezTo>
                    <a:cubicBezTo>
                      <a:pt x="405" y="320"/>
                      <a:pt x="413" y="322"/>
                      <a:pt x="404" y="322"/>
                    </a:cubicBezTo>
                    <a:cubicBezTo>
                      <a:pt x="402" y="319"/>
                      <a:pt x="404" y="314"/>
                      <a:pt x="396" y="312"/>
                    </a:cubicBezTo>
                    <a:cubicBezTo>
                      <a:pt x="400" y="312"/>
                      <a:pt x="402" y="311"/>
                      <a:pt x="404" y="309"/>
                    </a:cubicBezTo>
                    <a:cubicBezTo>
                      <a:pt x="401" y="318"/>
                      <a:pt x="416" y="311"/>
                      <a:pt x="416" y="307"/>
                    </a:cubicBezTo>
                    <a:cubicBezTo>
                      <a:pt x="412" y="307"/>
                      <a:pt x="410" y="305"/>
                      <a:pt x="409" y="302"/>
                    </a:cubicBezTo>
                    <a:cubicBezTo>
                      <a:pt x="412" y="302"/>
                      <a:pt x="416" y="302"/>
                      <a:pt x="416" y="299"/>
                    </a:cubicBezTo>
                    <a:cubicBezTo>
                      <a:pt x="401" y="310"/>
                      <a:pt x="384" y="301"/>
                      <a:pt x="372" y="307"/>
                    </a:cubicBezTo>
                    <a:cubicBezTo>
                      <a:pt x="370" y="303"/>
                      <a:pt x="362" y="306"/>
                      <a:pt x="362" y="302"/>
                    </a:cubicBezTo>
                    <a:cubicBezTo>
                      <a:pt x="365" y="302"/>
                      <a:pt x="368" y="301"/>
                      <a:pt x="367" y="297"/>
                    </a:cubicBezTo>
                    <a:cubicBezTo>
                      <a:pt x="359" y="298"/>
                      <a:pt x="352" y="293"/>
                      <a:pt x="330" y="297"/>
                    </a:cubicBezTo>
                    <a:cubicBezTo>
                      <a:pt x="340" y="305"/>
                      <a:pt x="306" y="307"/>
                      <a:pt x="315" y="304"/>
                    </a:cubicBezTo>
                    <a:cubicBezTo>
                      <a:pt x="316" y="299"/>
                      <a:pt x="326" y="303"/>
                      <a:pt x="327" y="297"/>
                    </a:cubicBezTo>
                    <a:cubicBezTo>
                      <a:pt x="314" y="301"/>
                      <a:pt x="310" y="294"/>
                      <a:pt x="300" y="285"/>
                    </a:cubicBezTo>
                    <a:cubicBezTo>
                      <a:pt x="312" y="282"/>
                      <a:pt x="336" y="284"/>
                      <a:pt x="357" y="280"/>
                    </a:cubicBezTo>
                    <a:cubicBezTo>
                      <a:pt x="345" y="275"/>
                      <a:pt x="331" y="280"/>
                      <a:pt x="317" y="280"/>
                    </a:cubicBezTo>
                    <a:cubicBezTo>
                      <a:pt x="287" y="278"/>
                      <a:pt x="246" y="268"/>
                      <a:pt x="226" y="290"/>
                    </a:cubicBezTo>
                    <a:cubicBezTo>
                      <a:pt x="235" y="283"/>
                      <a:pt x="244" y="286"/>
                      <a:pt x="253" y="285"/>
                    </a:cubicBezTo>
                    <a:cubicBezTo>
                      <a:pt x="246" y="287"/>
                      <a:pt x="257" y="287"/>
                      <a:pt x="258" y="285"/>
                    </a:cubicBezTo>
                    <a:cubicBezTo>
                      <a:pt x="258" y="286"/>
                      <a:pt x="258" y="288"/>
                      <a:pt x="258" y="290"/>
                    </a:cubicBezTo>
                    <a:cubicBezTo>
                      <a:pt x="259" y="290"/>
                      <a:pt x="261" y="292"/>
                      <a:pt x="258" y="292"/>
                    </a:cubicBezTo>
                    <a:cubicBezTo>
                      <a:pt x="248" y="287"/>
                      <a:pt x="236" y="297"/>
                      <a:pt x="223" y="290"/>
                    </a:cubicBezTo>
                    <a:cubicBezTo>
                      <a:pt x="223" y="285"/>
                      <a:pt x="226" y="284"/>
                      <a:pt x="226" y="280"/>
                    </a:cubicBezTo>
                    <a:cubicBezTo>
                      <a:pt x="222" y="281"/>
                      <a:pt x="213" y="277"/>
                      <a:pt x="213" y="282"/>
                    </a:cubicBezTo>
                    <a:cubicBezTo>
                      <a:pt x="220" y="282"/>
                      <a:pt x="220" y="289"/>
                      <a:pt x="223" y="292"/>
                    </a:cubicBezTo>
                    <a:cubicBezTo>
                      <a:pt x="215" y="295"/>
                      <a:pt x="221" y="284"/>
                      <a:pt x="213" y="287"/>
                    </a:cubicBezTo>
                    <a:cubicBezTo>
                      <a:pt x="213" y="290"/>
                      <a:pt x="215" y="290"/>
                      <a:pt x="216" y="292"/>
                    </a:cubicBezTo>
                    <a:cubicBezTo>
                      <a:pt x="203" y="298"/>
                      <a:pt x="167" y="287"/>
                      <a:pt x="169" y="309"/>
                    </a:cubicBezTo>
                    <a:cubicBezTo>
                      <a:pt x="159" y="311"/>
                      <a:pt x="156" y="306"/>
                      <a:pt x="151" y="302"/>
                    </a:cubicBezTo>
                    <a:cubicBezTo>
                      <a:pt x="154" y="296"/>
                      <a:pt x="171" y="305"/>
                      <a:pt x="169" y="294"/>
                    </a:cubicBezTo>
                    <a:cubicBezTo>
                      <a:pt x="161" y="298"/>
                      <a:pt x="149" y="298"/>
                      <a:pt x="139" y="299"/>
                    </a:cubicBezTo>
                    <a:cubicBezTo>
                      <a:pt x="133" y="290"/>
                      <a:pt x="138" y="286"/>
                      <a:pt x="139" y="275"/>
                    </a:cubicBezTo>
                    <a:cubicBezTo>
                      <a:pt x="122" y="267"/>
                      <a:pt x="121" y="275"/>
                      <a:pt x="104" y="275"/>
                    </a:cubicBezTo>
                    <a:cubicBezTo>
                      <a:pt x="104" y="288"/>
                      <a:pt x="94" y="284"/>
                      <a:pt x="77" y="290"/>
                    </a:cubicBezTo>
                    <a:cubicBezTo>
                      <a:pt x="78" y="283"/>
                      <a:pt x="82" y="282"/>
                      <a:pt x="75" y="280"/>
                    </a:cubicBezTo>
                    <a:cubicBezTo>
                      <a:pt x="75" y="282"/>
                      <a:pt x="77" y="283"/>
                      <a:pt x="77" y="285"/>
                    </a:cubicBezTo>
                    <a:cubicBezTo>
                      <a:pt x="71" y="281"/>
                      <a:pt x="69" y="286"/>
                      <a:pt x="67" y="282"/>
                    </a:cubicBezTo>
                    <a:cubicBezTo>
                      <a:pt x="85" y="271"/>
                      <a:pt x="94" y="283"/>
                      <a:pt x="109" y="270"/>
                    </a:cubicBezTo>
                    <a:cubicBezTo>
                      <a:pt x="81" y="265"/>
                      <a:pt x="57" y="277"/>
                      <a:pt x="35" y="257"/>
                    </a:cubicBezTo>
                    <a:cubicBezTo>
                      <a:pt x="26" y="270"/>
                      <a:pt x="12" y="263"/>
                      <a:pt x="0" y="257"/>
                    </a:cubicBezTo>
                    <a:cubicBezTo>
                      <a:pt x="0" y="242"/>
                      <a:pt x="12" y="241"/>
                      <a:pt x="18" y="250"/>
                    </a:cubicBezTo>
                    <a:cubicBezTo>
                      <a:pt x="23" y="238"/>
                      <a:pt x="41" y="254"/>
                      <a:pt x="48" y="262"/>
                    </a:cubicBezTo>
                    <a:cubicBezTo>
                      <a:pt x="57" y="256"/>
                      <a:pt x="56" y="255"/>
                      <a:pt x="45" y="260"/>
                    </a:cubicBezTo>
                    <a:cubicBezTo>
                      <a:pt x="42" y="254"/>
                      <a:pt x="46" y="252"/>
                      <a:pt x="43" y="250"/>
                    </a:cubicBezTo>
                    <a:cubicBezTo>
                      <a:pt x="41" y="259"/>
                      <a:pt x="35" y="241"/>
                      <a:pt x="40" y="250"/>
                    </a:cubicBezTo>
                    <a:cubicBezTo>
                      <a:pt x="50" y="250"/>
                      <a:pt x="47" y="249"/>
                      <a:pt x="60" y="250"/>
                    </a:cubicBezTo>
                    <a:cubicBezTo>
                      <a:pt x="57" y="236"/>
                      <a:pt x="77" y="244"/>
                      <a:pt x="82" y="238"/>
                    </a:cubicBezTo>
                    <a:cubicBezTo>
                      <a:pt x="71" y="236"/>
                      <a:pt x="55" y="240"/>
                      <a:pt x="48" y="235"/>
                    </a:cubicBezTo>
                    <a:cubicBezTo>
                      <a:pt x="47" y="239"/>
                      <a:pt x="51" y="241"/>
                      <a:pt x="48" y="243"/>
                    </a:cubicBezTo>
                    <a:cubicBezTo>
                      <a:pt x="45" y="234"/>
                      <a:pt x="35" y="233"/>
                      <a:pt x="30" y="228"/>
                    </a:cubicBezTo>
                    <a:cubicBezTo>
                      <a:pt x="45" y="227"/>
                      <a:pt x="27" y="219"/>
                      <a:pt x="38" y="215"/>
                    </a:cubicBezTo>
                    <a:cubicBezTo>
                      <a:pt x="32" y="215"/>
                      <a:pt x="26" y="215"/>
                      <a:pt x="23" y="218"/>
                    </a:cubicBezTo>
                    <a:cubicBezTo>
                      <a:pt x="15" y="211"/>
                      <a:pt x="10" y="201"/>
                      <a:pt x="18" y="191"/>
                    </a:cubicBezTo>
                    <a:cubicBezTo>
                      <a:pt x="33" y="194"/>
                      <a:pt x="48" y="188"/>
                      <a:pt x="65" y="193"/>
                    </a:cubicBezTo>
                    <a:cubicBezTo>
                      <a:pt x="65" y="191"/>
                      <a:pt x="65" y="188"/>
                      <a:pt x="65" y="186"/>
                    </a:cubicBezTo>
                    <a:cubicBezTo>
                      <a:pt x="61" y="181"/>
                      <a:pt x="44" y="191"/>
                      <a:pt x="50" y="181"/>
                    </a:cubicBezTo>
                    <a:cubicBezTo>
                      <a:pt x="41" y="185"/>
                      <a:pt x="31" y="168"/>
                      <a:pt x="18" y="176"/>
                    </a:cubicBezTo>
                    <a:cubicBezTo>
                      <a:pt x="29" y="163"/>
                      <a:pt x="53" y="174"/>
                      <a:pt x="65" y="158"/>
                    </a:cubicBezTo>
                    <a:cubicBezTo>
                      <a:pt x="58" y="154"/>
                      <a:pt x="40" y="156"/>
                      <a:pt x="33" y="158"/>
                    </a:cubicBezTo>
                    <a:cubicBezTo>
                      <a:pt x="35" y="151"/>
                      <a:pt x="26" y="154"/>
                      <a:pt x="28" y="146"/>
                    </a:cubicBezTo>
                    <a:cubicBezTo>
                      <a:pt x="38" y="139"/>
                      <a:pt x="38" y="146"/>
                      <a:pt x="38" y="136"/>
                    </a:cubicBezTo>
                    <a:cubicBezTo>
                      <a:pt x="40" y="140"/>
                      <a:pt x="41" y="144"/>
                      <a:pt x="48" y="144"/>
                    </a:cubicBezTo>
                    <a:cubicBezTo>
                      <a:pt x="48" y="139"/>
                      <a:pt x="54" y="140"/>
                      <a:pt x="52" y="134"/>
                    </a:cubicBezTo>
                    <a:cubicBezTo>
                      <a:pt x="39" y="132"/>
                      <a:pt x="23" y="135"/>
                      <a:pt x="13" y="126"/>
                    </a:cubicBezTo>
                    <a:cubicBezTo>
                      <a:pt x="18" y="126"/>
                      <a:pt x="15" y="117"/>
                      <a:pt x="20" y="116"/>
                    </a:cubicBezTo>
                    <a:cubicBezTo>
                      <a:pt x="29" y="115"/>
                      <a:pt x="55" y="121"/>
                      <a:pt x="55" y="109"/>
                    </a:cubicBezTo>
                    <a:cubicBezTo>
                      <a:pt x="59" y="119"/>
                      <a:pt x="58" y="108"/>
                      <a:pt x="65" y="109"/>
                    </a:cubicBezTo>
                    <a:cubicBezTo>
                      <a:pt x="66" y="113"/>
                      <a:pt x="61" y="115"/>
                      <a:pt x="65" y="116"/>
                    </a:cubicBezTo>
                    <a:cubicBezTo>
                      <a:pt x="72" y="104"/>
                      <a:pt x="72" y="118"/>
                      <a:pt x="77" y="104"/>
                    </a:cubicBezTo>
                    <a:cubicBezTo>
                      <a:pt x="72" y="105"/>
                      <a:pt x="72" y="101"/>
                      <a:pt x="70" y="99"/>
                    </a:cubicBezTo>
                    <a:cubicBezTo>
                      <a:pt x="69" y="110"/>
                      <a:pt x="53" y="93"/>
                      <a:pt x="50" y="104"/>
                    </a:cubicBezTo>
                    <a:cubicBezTo>
                      <a:pt x="50" y="94"/>
                      <a:pt x="48" y="103"/>
                      <a:pt x="45" y="104"/>
                    </a:cubicBezTo>
                    <a:cubicBezTo>
                      <a:pt x="43" y="93"/>
                      <a:pt x="41" y="98"/>
                      <a:pt x="40" y="101"/>
                    </a:cubicBezTo>
                    <a:cubicBezTo>
                      <a:pt x="35" y="96"/>
                      <a:pt x="38" y="96"/>
                      <a:pt x="30" y="92"/>
                    </a:cubicBezTo>
                    <a:cubicBezTo>
                      <a:pt x="39" y="89"/>
                      <a:pt x="41" y="84"/>
                      <a:pt x="43" y="92"/>
                    </a:cubicBezTo>
                    <a:cubicBezTo>
                      <a:pt x="50" y="89"/>
                      <a:pt x="42" y="85"/>
                      <a:pt x="48" y="82"/>
                    </a:cubicBezTo>
                    <a:cubicBezTo>
                      <a:pt x="46" y="89"/>
                      <a:pt x="54" y="89"/>
                      <a:pt x="57" y="92"/>
                    </a:cubicBezTo>
                    <a:cubicBezTo>
                      <a:pt x="59" y="88"/>
                      <a:pt x="48" y="86"/>
                      <a:pt x="55" y="84"/>
                    </a:cubicBezTo>
                    <a:cubicBezTo>
                      <a:pt x="57" y="87"/>
                      <a:pt x="60" y="89"/>
                      <a:pt x="62" y="92"/>
                    </a:cubicBezTo>
                    <a:cubicBezTo>
                      <a:pt x="56" y="84"/>
                      <a:pt x="69" y="84"/>
                      <a:pt x="62" y="79"/>
                    </a:cubicBezTo>
                    <a:cubicBezTo>
                      <a:pt x="62" y="81"/>
                      <a:pt x="60" y="82"/>
                      <a:pt x="60" y="79"/>
                    </a:cubicBezTo>
                    <a:cubicBezTo>
                      <a:pt x="65" y="75"/>
                      <a:pt x="63" y="79"/>
                      <a:pt x="70" y="79"/>
                    </a:cubicBezTo>
                    <a:cubicBezTo>
                      <a:pt x="71" y="83"/>
                      <a:pt x="66" y="86"/>
                      <a:pt x="70" y="87"/>
                    </a:cubicBezTo>
                    <a:cubicBezTo>
                      <a:pt x="70" y="78"/>
                      <a:pt x="78" y="92"/>
                      <a:pt x="77" y="84"/>
                    </a:cubicBezTo>
                    <a:cubicBezTo>
                      <a:pt x="77" y="81"/>
                      <a:pt x="73" y="80"/>
                      <a:pt x="72" y="77"/>
                    </a:cubicBezTo>
                    <a:cubicBezTo>
                      <a:pt x="84" y="76"/>
                      <a:pt x="84" y="74"/>
                      <a:pt x="95" y="77"/>
                    </a:cubicBezTo>
                    <a:cubicBezTo>
                      <a:pt x="92" y="65"/>
                      <a:pt x="108" y="74"/>
                      <a:pt x="97" y="64"/>
                    </a:cubicBezTo>
                    <a:cubicBezTo>
                      <a:pt x="122" y="65"/>
                      <a:pt x="134" y="43"/>
                      <a:pt x="151" y="54"/>
                    </a:cubicBezTo>
                    <a:cubicBezTo>
                      <a:pt x="154" y="48"/>
                      <a:pt x="169" y="44"/>
                      <a:pt x="171" y="52"/>
                    </a:cubicBezTo>
                    <a:cubicBezTo>
                      <a:pt x="172" y="49"/>
                      <a:pt x="171" y="45"/>
                      <a:pt x="174" y="45"/>
                    </a:cubicBezTo>
                    <a:cubicBezTo>
                      <a:pt x="177" y="50"/>
                      <a:pt x="193" y="43"/>
                      <a:pt x="203" y="45"/>
                    </a:cubicBezTo>
                    <a:cubicBezTo>
                      <a:pt x="205" y="50"/>
                      <a:pt x="209" y="53"/>
                      <a:pt x="213" y="47"/>
                    </a:cubicBezTo>
                    <a:cubicBezTo>
                      <a:pt x="219" y="50"/>
                      <a:pt x="211" y="56"/>
                      <a:pt x="216" y="57"/>
                    </a:cubicBezTo>
                    <a:cubicBezTo>
                      <a:pt x="217" y="44"/>
                      <a:pt x="237" y="55"/>
                      <a:pt x="241" y="62"/>
                    </a:cubicBezTo>
                    <a:cubicBezTo>
                      <a:pt x="243" y="56"/>
                      <a:pt x="256" y="55"/>
                      <a:pt x="258" y="62"/>
                    </a:cubicBezTo>
                    <a:cubicBezTo>
                      <a:pt x="266" y="46"/>
                      <a:pt x="303" y="66"/>
                      <a:pt x="320" y="62"/>
                    </a:cubicBezTo>
                    <a:cubicBezTo>
                      <a:pt x="315" y="60"/>
                      <a:pt x="313" y="53"/>
                      <a:pt x="317" y="50"/>
                    </a:cubicBezTo>
                    <a:cubicBezTo>
                      <a:pt x="312" y="51"/>
                      <a:pt x="301" y="46"/>
                      <a:pt x="307" y="45"/>
                    </a:cubicBezTo>
                    <a:cubicBezTo>
                      <a:pt x="309" y="47"/>
                      <a:pt x="331" y="41"/>
                      <a:pt x="320" y="37"/>
                    </a:cubicBezTo>
                    <a:cubicBezTo>
                      <a:pt x="330" y="34"/>
                      <a:pt x="329" y="42"/>
                      <a:pt x="337" y="42"/>
                    </a:cubicBezTo>
                    <a:cubicBezTo>
                      <a:pt x="332" y="38"/>
                      <a:pt x="340" y="35"/>
                      <a:pt x="335" y="30"/>
                    </a:cubicBezTo>
                    <a:cubicBezTo>
                      <a:pt x="338" y="29"/>
                      <a:pt x="344" y="31"/>
                      <a:pt x="344" y="27"/>
                    </a:cubicBezTo>
                    <a:cubicBezTo>
                      <a:pt x="336" y="25"/>
                      <a:pt x="370" y="32"/>
                      <a:pt x="359" y="40"/>
                    </a:cubicBezTo>
                    <a:cubicBezTo>
                      <a:pt x="356" y="33"/>
                      <a:pt x="356" y="44"/>
                      <a:pt x="359" y="45"/>
                    </a:cubicBezTo>
                    <a:cubicBezTo>
                      <a:pt x="354" y="46"/>
                      <a:pt x="351" y="33"/>
                      <a:pt x="347" y="42"/>
                    </a:cubicBezTo>
                    <a:cubicBezTo>
                      <a:pt x="355" y="44"/>
                      <a:pt x="354" y="55"/>
                      <a:pt x="362" y="57"/>
                    </a:cubicBezTo>
                    <a:cubicBezTo>
                      <a:pt x="362" y="53"/>
                      <a:pt x="368" y="55"/>
                      <a:pt x="372" y="54"/>
                    </a:cubicBezTo>
                    <a:cubicBezTo>
                      <a:pt x="382" y="41"/>
                      <a:pt x="387" y="48"/>
                      <a:pt x="399" y="40"/>
                    </a:cubicBezTo>
                    <a:cubicBezTo>
                      <a:pt x="396" y="39"/>
                      <a:pt x="399" y="29"/>
                      <a:pt x="391" y="35"/>
                    </a:cubicBezTo>
                    <a:close/>
                    <a:moveTo>
                      <a:pt x="62" y="163"/>
                    </a:moveTo>
                    <a:cubicBezTo>
                      <a:pt x="64" y="171"/>
                      <a:pt x="70" y="162"/>
                      <a:pt x="75" y="163"/>
                    </a:cubicBezTo>
                    <a:cubicBezTo>
                      <a:pt x="73" y="161"/>
                      <a:pt x="68" y="160"/>
                      <a:pt x="72" y="158"/>
                    </a:cubicBezTo>
                    <a:cubicBezTo>
                      <a:pt x="73" y="156"/>
                      <a:pt x="71" y="156"/>
                      <a:pt x="70" y="156"/>
                    </a:cubicBezTo>
                    <a:cubicBezTo>
                      <a:pt x="68" y="156"/>
                      <a:pt x="66" y="156"/>
                      <a:pt x="65" y="156"/>
                    </a:cubicBezTo>
                    <a:cubicBezTo>
                      <a:pt x="68" y="159"/>
                      <a:pt x="67" y="162"/>
                      <a:pt x="62" y="163"/>
                    </a:cubicBezTo>
                    <a:close/>
                    <a:moveTo>
                      <a:pt x="396" y="299"/>
                    </a:moveTo>
                    <a:cubicBezTo>
                      <a:pt x="393" y="290"/>
                      <a:pt x="384" y="298"/>
                      <a:pt x="372" y="294"/>
                    </a:cubicBezTo>
                    <a:cubicBezTo>
                      <a:pt x="378" y="302"/>
                      <a:pt x="390" y="301"/>
                      <a:pt x="396" y="299"/>
                    </a:cubicBezTo>
                    <a:close/>
                    <a:moveTo>
                      <a:pt x="443" y="37"/>
                    </a:moveTo>
                    <a:cubicBezTo>
                      <a:pt x="443" y="34"/>
                      <a:pt x="437" y="35"/>
                      <a:pt x="434" y="35"/>
                    </a:cubicBezTo>
                    <a:cubicBezTo>
                      <a:pt x="434" y="39"/>
                      <a:pt x="434" y="43"/>
                      <a:pt x="434" y="47"/>
                    </a:cubicBezTo>
                    <a:cubicBezTo>
                      <a:pt x="443" y="49"/>
                      <a:pt x="436" y="36"/>
                      <a:pt x="443" y="37"/>
                    </a:cubicBezTo>
                    <a:close/>
                    <a:moveTo>
                      <a:pt x="191" y="50"/>
                    </a:moveTo>
                    <a:cubicBezTo>
                      <a:pt x="187" y="54"/>
                      <a:pt x="197" y="56"/>
                      <a:pt x="189" y="57"/>
                    </a:cubicBezTo>
                    <a:cubicBezTo>
                      <a:pt x="186" y="57"/>
                      <a:pt x="187" y="54"/>
                      <a:pt x="186" y="52"/>
                    </a:cubicBezTo>
                    <a:cubicBezTo>
                      <a:pt x="182" y="58"/>
                      <a:pt x="182" y="54"/>
                      <a:pt x="176" y="57"/>
                    </a:cubicBezTo>
                    <a:cubicBezTo>
                      <a:pt x="184" y="58"/>
                      <a:pt x="180" y="62"/>
                      <a:pt x="171" y="64"/>
                    </a:cubicBezTo>
                    <a:cubicBezTo>
                      <a:pt x="168" y="62"/>
                      <a:pt x="163" y="61"/>
                      <a:pt x="164" y="54"/>
                    </a:cubicBezTo>
                    <a:cubicBezTo>
                      <a:pt x="165" y="66"/>
                      <a:pt x="151" y="60"/>
                      <a:pt x="137" y="69"/>
                    </a:cubicBezTo>
                    <a:cubicBezTo>
                      <a:pt x="154" y="79"/>
                      <a:pt x="161" y="67"/>
                      <a:pt x="184" y="72"/>
                    </a:cubicBezTo>
                    <a:cubicBezTo>
                      <a:pt x="187" y="59"/>
                      <a:pt x="206" y="64"/>
                      <a:pt x="191" y="50"/>
                    </a:cubicBezTo>
                    <a:close/>
                    <a:moveTo>
                      <a:pt x="352" y="57"/>
                    </a:moveTo>
                    <a:cubicBezTo>
                      <a:pt x="351" y="54"/>
                      <a:pt x="349" y="56"/>
                      <a:pt x="349" y="57"/>
                    </a:cubicBezTo>
                    <a:cubicBezTo>
                      <a:pt x="342" y="57"/>
                      <a:pt x="341" y="48"/>
                      <a:pt x="335" y="54"/>
                    </a:cubicBezTo>
                    <a:cubicBezTo>
                      <a:pt x="337" y="60"/>
                      <a:pt x="348" y="61"/>
                      <a:pt x="352" y="57"/>
                    </a:cubicBezTo>
                    <a:close/>
                    <a:moveTo>
                      <a:pt x="179" y="181"/>
                    </a:moveTo>
                    <a:cubicBezTo>
                      <a:pt x="184" y="186"/>
                      <a:pt x="192" y="174"/>
                      <a:pt x="203" y="178"/>
                    </a:cubicBezTo>
                    <a:cubicBezTo>
                      <a:pt x="207" y="173"/>
                      <a:pt x="181" y="176"/>
                      <a:pt x="179" y="181"/>
                    </a:cubicBezTo>
                    <a:close/>
                    <a:moveTo>
                      <a:pt x="52" y="213"/>
                    </a:moveTo>
                    <a:cubicBezTo>
                      <a:pt x="45" y="212"/>
                      <a:pt x="39" y="213"/>
                      <a:pt x="40" y="220"/>
                    </a:cubicBezTo>
                    <a:cubicBezTo>
                      <a:pt x="50" y="218"/>
                      <a:pt x="49" y="219"/>
                      <a:pt x="55" y="225"/>
                    </a:cubicBezTo>
                    <a:cubicBezTo>
                      <a:pt x="62" y="223"/>
                      <a:pt x="48" y="221"/>
                      <a:pt x="52" y="213"/>
                    </a:cubicBezTo>
                    <a:close/>
                    <a:moveTo>
                      <a:pt x="414" y="275"/>
                    </a:moveTo>
                    <a:cubicBezTo>
                      <a:pt x="412" y="274"/>
                      <a:pt x="411" y="276"/>
                      <a:pt x="411" y="277"/>
                    </a:cubicBezTo>
                    <a:cubicBezTo>
                      <a:pt x="410" y="282"/>
                      <a:pt x="404" y="273"/>
                      <a:pt x="406" y="285"/>
                    </a:cubicBezTo>
                    <a:cubicBezTo>
                      <a:pt x="409" y="282"/>
                      <a:pt x="415" y="282"/>
                      <a:pt x="421" y="282"/>
                    </a:cubicBezTo>
                    <a:cubicBezTo>
                      <a:pt x="421" y="277"/>
                      <a:pt x="413" y="280"/>
                      <a:pt x="414" y="275"/>
                    </a:cubicBezTo>
                    <a:close/>
                    <a:moveTo>
                      <a:pt x="171" y="275"/>
                    </a:moveTo>
                    <a:cubicBezTo>
                      <a:pt x="169" y="276"/>
                      <a:pt x="167" y="278"/>
                      <a:pt x="166" y="275"/>
                    </a:cubicBezTo>
                    <a:cubicBezTo>
                      <a:pt x="162" y="280"/>
                      <a:pt x="159" y="283"/>
                      <a:pt x="151" y="280"/>
                    </a:cubicBezTo>
                    <a:cubicBezTo>
                      <a:pt x="152" y="284"/>
                      <a:pt x="149" y="284"/>
                      <a:pt x="149" y="287"/>
                    </a:cubicBezTo>
                    <a:cubicBezTo>
                      <a:pt x="148" y="285"/>
                      <a:pt x="173" y="286"/>
                      <a:pt x="171" y="275"/>
                    </a:cubicBezTo>
                    <a:close/>
                    <a:moveTo>
                      <a:pt x="362" y="277"/>
                    </a:moveTo>
                    <a:cubicBezTo>
                      <a:pt x="364" y="288"/>
                      <a:pt x="386" y="279"/>
                      <a:pt x="396" y="282"/>
                    </a:cubicBezTo>
                    <a:cubicBezTo>
                      <a:pt x="389" y="271"/>
                      <a:pt x="372" y="282"/>
                      <a:pt x="362" y="2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" name="Freeform 1779"/>
              <p:cNvSpPr/>
              <p:nvPr/>
            </p:nvSpPr>
            <p:spPr bwMode="auto">
              <a:xfrm>
                <a:off x="4251802" y="3625693"/>
                <a:ext cx="39688" cy="25400"/>
              </a:xfrm>
              <a:custGeom>
                <a:avLst/>
                <a:gdLst>
                  <a:gd name="T0" fmla="*/ 13 w 23"/>
                  <a:gd name="T1" fmla="*/ 3 h 15"/>
                  <a:gd name="T2" fmla="*/ 10 w 23"/>
                  <a:gd name="T3" fmla="*/ 3 h 15"/>
                  <a:gd name="T4" fmla="*/ 8 w 23"/>
                  <a:gd name="T5" fmla="*/ 0 h 15"/>
                  <a:gd name="T6" fmla="*/ 8 w 23"/>
                  <a:gd name="T7" fmla="*/ 13 h 15"/>
                  <a:gd name="T8" fmla="*/ 10 w 23"/>
                  <a:gd name="T9" fmla="*/ 15 h 15"/>
                  <a:gd name="T10" fmla="*/ 15 w 23"/>
                  <a:gd name="T11" fmla="*/ 15 h 15"/>
                  <a:gd name="T12" fmla="*/ 23 w 23"/>
                  <a:gd name="T13" fmla="*/ 13 h 15"/>
                  <a:gd name="T14" fmla="*/ 23 w 23"/>
                  <a:gd name="T15" fmla="*/ 5 h 15"/>
                  <a:gd name="T16" fmla="*/ 13 w 23"/>
                  <a:gd name="T17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5">
                    <a:moveTo>
                      <a:pt x="13" y="3"/>
                    </a:moveTo>
                    <a:cubicBezTo>
                      <a:pt x="12" y="0"/>
                      <a:pt x="10" y="1"/>
                      <a:pt x="10" y="3"/>
                    </a:cubicBezTo>
                    <a:cubicBezTo>
                      <a:pt x="8" y="3"/>
                      <a:pt x="8" y="2"/>
                      <a:pt x="8" y="0"/>
                    </a:cubicBezTo>
                    <a:cubicBezTo>
                      <a:pt x="0" y="1"/>
                      <a:pt x="16" y="11"/>
                      <a:pt x="8" y="13"/>
                    </a:cubicBezTo>
                    <a:cubicBezTo>
                      <a:pt x="7" y="15"/>
                      <a:pt x="9" y="15"/>
                      <a:pt x="10" y="15"/>
                    </a:cubicBezTo>
                    <a:cubicBezTo>
                      <a:pt x="12" y="15"/>
                      <a:pt x="13" y="15"/>
                      <a:pt x="15" y="15"/>
                    </a:cubicBezTo>
                    <a:cubicBezTo>
                      <a:pt x="10" y="7"/>
                      <a:pt x="17" y="12"/>
                      <a:pt x="23" y="13"/>
                    </a:cubicBezTo>
                    <a:cubicBezTo>
                      <a:pt x="23" y="10"/>
                      <a:pt x="23" y="8"/>
                      <a:pt x="23" y="5"/>
                    </a:cubicBezTo>
                    <a:cubicBezTo>
                      <a:pt x="18" y="2"/>
                      <a:pt x="8" y="7"/>
                      <a:pt x="1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" name="Freeform 1780"/>
              <p:cNvSpPr/>
              <p:nvPr/>
            </p:nvSpPr>
            <p:spPr bwMode="auto">
              <a:xfrm>
                <a:off x="3869214" y="3682843"/>
                <a:ext cx="119063" cy="49213"/>
              </a:xfrm>
              <a:custGeom>
                <a:avLst/>
                <a:gdLst>
                  <a:gd name="T0" fmla="*/ 54 w 69"/>
                  <a:gd name="T1" fmla="*/ 0 h 29"/>
                  <a:gd name="T2" fmla="*/ 52 w 69"/>
                  <a:gd name="T3" fmla="*/ 7 h 29"/>
                  <a:gd name="T4" fmla="*/ 49 w 69"/>
                  <a:gd name="T5" fmla="*/ 2 h 29"/>
                  <a:gd name="T6" fmla="*/ 39 w 69"/>
                  <a:gd name="T7" fmla="*/ 7 h 29"/>
                  <a:gd name="T8" fmla="*/ 34 w 69"/>
                  <a:gd name="T9" fmla="*/ 14 h 29"/>
                  <a:gd name="T10" fmla="*/ 27 w 69"/>
                  <a:gd name="T11" fmla="*/ 4 h 29"/>
                  <a:gd name="T12" fmla="*/ 0 w 69"/>
                  <a:gd name="T13" fmla="*/ 19 h 29"/>
                  <a:gd name="T14" fmla="*/ 47 w 69"/>
                  <a:gd name="T15" fmla="*/ 22 h 29"/>
                  <a:gd name="T16" fmla="*/ 54 w 69"/>
                  <a:gd name="T1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9" h="29">
                    <a:moveTo>
                      <a:pt x="54" y="0"/>
                    </a:moveTo>
                    <a:cubicBezTo>
                      <a:pt x="50" y="4"/>
                      <a:pt x="60" y="6"/>
                      <a:pt x="52" y="7"/>
                    </a:cubicBezTo>
                    <a:cubicBezTo>
                      <a:pt x="49" y="7"/>
                      <a:pt x="50" y="4"/>
                      <a:pt x="49" y="2"/>
                    </a:cubicBezTo>
                    <a:cubicBezTo>
                      <a:pt x="45" y="8"/>
                      <a:pt x="45" y="4"/>
                      <a:pt x="39" y="7"/>
                    </a:cubicBezTo>
                    <a:cubicBezTo>
                      <a:pt x="47" y="8"/>
                      <a:pt x="43" y="12"/>
                      <a:pt x="34" y="14"/>
                    </a:cubicBezTo>
                    <a:cubicBezTo>
                      <a:pt x="31" y="12"/>
                      <a:pt x="26" y="11"/>
                      <a:pt x="27" y="4"/>
                    </a:cubicBezTo>
                    <a:cubicBezTo>
                      <a:pt x="28" y="16"/>
                      <a:pt x="14" y="10"/>
                      <a:pt x="0" y="19"/>
                    </a:cubicBezTo>
                    <a:cubicBezTo>
                      <a:pt x="17" y="29"/>
                      <a:pt x="24" y="17"/>
                      <a:pt x="47" y="22"/>
                    </a:cubicBezTo>
                    <a:cubicBezTo>
                      <a:pt x="50" y="9"/>
                      <a:pt x="69" y="14"/>
                      <a:pt x="5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" name="Freeform 1781"/>
              <p:cNvSpPr/>
              <p:nvPr/>
            </p:nvSpPr>
            <p:spPr bwMode="auto">
              <a:xfrm>
                <a:off x="4210527" y="3679668"/>
                <a:ext cx="28575" cy="22225"/>
              </a:xfrm>
              <a:custGeom>
                <a:avLst/>
                <a:gdLst>
                  <a:gd name="T0" fmla="*/ 17 w 17"/>
                  <a:gd name="T1" fmla="*/ 9 h 13"/>
                  <a:gd name="T2" fmla="*/ 14 w 17"/>
                  <a:gd name="T3" fmla="*/ 9 h 13"/>
                  <a:gd name="T4" fmla="*/ 0 w 17"/>
                  <a:gd name="T5" fmla="*/ 6 h 13"/>
                  <a:gd name="T6" fmla="*/ 17 w 17"/>
                  <a:gd name="T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3">
                    <a:moveTo>
                      <a:pt x="17" y="9"/>
                    </a:moveTo>
                    <a:cubicBezTo>
                      <a:pt x="16" y="6"/>
                      <a:pt x="14" y="8"/>
                      <a:pt x="14" y="9"/>
                    </a:cubicBezTo>
                    <a:cubicBezTo>
                      <a:pt x="7" y="9"/>
                      <a:pt x="6" y="0"/>
                      <a:pt x="0" y="6"/>
                    </a:cubicBezTo>
                    <a:cubicBezTo>
                      <a:pt x="2" y="12"/>
                      <a:pt x="13" y="13"/>
                      <a:pt x="17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" name="Freeform 1782"/>
              <p:cNvSpPr/>
              <p:nvPr/>
            </p:nvSpPr>
            <p:spPr bwMode="auto">
              <a:xfrm>
                <a:off x="3699352" y="3962243"/>
                <a:ext cx="39688" cy="22225"/>
              </a:xfrm>
              <a:custGeom>
                <a:avLst/>
                <a:gdLst>
                  <a:gd name="T0" fmla="*/ 13 w 23"/>
                  <a:gd name="T1" fmla="*/ 1 h 13"/>
                  <a:gd name="T2" fmla="*/ 1 w 23"/>
                  <a:gd name="T3" fmla="*/ 8 h 13"/>
                  <a:gd name="T4" fmla="*/ 16 w 23"/>
                  <a:gd name="T5" fmla="*/ 13 h 13"/>
                  <a:gd name="T6" fmla="*/ 13 w 23"/>
                  <a:gd name="T7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3">
                    <a:moveTo>
                      <a:pt x="13" y="1"/>
                    </a:moveTo>
                    <a:cubicBezTo>
                      <a:pt x="6" y="0"/>
                      <a:pt x="0" y="1"/>
                      <a:pt x="1" y="8"/>
                    </a:cubicBezTo>
                    <a:cubicBezTo>
                      <a:pt x="11" y="6"/>
                      <a:pt x="10" y="7"/>
                      <a:pt x="16" y="13"/>
                    </a:cubicBezTo>
                    <a:cubicBezTo>
                      <a:pt x="23" y="11"/>
                      <a:pt x="9" y="9"/>
                      <a:pt x="1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" name="Freeform 1783"/>
              <p:cNvSpPr/>
              <p:nvPr/>
            </p:nvSpPr>
            <p:spPr bwMode="auto">
              <a:xfrm>
                <a:off x="3888264" y="4070193"/>
                <a:ext cx="42863" cy="20638"/>
              </a:xfrm>
              <a:custGeom>
                <a:avLst/>
                <a:gdLst>
                  <a:gd name="T0" fmla="*/ 23 w 25"/>
                  <a:gd name="T1" fmla="*/ 0 h 12"/>
                  <a:gd name="T2" fmla="*/ 18 w 25"/>
                  <a:gd name="T3" fmla="*/ 0 h 12"/>
                  <a:gd name="T4" fmla="*/ 3 w 25"/>
                  <a:gd name="T5" fmla="*/ 5 h 12"/>
                  <a:gd name="T6" fmla="*/ 1 w 25"/>
                  <a:gd name="T7" fmla="*/ 12 h 12"/>
                  <a:gd name="T8" fmla="*/ 23 w 25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2">
                    <a:moveTo>
                      <a:pt x="23" y="0"/>
                    </a:moveTo>
                    <a:cubicBezTo>
                      <a:pt x="21" y="1"/>
                      <a:pt x="19" y="3"/>
                      <a:pt x="18" y="0"/>
                    </a:cubicBezTo>
                    <a:cubicBezTo>
                      <a:pt x="14" y="5"/>
                      <a:pt x="11" y="8"/>
                      <a:pt x="3" y="5"/>
                    </a:cubicBezTo>
                    <a:cubicBezTo>
                      <a:pt x="4" y="9"/>
                      <a:pt x="1" y="9"/>
                      <a:pt x="1" y="12"/>
                    </a:cubicBezTo>
                    <a:cubicBezTo>
                      <a:pt x="0" y="10"/>
                      <a:pt x="25" y="11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" name="Freeform 1784"/>
              <p:cNvSpPr/>
              <p:nvPr/>
            </p:nvSpPr>
            <p:spPr bwMode="auto">
              <a:xfrm>
                <a:off x="4094639" y="4086068"/>
                <a:ext cx="52388" cy="23813"/>
              </a:xfrm>
              <a:custGeom>
                <a:avLst/>
                <a:gdLst>
                  <a:gd name="T0" fmla="*/ 15 w 30"/>
                  <a:gd name="T1" fmla="*/ 1 h 14"/>
                  <a:gd name="T2" fmla="*/ 0 w 30"/>
                  <a:gd name="T3" fmla="*/ 6 h 14"/>
                  <a:gd name="T4" fmla="*/ 10 w 30"/>
                  <a:gd name="T5" fmla="*/ 8 h 14"/>
                  <a:gd name="T6" fmla="*/ 10 w 30"/>
                  <a:gd name="T7" fmla="*/ 3 h 14"/>
                  <a:gd name="T8" fmla="*/ 15 w 30"/>
                  <a:gd name="T9" fmla="*/ 8 h 14"/>
                  <a:gd name="T10" fmla="*/ 22 w 30"/>
                  <a:gd name="T11" fmla="*/ 8 h 14"/>
                  <a:gd name="T12" fmla="*/ 15 w 30"/>
                  <a:gd name="T13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14">
                    <a:moveTo>
                      <a:pt x="15" y="1"/>
                    </a:moveTo>
                    <a:cubicBezTo>
                      <a:pt x="7" y="0"/>
                      <a:pt x="7" y="6"/>
                      <a:pt x="0" y="6"/>
                    </a:cubicBezTo>
                    <a:cubicBezTo>
                      <a:pt x="0" y="14"/>
                      <a:pt x="11" y="1"/>
                      <a:pt x="10" y="8"/>
                    </a:cubicBezTo>
                    <a:cubicBezTo>
                      <a:pt x="13" y="7"/>
                      <a:pt x="9" y="6"/>
                      <a:pt x="10" y="3"/>
                    </a:cubicBezTo>
                    <a:cubicBezTo>
                      <a:pt x="14" y="2"/>
                      <a:pt x="14" y="5"/>
                      <a:pt x="15" y="8"/>
                    </a:cubicBezTo>
                    <a:cubicBezTo>
                      <a:pt x="17" y="6"/>
                      <a:pt x="21" y="4"/>
                      <a:pt x="22" y="8"/>
                    </a:cubicBezTo>
                    <a:cubicBezTo>
                      <a:pt x="30" y="1"/>
                      <a:pt x="14" y="3"/>
                      <a:pt x="1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" name="Freeform 1785"/>
              <p:cNvSpPr/>
              <p:nvPr/>
            </p:nvSpPr>
            <p:spPr bwMode="auto">
              <a:xfrm>
                <a:off x="3708877" y="4098768"/>
                <a:ext cx="82550" cy="57150"/>
              </a:xfrm>
              <a:custGeom>
                <a:avLst/>
                <a:gdLst>
                  <a:gd name="T0" fmla="*/ 11 w 48"/>
                  <a:gd name="T1" fmla="*/ 0 h 33"/>
                  <a:gd name="T2" fmla="*/ 4 w 48"/>
                  <a:gd name="T3" fmla="*/ 5 h 33"/>
                  <a:gd name="T4" fmla="*/ 4 w 48"/>
                  <a:gd name="T5" fmla="*/ 20 h 33"/>
                  <a:gd name="T6" fmla="*/ 11 w 48"/>
                  <a:gd name="T7" fmla="*/ 20 h 33"/>
                  <a:gd name="T8" fmla="*/ 11 w 48"/>
                  <a:gd name="T9" fmla="*/ 27 h 33"/>
                  <a:gd name="T10" fmla="*/ 21 w 48"/>
                  <a:gd name="T11" fmla="*/ 27 h 33"/>
                  <a:gd name="T12" fmla="*/ 26 w 48"/>
                  <a:gd name="T13" fmla="*/ 20 h 33"/>
                  <a:gd name="T14" fmla="*/ 31 w 48"/>
                  <a:gd name="T15" fmla="*/ 25 h 33"/>
                  <a:gd name="T16" fmla="*/ 33 w 48"/>
                  <a:gd name="T17" fmla="*/ 15 h 33"/>
                  <a:gd name="T18" fmla="*/ 43 w 48"/>
                  <a:gd name="T19" fmla="*/ 17 h 33"/>
                  <a:gd name="T20" fmla="*/ 41 w 48"/>
                  <a:gd name="T21" fmla="*/ 12 h 33"/>
                  <a:gd name="T22" fmla="*/ 43 w 48"/>
                  <a:gd name="T23" fmla="*/ 10 h 33"/>
                  <a:gd name="T24" fmla="*/ 13 w 48"/>
                  <a:gd name="T25" fmla="*/ 0 h 33"/>
                  <a:gd name="T26" fmla="*/ 11 w 48"/>
                  <a:gd name="T2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33">
                    <a:moveTo>
                      <a:pt x="11" y="0"/>
                    </a:moveTo>
                    <a:cubicBezTo>
                      <a:pt x="8" y="1"/>
                      <a:pt x="7" y="4"/>
                      <a:pt x="4" y="5"/>
                    </a:cubicBezTo>
                    <a:cubicBezTo>
                      <a:pt x="8" y="14"/>
                      <a:pt x="0" y="16"/>
                      <a:pt x="4" y="20"/>
                    </a:cubicBezTo>
                    <a:cubicBezTo>
                      <a:pt x="8" y="25"/>
                      <a:pt x="0" y="14"/>
                      <a:pt x="11" y="20"/>
                    </a:cubicBezTo>
                    <a:cubicBezTo>
                      <a:pt x="8" y="23"/>
                      <a:pt x="10" y="24"/>
                      <a:pt x="11" y="27"/>
                    </a:cubicBezTo>
                    <a:cubicBezTo>
                      <a:pt x="16" y="30"/>
                      <a:pt x="19" y="20"/>
                      <a:pt x="21" y="27"/>
                    </a:cubicBezTo>
                    <a:cubicBezTo>
                      <a:pt x="19" y="17"/>
                      <a:pt x="32" y="33"/>
                      <a:pt x="26" y="20"/>
                    </a:cubicBezTo>
                    <a:cubicBezTo>
                      <a:pt x="28" y="21"/>
                      <a:pt x="30" y="22"/>
                      <a:pt x="31" y="25"/>
                    </a:cubicBezTo>
                    <a:cubicBezTo>
                      <a:pt x="36" y="24"/>
                      <a:pt x="36" y="18"/>
                      <a:pt x="33" y="15"/>
                    </a:cubicBezTo>
                    <a:cubicBezTo>
                      <a:pt x="38" y="14"/>
                      <a:pt x="40" y="17"/>
                      <a:pt x="43" y="17"/>
                    </a:cubicBezTo>
                    <a:cubicBezTo>
                      <a:pt x="48" y="23"/>
                      <a:pt x="42" y="15"/>
                      <a:pt x="41" y="12"/>
                    </a:cubicBezTo>
                    <a:cubicBezTo>
                      <a:pt x="40" y="10"/>
                      <a:pt x="42" y="10"/>
                      <a:pt x="43" y="10"/>
                    </a:cubicBezTo>
                    <a:cubicBezTo>
                      <a:pt x="32" y="13"/>
                      <a:pt x="35" y="0"/>
                      <a:pt x="13" y="0"/>
                    </a:cubicBezTo>
                    <a:cubicBezTo>
                      <a:pt x="18" y="6"/>
                      <a:pt x="12" y="6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" name="Freeform 1786"/>
              <p:cNvSpPr/>
              <p:nvPr/>
            </p:nvSpPr>
            <p:spPr bwMode="auto">
              <a:xfrm>
                <a:off x="4194652" y="4108293"/>
                <a:ext cx="57150" cy="36513"/>
              </a:xfrm>
              <a:custGeom>
                <a:avLst/>
                <a:gdLst>
                  <a:gd name="T0" fmla="*/ 33 w 33"/>
                  <a:gd name="T1" fmla="*/ 7 h 21"/>
                  <a:gd name="T2" fmla="*/ 11 w 33"/>
                  <a:gd name="T3" fmla="*/ 2 h 21"/>
                  <a:gd name="T4" fmla="*/ 18 w 33"/>
                  <a:gd name="T5" fmla="*/ 12 h 21"/>
                  <a:gd name="T6" fmla="*/ 9 w 33"/>
                  <a:gd name="T7" fmla="*/ 17 h 21"/>
                  <a:gd name="T8" fmla="*/ 14 w 33"/>
                  <a:gd name="T9" fmla="*/ 20 h 21"/>
                  <a:gd name="T10" fmla="*/ 33 w 33"/>
                  <a:gd name="T11" fmla="*/ 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21">
                    <a:moveTo>
                      <a:pt x="33" y="7"/>
                    </a:moveTo>
                    <a:cubicBezTo>
                      <a:pt x="31" y="0"/>
                      <a:pt x="13" y="10"/>
                      <a:pt x="11" y="2"/>
                    </a:cubicBezTo>
                    <a:cubicBezTo>
                      <a:pt x="0" y="10"/>
                      <a:pt x="23" y="4"/>
                      <a:pt x="18" y="12"/>
                    </a:cubicBezTo>
                    <a:cubicBezTo>
                      <a:pt x="18" y="21"/>
                      <a:pt x="7" y="5"/>
                      <a:pt x="9" y="17"/>
                    </a:cubicBezTo>
                    <a:cubicBezTo>
                      <a:pt x="12" y="15"/>
                      <a:pt x="14" y="15"/>
                      <a:pt x="14" y="20"/>
                    </a:cubicBezTo>
                    <a:cubicBezTo>
                      <a:pt x="22" y="17"/>
                      <a:pt x="21" y="6"/>
                      <a:pt x="3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" name="Freeform 1787"/>
              <p:cNvSpPr/>
              <p:nvPr/>
            </p:nvSpPr>
            <p:spPr bwMode="auto">
              <a:xfrm>
                <a:off x="4005739" y="4120993"/>
                <a:ext cx="31750" cy="31750"/>
              </a:xfrm>
              <a:custGeom>
                <a:avLst/>
                <a:gdLst>
                  <a:gd name="T0" fmla="*/ 15 w 19"/>
                  <a:gd name="T1" fmla="*/ 2 h 18"/>
                  <a:gd name="T2" fmla="*/ 0 w 19"/>
                  <a:gd name="T3" fmla="*/ 2 h 18"/>
                  <a:gd name="T4" fmla="*/ 15 w 19"/>
                  <a:gd name="T5" fmla="*/ 12 h 18"/>
                  <a:gd name="T6" fmla="*/ 15 w 19"/>
                  <a:gd name="T7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8">
                    <a:moveTo>
                      <a:pt x="15" y="2"/>
                    </a:moveTo>
                    <a:cubicBezTo>
                      <a:pt x="16" y="0"/>
                      <a:pt x="12" y="7"/>
                      <a:pt x="0" y="2"/>
                    </a:cubicBezTo>
                    <a:cubicBezTo>
                      <a:pt x="3" y="11"/>
                      <a:pt x="15" y="4"/>
                      <a:pt x="15" y="12"/>
                    </a:cubicBezTo>
                    <a:cubicBezTo>
                      <a:pt x="19" y="18"/>
                      <a:pt x="15" y="5"/>
                      <a:pt x="1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" name="Freeform 1788"/>
              <p:cNvSpPr/>
              <p:nvPr/>
            </p:nvSpPr>
            <p:spPr bwMode="auto">
              <a:xfrm>
                <a:off x="3632677" y="3970181"/>
                <a:ext cx="33338" cy="33338"/>
              </a:xfrm>
              <a:custGeom>
                <a:avLst/>
                <a:gdLst>
                  <a:gd name="T0" fmla="*/ 8 w 19"/>
                  <a:gd name="T1" fmla="*/ 11 h 19"/>
                  <a:gd name="T2" fmla="*/ 18 w 19"/>
                  <a:gd name="T3" fmla="*/ 6 h 19"/>
                  <a:gd name="T4" fmla="*/ 0 w 19"/>
                  <a:gd name="T5" fmla="*/ 1 h 19"/>
                  <a:gd name="T6" fmla="*/ 0 w 19"/>
                  <a:gd name="T7" fmla="*/ 8 h 19"/>
                  <a:gd name="T8" fmla="*/ 8 w 19"/>
                  <a:gd name="T9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8" y="11"/>
                    </a:moveTo>
                    <a:cubicBezTo>
                      <a:pt x="12" y="19"/>
                      <a:pt x="15" y="6"/>
                      <a:pt x="18" y="6"/>
                    </a:cubicBezTo>
                    <a:cubicBezTo>
                      <a:pt x="14" y="2"/>
                      <a:pt x="8" y="1"/>
                      <a:pt x="0" y="1"/>
                    </a:cubicBezTo>
                    <a:cubicBezTo>
                      <a:pt x="2" y="3"/>
                      <a:pt x="4" y="8"/>
                      <a:pt x="0" y="8"/>
                    </a:cubicBezTo>
                    <a:cubicBezTo>
                      <a:pt x="5" y="16"/>
                      <a:pt x="19" y="0"/>
                      <a:pt x="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8" name="Rectangle 1"/>
            <p:cNvSpPr>
              <a:spLocks noChangeArrowheads="1"/>
            </p:cNvSpPr>
            <p:nvPr/>
          </p:nvSpPr>
          <p:spPr bwMode="auto">
            <a:xfrm>
              <a:off x="1184570" y="3052943"/>
              <a:ext cx="6192689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公倍数的</a:t>
              </a:r>
              <a:r>
                <a:rPr lang="zh-CN" altLang="en-US" sz="2800" b="1" dirty="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个数是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无限的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，只有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最小</a:t>
              </a:r>
              <a:r>
                <a:rPr lang="zh-CN" altLang="en-US" sz="2800" b="1" dirty="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的</a:t>
              </a:r>
              <a:endParaRPr lang="en-US" altLang="zh-CN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  <a:p>
              <a:r>
                <a:rPr lang="zh-CN" altLang="en-US" sz="2800" b="1" dirty="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公倍数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，没有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最大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的</a:t>
              </a:r>
              <a:r>
                <a:rPr lang="zh-CN" altLang="en-US" sz="2800" b="1" dirty="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公倍数。</a:t>
              </a:r>
              <a:endParaRPr lang="zh-CN" altLang="zh-CN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403648" y="1923678"/>
            <a:ext cx="7448141" cy="1195485"/>
            <a:chOff x="1907704" y="2207863"/>
            <a:chExt cx="7448141" cy="1195485"/>
          </a:xfrm>
        </p:grpSpPr>
        <p:grpSp>
          <p:nvGrpSpPr>
            <p:cNvPr id="16" name="组合 15"/>
            <p:cNvGrpSpPr/>
            <p:nvPr/>
          </p:nvGrpSpPr>
          <p:grpSpPr>
            <a:xfrm>
              <a:off x="1907704" y="2207863"/>
              <a:ext cx="6326531" cy="1195485"/>
              <a:chOff x="4422124" y="2873742"/>
              <a:chExt cx="1653636" cy="494537"/>
            </a:xfrm>
          </p:grpSpPr>
          <p:pic>
            <p:nvPicPr>
              <p:cNvPr id="13" name="MH_Other_3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30316" y="2889648"/>
                <a:ext cx="1645444" cy="4786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" name="MH_Text_3"/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4422124" y="2873742"/>
                <a:ext cx="1533525" cy="272653"/>
              </a:xfrm>
              <a:custGeom>
                <a:avLst/>
                <a:gdLst>
                  <a:gd name="T0" fmla="*/ 2147483646 w 2385"/>
                  <a:gd name="T1" fmla="*/ 0 h 425"/>
                  <a:gd name="T2" fmla="*/ 0 w 2385"/>
                  <a:gd name="T3" fmla="*/ 0 h 425"/>
                  <a:gd name="T4" fmla="*/ 0 w 2385"/>
                  <a:gd name="T5" fmla="*/ 2147483646 h 425"/>
                  <a:gd name="T6" fmla="*/ 2147483646 w 2385"/>
                  <a:gd name="T7" fmla="*/ 2147483646 h 425"/>
                  <a:gd name="T8" fmla="*/ 2147483646 w 2385"/>
                  <a:gd name="T9" fmla="*/ 2147483646 h 425"/>
                  <a:gd name="T10" fmla="*/ 2147483646 w 2385"/>
                  <a:gd name="T11" fmla="*/ 2147483646 h 425"/>
                  <a:gd name="T12" fmla="*/ 2147483646 w 2385"/>
                  <a:gd name="T13" fmla="*/ 0 h 42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385"/>
                  <a:gd name="T22" fmla="*/ 0 h 425"/>
                  <a:gd name="T23" fmla="*/ 2385 w 2385"/>
                  <a:gd name="T24" fmla="*/ 425 h 42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1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1" y="0"/>
                      <a:pt x="2353" y="0"/>
                    </a:cubicBezTo>
                    <a:close/>
                  </a:path>
                </a:pathLst>
              </a:custGeom>
              <a:solidFill>
                <a:srgbClr val="E6B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1000" tIns="0" rIns="0" bIns="27000"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2400" b="1">
                  <a:solidFill>
                    <a:srgbClr val="FFFFFF"/>
                  </a:solidFill>
                  <a:latin typeface="幼圆" panose="02010509060101010101" pitchFamily="49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" name="Rectangle 1"/>
            <p:cNvSpPr>
              <a:spLocks noChangeArrowheads="1"/>
            </p:cNvSpPr>
            <p:nvPr/>
          </p:nvSpPr>
          <p:spPr bwMode="auto">
            <a:xfrm>
              <a:off x="1939045" y="2289579"/>
              <a:ext cx="74168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zh-CN" sz="2400" b="1" smtClean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其中</a:t>
              </a:r>
              <a:r>
                <a:rPr lang="zh-CN" altLang="zh-CN" sz="2400" b="1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最小的一个叫做这几个数的最小公倍数。</a:t>
              </a:r>
              <a:endParaRPr lang="zh-CN" altLang="zh-CN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3" name="图片 42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4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39752" y="546815"/>
            <a:ext cx="56573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求下面每组数的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最小公倍数。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53290" y="1173981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</a:rPr>
              <a:t>7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和</a:t>
            </a: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73969" y="1142043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</a:rPr>
              <a:t>8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和</a:t>
            </a: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</a:rPr>
              <a:t>32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72200" y="1142043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</a:rPr>
              <a:t>12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和</a:t>
            </a: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</a:rPr>
              <a:t>24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33"/>
          <p:cNvSpPr txBox="1">
            <a:spLocks noChangeArrowheads="1"/>
          </p:cNvSpPr>
          <p:nvPr/>
        </p:nvSpPr>
        <p:spPr bwMode="auto">
          <a:xfrm>
            <a:off x="395536" y="1653745"/>
            <a:ext cx="688816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7</a:t>
            </a:r>
            <a:r>
              <a:rPr lang="zh-CN" altLang="zh-CN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的</a:t>
            </a:r>
            <a:r>
              <a:rPr lang="zh-CN" altLang="zh-CN" sz="2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倍数有</a:t>
            </a:r>
            <a:r>
              <a:rPr lang="zh-CN" altLang="zh-CN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：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7</a:t>
            </a:r>
            <a:r>
              <a:rPr lang="zh-CN" altLang="zh-CN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14</a:t>
            </a:r>
            <a:r>
              <a:rPr lang="zh-CN" altLang="zh-CN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21</a:t>
            </a:r>
            <a:r>
              <a:rPr lang="zh-CN" altLang="zh-CN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28</a:t>
            </a:r>
            <a:r>
              <a:rPr lang="zh-CN" altLang="zh-CN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35</a:t>
            </a:r>
            <a:r>
              <a:rPr lang="zh-CN" altLang="zh-CN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42</a:t>
            </a:r>
            <a:r>
              <a:rPr lang="zh-CN" altLang="zh-CN" sz="2000" b="1" dirty="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……</a:t>
            </a:r>
            <a:endParaRPr lang="en-US" altLang="zh-CN" sz="2000" b="1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33"/>
          <p:cNvSpPr txBox="1">
            <a:spLocks noChangeArrowheads="1"/>
          </p:cNvSpPr>
          <p:nvPr/>
        </p:nvSpPr>
        <p:spPr bwMode="auto">
          <a:xfrm>
            <a:off x="435719" y="2120470"/>
            <a:ext cx="54324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5</a:t>
            </a:r>
            <a:r>
              <a:rPr lang="zh-CN" altLang="zh-CN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的</a:t>
            </a:r>
            <a:r>
              <a:rPr lang="zh-CN" altLang="zh-CN" sz="2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倍数有</a:t>
            </a:r>
            <a:r>
              <a:rPr lang="zh-CN" altLang="zh-CN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：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5</a:t>
            </a:r>
            <a:r>
              <a:rPr lang="zh-CN" altLang="zh-CN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、1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0</a:t>
            </a:r>
            <a:r>
              <a:rPr lang="zh-CN" altLang="zh-CN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、1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5</a:t>
            </a:r>
            <a:r>
              <a:rPr lang="zh-CN" altLang="zh-CN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20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25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30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35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40</a:t>
            </a:r>
            <a:r>
              <a:rPr lang="zh-CN" altLang="zh-CN" sz="2000" b="1" dirty="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……</a:t>
            </a:r>
            <a:endParaRPr lang="en-US" altLang="zh-CN" sz="2000" b="1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436096" y="1779662"/>
            <a:ext cx="3384376" cy="720080"/>
            <a:chOff x="5724128" y="1770074"/>
            <a:chExt cx="3384376" cy="720080"/>
          </a:xfrm>
        </p:grpSpPr>
        <p:sp>
          <p:nvSpPr>
            <p:cNvPr id="14" name="文本框 33"/>
            <p:cNvSpPr txBox="1">
              <a:spLocks noChangeArrowheads="1"/>
            </p:cNvSpPr>
            <p:nvPr/>
          </p:nvSpPr>
          <p:spPr bwMode="auto">
            <a:xfrm>
              <a:off x="6034357" y="1945448"/>
              <a:ext cx="307414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000" b="1" dirty="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7</a:t>
              </a:r>
              <a:r>
                <a:rPr lang="zh-CN" altLang="zh-CN" sz="2000" b="1" dirty="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和</a:t>
              </a:r>
              <a:r>
                <a:rPr lang="en-US" altLang="zh-CN" sz="20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5</a:t>
              </a:r>
              <a:r>
                <a:rPr lang="zh-CN" altLang="zh-CN" sz="2000" b="1" dirty="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的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最小</a:t>
              </a:r>
              <a:r>
                <a:rPr lang="zh-CN" altLang="zh-CN" sz="2000" b="1" dirty="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公倍数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是</a:t>
              </a: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35</a:t>
              </a:r>
              <a:endParaRPr lang="en-US" altLang="zh-CN" sz="20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15" name="横卷形 14"/>
            <p:cNvSpPr/>
            <p:nvPr/>
          </p:nvSpPr>
          <p:spPr>
            <a:xfrm>
              <a:off x="5724128" y="1770074"/>
              <a:ext cx="3240360" cy="720080"/>
            </a:xfrm>
            <a:prstGeom prst="horizontalScroll">
              <a:avLst/>
            </a:prstGeom>
            <a:noFill/>
            <a:ln w="1905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/>
            </a:p>
          </p:txBody>
        </p:sp>
      </p:grpSp>
      <p:sp>
        <p:nvSpPr>
          <p:cNvPr id="18" name="任意多边形 17"/>
          <p:cNvSpPr/>
          <p:nvPr/>
        </p:nvSpPr>
        <p:spPr>
          <a:xfrm>
            <a:off x="3880652" y="1704608"/>
            <a:ext cx="1195404" cy="795134"/>
          </a:xfrm>
          <a:custGeom>
            <a:avLst/>
            <a:gdLst>
              <a:gd name="connsiteX0" fmla="*/ 1195137 w 1195404"/>
              <a:gd name="connsiteY0" fmla="*/ 617621 h 795134"/>
              <a:gd name="connsiteX1" fmla="*/ 1147011 w 1195404"/>
              <a:gd name="connsiteY1" fmla="*/ 609600 h 795134"/>
              <a:gd name="connsiteX2" fmla="*/ 1114927 w 1195404"/>
              <a:gd name="connsiteY2" fmla="*/ 585537 h 795134"/>
              <a:gd name="connsiteX3" fmla="*/ 1066800 w 1195404"/>
              <a:gd name="connsiteY3" fmla="*/ 561474 h 795134"/>
              <a:gd name="connsiteX4" fmla="*/ 1042737 w 1195404"/>
              <a:gd name="connsiteY4" fmla="*/ 537411 h 795134"/>
              <a:gd name="connsiteX5" fmla="*/ 1018674 w 1195404"/>
              <a:gd name="connsiteY5" fmla="*/ 529390 h 795134"/>
              <a:gd name="connsiteX6" fmla="*/ 994611 w 1195404"/>
              <a:gd name="connsiteY6" fmla="*/ 513348 h 795134"/>
              <a:gd name="connsiteX7" fmla="*/ 970548 w 1195404"/>
              <a:gd name="connsiteY7" fmla="*/ 505327 h 795134"/>
              <a:gd name="connsiteX8" fmla="*/ 914400 w 1195404"/>
              <a:gd name="connsiteY8" fmla="*/ 481264 h 795134"/>
              <a:gd name="connsiteX9" fmla="*/ 898358 w 1195404"/>
              <a:gd name="connsiteY9" fmla="*/ 465221 h 795134"/>
              <a:gd name="connsiteX10" fmla="*/ 866274 w 1195404"/>
              <a:gd name="connsiteY10" fmla="*/ 457200 h 795134"/>
              <a:gd name="connsiteX11" fmla="*/ 842211 w 1195404"/>
              <a:gd name="connsiteY11" fmla="*/ 449179 h 795134"/>
              <a:gd name="connsiteX12" fmla="*/ 778042 w 1195404"/>
              <a:gd name="connsiteY12" fmla="*/ 433137 h 795134"/>
              <a:gd name="connsiteX13" fmla="*/ 753979 w 1195404"/>
              <a:gd name="connsiteY13" fmla="*/ 425116 h 795134"/>
              <a:gd name="connsiteX14" fmla="*/ 681790 w 1195404"/>
              <a:gd name="connsiteY14" fmla="*/ 409074 h 795134"/>
              <a:gd name="connsiteX15" fmla="*/ 649706 w 1195404"/>
              <a:gd name="connsiteY15" fmla="*/ 401053 h 795134"/>
              <a:gd name="connsiteX16" fmla="*/ 585537 w 1195404"/>
              <a:gd name="connsiteY16" fmla="*/ 393032 h 795134"/>
              <a:gd name="connsiteX17" fmla="*/ 553453 w 1195404"/>
              <a:gd name="connsiteY17" fmla="*/ 376990 h 795134"/>
              <a:gd name="connsiteX18" fmla="*/ 401053 w 1195404"/>
              <a:gd name="connsiteY18" fmla="*/ 360948 h 795134"/>
              <a:gd name="connsiteX19" fmla="*/ 320842 w 1195404"/>
              <a:gd name="connsiteY19" fmla="*/ 352927 h 795134"/>
              <a:gd name="connsiteX20" fmla="*/ 296779 w 1195404"/>
              <a:gd name="connsiteY20" fmla="*/ 344906 h 795134"/>
              <a:gd name="connsiteX21" fmla="*/ 256674 w 1195404"/>
              <a:gd name="connsiteY21" fmla="*/ 312821 h 795134"/>
              <a:gd name="connsiteX22" fmla="*/ 248653 w 1195404"/>
              <a:gd name="connsiteY22" fmla="*/ 288758 h 795134"/>
              <a:gd name="connsiteX23" fmla="*/ 232611 w 1195404"/>
              <a:gd name="connsiteY23" fmla="*/ 264695 h 795134"/>
              <a:gd name="connsiteX24" fmla="*/ 224590 w 1195404"/>
              <a:gd name="connsiteY24" fmla="*/ 232611 h 795134"/>
              <a:gd name="connsiteX25" fmla="*/ 208548 w 1195404"/>
              <a:gd name="connsiteY25" fmla="*/ 184485 h 795134"/>
              <a:gd name="connsiteX26" fmla="*/ 184485 w 1195404"/>
              <a:gd name="connsiteY26" fmla="*/ 72190 h 795134"/>
              <a:gd name="connsiteX27" fmla="*/ 176463 w 1195404"/>
              <a:gd name="connsiteY27" fmla="*/ 48127 h 795134"/>
              <a:gd name="connsiteX28" fmla="*/ 136358 w 1195404"/>
              <a:gd name="connsiteY28" fmla="*/ 0 h 795134"/>
              <a:gd name="connsiteX29" fmla="*/ 64169 w 1195404"/>
              <a:gd name="connsiteY29" fmla="*/ 8021 h 795134"/>
              <a:gd name="connsiteX30" fmla="*/ 56148 w 1195404"/>
              <a:gd name="connsiteY30" fmla="*/ 32085 h 795134"/>
              <a:gd name="connsiteX31" fmla="*/ 24063 w 1195404"/>
              <a:gd name="connsiteY31" fmla="*/ 80211 h 795134"/>
              <a:gd name="connsiteX32" fmla="*/ 0 w 1195404"/>
              <a:gd name="connsiteY32" fmla="*/ 176464 h 795134"/>
              <a:gd name="connsiteX33" fmla="*/ 16042 w 1195404"/>
              <a:gd name="connsiteY33" fmla="*/ 264695 h 795134"/>
              <a:gd name="connsiteX34" fmla="*/ 24063 w 1195404"/>
              <a:gd name="connsiteY34" fmla="*/ 296779 h 795134"/>
              <a:gd name="connsiteX35" fmla="*/ 56148 w 1195404"/>
              <a:gd name="connsiteY35" fmla="*/ 328864 h 795134"/>
              <a:gd name="connsiteX36" fmla="*/ 72190 w 1195404"/>
              <a:gd name="connsiteY36" fmla="*/ 352927 h 795134"/>
              <a:gd name="connsiteX37" fmla="*/ 120316 w 1195404"/>
              <a:gd name="connsiteY37" fmla="*/ 393032 h 795134"/>
              <a:gd name="connsiteX38" fmla="*/ 144379 w 1195404"/>
              <a:gd name="connsiteY38" fmla="*/ 401053 h 795134"/>
              <a:gd name="connsiteX39" fmla="*/ 192506 w 1195404"/>
              <a:gd name="connsiteY39" fmla="*/ 425116 h 795134"/>
              <a:gd name="connsiteX40" fmla="*/ 208548 w 1195404"/>
              <a:gd name="connsiteY40" fmla="*/ 449179 h 795134"/>
              <a:gd name="connsiteX41" fmla="*/ 232611 w 1195404"/>
              <a:gd name="connsiteY41" fmla="*/ 457200 h 795134"/>
              <a:gd name="connsiteX42" fmla="*/ 264695 w 1195404"/>
              <a:gd name="connsiteY42" fmla="*/ 465221 h 795134"/>
              <a:gd name="connsiteX43" fmla="*/ 288758 w 1195404"/>
              <a:gd name="connsiteY43" fmla="*/ 473242 h 795134"/>
              <a:gd name="connsiteX44" fmla="*/ 352927 w 1195404"/>
              <a:gd name="connsiteY44" fmla="*/ 489285 h 795134"/>
              <a:gd name="connsiteX45" fmla="*/ 385011 w 1195404"/>
              <a:gd name="connsiteY45" fmla="*/ 497306 h 795134"/>
              <a:gd name="connsiteX46" fmla="*/ 409074 w 1195404"/>
              <a:gd name="connsiteY46" fmla="*/ 505327 h 795134"/>
              <a:gd name="connsiteX47" fmla="*/ 441158 w 1195404"/>
              <a:gd name="connsiteY47" fmla="*/ 513348 h 795134"/>
              <a:gd name="connsiteX48" fmla="*/ 489285 w 1195404"/>
              <a:gd name="connsiteY48" fmla="*/ 529390 h 795134"/>
              <a:gd name="connsiteX49" fmla="*/ 673769 w 1195404"/>
              <a:gd name="connsiteY49" fmla="*/ 545432 h 795134"/>
              <a:gd name="connsiteX50" fmla="*/ 770021 w 1195404"/>
              <a:gd name="connsiteY50" fmla="*/ 569495 h 795134"/>
              <a:gd name="connsiteX51" fmla="*/ 858253 w 1195404"/>
              <a:gd name="connsiteY51" fmla="*/ 593558 h 795134"/>
              <a:gd name="connsiteX52" fmla="*/ 906379 w 1195404"/>
              <a:gd name="connsiteY52" fmla="*/ 625642 h 795134"/>
              <a:gd name="connsiteX53" fmla="*/ 922421 w 1195404"/>
              <a:gd name="connsiteY53" fmla="*/ 649706 h 795134"/>
              <a:gd name="connsiteX54" fmla="*/ 954506 w 1195404"/>
              <a:gd name="connsiteY54" fmla="*/ 673769 h 795134"/>
              <a:gd name="connsiteX55" fmla="*/ 994611 w 1195404"/>
              <a:gd name="connsiteY55" fmla="*/ 721895 h 795134"/>
              <a:gd name="connsiteX56" fmla="*/ 1010653 w 1195404"/>
              <a:gd name="connsiteY56" fmla="*/ 745958 h 795134"/>
              <a:gd name="connsiteX57" fmla="*/ 1058779 w 1195404"/>
              <a:gd name="connsiteY57" fmla="*/ 770021 h 795134"/>
              <a:gd name="connsiteX58" fmla="*/ 1082842 w 1195404"/>
              <a:gd name="connsiteY58" fmla="*/ 794085 h 795134"/>
              <a:gd name="connsiteX59" fmla="*/ 1114927 w 1195404"/>
              <a:gd name="connsiteY59" fmla="*/ 786064 h 795134"/>
              <a:gd name="connsiteX60" fmla="*/ 1147011 w 1195404"/>
              <a:gd name="connsiteY60" fmla="*/ 737937 h 795134"/>
              <a:gd name="connsiteX61" fmla="*/ 1163053 w 1195404"/>
              <a:gd name="connsiteY61" fmla="*/ 713874 h 795134"/>
              <a:gd name="connsiteX62" fmla="*/ 1195137 w 1195404"/>
              <a:gd name="connsiteY62" fmla="*/ 617621 h 795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1195404" h="795134">
                <a:moveTo>
                  <a:pt x="1195137" y="617621"/>
                </a:moveTo>
                <a:cubicBezTo>
                  <a:pt x="1192463" y="600242"/>
                  <a:pt x="1162111" y="615640"/>
                  <a:pt x="1147011" y="609600"/>
                </a:cubicBezTo>
                <a:cubicBezTo>
                  <a:pt x="1134599" y="604635"/>
                  <a:pt x="1125805" y="593307"/>
                  <a:pt x="1114927" y="585537"/>
                </a:cubicBezTo>
                <a:cubicBezTo>
                  <a:pt x="1087717" y="566101"/>
                  <a:pt x="1096598" y="571407"/>
                  <a:pt x="1066800" y="561474"/>
                </a:cubicBezTo>
                <a:cubicBezTo>
                  <a:pt x="1058779" y="553453"/>
                  <a:pt x="1052175" y="543703"/>
                  <a:pt x="1042737" y="537411"/>
                </a:cubicBezTo>
                <a:cubicBezTo>
                  <a:pt x="1035702" y="532721"/>
                  <a:pt x="1026236" y="533171"/>
                  <a:pt x="1018674" y="529390"/>
                </a:cubicBezTo>
                <a:cubicBezTo>
                  <a:pt x="1010052" y="525079"/>
                  <a:pt x="1003233" y="517659"/>
                  <a:pt x="994611" y="513348"/>
                </a:cubicBezTo>
                <a:cubicBezTo>
                  <a:pt x="987049" y="509567"/>
                  <a:pt x="978110" y="509108"/>
                  <a:pt x="970548" y="505327"/>
                </a:cubicBezTo>
                <a:cubicBezTo>
                  <a:pt x="915156" y="477631"/>
                  <a:pt x="981175" y="497957"/>
                  <a:pt x="914400" y="481264"/>
                </a:cubicBezTo>
                <a:cubicBezTo>
                  <a:pt x="909053" y="475916"/>
                  <a:pt x="905122" y="468603"/>
                  <a:pt x="898358" y="465221"/>
                </a:cubicBezTo>
                <a:cubicBezTo>
                  <a:pt x="888498" y="460291"/>
                  <a:pt x="876874" y="460228"/>
                  <a:pt x="866274" y="457200"/>
                </a:cubicBezTo>
                <a:cubicBezTo>
                  <a:pt x="858144" y="454877"/>
                  <a:pt x="850368" y="451404"/>
                  <a:pt x="842211" y="449179"/>
                </a:cubicBezTo>
                <a:cubicBezTo>
                  <a:pt x="820940" y="443378"/>
                  <a:pt x="798959" y="440109"/>
                  <a:pt x="778042" y="433137"/>
                </a:cubicBezTo>
                <a:cubicBezTo>
                  <a:pt x="770021" y="430463"/>
                  <a:pt x="762181" y="427167"/>
                  <a:pt x="753979" y="425116"/>
                </a:cubicBezTo>
                <a:cubicBezTo>
                  <a:pt x="730065" y="419137"/>
                  <a:pt x="705809" y="414617"/>
                  <a:pt x="681790" y="409074"/>
                </a:cubicBezTo>
                <a:cubicBezTo>
                  <a:pt x="671048" y="406595"/>
                  <a:pt x="660580" y="402865"/>
                  <a:pt x="649706" y="401053"/>
                </a:cubicBezTo>
                <a:cubicBezTo>
                  <a:pt x="628443" y="397509"/>
                  <a:pt x="606927" y="395706"/>
                  <a:pt x="585537" y="393032"/>
                </a:cubicBezTo>
                <a:cubicBezTo>
                  <a:pt x="574842" y="387685"/>
                  <a:pt x="564649" y="381188"/>
                  <a:pt x="553453" y="376990"/>
                </a:cubicBezTo>
                <a:cubicBezTo>
                  <a:pt x="510865" y="361019"/>
                  <a:pt x="428490" y="363143"/>
                  <a:pt x="401053" y="360948"/>
                </a:cubicBezTo>
                <a:cubicBezTo>
                  <a:pt x="374268" y="358805"/>
                  <a:pt x="347579" y="355601"/>
                  <a:pt x="320842" y="352927"/>
                </a:cubicBezTo>
                <a:cubicBezTo>
                  <a:pt x="312821" y="350253"/>
                  <a:pt x="304341" y="348687"/>
                  <a:pt x="296779" y="344906"/>
                </a:cubicBezTo>
                <a:cubicBezTo>
                  <a:pt x="276541" y="334787"/>
                  <a:pt x="271595" y="327743"/>
                  <a:pt x="256674" y="312821"/>
                </a:cubicBezTo>
                <a:cubicBezTo>
                  <a:pt x="254000" y="304800"/>
                  <a:pt x="252434" y="296320"/>
                  <a:pt x="248653" y="288758"/>
                </a:cubicBezTo>
                <a:cubicBezTo>
                  <a:pt x="244342" y="280136"/>
                  <a:pt x="236408" y="273556"/>
                  <a:pt x="232611" y="264695"/>
                </a:cubicBezTo>
                <a:cubicBezTo>
                  <a:pt x="228269" y="254563"/>
                  <a:pt x="227758" y="243170"/>
                  <a:pt x="224590" y="232611"/>
                </a:cubicBezTo>
                <a:cubicBezTo>
                  <a:pt x="219731" y="216414"/>
                  <a:pt x="208548" y="184485"/>
                  <a:pt x="208548" y="184485"/>
                </a:cubicBezTo>
                <a:cubicBezTo>
                  <a:pt x="198430" y="103543"/>
                  <a:pt x="207343" y="140761"/>
                  <a:pt x="184485" y="72190"/>
                </a:cubicBezTo>
                <a:cubicBezTo>
                  <a:pt x="181811" y="64169"/>
                  <a:pt x="181153" y="55162"/>
                  <a:pt x="176463" y="48127"/>
                </a:cubicBezTo>
                <a:cubicBezTo>
                  <a:pt x="154129" y="14626"/>
                  <a:pt x="167237" y="30881"/>
                  <a:pt x="136358" y="0"/>
                </a:cubicBezTo>
                <a:cubicBezTo>
                  <a:pt x="112295" y="2674"/>
                  <a:pt x="86648" y="-971"/>
                  <a:pt x="64169" y="8021"/>
                </a:cubicBezTo>
                <a:cubicBezTo>
                  <a:pt x="56319" y="11161"/>
                  <a:pt x="60254" y="24694"/>
                  <a:pt x="56148" y="32085"/>
                </a:cubicBezTo>
                <a:cubicBezTo>
                  <a:pt x="46785" y="48939"/>
                  <a:pt x="24063" y="80211"/>
                  <a:pt x="24063" y="80211"/>
                </a:cubicBezTo>
                <a:cubicBezTo>
                  <a:pt x="2878" y="143766"/>
                  <a:pt x="10801" y="111657"/>
                  <a:pt x="0" y="176464"/>
                </a:cubicBezTo>
                <a:cubicBezTo>
                  <a:pt x="5347" y="205874"/>
                  <a:pt x="10180" y="235383"/>
                  <a:pt x="16042" y="264695"/>
                </a:cubicBezTo>
                <a:cubicBezTo>
                  <a:pt x="18204" y="275505"/>
                  <a:pt x="18220" y="287431"/>
                  <a:pt x="24063" y="296779"/>
                </a:cubicBezTo>
                <a:cubicBezTo>
                  <a:pt x="32079" y="309605"/>
                  <a:pt x="47758" y="316279"/>
                  <a:pt x="56148" y="328864"/>
                </a:cubicBezTo>
                <a:cubicBezTo>
                  <a:pt x="61495" y="336885"/>
                  <a:pt x="66019" y="345521"/>
                  <a:pt x="72190" y="352927"/>
                </a:cubicBezTo>
                <a:cubicBezTo>
                  <a:pt x="84861" y="368132"/>
                  <a:pt x="102289" y="384019"/>
                  <a:pt x="120316" y="393032"/>
                </a:cubicBezTo>
                <a:cubicBezTo>
                  <a:pt x="127878" y="396813"/>
                  <a:pt x="136817" y="397272"/>
                  <a:pt x="144379" y="401053"/>
                </a:cubicBezTo>
                <a:cubicBezTo>
                  <a:pt x="206573" y="432150"/>
                  <a:pt x="132023" y="404956"/>
                  <a:pt x="192506" y="425116"/>
                </a:cubicBezTo>
                <a:cubicBezTo>
                  <a:pt x="197853" y="433137"/>
                  <a:pt x="201020" y="443157"/>
                  <a:pt x="208548" y="449179"/>
                </a:cubicBezTo>
                <a:cubicBezTo>
                  <a:pt x="215150" y="454461"/>
                  <a:pt x="224481" y="454877"/>
                  <a:pt x="232611" y="457200"/>
                </a:cubicBezTo>
                <a:cubicBezTo>
                  <a:pt x="243211" y="460228"/>
                  <a:pt x="254095" y="462193"/>
                  <a:pt x="264695" y="465221"/>
                </a:cubicBezTo>
                <a:cubicBezTo>
                  <a:pt x="272825" y="467544"/>
                  <a:pt x="280601" y="471017"/>
                  <a:pt x="288758" y="473242"/>
                </a:cubicBezTo>
                <a:cubicBezTo>
                  <a:pt x="310029" y="479043"/>
                  <a:pt x="331537" y="483937"/>
                  <a:pt x="352927" y="489285"/>
                </a:cubicBezTo>
                <a:cubicBezTo>
                  <a:pt x="363622" y="491959"/>
                  <a:pt x="374553" y="493820"/>
                  <a:pt x="385011" y="497306"/>
                </a:cubicBezTo>
                <a:cubicBezTo>
                  <a:pt x="393032" y="499980"/>
                  <a:pt x="400944" y="503004"/>
                  <a:pt x="409074" y="505327"/>
                </a:cubicBezTo>
                <a:cubicBezTo>
                  <a:pt x="419674" y="508355"/>
                  <a:pt x="430599" y="510180"/>
                  <a:pt x="441158" y="513348"/>
                </a:cubicBezTo>
                <a:cubicBezTo>
                  <a:pt x="457355" y="518207"/>
                  <a:pt x="472545" y="526999"/>
                  <a:pt x="489285" y="529390"/>
                </a:cubicBezTo>
                <a:cubicBezTo>
                  <a:pt x="587864" y="543473"/>
                  <a:pt x="526563" y="536232"/>
                  <a:pt x="673769" y="545432"/>
                </a:cubicBezTo>
                <a:cubicBezTo>
                  <a:pt x="773506" y="562055"/>
                  <a:pt x="670146" y="542257"/>
                  <a:pt x="770021" y="569495"/>
                </a:cubicBezTo>
                <a:cubicBezTo>
                  <a:pt x="795519" y="576449"/>
                  <a:pt x="835878" y="578641"/>
                  <a:pt x="858253" y="593558"/>
                </a:cubicBezTo>
                <a:lnTo>
                  <a:pt x="906379" y="625642"/>
                </a:lnTo>
                <a:cubicBezTo>
                  <a:pt x="911726" y="633663"/>
                  <a:pt x="915604" y="642889"/>
                  <a:pt x="922421" y="649706"/>
                </a:cubicBezTo>
                <a:cubicBezTo>
                  <a:pt x="931874" y="659159"/>
                  <a:pt x="945806" y="663619"/>
                  <a:pt x="954506" y="673769"/>
                </a:cubicBezTo>
                <a:cubicBezTo>
                  <a:pt x="1008784" y="737092"/>
                  <a:pt x="933248" y="680987"/>
                  <a:pt x="994611" y="721895"/>
                </a:cubicBezTo>
                <a:cubicBezTo>
                  <a:pt x="999958" y="729916"/>
                  <a:pt x="1003836" y="739141"/>
                  <a:pt x="1010653" y="745958"/>
                </a:cubicBezTo>
                <a:cubicBezTo>
                  <a:pt x="1026202" y="761507"/>
                  <a:pt x="1039208" y="763497"/>
                  <a:pt x="1058779" y="770021"/>
                </a:cubicBezTo>
                <a:cubicBezTo>
                  <a:pt x="1066800" y="778042"/>
                  <a:pt x="1071935" y="790969"/>
                  <a:pt x="1082842" y="794085"/>
                </a:cubicBezTo>
                <a:cubicBezTo>
                  <a:pt x="1093442" y="797114"/>
                  <a:pt x="1106631" y="793323"/>
                  <a:pt x="1114927" y="786064"/>
                </a:cubicBezTo>
                <a:cubicBezTo>
                  <a:pt x="1129437" y="773368"/>
                  <a:pt x="1136316" y="753979"/>
                  <a:pt x="1147011" y="737937"/>
                </a:cubicBezTo>
                <a:cubicBezTo>
                  <a:pt x="1152358" y="729916"/>
                  <a:pt x="1160005" y="723019"/>
                  <a:pt x="1163053" y="713874"/>
                </a:cubicBezTo>
                <a:cubicBezTo>
                  <a:pt x="1179940" y="663212"/>
                  <a:pt x="1197811" y="635000"/>
                  <a:pt x="1195137" y="617621"/>
                </a:cubicBezTo>
                <a:close/>
              </a:path>
            </a:pathLst>
          </a:cu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/>
          </a:p>
        </p:txBody>
      </p:sp>
      <p:sp>
        <p:nvSpPr>
          <p:cNvPr id="19" name="文本框 33"/>
          <p:cNvSpPr txBox="1">
            <a:spLocks noChangeArrowheads="1"/>
          </p:cNvSpPr>
          <p:nvPr/>
        </p:nvSpPr>
        <p:spPr bwMode="auto">
          <a:xfrm>
            <a:off x="467544" y="2819712"/>
            <a:ext cx="51125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8</a:t>
            </a:r>
            <a:r>
              <a:rPr lang="zh-CN" altLang="zh-CN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的</a:t>
            </a:r>
            <a:r>
              <a:rPr lang="zh-CN" altLang="zh-CN" sz="2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倍数有</a:t>
            </a:r>
            <a:r>
              <a:rPr lang="zh-CN" altLang="zh-CN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：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8</a:t>
            </a:r>
            <a:r>
              <a:rPr lang="zh-CN" altLang="zh-CN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16</a:t>
            </a:r>
            <a:r>
              <a:rPr lang="zh-CN" altLang="zh-CN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24</a:t>
            </a:r>
            <a:r>
              <a:rPr lang="zh-CN" altLang="zh-CN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32</a:t>
            </a:r>
            <a:r>
              <a:rPr lang="zh-CN" altLang="zh-CN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40</a:t>
            </a:r>
            <a:r>
              <a:rPr lang="zh-CN" altLang="zh-CN" sz="2000" b="1" dirty="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……</a:t>
            </a:r>
            <a:endParaRPr lang="en-US" altLang="zh-CN" sz="2000" b="1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0" name="文本框 33"/>
          <p:cNvSpPr txBox="1">
            <a:spLocks noChangeArrowheads="1"/>
          </p:cNvSpPr>
          <p:nvPr/>
        </p:nvSpPr>
        <p:spPr bwMode="auto">
          <a:xfrm>
            <a:off x="435719" y="3251760"/>
            <a:ext cx="54324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32</a:t>
            </a:r>
            <a:r>
              <a:rPr lang="zh-CN" altLang="zh-CN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的</a:t>
            </a:r>
            <a:r>
              <a:rPr lang="zh-CN" altLang="zh-CN" sz="2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倍数有</a:t>
            </a:r>
            <a:r>
              <a:rPr lang="zh-CN" altLang="zh-CN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：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32</a:t>
            </a:r>
            <a:r>
              <a:rPr lang="zh-CN" altLang="zh-CN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64</a:t>
            </a:r>
            <a:r>
              <a:rPr lang="zh-CN" altLang="zh-CN" sz="2000" b="1" dirty="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……</a:t>
            </a:r>
            <a:endParaRPr lang="en-US" altLang="zh-CN" sz="2000" b="1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33"/>
          <p:cNvSpPr txBox="1">
            <a:spLocks noChangeArrowheads="1"/>
          </p:cNvSpPr>
          <p:nvPr/>
        </p:nvSpPr>
        <p:spPr bwMode="auto">
          <a:xfrm>
            <a:off x="467544" y="3723878"/>
            <a:ext cx="482453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12</a:t>
            </a:r>
            <a:r>
              <a:rPr lang="zh-CN" altLang="zh-CN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的</a:t>
            </a:r>
            <a:r>
              <a:rPr lang="zh-CN" altLang="zh-CN" sz="2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倍数有</a:t>
            </a:r>
            <a:r>
              <a:rPr lang="zh-CN" altLang="zh-CN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：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12</a:t>
            </a:r>
            <a:r>
              <a:rPr lang="zh-CN" altLang="zh-CN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24</a:t>
            </a:r>
            <a:r>
              <a:rPr lang="zh-CN" altLang="zh-CN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36</a:t>
            </a:r>
            <a:r>
              <a:rPr lang="zh-CN" altLang="zh-CN" sz="2000" b="1" dirty="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……</a:t>
            </a:r>
            <a:endParaRPr lang="en-US" altLang="zh-CN" sz="2000" b="1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2" name="文本框 33"/>
          <p:cNvSpPr txBox="1">
            <a:spLocks noChangeArrowheads="1"/>
          </p:cNvSpPr>
          <p:nvPr/>
        </p:nvSpPr>
        <p:spPr bwMode="auto">
          <a:xfrm>
            <a:off x="435719" y="4171371"/>
            <a:ext cx="54324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24</a:t>
            </a:r>
            <a:r>
              <a:rPr lang="zh-CN" altLang="zh-CN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的</a:t>
            </a:r>
            <a:r>
              <a:rPr lang="zh-CN" altLang="zh-CN" sz="2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倍数有</a:t>
            </a:r>
            <a:r>
              <a:rPr lang="zh-CN" altLang="zh-CN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：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24</a:t>
            </a:r>
            <a:r>
              <a:rPr lang="zh-CN" altLang="zh-CN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48</a:t>
            </a:r>
            <a:r>
              <a:rPr lang="zh-CN" altLang="zh-CN" sz="2000" b="1" dirty="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……</a:t>
            </a:r>
            <a:endParaRPr lang="en-US" altLang="zh-CN" sz="2000" b="1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2047909" y="2809785"/>
            <a:ext cx="1515979" cy="770077"/>
          </a:xfrm>
          <a:custGeom>
            <a:avLst/>
            <a:gdLst>
              <a:gd name="connsiteX0" fmla="*/ 1323474 w 1515979"/>
              <a:gd name="connsiteY0" fmla="*/ 56 h 770077"/>
              <a:gd name="connsiteX1" fmla="*/ 1291390 w 1515979"/>
              <a:gd name="connsiteY1" fmla="*/ 40161 h 770077"/>
              <a:gd name="connsiteX2" fmla="*/ 1235242 w 1515979"/>
              <a:gd name="connsiteY2" fmla="*/ 112351 h 770077"/>
              <a:gd name="connsiteX3" fmla="*/ 1203158 w 1515979"/>
              <a:gd name="connsiteY3" fmla="*/ 184540 h 770077"/>
              <a:gd name="connsiteX4" fmla="*/ 1195137 w 1515979"/>
              <a:gd name="connsiteY4" fmla="*/ 208603 h 770077"/>
              <a:gd name="connsiteX5" fmla="*/ 1138990 w 1515979"/>
              <a:gd name="connsiteY5" fmla="*/ 272772 h 770077"/>
              <a:gd name="connsiteX6" fmla="*/ 1114926 w 1515979"/>
              <a:gd name="connsiteY6" fmla="*/ 280793 h 770077"/>
              <a:gd name="connsiteX7" fmla="*/ 1034716 w 1515979"/>
              <a:gd name="connsiteY7" fmla="*/ 320898 h 770077"/>
              <a:gd name="connsiteX8" fmla="*/ 946484 w 1515979"/>
              <a:gd name="connsiteY8" fmla="*/ 352982 h 770077"/>
              <a:gd name="connsiteX9" fmla="*/ 922421 w 1515979"/>
              <a:gd name="connsiteY9" fmla="*/ 361003 h 770077"/>
              <a:gd name="connsiteX10" fmla="*/ 802105 w 1515979"/>
              <a:gd name="connsiteY10" fmla="*/ 377045 h 770077"/>
              <a:gd name="connsiteX11" fmla="*/ 705853 w 1515979"/>
              <a:gd name="connsiteY11" fmla="*/ 393087 h 770077"/>
              <a:gd name="connsiteX12" fmla="*/ 352926 w 1515979"/>
              <a:gd name="connsiteY12" fmla="*/ 425172 h 770077"/>
              <a:gd name="connsiteX13" fmla="*/ 320842 w 1515979"/>
              <a:gd name="connsiteY13" fmla="*/ 441214 h 770077"/>
              <a:gd name="connsiteX14" fmla="*/ 216569 w 1515979"/>
              <a:gd name="connsiteY14" fmla="*/ 449235 h 770077"/>
              <a:gd name="connsiteX15" fmla="*/ 168442 w 1515979"/>
              <a:gd name="connsiteY15" fmla="*/ 457256 h 770077"/>
              <a:gd name="connsiteX16" fmla="*/ 112295 w 1515979"/>
              <a:gd name="connsiteY16" fmla="*/ 473298 h 770077"/>
              <a:gd name="connsiteX17" fmla="*/ 48126 w 1515979"/>
              <a:gd name="connsiteY17" fmla="*/ 489340 h 770077"/>
              <a:gd name="connsiteX18" fmla="*/ 8021 w 1515979"/>
              <a:gd name="connsiteY18" fmla="*/ 537466 h 770077"/>
              <a:gd name="connsiteX19" fmla="*/ 0 w 1515979"/>
              <a:gd name="connsiteY19" fmla="*/ 561530 h 770077"/>
              <a:gd name="connsiteX20" fmla="*/ 16042 w 1515979"/>
              <a:gd name="connsiteY20" fmla="*/ 665803 h 770077"/>
              <a:gd name="connsiteX21" fmla="*/ 24063 w 1515979"/>
              <a:gd name="connsiteY21" fmla="*/ 689866 h 770077"/>
              <a:gd name="connsiteX22" fmla="*/ 80211 w 1515979"/>
              <a:gd name="connsiteY22" fmla="*/ 737993 h 770077"/>
              <a:gd name="connsiteX23" fmla="*/ 104274 w 1515979"/>
              <a:gd name="connsiteY23" fmla="*/ 746014 h 770077"/>
              <a:gd name="connsiteX24" fmla="*/ 128337 w 1515979"/>
              <a:gd name="connsiteY24" fmla="*/ 762056 h 770077"/>
              <a:gd name="connsiteX25" fmla="*/ 176463 w 1515979"/>
              <a:gd name="connsiteY25" fmla="*/ 770077 h 770077"/>
              <a:gd name="connsiteX26" fmla="*/ 280737 w 1515979"/>
              <a:gd name="connsiteY26" fmla="*/ 762056 h 770077"/>
              <a:gd name="connsiteX27" fmla="*/ 304800 w 1515979"/>
              <a:gd name="connsiteY27" fmla="*/ 754035 h 770077"/>
              <a:gd name="connsiteX28" fmla="*/ 328863 w 1515979"/>
              <a:gd name="connsiteY28" fmla="*/ 729972 h 770077"/>
              <a:gd name="connsiteX29" fmla="*/ 376990 w 1515979"/>
              <a:gd name="connsiteY29" fmla="*/ 705909 h 770077"/>
              <a:gd name="connsiteX30" fmla="*/ 393032 w 1515979"/>
              <a:gd name="connsiteY30" fmla="*/ 681845 h 770077"/>
              <a:gd name="connsiteX31" fmla="*/ 417095 w 1515979"/>
              <a:gd name="connsiteY31" fmla="*/ 673824 h 770077"/>
              <a:gd name="connsiteX32" fmla="*/ 473242 w 1515979"/>
              <a:gd name="connsiteY32" fmla="*/ 641740 h 770077"/>
              <a:gd name="connsiteX33" fmla="*/ 497305 w 1515979"/>
              <a:gd name="connsiteY33" fmla="*/ 633719 h 770077"/>
              <a:gd name="connsiteX34" fmla="*/ 537411 w 1515979"/>
              <a:gd name="connsiteY34" fmla="*/ 609656 h 770077"/>
              <a:gd name="connsiteX35" fmla="*/ 577516 w 1515979"/>
              <a:gd name="connsiteY35" fmla="*/ 601635 h 770077"/>
              <a:gd name="connsiteX36" fmla="*/ 625642 w 1515979"/>
              <a:gd name="connsiteY36" fmla="*/ 585593 h 770077"/>
              <a:gd name="connsiteX37" fmla="*/ 649705 w 1515979"/>
              <a:gd name="connsiteY37" fmla="*/ 577572 h 770077"/>
              <a:gd name="connsiteX38" fmla="*/ 681790 w 1515979"/>
              <a:gd name="connsiteY38" fmla="*/ 561530 h 770077"/>
              <a:gd name="connsiteX39" fmla="*/ 737937 w 1515979"/>
              <a:gd name="connsiteY39" fmla="*/ 553509 h 770077"/>
              <a:gd name="connsiteX40" fmla="*/ 826169 w 1515979"/>
              <a:gd name="connsiteY40" fmla="*/ 529445 h 770077"/>
              <a:gd name="connsiteX41" fmla="*/ 874295 w 1515979"/>
              <a:gd name="connsiteY41" fmla="*/ 513403 h 770077"/>
              <a:gd name="connsiteX42" fmla="*/ 978569 w 1515979"/>
              <a:gd name="connsiteY42" fmla="*/ 497361 h 770077"/>
              <a:gd name="connsiteX43" fmla="*/ 1066800 w 1515979"/>
              <a:gd name="connsiteY43" fmla="*/ 473298 h 770077"/>
              <a:gd name="connsiteX44" fmla="*/ 1114926 w 1515979"/>
              <a:gd name="connsiteY44" fmla="*/ 449235 h 770077"/>
              <a:gd name="connsiteX45" fmla="*/ 1147011 w 1515979"/>
              <a:gd name="connsiteY45" fmla="*/ 433193 h 770077"/>
              <a:gd name="connsiteX46" fmla="*/ 1203158 w 1515979"/>
              <a:gd name="connsiteY46" fmla="*/ 417151 h 770077"/>
              <a:gd name="connsiteX47" fmla="*/ 1251284 w 1515979"/>
              <a:gd name="connsiteY47" fmla="*/ 393087 h 770077"/>
              <a:gd name="connsiteX48" fmla="*/ 1307432 w 1515979"/>
              <a:gd name="connsiteY48" fmla="*/ 369024 h 770077"/>
              <a:gd name="connsiteX49" fmla="*/ 1355558 w 1515979"/>
              <a:gd name="connsiteY49" fmla="*/ 336940 h 770077"/>
              <a:gd name="connsiteX50" fmla="*/ 1379621 w 1515979"/>
              <a:gd name="connsiteY50" fmla="*/ 328919 h 770077"/>
              <a:gd name="connsiteX51" fmla="*/ 1403684 w 1515979"/>
              <a:gd name="connsiteY51" fmla="*/ 312877 h 770077"/>
              <a:gd name="connsiteX52" fmla="*/ 1451811 w 1515979"/>
              <a:gd name="connsiteY52" fmla="*/ 296835 h 770077"/>
              <a:gd name="connsiteX53" fmla="*/ 1475874 w 1515979"/>
              <a:gd name="connsiteY53" fmla="*/ 272772 h 770077"/>
              <a:gd name="connsiteX54" fmla="*/ 1499937 w 1515979"/>
              <a:gd name="connsiteY54" fmla="*/ 264751 h 770077"/>
              <a:gd name="connsiteX55" fmla="*/ 1515979 w 1515979"/>
              <a:gd name="connsiteY55" fmla="*/ 240687 h 770077"/>
              <a:gd name="connsiteX56" fmla="*/ 1499937 w 1515979"/>
              <a:gd name="connsiteY56" fmla="*/ 104330 h 770077"/>
              <a:gd name="connsiteX57" fmla="*/ 1451811 w 1515979"/>
              <a:gd name="connsiteY57" fmla="*/ 72245 h 770077"/>
              <a:gd name="connsiteX58" fmla="*/ 1403684 w 1515979"/>
              <a:gd name="connsiteY58" fmla="*/ 56203 h 770077"/>
              <a:gd name="connsiteX59" fmla="*/ 1379621 w 1515979"/>
              <a:gd name="connsiteY59" fmla="*/ 32140 h 770077"/>
              <a:gd name="connsiteX60" fmla="*/ 1323474 w 1515979"/>
              <a:gd name="connsiteY60" fmla="*/ 56 h 770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515979" h="770077">
                <a:moveTo>
                  <a:pt x="1323474" y="56"/>
                </a:moveTo>
                <a:cubicBezTo>
                  <a:pt x="1308769" y="1393"/>
                  <a:pt x="1302664" y="27277"/>
                  <a:pt x="1291390" y="40161"/>
                </a:cubicBezTo>
                <a:cubicBezTo>
                  <a:pt x="1269028" y="65717"/>
                  <a:pt x="1247552" y="75420"/>
                  <a:pt x="1235242" y="112351"/>
                </a:cubicBezTo>
                <a:cubicBezTo>
                  <a:pt x="1193855" y="236512"/>
                  <a:pt x="1241291" y="108274"/>
                  <a:pt x="1203158" y="184540"/>
                </a:cubicBezTo>
                <a:cubicBezTo>
                  <a:pt x="1199377" y="192102"/>
                  <a:pt x="1198918" y="201041"/>
                  <a:pt x="1195137" y="208603"/>
                </a:cubicBezTo>
                <a:cubicBezTo>
                  <a:pt x="1186137" y="226603"/>
                  <a:pt x="1151534" y="268591"/>
                  <a:pt x="1138990" y="272772"/>
                </a:cubicBezTo>
                <a:lnTo>
                  <a:pt x="1114926" y="280793"/>
                </a:lnTo>
                <a:cubicBezTo>
                  <a:pt x="1057628" y="318992"/>
                  <a:pt x="1085504" y="308201"/>
                  <a:pt x="1034716" y="320898"/>
                </a:cubicBezTo>
                <a:cubicBezTo>
                  <a:pt x="984271" y="354528"/>
                  <a:pt x="1038386" y="322348"/>
                  <a:pt x="946484" y="352982"/>
                </a:cubicBezTo>
                <a:cubicBezTo>
                  <a:pt x="938463" y="355656"/>
                  <a:pt x="930623" y="358952"/>
                  <a:pt x="922421" y="361003"/>
                </a:cubicBezTo>
                <a:cubicBezTo>
                  <a:pt x="878118" y="372079"/>
                  <a:pt x="852223" y="372033"/>
                  <a:pt x="802105" y="377045"/>
                </a:cubicBezTo>
                <a:cubicBezTo>
                  <a:pt x="749444" y="394599"/>
                  <a:pt x="802566" y="378759"/>
                  <a:pt x="705853" y="393087"/>
                </a:cubicBezTo>
                <a:cubicBezTo>
                  <a:pt x="456890" y="429971"/>
                  <a:pt x="661506" y="413304"/>
                  <a:pt x="352926" y="425172"/>
                </a:cubicBezTo>
                <a:cubicBezTo>
                  <a:pt x="342231" y="430519"/>
                  <a:pt x="332617" y="439136"/>
                  <a:pt x="320842" y="441214"/>
                </a:cubicBezTo>
                <a:cubicBezTo>
                  <a:pt x="286512" y="447272"/>
                  <a:pt x="251238" y="445586"/>
                  <a:pt x="216569" y="449235"/>
                </a:cubicBezTo>
                <a:cubicBezTo>
                  <a:pt x="200395" y="450938"/>
                  <a:pt x="184390" y="454066"/>
                  <a:pt x="168442" y="457256"/>
                </a:cubicBezTo>
                <a:cubicBezTo>
                  <a:pt x="118344" y="467276"/>
                  <a:pt x="154342" y="461831"/>
                  <a:pt x="112295" y="473298"/>
                </a:cubicBezTo>
                <a:cubicBezTo>
                  <a:pt x="91024" y="479099"/>
                  <a:pt x="48126" y="489340"/>
                  <a:pt x="48126" y="489340"/>
                </a:cubicBezTo>
                <a:cubicBezTo>
                  <a:pt x="30387" y="507079"/>
                  <a:pt x="19188" y="515132"/>
                  <a:pt x="8021" y="537466"/>
                </a:cubicBezTo>
                <a:cubicBezTo>
                  <a:pt x="4240" y="545029"/>
                  <a:pt x="2674" y="553509"/>
                  <a:pt x="0" y="561530"/>
                </a:cubicBezTo>
                <a:cubicBezTo>
                  <a:pt x="5347" y="596288"/>
                  <a:pt x="9561" y="631239"/>
                  <a:pt x="16042" y="665803"/>
                </a:cubicBezTo>
                <a:cubicBezTo>
                  <a:pt x="17600" y="674113"/>
                  <a:pt x="19149" y="682986"/>
                  <a:pt x="24063" y="689866"/>
                </a:cubicBezTo>
                <a:cubicBezTo>
                  <a:pt x="35027" y="705216"/>
                  <a:pt x="61369" y="728572"/>
                  <a:pt x="80211" y="737993"/>
                </a:cubicBezTo>
                <a:cubicBezTo>
                  <a:pt x="87773" y="741774"/>
                  <a:pt x="96712" y="742233"/>
                  <a:pt x="104274" y="746014"/>
                </a:cubicBezTo>
                <a:cubicBezTo>
                  <a:pt x="112896" y="750325"/>
                  <a:pt x="119192" y="759008"/>
                  <a:pt x="128337" y="762056"/>
                </a:cubicBezTo>
                <a:cubicBezTo>
                  <a:pt x="143766" y="767199"/>
                  <a:pt x="160421" y="767403"/>
                  <a:pt x="176463" y="770077"/>
                </a:cubicBezTo>
                <a:cubicBezTo>
                  <a:pt x="211221" y="767403"/>
                  <a:pt x="246146" y="766380"/>
                  <a:pt x="280737" y="762056"/>
                </a:cubicBezTo>
                <a:cubicBezTo>
                  <a:pt x="289127" y="761007"/>
                  <a:pt x="297765" y="758725"/>
                  <a:pt x="304800" y="754035"/>
                </a:cubicBezTo>
                <a:cubicBezTo>
                  <a:pt x="314238" y="747743"/>
                  <a:pt x="320149" y="737234"/>
                  <a:pt x="328863" y="729972"/>
                </a:cubicBezTo>
                <a:cubicBezTo>
                  <a:pt x="349595" y="712695"/>
                  <a:pt x="352872" y="713948"/>
                  <a:pt x="376990" y="705909"/>
                </a:cubicBezTo>
                <a:cubicBezTo>
                  <a:pt x="382337" y="697888"/>
                  <a:pt x="385504" y="687867"/>
                  <a:pt x="393032" y="681845"/>
                </a:cubicBezTo>
                <a:cubicBezTo>
                  <a:pt x="399634" y="676563"/>
                  <a:pt x="409324" y="677155"/>
                  <a:pt x="417095" y="673824"/>
                </a:cubicBezTo>
                <a:cubicBezTo>
                  <a:pt x="515530" y="631638"/>
                  <a:pt x="392688" y="682017"/>
                  <a:pt x="473242" y="641740"/>
                </a:cubicBezTo>
                <a:cubicBezTo>
                  <a:pt x="480804" y="637959"/>
                  <a:pt x="489743" y="637500"/>
                  <a:pt x="497305" y="633719"/>
                </a:cubicBezTo>
                <a:cubicBezTo>
                  <a:pt x="511249" y="626747"/>
                  <a:pt x="522936" y="615446"/>
                  <a:pt x="537411" y="609656"/>
                </a:cubicBezTo>
                <a:cubicBezTo>
                  <a:pt x="550069" y="604593"/>
                  <a:pt x="564363" y="605222"/>
                  <a:pt x="577516" y="601635"/>
                </a:cubicBezTo>
                <a:cubicBezTo>
                  <a:pt x="593830" y="597186"/>
                  <a:pt x="609600" y="590940"/>
                  <a:pt x="625642" y="585593"/>
                </a:cubicBezTo>
                <a:cubicBezTo>
                  <a:pt x="633663" y="582919"/>
                  <a:pt x="642143" y="581353"/>
                  <a:pt x="649705" y="577572"/>
                </a:cubicBezTo>
                <a:cubicBezTo>
                  <a:pt x="660400" y="572225"/>
                  <a:pt x="670254" y="564676"/>
                  <a:pt x="681790" y="561530"/>
                </a:cubicBezTo>
                <a:cubicBezTo>
                  <a:pt x="700030" y="556556"/>
                  <a:pt x="719221" y="556183"/>
                  <a:pt x="737937" y="553509"/>
                </a:cubicBezTo>
                <a:cubicBezTo>
                  <a:pt x="883339" y="505039"/>
                  <a:pt x="701482" y="563450"/>
                  <a:pt x="826169" y="529445"/>
                </a:cubicBezTo>
                <a:cubicBezTo>
                  <a:pt x="842483" y="524996"/>
                  <a:pt x="857615" y="516183"/>
                  <a:pt x="874295" y="513403"/>
                </a:cubicBezTo>
                <a:cubicBezTo>
                  <a:pt x="941070" y="502274"/>
                  <a:pt x="906321" y="507682"/>
                  <a:pt x="978569" y="497361"/>
                </a:cubicBezTo>
                <a:cubicBezTo>
                  <a:pt x="1039628" y="477008"/>
                  <a:pt x="1010114" y="484635"/>
                  <a:pt x="1066800" y="473298"/>
                </a:cubicBezTo>
                <a:cubicBezTo>
                  <a:pt x="1113042" y="442470"/>
                  <a:pt x="1068436" y="469159"/>
                  <a:pt x="1114926" y="449235"/>
                </a:cubicBezTo>
                <a:cubicBezTo>
                  <a:pt x="1125917" y="444525"/>
                  <a:pt x="1136020" y="437903"/>
                  <a:pt x="1147011" y="433193"/>
                </a:cubicBezTo>
                <a:cubicBezTo>
                  <a:pt x="1163122" y="426289"/>
                  <a:pt x="1186876" y="421221"/>
                  <a:pt x="1203158" y="417151"/>
                </a:cubicBezTo>
                <a:cubicBezTo>
                  <a:pt x="1272114" y="371180"/>
                  <a:pt x="1184872" y="426294"/>
                  <a:pt x="1251284" y="393087"/>
                </a:cubicBezTo>
                <a:cubicBezTo>
                  <a:pt x="1306672" y="365392"/>
                  <a:pt x="1240665" y="385716"/>
                  <a:pt x="1307432" y="369024"/>
                </a:cubicBezTo>
                <a:cubicBezTo>
                  <a:pt x="1323474" y="358329"/>
                  <a:pt x="1337267" y="343037"/>
                  <a:pt x="1355558" y="336940"/>
                </a:cubicBezTo>
                <a:cubicBezTo>
                  <a:pt x="1363579" y="334266"/>
                  <a:pt x="1372059" y="332700"/>
                  <a:pt x="1379621" y="328919"/>
                </a:cubicBezTo>
                <a:cubicBezTo>
                  <a:pt x="1388243" y="324608"/>
                  <a:pt x="1394875" y="316792"/>
                  <a:pt x="1403684" y="312877"/>
                </a:cubicBezTo>
                <a:cubicBezTo>
                  <a:pt x="1419137" y="306009"/>
                  <a:pt x="1451811" y="296835"/>
                  <a:pt x="1451811" y="296835"/>
                </a:cubicBezTo>
                <a:cubicBezTo>
                  <a:pt x="1459832" y="288814"/>
                  <a:pt x="1466436" y="279064"/>
                  <a:pt x="1475874" y="272772"/>
                </a:cubicBezTo>
                <a:cubicBezTo>
                  <a:pt x="1482909" y="268082"/>
                  <a:pt x="1493335" y="270033"/>
                  <a:pt x="1499937" y="264751"/>
                </a:cubicBezTo>
                <a:cubicBezTo>
                  <a:pt x="1507465" y="258729"/>
                  <a:pt x="1510632" y="248708"/>
                  <a:pt x="1515979" y="240687"/>
                </a:cubicBezTo>
                <a:cubicBezTo>
                  <a:pt x="1510632" y="195235"/>
                  <a:pt x="1516229" y="147098"/>
                  <a:pt x="1499937" y="104330"/>
                </a:cubicBezTo>
                <a:cubicBezTo>
                  <a:pt x="1493073" y="86313"/>
                  <a:pt x="1470102" y="78342"/>
                  <a:pt x="1451811" y="72245"/>
                </a:cubicBezTo>
                <a:lnTo>
                  <a:pt x="1403684" y="56203"/>
                </a:lnTo>
                <a:cubicBezTo>
                  <a:pt x="1395663" y="48182"/>
                  <a:pt x="1389059" y="38432"/>
                  <a:pt x="1379621" y="32140"/>
                </a:cubicBezTo>
                <a:cubicBezTo>
                  <a:pt x="1363785" y="21583"/>
                  <a:pt x="1338179" y="-1281"/>
                  <a:pt x="1323474" y="56"/>
                </a:cubicBezTo>
                <a:close/>
              </a:path>
            </a:pathLst>
          </a:cu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/>
          </a:p>
        </p:txBody>
      </p:sp>
      <p:sp>
        <p:nvSpPr>
          <p:cNvPr id="24" name="任意多边形 23"/>
          <p:cNvSpPr/>
          <p:nvPr/>
        </p:nvSpPr>
        <p:spPr>
          <a:xfrm>
            <a:off x="2049026" y="3723801"/>
            <a:ext cx="794782" cy="773001"/>
          </a:xfrm>
          <a:custGeom>
            <a:avLst/>
            <a:gdLst>
              <a:gd name="connsiteX0" fmla="*/ 530087 w 794782"/>
              <a:gd name="connsiteY0" fmla="*/ 83191 h 773001"/>
              <a:gd name="connsiteX1" fmla="*/ 522066 w 794782"/>
              <a:gd name="connsiteY1" fmla="*/ 275696 h 773001"/>
              <a:gd name="connsiteX2" fmla="*/ 506024 w 794782"/>
              <a:gd name="connsiteY2" fmla="*/ 307780 h 773001"/>
              <a:gd name="connsiteX3" fmla="*/ 498003 w 794782"/>
              <a:gd name="connsiteY3" fmla="*/ 331843 h 773001"/>
              <a:gd name="connsiteX4" fmla="*/ 465918 w 794782"/>
              <a:gd name="connsiteY4" fmla="*/ 339864 h 773001"/>
              <a:gd name="connsiteX5" fmla="*/ 441855 w 794782"/>
              <a:gd name="connsiteY5" fmla="*/ 347885 h 773001"/>
              <a:gd name="connsiteX6" fmla="*/ 409771 w 794782"/>
              <a:gd name="connsiteY6" fmla="*/ 363927 h 773001"/>
              <a:gd name="connsiteX7" fmla="*/ 369666 w 794782"/>
              <a:gd name="connsiteY7" fmla="*/ 371948 h 773001"/>
              <a:gd name="connsiteX8" fmla="*/ 321540 w 794782"/>
              <a:gd name="connsiteY8" fmla="*/ 387991 h 773001"/>
              <a:gd name="connsiteX9" fmla="*/ 297476 w 794782"/>
              <a:gd name="connsiteY9" fmla="*/ 396012 h 773001"/>
              <a:gd name="connsiteX10" fmla="*/ 265392 w 794782"/>
              <a:gd name="connsiteY10" fmla="*/ 412054 h 773001"/>
              <a:gd name="connsiteX11" fmla="*/ 233308 w 794782"/>
              <a:gd name="connsiteY11" fmla="*/ 420075 h 773001"/>
              <a:gd name="connsiteX12" fmla="*/ 185182 w 794782"/>
              <a:gd name="connsiteY12" fmla="*/ 436117 h 773001"/>
              <a:gd name="connsiteX13" fmla="*/ 153097 w 794782"/>
              <a:gd name="connsiteY13" fmla="*/ 444138 h 773001"/>
              <a:gd name="connsiteX14" fmla="*/ 104971 w 794782"/>
              <a:gd name="connsiteY14" fmla="*/ 460180 h 773001"/>
              <a:gd name="connsiteX15" fmla="*/ 64866 w 794782"/>
              <a:gd name="connsiteY15" fmla="*/ 500285 h 773001"/>
              <a:gd name="connsiteX16" fmla="*/ 48824 w 794782"/>
              <a:gd name="connsiteY16" fmla="*/ 524348 h 773001"/>
              <a:gd name="connsiteX17" fmla="*/ 40803 w 794782"/>
              <a:gd name="connsiteY17" fmla="*/ 548412 h 773001"/>
              <a:gd name="connsiteX18" fmla="*/ 8718 w 794782"/>
              <a:gd name="connsiteY18" fmla="*/ 588517 h 773001"/>
              <a:gd name="connsiteX19" fmla="*/ 8718 w 794782"/>
              <a:gd name="connsiteY19" fmla="*/ 684770 h 773001"/>
              <a:gd name="connsiteX20" fmla="*/ 24761 w 794782"/>
              <a:gd name="connsiteY20" fmla="*/ 708833 h 773001"/>
              <a:gd name="connsiteX21" fmla="*/ 96950 w 794782"/>
              <a:gd name="connsiteY21" fmla="*/ 764980 h 773001"/>
              <a:gd name="connsiteX22" fmla="*/ 121013 w 794782"/>
              <a:gd name="connsiteY22" fmla="*/ 773001 h 773001"/>
              <a:gd name="connsiteX23" fmla="*/ 249350 w 794782"/>
              <a:gd name="connsiteY23" fmla="*/ 764980 h 773001"/>
              <a:gd name="connsiteX24" fmla="*/ 297476 w 794782"/>
              <a:gd name="connsiteY24" fmla="*/ 732896 h 773001"/>
              <a:gd name="connsiteX25" fmla="*/ 321540 w 794782"/>
              <a:gd name="connsiteY25" fmla="*/ 716854 h 773001"/>
              <a:gd name="connsiteX26" fmla="*/ 369666 w 794782"/>
              <a:gd name="connsiteY26" fmla="*/ 676748 h 773001"/>
              <a:gd name="connsiteX27" fmla="*/ 417792 w 794782"/>
              <a:gd name="connsiteY27" fmla="*/ 644664 h 773001"/>
              <a:gd name="connsiteX28" fmla="*/ 441855 w 794782"/>
              <a:gd name="connsiteY28" fmla="*/ 628622 h 773001"/>
              <a:gd name="connsiteX29" fmla="*/ 473940 w 794782"/>
              <a:gd name="connsiteY29" fmla="*/ 596538 h 773001"/>
              <a:gd name="connsiteX30" fmla="*/ 530087 w 794782"/>
              <a:gd name="connsiteY30" fmla="*/ 532370 h 773001"/>
              <a:gd name="connsiteX31" fmla="*/ 554150 w 794782"/>
              <a:gd name="connsiteY31" fmla="*/ 484243 h 773001"/>
              <a:gd name="connsiteX32" fmla="*/ 578213 w 794782"/>
              <a:gd name="connsiteY32" fmla="*/ 468201 h 773001"/>
              <a:gd name="connsiteX33" fmla="*/ 610297 w 794782"/>
              <a:gd name="connsiteY33" fmla="*/ 420075 h 773001"/>
              <a:gd name="connsiteX34" fmla="*/ 650403 w 794782"/>
              <a:gd name="connsiteY34" fmla="*/ 379970 h 773001"/>
              <a:gd name="connsiteX35" fmla="*/ 706550 w 794782"/>
              <a:gd name="connsiteY35" fmla="*/ 307780 h 773001"/>
              <a:gd name="connsiteX36" fmla="*/ 746655 w 794782"/>
              <a:gd name="connsiteY36" fmla="*/ 259654 h 773001"/>
              <a:gd name="connsiteX37" fmla="*/ 762697 w 794782"/>
              <a:gd name="connsiteY37" fmla="*/ 235591 h 773001"/>
              <a:gd name="connsiteX38" fmla="*/ 778740 w 794782"/>
              <a:gd name="connsiteY38" fmla="*/ 219548 h 773001"/>
              <a:gd name="connsiteX39" fmla="*/ 794782 w 794782"/>
              <a:gd name="connsiteY39" fmla="*/ 187464 h 773001"/>
              <a:gd name="connsiteX40" fmla="*/ 786761 w 794782"/>
              <a:gd name="connsiteY40" fmla="*/ 83191 h 773001"/>
              <a:gd name="connsiteX41" fmla="*/ 778740 w 794782"/>
              <a:gd name="connsiteY41" fmla="*/ 59127 h 773001"/>
              <a:gd name="connsiteX42" fmla="*/ 762697 w 794782"/>
              <a:gd name="connsiteY42" fmla="*/ 43085 h 773001"/>
              <a:gd name="connsiteX43" fmla="*/ 746655 w 794782"/>
              <a:gd name="connsiteY43" fmla="*/ 19022 h 773001"/>
              <a:gd name="connsiteX44" fmla="*/ 690508 w 794782"/>
              <a:gd name="connsiteY44" fmla="*/ 11001 h 773001"/>
              <a:gd name="connsiteX45" fmla="*/ 610297 w 794782"/>
              <a:gd name="connsiteY45" fmla="*/ 11001 h 773001"/>
              <a:gd name="connsiteX46" fmla="*/ 562171 w 794782"/>
              <a:gd name="connsiteY46" fmla="*/ 59127 h 773001"/>
              <a:gd name="connsiteX47" fmla="*/ 530087 w 794782"/>
              <a:gd name="connsiteY47" fmla="*/ 83191 h 773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794782" h="773001">
                <a:moveTo>
                  <a:pt x="530087" y="83191"/>
                </a:moveTo>
                <a:cubicBezTo>
                  <a:pt x="523403" y="119286"/>
                  <a:pt x="528908" y="211837"/>
                  <a:pt x="522066" y="275696"/>
                </a:cubicBezTo>
                <a:cubicBezTo>
                  <a:pt x="520792" y="287585"/>
                  <a:pt x="510734" y="296790"/>
                  <a:pt x="506024" y="307780"/>
                </a:cubicBezTo>
                <a:cubicBezTo>
                  <a:pt x="502693" y="315551"/>
                  <a:pt x="504605" y="326561"/>
                  <a:pt x="498003" y="331843"/>
                </a:cubicBezTo>
                <a:cubicBezTo>
                  <a:pt x="489395" y="338730"/>
                  <a:pt x="476518" y="336835"/>
                  <a:pt x="465918" y="339864"/>
                </a:cubicBezTo>
                <a:cubicBezTo>
                  <a:pt x="457788" y="342187"/>
                  <a:pt x="449626" y="344554"/>
                  <a:pt x="441855" y="347885"/>
                </a:cubicBezTo>
                <a:cubicBezTo>
                  <a:pt x="430865" y="352595"/>
                  <a:pt x="421114" y="360146"/>
                  <a:pt x="409771" y="363927"/>
                </a:cubicBezTo>
                <a:cubicBezTo>
                  <a:pt x="396838" y="368238"/>
                  <a:pt x="382819" y="368361"/>
                  <a:pt x="369666" y="371948"/>
                </a:cubicBezTo>
                <a:cubicBezTo>
                  <a:pt x="353352" y="376397"/>
                  <a:pt x="337582" y="382644"/>
                  <a:pt x="321540" y="387991"/>
                </a:cubicBezTo>
                <a:cubicBezTo>
                  <a:pt x="313519" y="390665"/>
                  <a:pt x="305039" y="392231"/>
                  <a:pt x="297476" y="396012"/>
                </a:cubicBezTo>
                <a:cubicBezTo>
                  <a:pt x="286781" y="401359"/>
                  <a:pt x="276588" y="407856"/>
                  <a:pt x="265392" y="412054"/>
                </a:cubicBezTo>
                <a:cubicBezTo>
                  <a:pt x="255070" y="415925"/>
                  <a:pt x="243867" y="416907"/>
                  <a:pt x="233308" y="420075"/>
                </a:cubicBezTo>
                <a:cubicBezTo>
                  <a:pt x="217111" y="424934"/>
                  <a:pt x="201587" y="432016"/>
                  <a:pt x="185182" y="436117"/>
                </a:cubicBezTo>
                <a:cubicBezTo>
                  <a:pt x="174487" y="438791"/>
                  <a:pt x="163656" y="440970"/>
                  <a:pt x="153097" y="444138"/>
                </a:cubicBezTo>
                <a:cubicBezTo>
                  <a:pt x="136900" y="448997"/>
                  <a:pt x="104971" y="460180"/>
                  <a:pt x="104971" y="460180"/>
                </a:cubicBezTo>
                <a:cubicBezTo>
                  <a:pt x="62192" y="524348"/>
                  <a:pt x="118339" y="446812"/>
                  <a:pt x="64866" y="500285"/>
                </a:cubicBezTo>
                <a:cubicBezTo>
                  <a:pt x="58049" y="507102"/>
                  <a:pt x="54171" y="516327"/>
                  <a:pt x="48824" y="524348"/>
                </a:cubicBezTo>
                <a:cubicBezTo>
                  <a:pt x="46150" y="532369"/>
                  <a:pt x="44584" y="540849"/>
                  <a:pt x="40803" y="548412"/>
                </a:cubicBezTo>
                <a:cubicBezTo>
                  <a:pt x="30684" y="568650"/>
                  <a:pt x="23640" y="573596"/>
                  <a:pt x="8718" y="588517"/>
                </a:cubicBezTo>
                <a:cubicBezTo>
                  <a:pt x="146" y="631377"/>
                  <a:pt x="-5609" y="637015"/>
                  <a:pt x="8718" y="684770"/>
                </a:cubicBezTo>
                <a:cubicBezTo>
                  <a:pt x="11488" y="694004"/>
                  <a:pt x="18589" y="701427"/>
                  <a:pt x="24761" y="708833"/>
                </a:cubicBezTo>
                <a:cubicBezTo>
                  <a:pt x="40732" y="727998"/>
                  <a:pt x="76311" y="758100"/>
                  <a:pt x="96950" y="764980"/>
                </a:cubicBezTo>
                <a:lnTo>
                  <a:pt x="121013" y="773001"/>
                </a:lnTo>
                <a:cubicBezTo>
                  <a:pt x="163792" y="770327"/>
                  <a:pt x="207553" y="774479"/>
                  <a:pt x="249350" y="764980"/>
                </a:cubicBezTo>
                <a:cubicBezTo>
                  <a:pt x="268151" y="760707"/>
                  <a:pt x="281434" y="743591"/>
                  <a:pt x="297476" y="732896"/>
                </a:cubicBezTo>
                <a:lnTo>
                  <a:pt x="321540" y="716854"/>
                </a:lnTo>
                <a:cubicBezTo>
                  <a:pt x="407515" y="659539"/>
                  <a:pt x="277040" y="748791"/>
                  <a:pt x="369666" y="676748"/>
                </a:cubicBezTo>
                <a:cubicBezTo>
                  <a:pt x="384885" y="664911"/>
                  <a:pt x="401750" y="655359"/>
                  <a:pt x="417792" y="644664"/>
                </a:cubicBezTo>
                <a:cubicBezTo>
                  <a:pt x="425813" y="639317"/>
                  <a:pt x="435038" y="635438"/>
                  <a:pt x="441855" y="628622"/>
                </a:cubicBezTo>
                <a:cubicBezTo>
                  <a:pt x="452550" y="617927"/>
                  <a:pt x="464492" y="608348"/>
                  <a:pt x="473940" y="596538"/>
                </a:cubicBezTo>
                <a:cubicBezTo>
                  <a:pt x="527415" y="529695"/>
                  <a:pt x="481960" y="564455"/>
                  <a:pt x="530087" y="532370"/>
                </a:cubicBezTo>
                <a:cubicBezTo>
                  <a:pt x="536611" y="512798"/>
                  <a:pt x="538601" y="499792"/>
                  <a:pt x="554150" y="484243"/>
                </a:cubicBezTo>
                <a:cubicBezTo>
                  <a:pt x="560967" y="477426"/>
                  <a:pt x="570192" y="473548"/>
                  <a:pt x="578213" y="468201"/>
                </a:cubicBezTo>
                <a:cubicBezTo>
                  <a:pt x="588908" y="452159"/>
                  <a:pt x="596664" y="433708"/>
                  <a:pt x="610297" y="420075"/>
                </a:cubicBezTo>
                <a:lnTo>
                  <a:pt x="650403" y="379970"/>
                </a:lnTo>
                <a:cubicBezTo>
                  <a:pt x="672319" y="314220"/>
                  <a:pt x="634412" y="415987"/>
                  <a:pt x="706550" y="307780"/>
                </a:cubicBezTo>
                <a:cubicBezTo>
                  <a:pt x="746379" y="248036"/>
                  <a:pt x="695189" y="321413"/>
                  <a:pt x="746655" y="259654"/>
                </a:cubicBezTo>
                <a:cubicBezTo>
                  <a:pt x="752826" y="252248"/>
                  <a:pt x="756675" y="243119"/>
                  <a:pt x="762697" y="235591"/>
                </a:cubicBezTo>
                <a:cubicBezTo>
                  <a:pt x="767421" y="229686"/>
                  <a:pt x="774545" y="225841"/>
                  <a:pt x="778740" y="219548"/>
                </a:cubicBezTo>
                <a:cubicBezTo>
                  <a:pt x="785373" y="209599"/>
                  <a:pt x="789435" y="198159"/>
                  <a:pt x="794782" y="187464"/>
                </a:cubicBezTo>
                <a:cubicBezTo>
                  <a:pt x="792108" y="152706"/>
                  <a:pt x="791085" y="117782"/>
                  <a:pt x="786761" y="83191"/>
                </a:cubicBezTo>
                <a:cubicBezTo>
                  <a:pt x="785712" y="74801"/>
                  <a:pt x="783090" y="66377"/>
                  <a:pt x="778740" y="59127"/>
                </a:cubicBezTo>
                <a:cubicBezTo>
                  <a:pt x="774849" y="52642"/>
                  <a:pt x="767421" y="48990"/>
                  <a:pt x="762697" y="43085"/>
                </a:cubicBezTo>
                <a:cubicBezTo>
                  <a:pt x="756675" y="35557"/>
                  <a:pt x="755464" y="22937"/>
                  <a:pt x="746655" y="19022"/>
                </a:cubicBezTo>
                <a:cubicBezTo>
                  <a:pt x="729379" y="11344"/>
                  <a:pt x="709224" y="13675"/>
                  <a:pt x="690508" y="11001"/>
                </a:cubicBezTo>
                <a:cubicBezTo>
                  <a:pt x="661602" y="1366"/>
                  <a:pt x="645538" y="-7975"/>
                  <a:pt x="610297" y="11001"/>
                </a:cubicBezTo>
                <a:cubicBezTo>
                  <a:pt x="590322" y="21757"/>
                  <a:pt x="582462" y="48981"/>
                  <a:pt x="562171" y="59127"/>
                </a:cubicBezTo>
                <a:cubicBezTo>
                  <a:pt x="527696" y="76366"/>
                  <a:pt x="536771" y="47096"/>
                  <a:pt x="530087" y="83191"/>
                </a:cubicBezTo>
                <a:close/>
              </a:path>
            </a:pathLst>
          </a:cu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/>
          </a:p>
        </p:txBody>
      </p:sp>
      <p:grpSp>
        <p:nvGrpSpPr>
          <p:cNvPr id="13" name="组合 12"/>
          <p:cNvGrpSpPr/>
          <p:nvPr/>
        </p:nvGrpSpPr>
        <p:grpSpPr>
          <a:xfrm>
            <a:off x="5436096" y="2859782"/>
            <a:ext cx="3240360" cy="720080"/>
            <a:chOff x="5796136" y="2787774"/>
            <a:chExt cx="3096344" cy="720080"/>
          </a:xfrm>
        </p:grpSpPr>
        <p:sp>
          <p:nvSpPr>
            <p:cNvPr id="25" name="文本框 33"/>
            <p:cNvSpPr txBox="1">
              <a:spLocks noChangeArrowheads="1"/>
            </p:cNvSpPr>
            <p:nvPr/>
          </p:nvSpPr>
          <p:spPr bwMode="auto">
            <a:xfrm>
              <a:off x="5940152" y="2963148"/>
              <a:ext cx="293013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000" b="1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8</a:t>
              </a:r>
              <a:r>
                <a:rPr lang="zh-CN" altLang="zh-CN" sz="2000" b="1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和</a:t>
              </a:r>
              <a:r>
                <a:rPr lang="en-US" altLang="zh-CN" sz="2000" b="1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32</a:t>
              </a:r>
              <a:r>
                <a:rPr lang="zh-CN" altLang="zh-CN" sz="2000" b="1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的</a:t>
              </a:r>
              <a:r>
                <a:rPr lang="zh-CN" altLang="en-US" sz="2000" b="1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最小</a:t>
              </a:r>
              <a:r>
                <a:rPr lang="zh-CN" altLang="zh-CN" sz="2000" b="1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公倍数</a:t>
              </a:r>
              <a:r>
                <a:rPr lang="zh-CN" altLang="en-US" sz="2000" b="1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是</a:t>
              </a:r>
              <a:r>
                <a:rPr lang="en-US" altLang="zh-CN" sz="2000" b="1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32</a:t>
              </a:r>
              <a:endParaRPr lang="en-US" altLang="zh-CN" sz="20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26" name="横卷形 25"/>
            <p:cNvSpPr/>
            <p:nvPr/>
          </p:nvSpPr>
          <p:spPr>
            <a:xfrm>
              <a:off x="5796136" y="2787774"/>
              <a:ext cx="3096344" cy="720080"/>
            </a:xfrm>
            <a:prstGeom prst="horizontalScroll">
              <a:avLst/>
            </a:prstGeom>
            <a:noFill/>
            <a:ln w="1905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508104" y="3776722"/>
            <a:ext cx="3240360" cy="883260"/>
            <a:chOff x="5796136" y="3867962"/>
            <a:chExt cx="2996725" cy="883260"/>
          </a:xfrm>
        </p:grpSpPr>
        <p:sp>
          <p:nvSpPr>
            <p:cNvPr id="27" name="文本框 33"/>
            <p:cNvSpPr txBox="1">
              <a:spLocks noChangeArrowheads="1"/>
            </p:cNvSpPr>
            <p:nvPr/>
          </p:nvSpPr>
          <p:spPr bwMode="auto">
            <a:xfrm>
              <a:off x="5862730" y="4043336"/>
              <a:ext cx="2930131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000" b="1" dirty="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12</a:t>
              </a:r>
              <a:r>
                <a:rPr lang="zh-CN" altLang="zh-CN" sz="2000" b="1" dirty="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和</a:t>
              </a:r>
              <a:r>
                <a:rPr lang="en-US" altLang="zh-CN" sz="2000" b="1" dirty="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24</a:t>
              </a:r>
              <a:r>
                <a:rPr lang="zh-CN" altLang="zh-CN" sz="2000" b="1" dirty="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的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最小</a:t>
              </a:r>
              <a:r>
                <a:rPr lang="zh-CN" altLang="zh-CN" sz="2000" b="1" dirty="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公倍数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是</a:t>
              </a: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24</a:t>
              </a:r>
              <a:endParaRPr lang="en-US" altLang="zh-CN" sz="20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横卷形 27"/>
            <p:cNvSpPr/>
            <p:nvPr/>
          </p:nvSpPr>
          <p:spPr>
            <a:xfrm>
              <a:off x="5796136" y="3867962"/>
              <a:ext cx="2930131" cy="720080"/>
            </a:xfrm>
            <a:prstGeom prst="horizontalScroll">
              <a:avLst/>
            </a:prstGeom>
            <a:noFill/>
            <a:ln w="1905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/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8" grpId="0" animBg="1"/>
      <p:bldP spid="19" grpId="0"/>
      <p:bldP spid="20" grpId="0"/>
      <p:bldP spid="21" grpId="0"/>
      <p:bldP spid="22" grpId="0"/>
      <p:bldP spid="23" grpId="0" animBg="1"/>
      <p:bldP spid="2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956" y="339502"/>
            <a:ext cx="64082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求下面每组数的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最小公倍数。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97306" y="1019512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7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和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7985" y="987574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8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和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32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16215" y="987574"/>
            <a:ext cx="15613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12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和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24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66934" y="3327934"/>
            <a:ext cx="2232248" cy="900000"/>
            <a:chOff x="866934" y="3327934"/>
            <a:chExt cx="2232248" cy="900000"/>
          </a:xfrm>
        </p:grpSpPr>
        <p:sp>
          <p:nvSpPr>
            <p:cNvPr id="32" name="MH_Other_1"/>
            <p:cNvSpPr/>
            <p:nvPr/>
          </p:nvSpPr>
          <p:spPr>
            <a:xfrm>
              <a:off x="930896" y="3376031"/>
              <a:ext cx="1944000" cy="792000"/>
            </a:xfrm>
            <a:prstGeom prst="rect">
              <a:avLst/>
            </a:prstGeom>
            <a:solidFill>
              <a:srgbClr val="E8E1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 sz="2400" b="1">
                <a:solidFill>
                  <a:prstClr val="white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866934" y="3327934"/>
              <a:ext cx="2232248" cy="900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最小公倍数是它们的乘积</a:t>
              </a:r>
              <a:endParaRPr lang="zh-CN" altLang="en-US" sz="24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664673" y="3363838"/>
            <a:ext cx="1915439" cy="900000"/>
            <a:chOff x="673523" y="2781777"/>
            <a:chExt cx="1915439" cy="900000"/>
          </a:xfrm>
        </p:grpSpPr>
        <p:sp>
          <p:nvSpPr>
            <p:cNvPr id="34" name="MH_Other_1"/>
            <p:cNvSpPr/>
            <p:nvPr/>
          </p:nvSpPr>
          <p:spPr>
            <a:xfrm>
              <a:off x="673523" y="2829873"/>
              <a:ext cx="1872000" cy="792000"/>
            </a:xfrm>
            <a:prstGeom prst="rect">
              <a:avLst/>
            </a:prstGeom>
            <a:solidFill>
              <a:srgbClr val="E8E1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 sz="2400" b="1">
                <a:solidFill>
                  <a:prstClr val="white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716754" y="2781777"/>
              <a:ext cx="1872208" cy="900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最小公倍数是较大数</a:t>
              </a:r>
              <a:endParaRPr lang="zh-CN" altLang="en-US" sz="24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444208" y="3291830"/>
            <a:ext cx="1872208" cy="936000"/>
            <a:chOff x="644746" y="2745673"/>
            <a:chExt cx="1872208" cy="936000"/>
          </a:xfrm>
        </p:grpSpPr>
        <p:sp>
          <p:nvSpPr>
            <p:cNvPr id="37" name="MH_Other_1"/>
            <p:cNvSpPr/>
            <p:nvPr/>
          </p:nvSpPr>
          <p:spPr>
            <a:xfrm>
              <a:off x="673523" y="2829873"/>
              <a:ext cx="1728000" cy="756000"/>
            </a:xfrm>
            <a:prstGeom prst="rect">
              <a:avLst/>
            </a:prstGeom>
            <a:solidFill>
              <a:srgbClr val="E8E1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 sz="2400" b="1">
                <a:solidFill>
                  <a:prstClr val="white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644746" y="2745673"/>
              <a:ext cx="1872208" cy="936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最小公倍数是较大数</a:t>
              </a:r>
              <a:endParaRPr lang="zh-CN" altLang="en-US" sz="24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219090" y="1531700"/>
            <a:ext cx="1214431" cy="1789647"/>
            <a:chOff x="1219090" y="1531700"/>
            <a:chExt cx="1214431" cy="1789647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1403249" y="1531700"/>
              <a:ext cx="631282" cy="0"/>
            </a:xfrm>
            <a:prstGeom prst="line">
              <a:avLst/>
            </a:prstGeom>
            <a:ln w="22225">
              <a:solidFill>
                <a:srgbClr val="FF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MH_Other_3"/>
            <p:cNvSpPr/>
            <p:nvPr/>
          </p:nvSpPr>
          <p:spPr>
            <a:xfrm rot="5400000" flipV="1">
              <a:off x="1486897" y="1656278"/>
              <a:ext cx="463986" cy="214830"/>
            </a:xfrm>
            <a:custGeom>
              <a:avLst/>
              <a:gdLst>
                <a:gd name="connsiteX0" fmla="*/ 1656608 w 1656608"/>
                <a:gd name="connsiteY0" fmla="*/ 2018805 h 2784763"/>
                <a:gd name="connsiteX1" fmla="*/ 831273 w 1656608"/>
                <a:gd name="connsiteY1" fmla="*/ 2784763 h 2784763"/>
                <a:gd name="connsiteX2" fmla="*/ 142504 w 1656608"/>
                <a:gd name="connsiteY2" fmla="*/ 2179122 h 2784763"/>
                <a:gd name="connsiteX3" fmla="*/ 0 w 1656608"/>
                <a:gd name="connsiteY3" fmla="*/ 1858488 h 2784763"/>
                <a:gd name="connsiteX4" fmla="*/ 100940 w 1656608"/>
                <a:gd name="connsiteY4" fmla="*/ 302820 h 2784763"/>
                <a:gd name="connsiteX5" fmla="*/ 213756 w 1656608"/>
                <a:gd name="connsiteY5" fmla="*/ 0 h 2784763"/>
                <a:gd name="connsiteX6" fmla="*/ 207818 w 1656608"/>
                <a:gd name="connsiteY6" fmla="*/ 195942 h 2784763"/>
                <a:gd name="connsiteX7" fmla="*/ 587829 w 1656608"/>
                <a:gd name="connsiteY7" fmla="*/ 748145 h 2784763"/>
                <a:gd name="connsiteX8" fmla="*/ 1656608 w 1656608"/>
                <a:gd name="connsiteY8" fmla="*/ 2018805 h 2784763"/>
                <a:gd name="connsiteX0-1" fmla="*/ 1656608 w 1656608"/>
                <a:gd name="connsiteY0-2" fmla="*/ 2018805 h 2784763"/>
                <a:gd name="connsiteX1-3" fmla="*/ 831273 w 1656608"/>
                <a:gd name="connsiteY1-4" fmla="*/ 2784763 h 2784763"/>
                <a:gd name="connsiteX2-5" fmla="*/ 142504 w 1656608"/>
                <a:gd name="connsiteY2-6" fmla="*/ 2179122 h 2784763"/>
                <a:gd name="connsiteX3-7" fmla="*/ 0 w 1656608"/>
                <a:gd name="connsiteY3-8" fmla="*/ 1858488 h 2784763"/>
                <a:gd name="connsiteX4-9" fmla="*/ 100940 w 1656608"/>
                <a:gd name="connsiteY4-10" fmla="*/ 302820 h 2784763"/>
                <a:gd name="connsiteX5-11" fmla="*/ 213756 w 1656608"/>
                <a:gd name="connsiteY5-12" fmla="*/ 0 h 2784763"/>
                <a:gd name="connsiteX6-13" fmla="*/ 207818 w 1656608"/>
                <a:gd name="connsiteY6-14" fmla="*/ 195942 h 2784763"/>
                <a:gd name="connsiteX7-15" fmla="*/ 587829 w 1656608"/>
                <a:gd name="connsiteY7-16" fmla="*/ 748145 h 2784763"/>
                <a:gd name="connsiteX8-17" fmla="*/ 1656608 w 1656608"/>
                <a:gd name="connsiteY8-18" fmla="*/ 2018805 h 2784763"/>
                <a:gd name="connsiteX0-19" fmla="*/ 1656608 w 1656608"/>
                <a:gd name="connsiteY0-20" fmla="*/ 2018805 h 2784763"/>
                <a:gd name="connsiteX1-21" fmla="*/ 831273 w 1656608"/>
                <a:gd name="connsiteY1-22" fmla="*/ 2784763 h 2784763"/>
                <a:gd name="connsiteX2-23" fmla="*/ 142504 w 1656608"/>
                <a:gd name="connsiteY2-24" fmla="*/ 2179122 h 2784763"/>
                <a:gd name="connsiteX3-25" fmla="*/ 0 w 1656608"/>
                <a:gd name="connsiteY3-26" fmla="*/ 1858488 h 2784763"/>
                <a:gd name="connsiteX4-27" fmla="*/ 100940 w 1656608"/>
                <a:gd name="connsiteY4-28" fmla="*/ 302820 h 2784763"/>
                <a:gd name="connsiteX5-29" fmla="*/ 213756 w 1656608"/>
                <a:gd name="connsiteY5-30" fmla="*/ 0 h 2784763"/>
                <a:gd name="connsiteX6-31" fmla="*/ 207818 w 1656608"/>
                <a:gd name="connsiteY6-32" fmla="*/ 195942 h 2784763"/>
                <a:gd name="connsiteX7-33" fmla="*/ 587829 w 1656608"/>
                <a:gd name="connsiteY7-34" fmla="*/ 748145 h 2784763"/>
                <a:gd name="connsiteX8-35" fmla="*/ 1656608 w 1656608"/>
                <a:gd name="connsiteY8-36" fmla="*/ 2018805 h 2784763"/>
                <a:gd name="connsiteX0-37" fmla="*/ 1656608 w 1656608"/>
                <a:gd name="connsiteY0-38" fmla="*/ 2018805 h 2784763"/>
                <a:gd name="connsiteX1-39" fmla="*/ 831273 w 1656608"/>
                <a:gd name="connsiteY1-40" fmla="*/ 2784763 h 2784763"/>
                <a:gd name="connsiteX2-41" fmla="*/ 142504 w 1656608"/>
                <a:gd name="connsiteY2-42" fmla="*/ 2179122 h 2784763"/>
                <a:gd name="connsiteX3-43" fmla="*/ 0 w 1656608"/>
                <a:gd name="connsiteY3-44" fmla="*/ 1858488 h 2784763"/>
                <a:gd name="connsiteX4-45" fmla="*/ 100940 w 1656608"/>
                <a:gd name="connsiteY4-46" fmla="*/ 302820 h 2784763"/>
                <a:gd name="connsiteX5-47" fmla="*/ 213756 w 1656608"/>
                <a:gd name="connsiteY5-48" fmla="*/ 0 h 2784763"/>
                <a:gd name="connsiteX6-49" fmla="*/ 587829 w 1656608"/>
                <a:gd name="connsiteY6-50" fmla="*/ 748145 h 2784763"/>
                <a:gd name="connsiteX7-51" fmla="*/ 1656608 w 1656608"/>
                <a:gd name="connsiteY7-52" fmla="*/ 2018805 h 2784763"/>
                <a:gd name="connsiteX0-53" fmla="*/ 1656608 w 1656608"/>
                <a:gd name="connsiteY0-54" fmla="*/ 2018805 h 2784763"/>
                <a:gd name="connsiteX1-55" fmla="*/ 831273 w 1656608"/>
                <a:gd name="connsiteY1-56" fmla="*/ 2784763 h 2784763"/>
                <a:gd name="connsiteX2-57" fmla="*/ 142504 w 1656608"/>
                <a:gd name="connsiteY2-58" fmla="*/ 2179122 h 2784763"/>
                <a:gd name="connsiteX3-59" fmla="*/ 0 w 1656608"/>
                <a:gd name="connsiteY3-60" fmla="*/ 1858488 h 2784763"/>
                <a:gd name="connsiteX4-61" fmla="*/ 100940 w 1656608"/>
                <a:gd name="connsiteY4-62" fmla="*/ 302820 h 2784763"/>
                <a:gd name="connsiteX5-63" fmla="*/ 213756 w 1656608"/>
                <a:gd name="connsiteY5-64" fmla="*/ 0 h 2784763"/>
                <a:gd name="connsiteX6-65" fmla="*/ 587829 w 1656608"/>
                <a:gd name="connsiteY6-66" fmla="*/ 748145 h 2784763"/>
                <a:gd name="connsiteX7-67" fmla="*/ 1656608 w 1656608"/>
                <a:gd name="connsiteY7-68" fmla="*/ 2018805 h 2784763"/>
                <a:gd name="connsiteX0-69" fmla="*/ 1656608 w 1656608"/>
                <a:gd name="connsiteY0-70" fmla="*/ 2018805 h 2784763"/>
                <a:gd name="connsiteX1-71" fmla="*/ 831273 w 1656608"/>
                <a:gd name="connsiteY1-72" fmla="*/ 2784763 h 2784763"/>
                <a:gd name="connsiteX2-73" fmla="*/ 142504 w 1656608"/>
                <a:gd name="connsiteY2-74" fmla="*/ 2179122 h 2784763"/>
                <a:gd name="connsiteX3-75" fmla="*/ 0 w 1656608"/>
                <a:gd name="connsiteY3-76" fmla="*/ 1858488 h 2784763"/>
                <a:gd name="connsiteX4-77" fmla="*/ 100940 w 1656608"/>
                <a:gd name="connsiteY4-78" fmla="*/ 302820 h 2784763"/>
                <a:gd name="connsiteX5-79" fmla="*/ 213756 w 1656608"/>
                <a:gd name="connsiteY5-80" fmla="*/ 0 h 2784763"/>
                <a:gd name="connsiteX6-81" fmla="*/ 587829 w 1656608"/>
                <a:gd name="connsiteY6-82" fmla="*/ 748145 h 2784763"/>
                <a:gd name="connsiteX7-83" fmla="*/ 1656608 w 1656608"/>
                <a:gd name="connsiteY7-84" fmla="*/ 2018805 h 2784763"/>
                <a:gd name="connsiteX0-85" fmla="*/ 1656608 w 1656608"/>
                <a:gd name="connsiteY0-86" fmla="*/ 2018805 h 2784763"/>
                <a:gd name="connsiteX1-87" fmla="*/ 831273 w 1656608"/>
                <a:gd name="connsiteY1-88" fmla="*/ 2784763 h 2784763"/>
                <a:gd name="connsiteX2-89" fmla="*/ 142504 w 1656608"/>
                <a:gd name="connsiteY2-90" fmla="*/ 2179122 h 2784763"/>
                <a:gd name="connsiteX3-91" fmla="*/ 0 w 1656608"/>
                <a:gd name="connsiteY3-92" fmla="*/ 1858488 h 2784763"/>
                <a:gd name="connsiteX4-93" fmla="*/ 100940 w 1656608"/>
                <a:gd name="connsiteY4-94" fmla="*/ 302820 h 2784763"/>
                <a:gd name="connsiteX5-95" fmla="*/ 213756 w 1656608"/>
                <a:gd name="connsiteY5-96" fmla="*/ 0 h 2784763"/>
                <a:gd name="connsiteX6-97" fmla="*/ 587829 w 1656608"/>
                <a:gd name="connsiteY6-98" fmla="*/ 748145 h 2784763"/>
                <a:gd name="connsiteX7-99" fmla="*/ 1656608 w 1656608"/>
                <a:gd name="connsiteY7-100" fmla="*/ 2018805 h 2784763"/>
                <a:gd name="connsiteX0-101" fmla="*/ 1656608 w 1656608"/>
                <a:gd name="connsiteY0-102" fmla="*/ 2018805 h 2784763"/>
                <a:gd name="connsiteX1-103" fmla="*/ 831273 w 1656608"/>
                <a:gd name="connsiteY1-104" fmla="*/ 2784763 h 2784763"/>
                <a:gd name="connsiteX2-105" fmla="*/ 142504 w 1656608"/>
                <a:gd name="connsiteY2-106" fmla="*/ 2179122 h 2784763"/>
                <a:gd name="connsiteX3-107" fmla="*/ 0 w 1656608"/>
                <a:gd name="connsiteY3-108" fmla="*/ 1858488 h 2784763"/>
                <a:gd name="connsiteX4-109" fmla="*/ 100940 w 1656608"/>
                <a:gd name="connsiteY4-110" fmla="*/ 302820 h 2784763"/>
                <a:gd name="connsiteX5-111" fmla="*/ 213756 w 1656608"/>
                <a:gd name="connsiteY5-112" fmla="*/ 0 h 2784763"/>
                <a:gd name="connsiteX6-113" fmla="*/ 587829 w 1656608"/>
                <a:gd name="connsiteY6-114" fmla="*/ 748145 h 2784763"/>
                <a:gd name="connsiteX7-115" fmla="*/ 1656608 w 1656608"/>
                <a:gd name="connsiteY7-116" fmla="*/ 2018805 h 2784763"/>
                <a:gd name="connsiteX0-117" fmla="*/ 1656608 w 1656608"/>
                <a:gd name="connsiteY0-118" fmla="*/ 2030680 h 2796638"/>
                <a:gd name="connsiteX1-119" fmla="*/ 831273 w 1656608"/>
                <a:gd name="connsiteY1-120" fmla="*/ 2796638 h 2796638"/>
                <a:gd name="connsiteX2-121" fmla="*/ 142504 w 1656608"/>
                <a:gd name="connsiteY2-122" fmla="*/ 2190997 h 2796638"/>
                <a:gd name="connsiteX3-123" fmla="*/ 0 w 1656608"/>
                <a:gd name="connsiteY3-124" fmla="*/ 1870363 h 2796638"/>
                <a:gd name="connsiteX4-125" fmla="*/ 100940 w 1656608"/>
                <a:gd name="connsiteY4-126" fmla="*/ 314695 h 2796638"/>
                <a:gd name="connsiteX5-127" fmla="*/ 201881 w 1656608"/>
                <a:gd name="connsiteY5-128" fmla="*/ 0 h 2796638"/>
                <a:gd name="connsiteX6-129" fmla="*/ 587829 w 1656608"/>
                <a:gd name="connsiteY6-130" fmla="*/ 760020 h 2796638"/>
                <a:gd name="connsiteX7-131" fmla="*/ 1656608 w 1656608"/>
                <a:gd name="connsiteY7-132" fmla="*/ 2030680 h 2796638"/>
                <a:gd name="connsiteX0-133" fmla="*/ 1668483 w 1668483"/>
                <a:gd name="connsiteY0-134" fmla="*/ 2030680 h 2796638"/>
                <a:gd name="connsiteX1-135" fmla="*/ 843148 w 1668483"/>
                <a:gd name="connsiteY1-136" fmla="*/ 2796638 h 2796638"/>
                <a:gd name="connsiteX2-137" fmla="*/ 154379 w 1668483"/>
                <a:gd name="connsiteY2-138" fmla="*/ 2190997 h 2796638"/>
                <a:gd name="connsiteX3-139" fmla="*/ 0 w 1668483"/>
                <a:gd name="connsiteY3-140" fmla="*/ 1864425 h 2796638"/>
                <a:gd name="connsiteX4-141" fmla="*/ 112815 w 1668483"/>
                <a:gd name="connsiteY4-142" fmla="*/ 314695 h 2796638"/>
                <a:gd name="connsiteX5-143" fmla="*/ 213756 w 1668483"/>
                <a:gd name="connsiteY5-144" fmla="*/ 0 h 2796638"/>
                <a:gd name="connsiteX6-145" fmla="*/ 599704 w 1668483"/>
                <a:gd name="connsiteY6-146" fmla="*/ 760020 h 2796638"/>
                <a:gd name="connsiteX7-147" fmla="*/ 1668483 w 1668483"/>
                <a:gd name="connsiteY7-148" fmla="*/ 2030680 h 2796638"/>
                <a:gd name="connsiteX0-149" fmla="*/ 1669227 w 1669227"/>
                <a:gd name="connsiteY0-150" fmla="*/ 2030680 h 2796638"/>
                <a:gd name="connsiteX1-151" fmla="*/ 843892 w 1669227"/>
                <a:gd name="connsiteY1-152" fmla="*/ 2796638 h 2796638"/>
                <a:gd name="connsiteX2-153" fmla="*/ 155123 w 1669227"/>
                <a:gd name="connsiteY2-154" fmla="*/ 2190997 h 2796638"/>
                <a:gd name="connsiteX3-155" fmla="*/ 744 w 1669227"/>
                <a:gd name="connsiteY3-156" fmla="*/ 1864425 h 2796638"/>
                <a:gd name="connsiteX4-157" fmla="*/ 113559 w 1669227"/>
                <a:gd name="connsiteY4-158" fmla="*/ 314695 h 2796638"/>
                <a:gd name="connsiteX5-159" fmla="*/ 214500 w 1669227"/>
                <a:gd name="connsiteY5-160" fmla="*/ 0 h 2796638"/>
                <a:gd name="connsiteX6-161" fmla="*/ 600448 w 1669227"/>
                <a:gd name="connsiteY6-162" fmla="*/ 760020 h 2796638"/>
                <a:gd name="connsiteX7-163" fmla="*/ 1669227 w 1669227"/>
                <a:gd name="connsiteY7-164" fmla="*/ 2030680 h 2796638"/>
                <a:gd name="connsiteX0-165" fmla="*/ 1685435 w 1685435"/>
                <a:gd name="connsiteY0-166" fmla="*/ 2030680 h 2796638"/>
                <a:gd name="connsiteX1-167" fmla="*/ 860100 w 1685435"/>
                <a:gd name="connsiteY1-168" fmla="*/ 2796638 h 2796638"/>
                <a:gd name="connsiteX2-169" fmla="*/ 171331 w 1685435"/>
                <a:gd name="connsiteY2-170" fmla="*/ 2190997 h 2796638"/>
                <a:gd name="connsiteX3-171" fmla="*/ 16952 w 1685435"/>
                <a:gd name="connsiteY3-172" fmla="*/ 1864425 h 2796638"/>
                <a:gd name="connsiteX4-173" fmla="*/ 129767 w 1685435"/>
                <a:gd name="connsiteY4-174" fmla="*/ 314695 h 2796638"/>
                <a:gd name="connsiteX5-175" fmla="*/ 230708 w 1685435"/>
                <a:gd name="connsiteY5-176" fmla="*/ 0 h 2796638"/>
                <a:gd name="connsiteX6-177" fmla="*/ 616656 w 1685435"/>
                <a:gd name="connsiteY6-178" fmla="*/ 760020 h 2796638"/>
                <a:gd name="connsiteX7-179" fmla="*/ 1685435 w 1685435"/>
                <a:gd name="connsiteY7-180" fmla="*/ 2030680 h 2796638"/>
                <a:gd name="connsiteX0-181" fmla="*/ 1680392 w 1680392"/>
                <a:gd name="connsiteY0-182" fmla="*/ 2030680 h 2796638"/>
                <a:gd name="connsiteX1-183" fmla="*/ 855057 w 1680392"/>
                <a:gd name="connsiteY1-184" fmla="*/ 2796638 h 2796638"/>
                <a:gd name="connsiteX2-185" fmla="*/ 166288 w 1680392"/>
                <a:gd name="connsiteY2-186" fmla="*/ 2190997 h 2796638"/>
                <a:gd name="connsiteX3-187" fmla="*/ 11909 w 1680392"/>
                <a:gd name="connsiteY3-188" fmla="*/ 1864425 h 2796638"/>
                <a:gd name="connsiteX4-189" fmla="*/ 124724 w 1680392"/>
                <a:gd name="connsiteY4-190" fmla="*/ 314695 h 2796638"/>
                <a:gd name="connsiteX5-191" fmla="*/ 225665 w 1680392"/>
                <a:gd name="connsiteY5-192" fmla="*/ 0 h 2796638"/>
                <a:gd name="connsiteX6-193" fmla="*/ 611613 w 1680392"/>
                <a:gd name="connsiteY6-194" fmla="*/ 760020 h 2796638"/>
                <a:gd name="connsiteX7-195" fmla="*/ 1680392 w 1680392"/>
                <a:gd name="connsiteY7-196" fmla="*/ 2030680 h 2796638"/>
                <a:gd name="connsiteX0-197" fmla="*/ 1680392 w 1680392"/>
                <a:gd name="connsiteY0-198" fmla="*/ 2030680 h 2796638"/>
                <a:gd name="connsiteX1-199" fmla="*/ 855057 w 1680392"/>
                <a:gd name="connsiteY1-200" fmla="*/ 2796638 h 2796638"/>
                <a:gd name="connsiteX2-201" fmla="*/ 166288 w 1680392"/>
                <a:gd name="connsiteY2-202" fmla="*/ 2190997 h 2796638"/>
                <a:gd name="connsiteX3-203" fmla="*/ 11909 w 1680392"/>
                <a:gd name="connsiteY3-204" fmla="*/ 1864425 h 2796638"/>
                <a:gd name="connsiteX4-205" fmla="*/ 124724 w 1680392"/>
                <a:gd name="connsiteY4-206" fmla="*/ 314695 h 2796638"/>
                <a:gd name="connsiteX5-207" fmla="*/ 225665 w 1680392"/>
                <a:gd name="connsiteY5-208" fmla="*/ 0 h 2796638"/>
                <a:gd name="connsiteX6-209" fmla="*/ 611613 w 1680392"/>
                <a:gd name="connsiteY6-210" fmla="*/ 760020 h 2796638"/>
                <a:gd name="connsiteX7-211" fmla="*/ 1680392 w 1680392"/>
                <a:gd name="connsiteY7-212" fmla="*/ 2030680 h 2796638"/>
                <a:gd name="connsiteX0-213" fmla="*/ 1668521 w 1668521"/>
                <a:gd name="connsiteY0-214" fmla="*/ 2030680 h 2796638"/>
                <a:gd name="connsiteX1-215" fmla="*/ 843186 w 1668521"/>
                <a:gd name="connsiteY1-216" fmla="*/ 2796638 h 2796638"/>
                <a:gd name="connsiteX2-217" fmla="*/ 124729 w 1668521"/>
                <a:gd name="connsiteY2-218" fmla="*/ 2190997 h 2796638"/>
                <a:gd name="connsiteX3-219" fmla="*/ 38 w 1668521"/>
                <a:gd name="connsiteY3-220" fmla="*/ 1864425 h 2796638"/>
                <a:gd name="connsiteX4-221" fmla="*/ 112853 w 1668521"/>
                <a:gd name="connsiteY4-222" fmla="*/ 314695 h 2796638"/>
                <a:gd name="connsiteX5-223" fmla="*/ 213794 w 1668521"/>
                <a:gd name="connsiteY5-224" fmla="*/ 0 h 2796638"/>
                <a:gd name="connsiteX6-225" fmla="*/ 599742 w 1668521"/>
                <a:gd name="connsiteY6-226" fmla="*/ 760020 h 2796638"/>
                <a:gd name="connsiteX7-227" fmla="*/ 1668521 w 1668521"/>
                <a:gd name="connsiteY7-228" fmla="*/ 2030680 h 2796638"/>
                <a:gd name="connsiteX0-229" fmla="*/ 1668521 w 1668521"/>
                <a:gd name="connsiteY0-230" fmla="*/ 2030680 h 2796638"/>
                <a:gd name="connsiteX1-231" fmla="*/ 843186 w 1668521"/>
                <a:gd name="connsiteY1-232" fmla="*/ 2796638 h 2796638"/>
                <a:gd name="connsiteX2-233" fmla="*/ 124729 w 1668521"/>
                <a:gd name="connsiteY2-234" fmla="*/ 2190997 h 2796638"/>
                <a:gd name="connsiteX3-235" fmla="*/ 38 w 1668521"/>
                <a:gd name="connsiteY3-236" fmla="*/ 1864425 h 2796638"/>
                <a:gd name="connsiteX4-237" fmla="*/ 112853 w 1668521"/>
                <a:gd name="connsiteY4-238" fmla="*/ 314695 h 2796638"/>
                <a:gd name="connsiteX5-239" fmla="*/ 213794 w 1668521"/>
                <a:gd name="connsiteY5-240" fmla="*/ 0 h 2796638"/>
                <a:gd name="connsiteX6-241" fmla="*/ 599742 w 1668521"/>
                <a:gd name="connsiteY6-242" fmla="*/ 760020 h 2796638"/>
                <a:gd name="connsiteX7-243" fmla="*/ 1668521 w 1668521"/>
                <a:gd name="connsiteY7-244" fmla="*/ 2030680 h 2796638"/>
                <a:gd name="connsiteX0-245" fmla="*/ 1668521 w 1668521"/>
                <a:gd name="connsiteY0-246" fmla="*/ 2030680 h 2796638"/>
                <a:gd name="connsiteX1-247" fmla="*/ 843186 w 1668521"/>
                <a:gd name="connsiteY1-248" fmla="*/ 2796638 h 2796638"/>
                <a:gd name="connsiteX2-249" fmla="*/ 124729 w 1668521"/>
                <a:gd name="connsiteY2-250" fmla="*/ 2190997 h 2796638"/>
                <a:gd name="connsiteX3-251" fmla="*/ 38 w 1668521"/>
                <a:gd name="connsiteY3-252" fmla="*/ 1864425 h 2796638"/>
                <a:gd name="connsiteX4-253" fmla="*/ 112853 w 1668521"/>
                <a:gd name="connsiteY4-254" fmla="*/ 314695 h 2796638"/>
                <a:gd name="connsiteX5-255" fmla="*/ 213794 w 1668521"/>
                <a:gd name="connsiteY5-256" fmla="*/ 0 h 2796638"/>
                <a:gd name="connsiteX6-257" fmla="*/ 611617 w 1668521"/>
                <a:gd name="connsiteY6-258" fmla="*/ 765957 h 2796638"/>
                <a:gd name="connsiteX7-259" fmla="*/ 1668521 w 1668521"/>
                <a:gd name="connsiteY7-260" fmla="*/ 2030680 h 2796638"/>
                <a:gd name="connsiteX0-261" fmla="*/ 1668521 w 1668521"/>
                <a:gd name="connsiteY0-262" fmla="*/ 2030680 h 2796638"/>
                <a:gd name="connsiteX1-263" fmla="*/ 843186 w 1668521"/>
                <a:gd name="connsiteY1-264" fmla="*/ 2796638 h 2796638"/>
                <a:gd name="connsiteX2-265" fmla="*/ 124729 w 1668521"/>
                <a:gd name="connsiteY2-266" fmla="*/ 2190997 h 2796638"/>
                <a:gd name="connsiteX3-267" fmla="*/ 38 w 1668521"/>
                <a:gd name="connsiteY3-268" fmla="*/ 1864425 h 2796638"/>
                <a:gd name="connsiteX4-269" fmla="*/ 112853 w 1668521"/>
                <a:gd name="connsiteY4-270" fmla="*/ 314695 h 2796638"/>
                <a:gd name="connsiteX5-271" fmla="*/ 213794 w 1668521"/>
                <a:gd name="connsiteY5-272" fmla="*/ 0 h 2796638"/>
                <a:gd name="connsiteX6-273" fmla="*/ 611617 w 1668521"/>
                <a:gd name="connsiteY6-274" fmla="*/ 765957 h 2796638"/>
                <a:gd name="connsiteX7-275" fmla="*/ 1668521 w 1668521"/>
                <a:gd name="connsiteY7-276" fmla="*/ 2030680 h 2796638"/>
                <a:gd name="connsiteX0-277" fmla="*/ 1668521 w 1668521"/>
                <a:gd name="connsiteY0-278" fmla="*/ 2030680 h 2796638"/>
                <a:gd name="connsiteX1-279" fmla="*/ 843186 w 1668521"/>
                <a:gd name="connsiteY1-280" fmla="*/ 2796638 h 2796638"/>
                <a:gd name="connsiteX2-281" fmla="*/ 124729 w 1668521"/>
                <a:gd name="connsiteY2-282" fmla="*/ 2190997 h 2796638"/>
                <a:gd name="connsiteX3-283" fmla="*/ 38 w 1668521"/>
                <a:gd name="connsiteY3-284" fmla="*/ 1864425 h 2796638"/>
                <a:gd name="connsiteX4-285" fmla="*/ 112853 w 1668521"/>
                <a:gd name="connsiteY4-286" fmla="*/ 314695 h 2796638"/>
                <a:gd name="connsiteX5-287" fmla="*/ 213794 w 1668521"/>
                <a:gd name="connsiteY5-288" fmla="*/ 0 h 2796638"/>
                <a:gd name="connsiteX6-289" fmla="*/ 611617 w 1668521"/>
                <a:gd name="connsiteY6-290" fmla="*/ 765957 h 2796638"/>
                <a:gd name="connsiteX7-291" fmla="*/ 1668521 w 1668521"/>
                <a:gd name="connsiteY7-292" fmla="*/ 2030680 h 2796638"/>
                <a:gd name="connsiteX0-293" fmla="*/ 1668521 w 1668521"/>
                <a:gd name="connsiteY0-294" fmla="*/ 2030680 h 2796638"/>
                <a:gd name="connsiteX1-295" fmla="*/ 843186 w 1668521"/>
                <a:gd name="connsiteY1-296" fmla="*/ 2796638 h 2796638"/>
                <a:gd name="connsiteX2-297" fmla="*/ 124729 w 1668521"/>
                <a:gd name="connsiteY2-298" fmla="*/ 2190997 h 2796638"/>
                <a:gd name="connsiteX3-299" fmla="*/ 38 w 1668521"/>
                <a:gd name="connsiteY3-300" fmla="*/ 1864425 h 2796638"/>
                <a:gd name="connsiteX4-301" fmla="*/ 112853 w 1668521"/>
                <a:gd name="connsiteY4-302" fmla="*/ 314695 h 2796638"/>
                <a:gd name="connsiteX5-303" fmla="*/ 213794 w 1668521"/>
                <a:gd name="connsiteY5-304" fmla="*/ 0 h 2796638"/>
                <a:gd name="connsiteX6-305" fmla="*/ 611617 w 1668521"/>
                <a:gd name="connsiteY6-306" fmla="*/ 765957 h 2796638"/>
                <a:gd name="connsiteX7-307" fmla="*/ 1668521 w 1668521"/>
                <a:gd name="connsiteY7-308" fmla="*/ 2030680 h 2796638"/>
                <a:gd name="connsiteX0-309" fmla="*/ 1691625 w 1691625"/>
                <a:gd name="connsiteY0-310" fmla="*/ 2030680 h 2796638"/>
                <a:gd name="connsiteX1-311" fmla="*/ 866290 w 1691625"/>
                <a:gd name="connsiteY1-312" fmla="*/ 2796638 h 2796638"/>
                <a:gd name="connsiteX2-313" fmla="*/ 147833 w 1691625"/>
                <a:gd name="connsiteY2-314" fmla="*/ 2190997 h 2796638"/>
                <a:gd name="connsiteX3-315" fmla="*/ 23142 w 1691625"/>
                <a:gd name="connsiteY3-316" fmla="*/ 1864425 h 2796638"/>
                <a:gd name="connsiteX4-317" fmla="*/ 135957 w 1691625"/>
                <a:gd name="connsiteY4-318" fmla="*/ 314695 h 2796638"/>
                <a:gd name="connsiteX5-319" fmla="*/ 236898 w 1691625"/>
                <a:gd name="connsiteY5-320" fmla="*/ 0 h 2796638"/>
                <a:gd name="connsiteX6-321" fmla="*/ 634721 w 1691625"/>
                <a:gd name="connsiteY6-322" fmla="*/ 765957 h 2796638"/>
                <a:gd name="connsiteX7-323" fmla="*/ 1691625 w 1691625"/>
                <a:gd name="connsiteY7-324" fmla="*/ 2030680 h 2796638"/>
                <a:gd name="connsiteX0-325" fmla="*/ 1683438 w 1683438"/>
                <a:gd name="connsiteY0-326" fmla="*/ 2030680 h 2796638"/>
                <a:gd name="connsiteX1-327" fmla="*/ 858103 w 1683438"/>
                <a:gd name="connsiteY1-328" fmla="*/ 2796638 h 2796638"/>
                <a:gd name="connsiteX2-329" fmla="*/ 139646 w 1683438"/>
                <a:gd name="connsiteY2-330" fmla="*/ 2190997 h 2796638"/>
                <a:gd name="connsiteX3-331" fmla="*/ 14955 w 1683438"/>
                <a:gd name="connsiteY3-332" fmla="*/ 1864425 h 2796638"/>
                <a:gd name="connsiteX4-333" fmla="*/ 127770 w 1683438"/>
                <a:gd name="connsiteY4-334" fmla="*/ 314695 h 2796638"/>
                <a:gd name="connsiteX5-335" fmla="*/ 228711 w 1683438"/>
                <a:gd name="connsiteY5-336" fmla="*/ 0 h 2796638"/>
                <a:gd name="connsiteX6-337" fmla="*/ 626534 w 1683438"/>
                <a:gd name="connsiteY6-338" fmla="*/ 765957 h 2796638"/>
                <a:gd name="connsiteX7-339" fmla="*/ 1683438 w 1683438"/>
                <a:gd name="connsiteY7-340" fmla="*/ 2030680 h 2796638"/>
                <a:gd name="connsiteX0-341" fmla="*/ 1604961 w 1604961"/>
                <a:gd name="connsiteY0-342" fmla="*/ 2030680 h 2796638"/>
                <a:gd name="connsiteX1-343" fmla="*/ 779626 w 1604961"/>
                <a:gd name="connsiteY1-344" fmla="*/ 2796638 h 2796638"/>
                <a:gd name="connsiteX2-345" fmla="*/ 61169 w 1604961"/>
                <a:gd name="connsiteY2-346" fmla="*/ 2190997 h 2796638"/>
                <a:gd name="connsiteX3-347" fmla="*/ 49293 w 1604961"/>
                <a:gd name="connsiteY3-348" fmla="*/ 314695 h 2796638"/>
                <a:gd name="connsiteX4-349" fmla="*/ 150234 w 1604961"/>
                <a:gd name="connsiteY4-350" fmla="*/ 0 h 2796638"/>
                <a:gd name="connsiteX5-351" fmla="*/ 548057 w 1604961"/>
                <a:gd name="connsiteY5-352" fmla="*/ 765957 h 2796638"/>
                <a:gd name="connsiteX6-353" fmla="*/ 1604961 w 1604961"/>
                <a:gd name="connsiteY6-354" fmla="*/ 2030680 h 2796638"/>
                <a:gd name="connsiteX0-355" fmla="*/ 1710050 w 1710050"/>
                <a:gd name="connsiteY0-356" fmla="*/ 2030680 h 2796638"/>
                <a:gd name="connsiteX1-357" fmla="*/ 884715 w 1710050"/>
                <a:gd name="connsiteY1-358" fmla="*/ 2796638 h 2796638"/>
                <a:gd name="connsiteX2-359" fmla="*/ 166258 w 1710050"/>
                <a:gd name="connsiteY2-360" fmla="*/ 2190997 h 2796638"/>
                <a:gd name="connsiteX3-361" fmla="*/ 154382 w 1710050"/>
                <a:gd name="connsiteY3-362" fmla="*/ 314695 h 2796638"/>
                <a:gd name="connsiteX4-363" fmla="*/ 255323 w 1710050"/>
                <a:gd name="connsiteY4-364" fmla="*/ 0 h 2796638"/>
                <a:gd name="connsiteX5-365" fmla="*/ 653146 w 1710050"/>
                <a:gd name="connsiteY5-366" fmla="*/ 765957 h 2796638"/>
                <a:gd name="connsiteX6-367" fmla="*/ 1710050 w 1710050"/>
                <a:gd name="connsiteY6-368" fmla="*/ 2030680 h 2796638"/>
                <a:gd name="connsiteX0-369" fmla="*/ 1716009 w 1716009"/>
                <a:gd name="connsiteY0-370" fmla="*/ 2030680 h 2796638"/>
                <a:gd name="connsiteX1-371" fmla="*/ 890674 w 1716009"/>
                <a:gd name="connsiteY1-372" fmla="*/ 2796638 h 2796638"/>
                <a:gd name="connsiteX2-373" fmla="*/ 172217 w 1716009"/>
                <a:gd name="connsiteY2-374" fmla="*/ 2190997 h 2796638"/>
                <a:gd name="connsiteX3-375" fmla="*/ 24 w 1716009"/>
                <a:gd name="connsiteY3-376" fmla="*/ 1490352 h 2796638"/>
                <a:gd name="connsiteX4-377" fmla="*/ 160341 w 1716009"/>
                <a:gd name="connsiteY4-378" fmla="*/ 314695 h 2796638"/>
                <a:gd name="connsiteX5-379" fmla="*/ 261282 w 1716009"/>
                <a:gd name="connsiteY5-380" fmla="*/ 0 h 2796638"/>
                <a:gd name="connsiteX6-381" fmla="*/ 659105 w 1716009"/>
                <a:gd name="connsiteY6-382" fmla="*/ 765957 h 2796638"/>
                <a:gd name="connsiteX7-383" fmla="*/ 1716009 w 1716009"/>
                <a:gd name="connsiteY7-384" fmla="*/ 2030680 h 2796638"/>
                <a:gd name="connsiteX0-385" fmla="*/ 1655152 w 1655152"/>
                <a:gd name="connsiteY0-386" fmla="*/ 2030680 h 2796638"/>
                <a:gd name="connsiteX1-387" fmla="*/ 829817 w 1655152"/>
                <a:gd name="connsiteY1-388" fmla="*/ 2796638 h 2796638"/>
                <a:gd name="connsiteX2-389" fmla="*/ 111360 w 1655152"/>
                <a:gd name="connsiteY2-390" fmla="*/ 2190997 h 2796638"/>
                <a:gd name="connsiteX3-391" fmla="*/ 4481 w 1655152"/>
                <a:gd name="connsiteY3-392" fmla="*/ 1502228 h 2796638"/>
                <a:gd name="connsiteX4-393" fmla="*/ 99484 w 1655152"/>
                <a:gd name="connsiteY4-394" fmla="*/ 314695 h 2796638"/>
                <a:gd name="connsiteX5-395" fmla="*/ 200425 w 1655152"/>
                <a:gd name="connsiteY5-396" fmla="*/ 0 h 2796638"/>
                <a:gd name="connsiteX6-397" fmla="*/ 598248 w 1655152"/>
                <a:gd name="connsiteY6-398" fmla="*/ 765957 h 2796638"/>
                <a:gd name="connsiteX7-399" fmla="*/ 1655152 w 1655152"/>
                <a:gd name="connsiteY7-400" fmla="*/ 2030680 h 2796638"/>
                <a:gd name="connsiteX0-401" fmla="*/ 1672241 w 1672241"/>
                <a:gd name="connsiteY0-402" fmla="*/ 2030680 h 2796638"/>
                <a:gd name="connsiteX1-403" fmla="*/ 846906 w 1672241"/>
                <a:gd name="connsiteY1-404" fmla="*/ 2796638 h 2796638"/>
                <a:gd name="connsiteX2-405" fmla="*/ 128449 w 1672241"/>
                <a:gd name="connsiteY2-406" fmla="*/ 2190997 h 2796638"/>
                <a:gd name="connsiteX3-407" fmla="*/ 21570 w 1672241"/>
                <a:gd name="connsiteY3-408" fmla="*/ 1502228 h 2796638"/>
                <a:gd name="connsiteX4-409" fmla="*/ 116573 w 1672241"/>
                <a:gd name="connsiteY4-410" fmla="*/ 314695 h 2796638"/>
                <a:gd name="connsiteX5-411" fmla="*/ 217514 w 1672241"/>
                <a:gd name="connsiteY5-412" fmla="*/ 0 h 2796638"/>
                <a:gd name="connsiteX6-413" fmla="*/ 615337 w 1672241"/>
                <a:gd name="connsiteY6-414" fmla="*/ 765957 h 2796638"/>
                <a:gd name="connsiteX7-415" fmla="*/ 1672241 w 1672241"/>
                <a:gd name="connsiteY7-416" fmla="*/ 2030680 h 2796638"/>
                <a:gd name="connsiteX0-417" fmla="*/ 1652715 w 1652715"/>
                <a:gd name="connsiteY0-418" fmla="*/ 2030680 h 2796638"/>
                <a:gd name="connsiteX1-419" fmla="*/ 827380 w 1652715"/>
                <a:gd name="connsiteY1-420" fmla="*/ 2796638 h 2796638"/>
                <a:gd name="connsiteX2-421" fmla="*/ 108923 w 1652715"/>
                <a:gd name="connsiteY2-422" fmla="*/ 2190997 h 2796638"/>
                <a:gd name="connsiteX3-423" fmla="*/ 2044 w 1652715"/>
                <a:gd name="connsiteY3-424" fmla="*/ 1502228 h 2796638"/>
                <a:gd name="connsiteX4-425" fmla="*/ 97047 w 1652715"/>
                <a:gd name="connsiteY4-426" fmla="*/ 314695 h 2796638"/>
                <a:gd name="connsiteX5-427" fmla="*/ 197988 w 1652715"/>
                <a:gd name="connsiteY5-428" fmla="*/ 0 h 2796638"/>
                <a:gd name="connsiteX6-429" fmla="*/ 595811 w 1652715"/>
                <a:gd name="connsiteY6-430" fmla="*/ 765957 h 2796638"/>
                <a:gd name="connsiteX7-431" fmla="*/ 1652715 w 1652715"/>
                <a:gd name="connsiteY7-432" fmla="*/ 2030680 h 2796638"/>
                <a:gd name="connsiteX0-433" fmla="*/ 1664682 w 1664682"/>
                <a:gd name="connsiteY0-434" fmla="*/ 2030680 h 2796638"/>
                <a:gd name="connsiteX1-435" fmla="*/ 839347 w 1664682"/>
                <a:gd name="connsiteY1-436" fmla="*/ 2796638 h 2796638"/>
                <a:gd name="connsiteX2-437" fmla="*/ 120890 w 1664682"/>
                <a:gd name="connsiteY2-438" fmla="*/ 2190997 h 2796638"/>
                <a:gd name="connsiteX3-439" fmla="*/ 14011 w 1664682"/>
                <a:gd name="connsiteY3-440" fmla="*/ 1502228 h 2796638"/>
                <a:gd name="connsiteX4-441" fmla="*/ 109014 w 1664682"/>
                <a:gd name="connsiteY4-442" fmla="*/ 314695 h 2796638"/>
                <a:gd name="connsiteX5-443" fmla="*/ 209955 w 1664682"/>
                <a:gd name="connsiteY5-444" fmla="*/ 0 h 2796638"/>
                <a:gd name="connsiteX6-445" fmla="*/ 607778 w 1664682"/>
                <a:gd name="connsiteY6-446" fmla="*/ 765957 h 2796638"/>
                <a:gd name="connsiteX7-447" fmla="*/ 1664682 w 1664682"/>
                <a:gd name="connsiteY7-448" fmla="*/ 2030680 h 2796638"/>
                <a:gd name="connsiteX0-449" fmla="*/ 1675530 w 1675530"/>
                <a:gd name="connsiteY0-450" fmla="*/ 2030680 h 2796638"/>
                <a:gd name="connsiteX1-451" fmla="*/ 850195 w 1675530"/>
                <a:gd name="connsiteY1-452" fmla="*/ 2796638 h 2796638"/>
                <a:gd name="connsiteX2-453" fmla="*/ 131738 w 1675530"/>
                <a:gd name="connsiteY2-454" fmla="*/ 2190997 h 2796638"/>
                <a:gd name="connsiteX3-455" fmla="*/ 24859 w 1675530"/>
                <a:gd name="connsiteY3-456" fmla="*/ 1502228 h 2796638"/>
                <a:gd name="connsiteX4-457" fmla="*/ 119862 w 1675530"/>
                <a:gd name="connsiteY4-458" fmla="*/ 314695 h 2796638"/>
                <a:gd name="connsiteX5-459" fmla="*/ 220803 w 1675530"/>
                <a:gd name="connsiteY5-460" fmla="*/ 0 h 2796638"/>
                <a:gd name="connsiteX6-461" fmla="*/ 618626 w 1675530"/>
                <a:gd name="connsiteY6-462" fmla="*/ 765957 h 2796638"/>
                <a:gd name="connsiteX7-463" fmla="*/ 1675530 w 1675530"/>
                <a:gd name="connsiteY7-464" fmla="*/ 2030680 h 2796638"/>
                <a:gd name="connsiteX0-465" fmla="*/ 1681237 w 1681237"/>
                <a:gd name="connsiteY0-466" fmla="*/ 2030680 h 2796638"/>
                <a:gd name="connsiteX1-467" fmla="*/ 855902 w 1681237"/>
                <a:gd name="connsiteY1-468" fmla="*/ 2796638 h 2796638"/>
                <a:gd name="connsiteX2-469" fmla="*/ 137445 w 1681237"/>
                <a:gd name="connsiteY2-470" fmla="*/ 2190997 h 2796638"/>
                <a:gd name="connsiteX3-471" fmla="*/ 30566 w 1681237"/>
                <a:gd name="connsiteY3-472" fmla="*/ 1502228 h 2796638"/>
                <a:gd name="connsiteX4-473" fmla="*/ 125569 w 1681237"/>
                <a:gd name="connsiteY4-474" fmla="*/ 314695 h 2796638"/>
                <a:gd name="connsiteX5-475" fmla="*/ 226510 w 1681237"/>
                <a:gd name="connsiteY5-476" fmla="*/ 0 h 2796638"/>
                <a:gd name="connsiteX6-477" fmla="*/ 624333 w 1681237"/>
                <a:gd name="connsiteY6-478" fmla="*/ 765957 h 2796638"/>
                <a:gd name="connsiteX7-479" fmla="*/ 1681237 w 1681237"/>
                <a:gd name="connsiteY7-480" fmla="*/ 2030680 h 2796638"/>
                <a:gd name="connsiteX0-481" fmla="*/ 1693112 w 1693112"/>
                <a:gd name="connsiteY0-482" fmla="*/ 2030680 h 2796638"/>
                <a:gd name="connsiteX1-483" fmla="*/ 855902 w 1693112"/>
                <a:gd name="connsiteY1-484" fmla="*/ 2796638 h 2796638"/>
                <a:gd name="connsiteX2-485" fmla="*/ 137445 w 1693112"/>
                <a:gd name="connsiteY2-486" fmla="*/ 2190997 h 2796638"/>
                <a:gd name="connsiteX3-487" fmla="*/ 30566 w 1693112"/>
                <a:gd name="connsiteY3-488" fmla="*/ 1502228 h 2796638"/>
                <a:gd name="connsiteX4-489" fmla="*/ 125569 w 1693112"/>
                <a:gd name="connsiteY4-490" fmla="*/ 314695 h 2796638"/>
                <a:gd name="connsiteX5-491" fmla="*/ 226510 w 1693112"/>
                <a:gd name="connsiteY5-492" fmla="*/ 0 h 2796638"/>
                <a:gd name="connsiteX6-493" fmla="*/ 624333 w 1693112"/>
                <a:gd name="connsiteY6-494" fmla="*/ 765957 h 2796638"/>
                <a:gd name="connsiteX7-495" fmla="*/ 1693112 w 1693112"/>
                <a:gd name="connsiteY7-496" fmla="*/ 2030680 h 2796638"/>
                <a:gd name="connsiteX0-497" fmla="*/ 1693112 w 1693112"/>
                <a:gd name="connsiteY0-498" fmla="*/ 2038701 h 2804659"/>
                <a:gd name="connsiteX1-499" fmla="*/ 855902 w 1693112"/>
                <a:gd name="connsiteY1-500" fmla="*/ 2804659 h 2804659"/>
                <a:gd name="connsiteX2-501" fmla="*/ 137445 w 1693112"/>
                <a:gd name="connsiteY2-502" fmla="*/ 2199018 h 2804659"/>
                <a:gd name="connsiteX3-503" fmla="*/ 30566 w 1693112"/>
                <a:gd name="connsiteY3-504" fmla="*/ 1510249 h 2804659"/>
                <a:gd name="connsiteX4-505" fmla="*/ 125569 w 1693112"/>
                <a:gd name="connsiteY4-506" fmla="*/ 322716 h 2804659"/>
                <a:gd name="connsiteX5-507" fmla="*/ 234531 w 1693112"/>
                <a:gd name="connsiteY5-508" fmla="*/ 0 h 2804659"/>
                <a:gd name="connsiteX6-509" fmla="*/ 624333 w 1693112"/>
                <a:gd name="connsiteY6-510" fmla="*/ 773978 h 2804659"/>
                <a:gd name="connsiteX7-511" fmla="*/ 1693112 w 1693112"/>
                <a:gd name="connsiteY7-512" fmla="*/ 2038701 h 2804659"/>
                <a:gd name="connsiteX0-513" fmla="*/ 1693112 w 1693112"/>
                <a:gd name="connsiteY0-514" fmla="*/ 2038701 h 2804659"/>
                <a:gd name="connsiteX1-515" fmla="*/ 855902 w 1693112"/>
                <a:gd name="connsiteY1-516" fmla="*/ 2804659 h 2804659"/>
                <a:gd name="connsiteX2-517" fmla="*/ 137445 w 1693112"/>
                <a:gd name="connsiteY2-518" fmla="*/ 2199018 h 2804659"/>
                <a:gd name="connsiteX3-519" fmla="*/ 30566 w 1693112"/>
                <a:gd name="connsiteY3-520" fmla="*/ 1510249 h 2804659"/>
                <a:gd name="connsiteX4-521" fmla="*/ 125569 w 1693112"/>
                <a:gd name="connsiteY4-522" fmla="*/ 322716 h 2804659"/>
                <a:gd name="connsiteX5-523" fmla="*/ 234531 w 1693112"/>
                <a:gd name="connsiteY5-524" fmla="*/ 0 h 2804659"/>
                <a:gd name="connsiteX6-525" fmla="*/ 624333 w 1693112"/>
                <a:gd name="connsiteY6-526" fmla="*/ 773978 h 2804659"/>
                <a:gd name="connsiteX7-527" fmla="*/ 1693112 w 1693112"/>
                <a:gd name="connsiteY7-528" fmla="*/ 2038701 h 2804659"/>
                <a:gd name="connsiteX0-529" fmla="*/ 1693112 w 1693112"/>
                <a:gd name="connsiteY0-530" fmla="*/ 2038701 h 2804659"/>
                <a:gd name="connsiteX1-531" fmla="*/ 855902 w 1693112"/>
                <a:gd name="connsiteY1-532" fmla="*/ 2804659 h 2804659"/>
                <a:gd name="connsiteX2-533" fmla="*/ 137445 w 1693112"/>
                <a:gd name="connsiteY2-534" fmla="*/ 2199018 h 2804659"/>
                <a:gd name="connsiteX3-535" fmla="*/ 30566 w 1693112"/>
                <a:gd name="connsiteY3-536" fmla="*/ 1510249 h 2804659"/>
                <a:gd name="connsiteX4-537" fmla="*/ 125569 w 1693112"/>
                <a:gd name="connsiteY4-538" fmla="*/ 322716 h 2804659"/>
                <a:gd name="connsiteX5-539" fmla="*/ 250574 w 1693112"/>
                <a:gd name="connsiteY5-540" fmla="*/ 0 h 2804659"/>
                <a:gd name="connsiteX6-541" fmla="*/ 624333 w 1693112"/>
                <a:gd name="connsiteY6-542" fmla="*/ 773978 h 2804659"/>
                <a:gd name="connsiteX7-543" fmla="*/ 1693112 w 1693112"/>
                <a:gd name="connsiteY7-544" fmla="*/ 2038701 h 2804659"/>
                <a:gd name="connsiteX0-545" fmla="*/ 1693112 w 1693112"/>
                <a:gd name="connsiteY0-546" fmla="*/ 2038701 h 2804659"/>
                <a:gd name="connsiteX1-547" fmla="*/ 855902 w 1693112"/>
                <a:gd name="connsiteY1-548" fmla="*/ 2804659 h 2804659"/>
                <a:gd name="connsiteX2-549" fmla="*/ 137445 w 1693112"/>
                <a:gd name="connsiteY2-550" fmla="*/ 2199018 h 2804659"/>
                <a:gd name="connsiteX3-551" fmla="*/ 30566 w 1693112"/>
                <a:gd name="connsiteY3-552" fmla="*/ 1510249 h 2804659"/>
                <a:gd name="connsiteX4-553" fmla="*/ 125569 w 1693112"/>
                <a:gd name="connsiteY4-554" fmla="*/ 322716 h 2804659"/>
                <a:gd name="connsiteX5-555" fmla="*/ 250574 w 1693112"/>
                <a:gd name="connsiteY5-556" fmla="*/ 0 h 2804659"/>
                <a:gd name="connsiteX6-557" fmla="*/ 624333 w 1693112"/>
                <a:gd name="connsiteY6-558" fmla="*/ 773978 h 2804659"/>
                <a:gd name="connsiteX7-559" fmla="*/ 1693112 w 1693112"/>
                <a:gd name="connsiteY7-560" fmla="*/ 2038701 h 2804659"/>
                <a:gd name="connsiteX0-561" fmla="*/ 1693112 w 1693112"/>
                <a:gd name="connsiteY0-562" fmla="*/ 2038701 h 2804659"/>
                <a:gd name="connsiteX1-563" fmla="*/ 855902 w 1693112"/>
                <a:gd name="connsiteY1-564" fmla="*/ 2804659 h 2804659"/>
                <a:gd name="connsiteX2-565" fmla="*/ 137445 w 1693112"/>
                <a:gd name="connsiteY2-566" fmla="*/ 2199018 h 2804659"/>
                <a:gd name="connsiteX3-567" fmla="*/ 30566 w 1693112"/>
                <a:gd name="connsiteY3-568" fmla="*/ 1510249 h 2804659"/>
                <a:gd name="connsiteX4-569" fmla="*/ 125569 w 1693112"/>
                <a:gd name="connsiteY4-570" fmla="*/ 322716 h 2804659"/>
                <a:gd name="connsiteX5-571" fmla="*/ 250574 w 1693112"/>
                <a:gd name="connsiteY5-572" fmla="*/ 0 h 2804659"/>
                <a:gd name="connsiteX6-573" fmla="*/ 624333 w 1693112"/>
                <a:gd name="connsiteY6-574" fmla="*/ 773978 h 2804659"/>
                <a:gd name="connsiteX7-575" fmla="*/ 1693112 w 1693112"/>
                <a:gd name="connsiteY7-576" fmla="*/ 2038701 h 2804659"/>
                <a:gd name="connsiteX0-577" fmla="*/ 1693112 w 1693112"/>
                <a:gd name="connsiteY0-578" fmla="*/ 2038701 h 2804659"/>
                <a:gd name="connsiteX1-579" fmla="*/ 855902 w 1693112"/>
                <a:gd name="connsiteY1-580" fmla="*/ 2804659 h 2804659"/>
                <a:gd name="connsiteX2-581" fmla="*/ 137445 w 1693112"/>
                <a:gd name="connsiteY2-582" fmla="*/ 2199018 h 2804659"/>
                <a:gd name="connsiteX3-583" fmla="*/ 30566 w 1693112"/>
                <a:gd name="connsiteY3-584" fmla="*/ 1510249 h 2804659"/>
                <a:gd name="connsiteX4-585" fmla="*/ 125569 w 1693112"/>
                <a:gd name="connsiteY4-586" fmla="*/ 322716 h 2804659"/>
                <a:gd name="connsiteX5-587" fmla="*/ 250574 w 1693112"/>
                <a:gd name="connsiteY5-588" fmla="*/ 0 h 2804659"/>
                <a:gd name="connsiteX6-589" fmla="*/ 624333 w 1693112"/>
                <a:gd name="connsiteY6-590" fmla="*/ 773978 h 2804659"/>
                <a:gd name="connsiteX7-591" fmla="*/ 1693112 w 1693112"/>
                <a:gd name="connsiteY7-592" fmla="*/ 2038701 h 2804659"/>
                <a:gd name="connsiteX0-593" fmla="*/ 1693112 w 1693112"/>
                <a:gd name="connsiteY0-594" fmla="*/ 2038701 h 2804659"/>
                <a:gd name="connsiteX1-595" fmla="*/ 855902 w 1693112"/>
                <a:gd name="connsiteY1-596" fmla="*/ 2804659 h 2804659"/>
                <a:gd name="connsiteX2-597" fmla="*/ 137445 w 1693112"/>
                <a:gd name="connsiteY2-598" fmla="*/ 2199018 h 2804659"/>
                <a:gd name="connsiteX3-599" fmla="*/ 30566 w 1693112"/>
                <a:gd name="connsiteY3-600" fmla="*/ 1510249 h 2804659"/>
                <a:gd name="connsiteX4-601" fmla="*/ 125569 w 1693112"/>
                <a:gd name="connsiteY4-602" fmla="*/ 322716 h 2804659"/>
                <a:gd name="connsiteX5-603" fmla="*/ 250574 w 1693112"/>
                <a:gd name="connsiteY5-604" fmla="*/ 0 h 2804659"/>
                <a:gd name="connsiteX6-605" fmla="*/ 624333 w 1693112"/>
                <a:gd name="connsiteY6-606" fmla="*/ 773978 h 2804659"/>
                <a:gd name="connsiteX7-607" fmla="*/ 1693112 w 1693112"/>
                <a:gd name="connsiteY7-608" fmla="*/ 2038701 h 2804659"/>
                <a:gd name="connsiteX0-609" fmla="*/ 1693112 w 1693112"/>
                <a:gd name="connsiteY0-610" fmla="*/ 2038701 h 2804659"/>
                <a:gd name="connsiteX1-611" fmla="*/ 855902 w 1693112"/>
                <a:gd name="connsiteY1-612" fmla="*/ 2804659 h 2804659"/>
                <a:gd name="connsiteX2-613" fmla="*/ 137445 w 1693112"/>
                <a:gd name="connsiteY2-614" fmla="*/ 2199018 h 2804659"/>
                <a:gd name="connsiteX3-615" fmla="*/ 30566 w 1693112"/>
                <a:gd name="connsiteY3-616" fmla="*/ 1510249 h 2804659"/>
                <a:gd name="connsiteX4-617" fmla="*/ 125569 w 1693112"/>
                <a:gd name="connsiteY4-618" fmla="*/ 322716 h 2804659"/>
                <a:gd name="connsiteX5-619" fmla="*/ 250574 w 1693112"/>
                <a:gd name="connsiteY5-620" fmla="*/ 0 h 2804659"/>
                <a:gd name="connsiteX6-621" fmla="*/ 624333 w 1693112"/>
                <a:gd name="connsiteY6-622" fmla="*/ 773978 h 2804659"/>
                <a:gd name="connsiteX7-623" fmla="*/ 1693112 w 1693112"/>
                <a:gd name="connsiteY7-624" fmla="*/ 2038701 h 2804659"/>
                <a:gd name="connsiteX0-625" fmla="*/ 1693112 w 1693112"/>
                <a:gd name="connsiteY0-626" fmla="*/ 2038701 h 2804659"/>
                <a:gd name="connsiteX1-627" fmla="*/ 855902 w 1693112"/>
                <a:gd name="connsiteY1-628" fmla="*/ 2804659 h 2804659"/>
                <a:gd name="connsiteX2-629" fmla="*/ 137445 w 1693112"/>
                <a:gd name="connsiteY2-630" fmla="*/ 2199018 h 2804659"/>
                <a:gd name="connsiteX3-631" fmla="*/ 30566 w 1693112"/>
                <a:gd name="connsiteY3-632" fmla="*/ 1510249 h 2804659"/>
                <a:gd name="connsiteX4-633" fmla="*/ 125569 w 1693112"/>
                <a:gd name="connsiteY4-634" fmla="*/ 322716 h 2804659"/>
                <a:gd name="connsiteX5-635" fmla="*/ 250574 w 1693112"/>
                <a:gd name="connsiteY5-636" fmla="*/ 0 h 2804659"/>
                <a:gd name="connsiteX6-637" fmla="*/ 624333 w 1693112"/>
                <a:gd name="connsiteY6-638" fmla="*/ 773978 h 2804659"/>
                <a:gd name="connsiteX7-639" fmla="*/ 1693112 w 1693112"/>
                <a:gd name="connsiteY7-640" fmla="*/ 2038701 h 2804659"/>
                <a:gd name="connsiteX0-641" fmla="*/ 1693112 w 1693112"/>
                <a:gd name="connsiteY0-642" fmla="*/ 2038701 h 2804659"/>
                <a:gd name="connsiteX1-643" fmla="*/ 855902 w 1693112"/>
                <a:gd name="connsiteY1-644" fmla="*/ 2804659 h 2804659"/>
                <a:gd name="connsiteX2-645" fmla="*/ 137445 w 1693112"/>
                <a:gd name="connsiteY2-646" fmla="*/ 2199018 h 2804659"/>
                <a:gd name="connsiteX3-647" fmla="*/ 30566 w 1693112"/>
                <a:gd name="connsiteY3-648" fmla="*/ 1510249 h 2804659"/>
                <a:gd name="connsiteX4-649" fmla="*/ 125569 w 1693112"/>
                <a:gd name="connsiteY4-650" fmla="*/ 322716 h 2804659"/>
                <a:gd name="connsiteX5-651" fmla="*/ 250574 w 1693112"/>
                <a:gd name="connsiteY5-652" fmla="*/ 0 h 2804659"/>
                <a:gd name="connsiteX6-653" fmla="*/ 624333 w 1693112"/>
                <a:gd name="connsiteY6-654" fmla="*/ 773978 h 2804659"/>
                <a:gd name="connsiteX7-655" fmla="*/ 1693112 w 1693112"/>
                <a:gd name="connsiteY7-656" fmla="*/ 2038701 h 2804659"/>
                <a:gd name="connsiteX0-657" fmla="*/ 1693112 w 1693112"/>
                <a:gd name="connsiteY0-658" fmla="*/ 2042711 h 2808669"/>
                <a:gd name="connsiteX1-659" fmla="*/ 855902 w 1693112"/>
                <a:gd name="connsiteY1-660" fmla="*/ 2808669 h 2808669"/>
                <a:gd name="connsiteX2-661" fmla="*/ 137445 w 1693112"/>
                <a:gd name="connsiteY2-662" fmla="*/ 2203028 h 2808669"/>
                <a:gd name="connsiteX3-663" fmla="*/ 30566 w 1693112"/>
                <a:gd name="connsiteY3-664" fmla="*/ 1514259 h 2808669"/>
                <a:gd name="connsiteX4-665" fmla="*/ 125569 w 1693112"/>
                <a:gd name="connsiteY4-666" fmla="*/ 326726 h 2808669"/>
                <a:gd name="connsiteX5-667" fmla="*/ 282659 w 1693112"/>
                <a:gd name="connsiteY5-668" fmla="*/ 0 h 2808669"/>
                <a:gd name="connsiteX6-669" fmla="*/ 624333 w 1693112"/>
                <a:gd name="connsiteY6-670" fmla="*/ 777988 h 2808669"/>
                <a:gd name="connsiteX7-671" fmla="*/ 1693112 w 1693112"/>
                <a:gd name="connsiteY7-672" fmla="*/ 2042711 h 2808669"/>
                <a:gd name="connsiteX0-673" fmla="*/ 1693112 w 1693112"/>
                <a:gd name="connsiteY0-674" fmla="*/ 2042711 h 2808669"/>
                <a:gd name="connsiteX1-675" fmla="*/ 855902 w 1693112"/>
                <a:gd name="connsiteY1-676" fmla="*/ 2808669 h 2808669"/>
                <a:gd name="connsiteX2-677" fmla="*/ 137445 w 1693112"/>
                <a:gd name="connsiteY2-678" fmla="*/ 2203028 h 2808669"/>
                <a:gd name="connsiteX3-679" fmla="*/ 30566 w 1693112"/>
                <a:gd name="connsiteY3-680" fmla="*/ 1514259 h 2808669"/>
                <a:gd name="connsiteX4-681" fmla="*/ 125569 w 1693112"/>
                <a:gd name="connsiteY4-682" fmla="*/ 326726 h 2808669"/>
                <a:gd name="connsiteX5-683" fmla="*/ 282659 w 1693112"/>
                <a:gd name="connsiteY5-684" fmla="*/ 0 h 2808669"/>
                <a:gd name="connsiteX6-685" fmla="*/ 624333 w 1693112"/>
                <a:gd name="connsiteY6-686" fmla="*/ 777988 h 2808669"/>
                <a:gd name="connsiteX7-687" fmla="*/ 1693112 w 1693112"/>
                <a:gd name="connsiteY7-688" fmla="*/ 2042711 h 2808669"/>
                <a:gd name="connsiteX0-689" fmla="*/ 1693112 w 1693112"/>
                <a:gd name="connsiteY0-690" fmla="*/ 2042711 h 2808669"/>
                <a:gd name="connsiteX1-691" fmla="*/ 855902 w 1693112"/>
                <a:gd name="connsiteY1-692" fmla="*/ 2808669 h 2808669"/>
                <a:gd name="connsiteX2-693" fmla="*/ 137445 w 1693112"/>
                <a:gd name="connsiteY2-694" fmla="*/ 2203028 h 2808669"/>
                <a:gd name="connsiteX3-695" fmla="*/ 30566 w 1693112"/>
                <a:gd name="connsiteY3-696" fmla="*/ 1514259 h 2808669"/>
                <a:gd name="connsiteX4-697" fmla="*/ 125569 w 1693112"/>
                <a:gd name="connsiteY4-698" fmla="*/ 326726 h 2808669"/>
                <a:gd name="connsiteX5-699" fmla="*/ 282659 w 1693112"/>
                <a:gd name="connsiteY5-700" fmla="*/ 0 h 2808669"/>
                <a:gd name="connsiteX6-701" fmla="*/ 624333 w 1693112"/>
                <a:gd name="connsiteY6-702" fmla="*/ 777988 h 2808669"/>
                <a:gd name="connsiteX7-703" fmla="*/ 1693112 w 1693112"/>
                <a:gd name="connsiteY7-704" fmla="*/ 2042711 h 2808669"/>
                <a:gd name="connsiteX0-705" fmla="*/ 1693112 w 1693112"/>
                <a:gd name="connsiteY0-706" fmla="*/ 2034690 h 2800648"/>
                <a:gd name="connsiteX1-707" fmla="*/ 855902 w 1693112"/>
                <a:gd name="connsiteY1-708" fmla="*/ 2800648 h 2800648"/>
                <a:gd name="connsiteX2-709" fmla="*/ 137445 w 1693112"/>
                <a:gd name="connsiteY2-710" fmla="*/ 2195007 h 2800648"/>
                <a:gd name="connsiteX3-711" fmla="*/ 30566 w 1693112"/>
                <a:gd name="connsiteY3-712" fmla="*/ 1506238 h 2800648"/>
                <a:gd name="connsiteX4-713" fmla="*/ 125569 w 1693112"/>
                <a:gd name="connsiteY4-714" fmla="*/ 318705 h 2800648"/>
                <a:gd name="connsiteX5-715" fmla="*/ 298701 w 1693112"/>
                <a:gd name="connsiteY5-716" fmla="*/ 0 h 2800648"/>
                <a:gd name="connsiteX6-717" fmla="*/ 624333 w 1693112"/>
                <a:gd name="connsiteY6-718" fmla="*/ 769967 h 2800648"/>
                <a:gd name="connsiteX7-719" fmla="*/ 1693112 w 1693112"/>
                <a:gd name="connsiteY7-720" fmla="*/ 2034690 h 2800648"/>
                <a:gd name="connsiteX0-721" fmla="*/ 1693112 w 1693112"/>
                <a:gd name="connsiteY0-722" fmla="*/ 2034690 h 2800648"/>
                <a:gd name="connsiteX1-723" fmla="*/ 855902 w 1693112"/>
                <a:gd name="connsiteY1-724" fmla="*/ 2800648 h 2800648"/>
                <a:gd name="connsiteX2-725" fmla="*/ 137445 w 1693112"/>
                <a:gd name="connsiteY2-726" fmla="*/ 2195007 h 2800648"/>
                <a:gd name="connsiteX3-727" fmla="*/ 30566 w 1693112"/>
                <a:gd name="connsiteY3-728" fmla="*/ 1506238 h 2800648"/>
                <a:gd name="connsiteX4-729" fmla="*/ 125569 w 1693112"/>
                <a:gd name="connsiteY4-730" fmla="*/ 318705 h 2800648"/>
                <a:gd name="connsiteX5-731" fmla="*/ 298701 w 1693112"/>
                <a:gd name="connsiteY5-732" fmla="*/ 0 h 2800648"/>
                <a:gd name="connsiteX6-733" fmla="*/ 624333 w 1693112"/>
                <a:gd name="connsiteY6-734" fmla="*/ 769967 h 2800648"/>
                <a:gd name="connsiteX7-735" fmla="*/ 1693112 w 1693112"/>
                <a:gd name="connsiteY7-736" fmla="*/ 2034690 h 28006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1693112" h="2800648">
                  <a:moveTo>
                    <a:pt x="1693112" y="2034690"/>
                  </a:moveTo>
                  <a:lnTo>
                    <a:pt x="855902" y="2800648"/>
                  </a:lnTo>
                  <a:lnTo>
                    <a:pt x="137445" y="2195007"/>
                  </a:lnTo>
                  <a:cubicBezTo>
                    <a:pt x="-59488" y="1973333"/>
                    <a:pt x="5548" y="1817959"/>
                    <a:pt x="30566" y="1506238"/>
                  </a:cubicBezTo>
                  <a:cubicBezTo>
                    <a:pt x="129527" y="273183"/>
                    <a:pt x="82026" y="567097"/>
                    <a:pt x="125569" y="318705"/>
                  </a:cubicBezTo>
                  <a:cubicBezTo>
                    <a:pt x="151299" y="27760"/>
                    <a:pt x="309222" y="4689"/>
                    <a:pt x="298701" y="0"/>
                  </a:cubicBezTo>
                  <a:cubicBezTo>
                    <a:pt x="307660" y="18074"/>
                    <a:pt x="5932" y="131616"/>
                    <a:pt x="624333" y="769967"/>
                  </a:cubicBezTo>
                  <a:cubicBezTo>
                    <a:pt x="1790094" y="2129692"/>
                    <a:pt x="1340811" y="1613116"/>
                    <a:pt x="1693112" y="2034690"/>
                  </a:cubicBezTo>
                  <a:close/>
                </a:path>
              </a:pathLst>
            </a:custGeom>
            <a:gradFill>
              <a:gsLst>
                <a:gs pos="0">
                  <a:srgbClr val="BE309C">
                    <a:lumMod val="75000"/>
                  </a:srgbClr>
                </a:gs>
                <a:gs pos="67000">
                  <a:srgbClr val="BE309C"/>
                </a:gs>
                <a:gs pos="100000">
                  <a:sysClr val="window" lastClr="FFFFFF"/>
                </a:gs>
              </a:gsLst>
              <a:lin ang="10800000" scaled="0"/>
            </a:gradFill>
            <a:ln w="12700" cap="flat" cmpd="sng" algn="ctr">
              <a:noFill/>
              <a:prstDash val="solid"/>
              <a:miter lim="800000"/>
            </a:ln>
            <a:effectLst>
              <a:outerShdw blurRad="330200" dist="190500" dir="3600000" algn="t" rotWithShape="0">
                <a:prstClr val="black">
                  <a:alpha val="40000"/>
                </a:prstClr>
              </a:outerShdw>
            </a:effectLst>
          </p:spPr>
          <p:txBody>
            <a:bodyPr anchor="ctr">
              <a:normAutofit fontScale="70000" lnSpcReduction="200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prstClr val="white"/>
                </a:solidFill>
                <a:latin typeface="Arial" panose="020B0604020202020204" pitchFamily="34" charset="0"/>
                <a:ea typeface="时尚中黑简体" panose="01010104010101010101" pitchFamily="2" charset="-122"/>
                <a:sym typeface="Arial" panose="020B0604020202020204" pitchFamily="34" charset="0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1219090" y="1890668"/>
              <a:ext cx="1214431" cy="976200"/>
              <a:chOff x="1764577" y="2106512"/>
              <a:chExt cx="1746230" cy="1194837"/>
            </a:xfrm>
          </p:grpSpPr>
          <p:sp>
            <p:nvSpPr>
              <p:cNvPr id="43" name="MH_Other_2"/>
              <p:cNvSpPr/>
              <p:nvPr/>
            </p:nvSpPr>
            <p:spPr>
              <a:xfrm>
                <a:off x="1764577" y="2180492"/>
                <a:ext cx="1746230" cy="1120857"/>
              </a:xfrm>
              <a:custGeom>
                <a:avLst/>
                <a:gdLst>
                  <a:gd name="connsiteX0" fmla="*/ 1485682 w 1746230"/>
                  <a:gd name="connsiteY0" fmla="*/ 0 h 1494476"/>
                  <a:gd name="connsiteX1" fmla="*/ 1490501 w 1746230"/>
                  <a:gd name="connsiteY1" fmla="*/ 3976 h 1494476"/>
                  <a:gd name="connsiteX2" fmla="*/ 1746230 w 1746230"/>
                  <a:gd name="connsiteY2" fmla="*/ 621361 h 1494476"/>
                  <a:gd name="connsiteX3" fmla="*/ 873115 w 1746230"/>
                  <a:gd name="connsiteY3" fmla="*/ 1494476 h 1494476"/>
                  <a:gd name="connsiteX4" fmla="*/ 0 w 1746230"/>
                  <a:gd name="connsiteY4" fmla="*/ 621361 h 1494476"/>
                  <a:gd name="connsiteX5" fmla="*/ 255730 w 1746230"/>
                  <a:gd name="connsiteY5" fmla="*/ 3976 h 1494476"/>
                  <a:gd name="connsiteX6" fmla="*/ 260547 w 1746230"/>
                  <a:gd name="connsiteY6" fmla="*/ 1 h 1494476"/>
                  <a:gd name="connsiteX7" fmla="*/ 873114 w 1746230"/>
                  <a:gd name="connsiteY7" fmla="*/ 612568 h 1494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46230" h="1494476">
                    <a:moveTo>
                      <a:pt x="1485682" y="0"/>
                    </a:moveTo>
                    <a:lnTo>
                      <a:pt x="1490501" y="3976"/>
                    </a:lnTo>
                    <a:cubicBezTo>
                      <a:pt x="1648504" y="161978"/>
                      <a:pt x="1746230" y="380257"/>
                      <a:pt x="1746230" y="621361"/>
                    </a:cubicBezTo>
                    <a:cubicBezTo>
                      <a:pt x="1746230" y="1103569"/>
                      <a:pt x="1355323" y="1494476"/>
                      <a:pt x="873115" y="1494476"/>
                    </a:cubicBezTo>
                    <a:cubicBezTo>
                      <a:pt x="390907" y="1494476"/>
                      <a:pt x="0" y="1103569"/>
                      <a:pt x="0" y="621361"/>
                    </a:cubicBezTo>
                    <a:cubicBezTo>
                      <a:pt x="0" y="380257"/>
                      <a:pt x="97727" y="161978"/>
                      <a:pt x="255730" y="3976"/>
                    </a:cubicBezTo>
                    <a:lnTo>
                      <a:pt x="260547" y="1"/>
                    </a:lnTo>
                    <a:lnTo>
                      <a:pt x="873114" y="612568"/>
                    </a:lnTo>
                    <a:close/>
                  </a:path>
                </a:pathLst>
              </a:custGeom>
              <a:solidFill>
                <a:srgbClr val="E55F0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44" name="MH_SubTitle_1"/>
              <p:cNvSpPr/>
              <p:nvPr/>
            </p:nvSpPr>
            <p:spPr>
              <a:xfrm>
                <a:off x="1917692" y="2106512"/>
                <a:ext cx="1440001" cy="1079999"/>
              </a:xfrm>
              <a:prstGeom prst="ellipse">
                <a:avLst/>
              </a:prstGeom>
              <a:solidFill>
                <a:srgbClr val="FEFFFF"/>
              </a:solidFill>
              <a:ln>
                <a:solidFill>
                  <a:srgbClr val="E55F06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r>
                  <a:rPr lang="zh-CN" altLang="en-US" sz="2000" b="1" dirty="0" smtClean="0">
                    <a:solidFill>
                      <a:srgbClr val="E55F06"/>
                    </a:solidFill>
                    <a:latin typeface="楷体" panose="02010609060101010101" charset="-122"/>
                    <a:ea typeface="楷体" panose="02010609060101010101" charset="-122"/>
                  </a:rPr>
                  <a:t>互质数</a:t>
                </a:r>
                <a:endParaRPr lang="zh-CN" altLang="en-US" sz="2000" b="1" dirty="0">
                  <a:solidFill>
                    <a:srgbClr val="E55F06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51" name="MH_Other_3"/>
            <p:cNvSpPr/>
            <p:nvPr/>
          </p:nvSpPr>
          <p:spPr>
            <a:xfrm rot="5400000" flipV="1">
              <a:off x="1560332" y="2981939"/>
              <a:ext cx="463986" cy="214830"/>
            </a:xfrm>
            <a:custGeom>
              <a:avLst/>
              <a:gdLst>
                <a:gd name="connsiteX0" fmla="*/ 1656608 w 1656608"/>
                <a:gd name="connsiteY0" fmla="*/ 2018805 h 2784763"/>
                <a:gd name="connsiteX1" fmla="*/ 831273 w 1656608"/>
                <a:gd name="connsiteY1" fmla="*/ 2784763 h 2784763"/>
                <a:gd name="connsiteX2" fmla="*/ 142504 w 1656608"/>
                <a:gd name="connsiteY2" fmla="*/ 2179122 h 2784763"/>
                <a:gd name="connsiteX3" fmla="*/ 0 w 1656608"/>
                <a:gd name="connsiteY3" fmla="*/ 1858488 h 2784763"/>
                <a:gd name="connsiteX4" fmla="*/ 100940 w 1656608"/>
                <a:gd name="connsiteY4" fmla="*/ 302820 h 2784763"/>
                <a:gd name="connsiteX5" fmla="*/ 213756 w 1656608"/>
                <a:gd name="connsiteY5" fmla="*/ 0 h 2784763"/>
                <a:gd name="connsiteX6" fmla="*/ 207818 w 1656608"/>
                <a:gd name="connsiteY6" fmla="*/ 195942 h 2784763"/>
                <a:gd name="connsiteX7" fmla="*/ 587829 w 1656608"/>
                <a:gd name="connsiteY7" fmla="*/ 748145 h 2784763"/>
                <a:gd name="connsiteX8" fmla="*/ 1656608 w 1656608"/>
                <a:gd name="connsiteY8" fmla="*/ 2018805 h 2784763"/>
                <a:gd name="connsiteX0-1" fmla="*/ 1656608 w 1656608"/>
                <a:gd name="connsiteY0-2" fmla="*/ 2018805 h 2784763"/>
                <a:gd name="connsiteX1-3" fmla="*/ 831273 w 1656608"/>
                <a:gd name="connsiteY1-4" fmla="*/ 2784763 h 2784763"/>
                <a:gd name="connsiteX2-5" fmla="*/ 142504 w 1656608"/>
                <a:gd name="connsiteY2-6" fmla="*/ 2179122 h 2784763"/>
                <a:gd name="connsiteX3-7" fmla="*/ 0 w 1656608"/>
                <a:gd name="connsiteY3-8" fmla="*/ 1858488 h 2784763"/>
                <a:gd name="connsiteX4-9" fmla="*/ 100940 w 1656608"/>
                <a:gd name="connsiteY4-10" fmla="*/ 302820 h 2784763"/>
                <a:gd name="connsiteX5-11" fmla="*/ 213756 w 1656608"/>
                <a:gd name="connsiteY5-12" fmla="*/ 0 h 2784763"/>
                <a:gd name="connsiteX6-13" fmla="*/ 207818 w 1656608"/>
                <a:gd name="connsiteY6-14" fmla="*/ 195942 h 2784763"/>
                <a:gd name="connsiteX7-15" fmla="*/ 587829 w 1656608"/>
                <a:gd name="connsiteY7-16" fmla="*/ 748145 h 2784763"/>
                <a:gd name="connsiteX8-17" fmla="*/ 1656608 w 1656608"/>
                <a:gd name="connsiteY8-18" fmla="*/ 2018805 h 2784763"/>
                <a:gd name="connsiteX0-19" fmla="*/ 1656608 w 1656608"/>
                <a:gd name="connsiteY0-20" fmla="*/ 2018805 h 2784763"/>
                <a:gd name="connsiteX1-21" fmla="*/ 831273 w 1656608"/>
                <a:gd name="connsiteY1-22" fmla="*/ 2784763 h 2784763"/>
                <a:gd name="connsiteX2-23" fmla="*/ 142504 w 1656608"/>
                <a:gd name="connsiteY2-24" fmla="*/ 2179122 h 2784763"/>
                <a:gd name="connsiteX3-25" fmla="*/ 0 w 1656608"/>
                <a:gd name="connsiteY3-26" fmla="*/ 1858488 h 2784763"/>
                <a:gd name="connsiteX4-27" fmla="*/ 100940 w 1656608"/>
                <a:gd name="connsiteY4-28" fmla="*/ 302820 h 2784763"/>
                <a:gd name="connsiteX5-29" fmla="*/ 213756 w 1656608"/>
                <a:gd name="connsiteY5-30" fmla="*/ 0 h 2784763"/>
                <a:gd name="connsiteX6-31" fmla="*/ 207818 w 1656608"/>
                <a:gd name="connsiteY6-32" fmla="*/ 195942 h 2784763"/>
                <a:gd name="connsiteX7-33" fmla="*/ 587829 w 1656608"/>
                <a:gd name="connsiteY7-34" fmla="*/ 748145 h 2784763"/>
                <a:gd name="connsiteX8-35" fmla="*/ 1656608 w 1656608"/>
                <a:gd name="connsiteY8-36" fmla="*/ 2018805 h 2784763"/>
                <a:gd name="connsiteX0-37" fmla="*/ 1656608 w 1656608"/>
                <a:gd name="connsiteY0-38" fmla="*/ 2018805 h 2784763"/>
                <a:gd name="connsiteX1-39" fmla="*/ 831273 w 1656608"/>
                <a:gd name="connsiteY1-40" fmla="*/ 2784763 h 2784763"/>
                <a:gd name="connsiteX2-41" fmla="*/ 142504 w 1656608"/>
                <a:gd name="connsiteY2-42" fmla="*/ 2179122 h 2784763"/>
                <a:gd name="connsiteX3-43" fmla="*/ 0 w 1656608"/>
                <a:gd name="connsiteY3-44" fmla="*/ 1858488 h 2784763"/>
                <a:gd name="connsiteX4-45" fmla="*/ 100940 w 1656608"/>
                <a:gd name="connsiteY4-46" fmla="*/ 302820 h 2784763"/>
                <a:gd name="connsiteX5-47" fmla="*/ 213756 w 1656608"/>
                <a:gd name="connsiteY5-48" fmla="*/ 0 h 2784763"/>
                <a:gd name="connsiteX6-49" fmla="*/ 587829 w 1656608"/>
                <a:gd name="connsiteY6-50" fmla="*/ 748145 h 2784763"/>
                <a:gd name="connsiteX7-51" fmla="*/ 1656608 w 1656608"/>
                <a:gd name="connsiteY7-52" fmla="*/ 2018805 h 2784763"/>
                <a:gd name="connsiteX0-53" fmla="*/ 1656608 w 1656608"/>
                <a:gd name="connsiteY0-54" fmla="*/ 2018805 h 2784763"/>
                <a:gd name="connsiteX1-55" fmla="*/ 831273 w 1656608"/>
                <a:gd name="connsiteY1-56" fmla="*/ 2784763 h 2784763"/>
                <a:gd name="connsiteX2-57" fmla="*/ 142504 w 1656608"/>
                <a:gd name="connsiteY2-58" fmla="*/ 2179122 h 2784763"/>
                <a:gd name="connsiteX3-59" fmla="*/ 0 w 1656608"/>
                <a:gd name="connsiteY3-60" fmla="*/ 1858488 h 2784763"/>
                <a:gd name="connsiteX4-61" fmla="*/ 100940 w 1656608"/>
                <a:gd name="connsiteY4-62" fmla="*/ 302820 h 2784763"/>
                <a:gd name="connsiteX5-63" fmla="*/ 213756 w 1656608"/>
                <a:gd name="connsiteY5-64" fmla="*/ 0 h 2784763"/>
                <a:gd name="connsiteX6-65" fmla="*/ 587829 w 1656608"/>
                <a:gd name="connsiteY6-66" fmla="*/ 748145 h 2784763"/>
                <a:gd name="connsiteX7-67" fmla="*/ 1656608 w 1656608"/>
                <a:gd name="connsiteY7-68" fmla="*/ 2018805 h 2784763"/>
                <a:gd name="connsiteX0-69" fmla="*/ 1656608 w 1656608"/>
                <a:gd name="connsiteY0-70" fmla="*/ 2018805 h 2784763"/>
                <a:gd name="connsiteX1-71" fmla="*/ 831273 w 1656608"/>
                <a:gd name="connsiteY1-72" fmla="*/ 2784763 h 2784763"/>
                <a:gd name="connsiteX2-73" fmla="*/ 142504 w 1656608"/>
                <a:gd name="connsiteY2-74" fmla="*/ 2179122 h 2784763"/>
                <a:gd name="connsiteX3-75" fmla="*/ 0 w 1656608"/>
                <a:gd name="connsiteY3-76" fmla="*/ 1858488 h 2784763"/>
                <a:gd name="connsiteX4-77" fmla="*/ 100940 w 1656608"/>
                <a:gd name="connsiteY4-78" fmla="*/ 302820 h 2784763"/>
                <a:gd name="connsiteX5-79" fmla="*/ 213756 w 1656608"/>
                <a:gd name="connsiteY5-80" fmla="*/ 0 h 2784763"/>
                <a:gd name="connsiteX6-81" fmla="*/ 587829 w 1656608"/>
                <a:gd name="connsiteY6-82" fmla="*/ 748145 h 2784763"/>
                <a:gd name="connsiteX7-83" fmla="*/ 1656608 w 1656608"/>
                <a:gd name="connsiteY7-84" fmla="*/ 2018805 h 2784763"/>
                <a:gd name="connsiteX0-85" fmla="*/ 1656608 w 1656608"/>
                <a:gd name="connsiteY0-86" fmla="*/ 2018805 h 2784763"/>
                <a:gd name="connsiteX1-87" fmla="*/ 831273 w 1656608"/>
                <a:gd name="connsiteY1-88" fmla="*/ 2784763 h 2784763"/>
                <a:gd name="connsiteX2-89" fmla="*/ 142504 w 1656608"/>
                <a:gd name="connsiteY2-90" fmla="*/ 2179122 h 2784763"/>
                <a:gd name="connsiteX3-91" fmla="*/ 0 w 1656608"/>
                <a:gd name="connsiteY3-92" fmla="*/ 1858488 h 2784763"/>
                <a:gd name="connsiteX4-93" fmla="*/ 100940 w 1656608"/>
                <a:gd name="connsiteY4-94" fmla="*/ 302820 h 2784763"/>
                <a:gd name="connsiteX5-95" fmla="*/ 213756 w 1656608"/>
                <a:gd name="connsiteY5-96" fmla="*/ 0 h 2784763"/>
                <a:gd name="connsiteX6-97" fmla="*/ 587829 w 1656608"/>
                <a:gd name="connsiteY6-98" fmla="*/ 748145 h 2784763"/>
                <a:gd name="connsiteX7-99" fmla="*/ 1656608 w 1656608"/>
                <a:gd name="connsiteY7-100" fmla="*/ 2018805 h 2784763"/>
                <a:gd name="connsiteX0-101" fmla="*/ 1656608 w 1656608"/>
                <a:gd name="connsiteY0-102" fmla="*/ 2018805 h 2784763"/>
                <a:gd name="connsiteX1-103" fmla="*/ 831273 w 1656608"/>
                <a:gd name="connsiteY1-104" fmla="*/ 2784763 h 2784763"/>
                <a:gd name="connsiteX2-105" fmla="*/ 142504 w 1656608"/>
                <a:gd name="connsiteY2-106" fmla="*/ 2179122 h 2784763"/>
                <a:gd name="connsiteX3-107" fmla="*/ 0 w 1656608"/>
                <a:gd name="connsiteY3-108" fmla="*/ 1858488 h 2784763"/>
                <a:gd name="connsiteX4-109" fmla="*/ 100940 w 1656608"/>
                <a:gd name="connsiteY4-110" fmla="*/ 302820 h 2784763"/>
                <a:gd name="connsiteX5-111" fmla="*/ 213756 w 1656608"/>
                <a:gd name="connsiteY5-112" fmla="*/ 0 h 2784763"/>
                <a:gd name="connsiteX6-113" fmla="*/ 587829 w 1656608"/>
                <a:gd name="connsiteY6-114" fmla="*/ 748145 h 2784763"/>
                <a:gd name="connsiteX7-115" fmla="*/ 1656608 w 1656608"/>
                <a:gd name="connsiteY7-116" fmla="*/ 2018805 h 2784763"/>
                <a:gd name="connsiteX0-117" fmla="*/ 1656608 w 1656608"/>
                <a:gd name="connsiteY0-118" fmla="*/ 2030680 h 2796638"/>
                <a:gd name="connsiteX1-119" fmla="*/ 831273 w 1656608"/>
                <a:gd name="connsiteY1-120" fmla="*/ 2796638 h 2796638"/>
                <a:gd name="connsiteX2-121" fmla="*/ 142504 w 1656608"/>
                <a:gd name="connsiteY2-122" fmla="*/ 2190997 h 2796638"/>
                <a:gd name="connsiteX3-123" fmla="*/ 0 w 1656608"/>
                <a:gd name="connsiteY3-124" fmla="*/ 1870363 h 2796638"/>
                <a:gd name="connsiteX4-125" fmla="*/ 100940 w 1656608"/>
                <a:gd name="connsiteY4-126" fmla="*/ 314695 h 2796638"/>
                <a:gd name="connsiteX5-127" fmla="*/ 201881 w 1656608"/>
                <a:gd name="connsiteY5-128" fmla="*/ 0 h 2796638"/>
                <a:gd name="connsiteX6-129" fmla="*/ 587829 w 1656608"/>
                <a:gd name="connsiteY6-130" fmla="*/ 760020 h 2796638"/>
                <a:gd name="connsiteX7-131" fmla="*/ 1656608 w 1656608"/>
                <a:gd name="connsiteY7-132" fmla="*/ 2030680 h 2796638"/>
                <a:gd name="connsiteX0-133" fmla="*/ 1668483 w 1668483"/>
                <a:gd name="connsiteY0-134" fmla="*/ 2030680 h 2796638"/>
                <a:gd name="connsiteX1-135" fmla="*/ 843148 w 1668483"/>
                <a:gd name="connsiteY1-136" fmla="*/ 2796638 h 2796638"/>
                <a:gd name="connsiteX2-137" fmla="*/ 154379 w 1668483"/>
                <a:gd name="connsiteY2-138" fmla="*/ 2190997 h 2796638"/>
                <a:gd name="connsiteX3-139" fmla="*/ 0 w 1668483"/>
                <a:gd name="connsiteY3-140" fmla="*/ 1864425 h 2796638"/>
                <a:gd name="connsiteX4-141" fmla="*/ 112815 w 1668483"/>
                <a:gd name="connsiteY4-142" fmla="*/ 314695 h 2796638"/>
                <a:gd name="connsiteX5-143" fmla="*/ 213756 w 1668483"/>
                <a:gd name="connsiteY5-144" fmla="*/ 0 h 2796638"/>
                <a:gd name="connsiteX6-145" fmla="*/ 599704 w 1668483"/>
                <a:gd name="connsiteY6-146" fmla="*/ 760020 h 2796638"/>
                <a:gd name="connsiteX7-147" fmla="*/ 1668483 w 1668483"/>
                <a:gd name="connsiteY7-148" fmla="*/ 2030680 h 2796638"/>
                <a:gd name="connsiteX0-149" fmla="*/ 1669227 w 1669227"/>
                <a:gd name="connsiteY0-150" fmla="*/ 2030680 h 2796638"/>
                <a:gd name="connsiteX1-151" fmla="*/ 843892 w 1669227"/>
                <a:gd name="connsiteY1-152" fmla="*/ 2796638 h 2796638"/>
                <a:gd name="connsiteX2-153" fmla="*/ 155123 w 1669227"/>
                <a:gd name="connsiteY2-154" fmla="*/ 2190997 h 2796638"/>
                <a:gd name="connsiteX3-155" fmla="*/ 744 w 1669227"/>
                <a:gd name="connsiteY3-156" fmla="*/ 1864425 h 2796638"/>
                <a:gd name="connsiteX4-157" fmla="*/ 113559 w 1669227"/>
                <a:gd name="connsiteY4-158" fmla="*/ 314695 h 2796638"/>
                <a:gd name="connsiteX5-159" fmla="*/ 214500 w 1669227"/>
                <a:gd name="connsiteY5-160" fmla="*/ 0 h 2796638"/>
                <a:gd name="connsiteX6-161" fmla="*/ 600448 w 1669227"/>
                <a:gd name="connsiteY6-162" fmla="*/ 760020 h 2796638"/>
                <a:gd name="connsiteX7-163" fmla="*/ 1669227 w 1669227"/>
                <a:gd name="connsiteY7-164" fmla="*/ 2030680 h 2796638"/>
                <a:gd name="connsiteX0-165" fmla="*/ 1685435 w 1685435"/>
                <a:gd name="connsiteY0-166" fmla="*/ 2030680 h 2796638"/>
                <a:gd name="connsiteX1-167" fmla="*/ 860100 w 1685435"/>
                <a:gd name="connsiteY1-168" fmla="*/ 2796638 h 2796638"/>
                <a:gd name="connsiteX2-169" fmla="*/ 171331 w 1685435"/>
                <a:gd name="connsiteY2-170" fmla="*/ 2190997 h 2796638"/>
                <a:gd name="connsiteX3-171" fmla="*/ 16952 w 1685435"/>
                <a:gd name="connsiteY3-172" fmla="*/ 1864425 h 2796638"/>
                <a:gd name="connsiteX4-173" fmla="*/ 129767 w 1685435"/>
                <a:gd name="connsiteY4-174" fmla="*/ 314695 h 2796638"/>
                <a:gd name="connsiteX5-175" fmla="*/ 230708 w 1685435"/>
                <a:gd name="connsiteY5-176" fmla="*/ 0 h 2796638"/>
                <a:gd name="connsiteX6-177" fmla="*/ 616656 w 1685435"/>
                <a:gd name="connsiteY6-178" fmla="*/ 760020 h 2796638"/>
                <a:gd name="connsiteX7-179" fmla="*/ 1685435 w 1685435"/>
                <a:gd name="connsiteY7-180" fmla="*/ 2030680 h 2796638"/>
                <a:gd name="connsiteX0-181" fmla="*/ 1680392 w 1680392"/>
                <a:gd name="connsiteY0-182" fmla="*/ 2030680 h 2796638"/>
                <a:gd name="connsiteX1-183" fmla="*/ 855057 w 1680392"/>
                <a:gd name="connsiteY1-184" fmla="*/ 2796638 h 2796638"/>
                <a:gd name="connsiteX2-185" fmla="*/ 166288 w 1680392"/>
                <a:gd name="connsiteY2-186" fmla="*/ 2190997 h 2796638"/>
                <a:gd name="connsiteX3-187" fmla="*/ 11909 w 1680392"/>
                <a:gd name="connsiteY3-188" fmla="*/ 1864425 h 2796638"/>
                <a:gd name="connsiteX4-189" fmla="*/ 124724 w 1680392"/>
                <a:gd name="connsiteY4-190" fmla="*/ 314695 h 2796638"/>
                <a:gd name="connsiteX5-191" fmla="*/ 225665 w 1680392"/>
                <a:gd name="connsiteY5-192" fmla="*/ 0 h 2796638"/>
                <a:gd name="connsiteX6-193" fmla="*/ 611613 w 1680392"/>
                <a:gd name="connsiteY6-194" fmla="*/ 760020 h 2796638"/>
                <a:gd name="connsiteX7-195" fmla="*/ 1680392 w 1680392"/>
                <a:gd name="connsiteY7-196" fmla="*/ 2030680 h 2796638"/>
                <a:gd name="connsiteX0-197" fmla="*/ 1680392 w 1680392"/>
                <a:gd name="connsiteY0-198" fmla="*/ 2030680 h 2796638"/>
                <a:gd name="connsiteX1-199" fmla="*/ 855057 w 1680392"/>
                <a:gd name="connsiteY1-200" fmla="*/ 2796638 h 2796638"/>
                <a:gd name="connsiteX2-201" fmla="*/ 166288 w 1680392"/>
                <a:gd name="connsiteY2-202" fmla="*/ 2190997 h 2796638"/>
                <a:gd name="connsiteX3-203" fmla="*/ 11909 w 1680392"/>
                <a:gd name="connsiteY3-204" fmla="*/ 1864425 h 2796638"/>
                <a:gd name="connsiteX4-205" fmla="*/ 124724 w 1680392"/>
                <a:gd name="connsiteY4-206" fmla="*/ 314695 h 2796638"/>
                <a:gd name="connsiteX5-207" fmla="*/ 225665 w 1680392"/>
                <a:gd name="connsiteY5-208" fmla="*/ 0 h 2796638"/>
                <a:gd name="connsiteX6-209" fmla="*/ 611613 w 1680392"/>
                <a:gd name="connsiteY6-210" fmla="*/ 760020 h 2796638"/>
                <a:gd name="connsiteX7-211" fmla="*/ 1680392 w 1680392"/>
                <a:gd name="connsiteY7-212" fmla="*/ 2030680 h 2796638"/>
                <a:gd name="connsiteX0-213" fmla="*/ 1668521 w 1668521"/>
                <a:gd name="connsiteY0-214" fmla="*/ 2030680 h 2796638"/>
                <a:gd name="connsiteX1-215" fmla="*/ 843186 w 1668521"/>
                <a:gd name="connsiteY1-216" fmla="*/ 2796638 h 2796638"/>
                <a:gd name="connsiteX2-217" fmla="*/ 124729 w 1668521"/>
                <a:gd name="connsiteY2-218" fmla="*/ 2190997 h 2796638"/>
                <a:gd name="connsiteX3-219" fmla="*/ 38 w 1668521"/>
                <a:gd name="connsiteY3-220" fmla="*/ 1864425 h 2796638"/>
                <a:gd name="connsiteX4-221" fmla="*/ 112853 w 1668521"/>
                <a:gd name="connsiteY4-222" fmla="*/ 314695 h 2796638"/>
                <a:gd name="connsiteX5-223" fmla="*/ 213794 w 1668521"/>
                <a:gd name="connsiteY5-224" fmla="*/ 0 h 2796638"/>
                <a:gd name="connsiteX6-225" fmla="*/ 599742 w 1668521"/>
                <a:gd name="connsiteY6-226" fmla="*/ 760020 h 2796638"/>
                <a:gd name="connsiteX7-227" fmla="*/ 1668521 w 1668521"/>
                <a:gd name="connsiteY7-228" fmla="*/ 2030680 h 2796638"/>
                <a:gd name="connsiteX0-229" fmla="*/ 1668521 w 1668521"/>
                <a:gd name="connsiteY0-230" fmla="*/ 2030680 h 2796638"/>
                <a:gd name="connsiteX1-231" fmla="*/ 843186 w 1668521"/>
                <a:gd name="connsiteY1-232" fmla="*/ 2796638 h 2796638"/>
                <a:gd name="connsiteX2-233" fmla="*/ 124729 w 1668521"/>
                <a:gd name="connsiteY2-234" fmla="*/ 2190997 h 2796638"/>
                <a:gd name="connsiteX3-235" fmla="*/ 38 w 1668521"/>
                <a:gd name="connsiteY3-236" fmla="*/ 1864425 h 2796638"/>
                <a:gd name="connsiteX4-237" fmla="*/ 112853 w 1668521"/>
                <a:gd name="connsiteY4-238" fmla="*/ 314695 h 2796638"/>
                <a:gd name="connsiteX5-239" fmla="*/ 213794 w 1668521"/>
                <a:gd name="connsiteY5-240" fmla="*/ 0 h 2796638"/>
                <a:gd name="connsiteX6-241" fmla="*/ 599742 w 1668521"/>
                <a:gd name="connsiteY6-242" fmla="*/ 760020 h 2796638"/>
                <a:gd name="connsiteX7-243" fmla="*/ 1668521 w 1668521"/>
                <a:gd name="connsiteY7-244" fmla="*/ 2030680 h 2796638"/>
                <a:gd name="connsiteX0-245" fmla="*/ 1668521 w 1668521"/>
                <a:gd name="connsiteY0-246" fmla="*/ 2030680 h 2796638"/>
                <a:gd name="connsiteX1-247" fmla="*/ 843186 w 1668521"/>
                <a:gd name="connsiteY1-248" fmla="*/ 2796638 h 2796638"/>
                <a:gd name="connsiteX2-249" fmla="*/ 124729 w 1668521"/>
                <a:gd name="connsiteY2-250" fmla="*/ 2190997 h 2796638"/>
                <a:gd name="connsiteX3-251" fmla="*/ 38 w 1668521"/>
                <a:gd name="connsiteY3-252" fmla="*/ 1864425 h 2796638"/>
                <a:gd name="connsiteX4-253" fmla="*/ 112853 w 1668521"/>
                <a:gd name="connsiteY4-254" fmla="*/ 314695 h 2796638"/>
                <a:gd name="connsiteX5-255" fmla="*/ 213794 w 1668521"/>
                <a:gd name="connsiteY5-256" fmla="*/ 0 h 2796638"/>
                <a:gd name="connsiteX6-257" fmla="*/ 611617 w 1668521"/>
                <a:gd name="connsiteY6-258" fmla="*/ 765957 h 2796638"/>
                <a:gd name="connsiteX7-259" fmla="*/ 1668521 w 1668521"/>
                <a:gd name="connsiteY7-260" fmla="*/ 2030680 h 2796638"/>
                <a:gd name="connsiteX0-261" fmla="*/ 1668521 w 1668521"/>
                <a:gd name="connsiteY0-262" fmla="*/ 2030680 h 2796638"/>
                <a:gd name="connsiteX1-263" fmla="*/ 843186 w 1668521"/>
                <a:gd name="connsiteY1-264" fmla="*/ 2796638 h 2796638"/>
                <a:gd name="connsiteX2-265" fmla="*/ 124729 w 1668521"/>
                <a:gd name="connsiteY2-266" fmla="*/ 2190997 h 2796638"/>
                <a:gd name="connsiteX3-267" fmla="*/ 38 w 1668521"/>
                <a:gd name="connsiteY3-268" fmla="*/ 1864425 h 2796638"/>
                <a:gd name="connsiteX4-269" fmla="*/ 112853 w 1668521"/>
                <a:gd name="connsiteY4-270" fmla="*/ 314695 h 2796638"/>
                <a:gd name="connsiteX5-271" fmla="*/ 213794 w 1668521"/>
                <a:gd name="connsiteY5-272" fmla="*/ 0 h 2796638"/>
                <a:gd name="connsiteX6-273" fmla="*/ 611617 w 1668521"/>
                <a:gd name="connsiteY6-274" fmla="*/ 765957 h 2796638"/>
                <a:gd name="connsiteX7-275" fmla="*/ 1668521 w 1668521"/>
                <a:gd name="connsiteY7-276" fmla="*/ 2030680 h 2796638"/>
                <a:gd name="connsiteX0-277" fmla="*/ 1668521 w 1668521"/>
                <a:gd name="connsiteY0-278" fmla="*/ 2030680 h 2796638"/>
                <a:gd name="connsiteX1-279" fmla="*/ 843186 w 1668521"/>
                <a:gd name="connsiteY1-280" fmla="*/ 2796638 h 2796638"/>
                <a:gd name="connsiteX2-281" fmla="*/ 124729 w 1668521"/>
                <a:gd name="connsiteY2-282" fmla="*/ 2190997 h 2796638"/>
                <a:gd name="connsiteX3-283" fmla="*/ 38 w 1668521"/>
                <a:gd name="connsiteY3-284" fmla="*/ 1864425 h 2796638"/>
                <a:gd name="connsiteX4-285" fmla="*/ 112853 w 1668521"/>
                <a:gd name="connsiteY4-286" fmla="*/ 314695 h 2796638"/>
                <a:gd name="connsiteX5-287" fmla="*/ 213794 w 1668521"/>
                <a:gd name="connsiteY5-288" fmla="*/ 0 h 2796638"/>
                <a:gd name="connsiteX6-289" fmla="*/ 611617 w 1668521"/>
                <a:gd name="connsiteY6-290" fmla="*/ 765957 h 2796638"/>
                <a:gd name="connsiteX7-291" fmla="*/ 1668521 w 1668521"/>
                <a:gd name="connsiteY7-292" fmla="*/ 2030680 h 2796638"/>
                <a:gd name="connsiteX0-293" fmla="*/ 1668521 w 1668521"/>
                <a:gd name="connsiteY0-294" fmla="*/ 2030680 h 2796638"/>
                <a:gd name="connsiteX1-295" fmla="*/ 843186 w 1668521"/>
                <a:gd name="connsiteY1-296" fmla="*/ 2796638 h 2796638"/>
                <a:gd name="connsiteX2-297" fmla="*/ 124729 w 1668521"/>
                <a:gd name="connsiteY2-298" fmla="*/ 2190997 h 2796638"/>
                <a:gd name="connsiteX3-299" fmla="*/ 38 w 1668521"/>
                <a:gd name="connsiteY3-300" fmla="*/ 1864425 h 2796638"/>
                <a:gd name="connsiteX4-301" fmla="*/ 112853 w 1668521"/>
                <a:gd name="connsiteY4-302" fmla="*/ 314695 h 2796638"/>
                <a:gd name="connsiteX5-303" fmla="*/ 213794 w 1668521"/>
                <a:gd name="connsiteY5-304" fmla="*/ 0 h 2796638"/>
                <a:gd name="connsiteX6-305" fmla="*/ 611617 w 1668521"/>
                <a:gd name="connsiteY6-306" fmla="*/ 765957 h 2796638"/>
                <a:gd name="connsiteX7-307" fmla="*/ 1668521 w 1668521"/>
                <a:gd name="connsiteY7-308" fmla="*/ 2030680 h 2796638"/>
                <a:gd name="connsiteX0-309" fmla="*/ 1691625 w 1691625"/>
                <a:gd name="connsiteY0-310" fmla="*/ 2030680 h 2796638"/>
                <a:gd name="connsiteX1-311" fmla="*/ 866290 w 1691625"/>
                <a:gd name="connsiteY1-312" fmla="*/ 2796638 h 2796638"/>
                <a:gd name="connsiteX2-313" fmla="*/ 147833 w 1691625"/>
                <a:gd name="connsiteY2-314" fmla="*/ 2190997 h 2796638"/>
                <a:gd name="connsiteX3-315" fmla="*/ 23142 w 1691625"/>
                <a:gd name="connsiteY3-316" fmla="*/ 1864425 h 2796638"/>
                <a:gd name="connsiteX4-317" fmla="*/ 135957 w 1691625"/>
                <a:gd name="connsiteY4-318" fmla="*/ 314695 h 2796638"/>
                <a:gd name="connsiteX5-319" fmla="*/ 236898 w 1691625"/>
                <a:gd name="connsiteY5-320" fmla="*/ 0 h 2796638"/>
                <a:gd name="connsiteX6-321" fmla="*/ 634721 w 1691625"/>
                <a:gd name="connsiteY6-322" fmla="*/ 765957 h 2796638"/>
                <a:gd name="connsiteX7-323" fmla="*/ 1691625 w 1691625"/>
                <a:gd name="connsiteY7-324" fmla="*/ 2030680 h 2796638"/>
                <a:gd name="connsiteX0-325" fmla="*/ 1683438 w 1683438"/>
                <a:gd name="connsiteY0-326" fmla="*/ 2030680 h 2796638"/>
                <a:gd name="connsiteX1-327" fmla="*/ 858103 w 1683438"/>
                <a:gd name="connsiteY1-328" fmla="*/ 2796638 h 2796638"/>
                <a:gd name="connsiteX2-329" fmla="*/ 139646 w 1683438"/>
                <a:gd name="connsiteY2-330" fmla="*/ 2190997 h 2796638"/>
                <a:gd name="connsiteX3-331" fmla="*/ 14955 w 1683438"/>
                <a:gd name="connsiteY3-332" fmla="*/ 1864425 h 2796638"/>
                <a:gd name="connsiteX4-333" fmla="*/ 127770 w 1683438"/>
                <a:gd name="connsiteY4-334" fmla="*/ 314695 h 2796638"/>
                <a:gd name="connsiteX5-335" fmla="*/ 228711 w 1683438"/>
                <a:gd name="connsiteY5-336" fmla="*/ 0 h 2796638"/>
                <a:gd name="connsiteX6-337" fmla="*/ 626534 w 1683438"/>
                <a:gd name="connsiteY6-338" fmla="*/ 765957 h 2796638"/>
                <a:gd name="connsiteX7-339" fmla="*/ 1683438 w 1683438"/>
                <a:gd name="connsiteY7-340" fmla="*/ 2030680 h 2796638"/>
                <a:gd name="connsiteX0-341" fmla="*/ 1604961 w 1604961"/>
                <a:gd name="connsiteY0-342" fmla="*/ 2030680 h 2796638"/>
                <a:gd name="connsiteX1-343" fmla="*/ 779626 w 1604961"/>
                <a:gd name="connsiteY1-344" fmla="*/ 2796638 h 2796638"/>
                <a:gd name="connsiteX2-345" fmla="*/ 61169 w 1604961"/>
                <a:gd name="connsiteY2-346" fmla="*/ 2190997 h 2796638"/>
                <a:gd name="connsiteX3-347" fmla="*/ 49293 w 1604961"/>
                <a:gd name="connsiteY3-348" fmla="*/ 314695 h 2796638"/>
                <a:gd name="connsiteX4-349" fmla="*/ 150234 w 1604961"/>
                <a:gd name="connsiteY4-350" fmla="*/ 0 h 2796638"/>
                <a:gd name="connsiteX5-351" fmla="*/ 548057 w 1604961"/>
                <a:gd name="connsiteY5-352" fmla="*/ 765957 h 2796638"/>
                <a:gd name="connsiteX6-353" fmla="*/ 1604961 w 1604961"/>
                <a:gd name="connsiteY6-354" fmla="*/ 2030680 h 2796638"/>
                <a:gd name="connsiteX0-355" fmla="*/ 1710050 w 1710050"/>
                <a:gd name="connsiteY0-356" fmla="*/ 2030680 h 2796638"/>
                <a:gd name="connsiteX1-357" fmla="*/ 884715 w 1710050"/>
                <a:gd name="connsiteY1-358" fmla="*/ 2796638 h 2796638"/>
                <a:gd name="connsiteX2-359" fmla="*/ 166258 w 1710050"/>
                <a:gd name="connsiteY2-360" fmla="*/ 2190997 h 2796638"/>
                <a:gd name="connsiteX3-361" fmla="*/ 154382 w 1710050"/>
                <a:gd name="connsiteY3-362" fmla="*/ 314695 h 2796638"/>
                <a:gd name="connsiteX4-363" fmla="*/ 255323 w 1710050"/>
                <a:gd name="connsiteY4-364" fmla="*/ 0 h 2796638"/>
                <a:gd name="connsiteX5-365" fmla="*/ 653146 w 1710050"/>
                <a:gd name="connsiteY5-366" fmla="*/ 765957 h 2796638"/>
                <a:gd name="connsiteX6-367" fmla="*/ 1710050 w 1710050"/>
                <a:gd name="connsiteY6-368" fmla="*/ 2030680 h 2796638"/>
                <a:gd name="connsiteX0-369" fmla="*/ 1716009 w 1716009"/>
                <a:gd name="connsiteY0-370" fmla="*/ 2030680 h 2796638"/>
                <a:gd name="connsiteX1-371" fmla="*/ 890674 w 1716009"/>
                <a:gd name="connsiteY1-372" fmla="*/ 2796638 h 2796638"/>
                <a:gd name="connsiteX2-373" fmla="*/ 172217 w 1716009"/>
                <a:gd name="connsiteY2-374" fmla="*/ 2190997 h 2796638"/>
                <a:gd name="connsiteX3-375" fmla="*/ 24 w 1716009"/>
                <a:gd name="connsiteY3-376" fmla="*/ 1490352 h 2796638"/>
                <a:gd name="connsiteX4-377" fmla="*/ 160341 w 1716009"/>
                <a:gd name="connsiteY4-378" fmla="*/ 314695 h 2796638"/>
                <a:gd name="connsiteX5-379" fmla="*/ 261282 w 1716009"/>
                <a:gd name="connsiteY5-380" fmla="*/ 0 h 2796638"/>
                <a:gd name="connsiteX6-381" fmla="*/ 659105 w 1716009"/>
                <a:gd name="connsiteY6-382" fmla="*/ 765957 h 2796638"/>
                <a:gd name="connsiteX7-383" fmla="*/ 1716009 w 1716009"/>
                <a:gd name="connsiteY7-384" fmla="*/ 2030680 h 2796638"/>
                <a:gd name="connsiteX0-385" fmla="*/ 1655152 w 1655152"/>
                <a:gd name="connsiteY0-386" fmla="*/ 2030680 h 2796638"/>
                <a:gd name="connsiteX1-387" fmla="*/ 829817 w 1655152"/>
                <a:gd name="connsiteY1-388" fmla="*/ 2796638 h 2796638"/>
                <a:gd name="connsiteX2-389" fmla="*/ 111360 w 1655152"/>
                <a:gd name="connsiteY2-390" fmla="*/ 2190997 h 2796638"/>
                <a:gd name="connsiteX3-391" fmla="*/ 4481 w 1655152"/>
                <a:gd name="connsiteY3-392" fmla="*/ 1502228 h 2796638"/>
                <a:gd name="connsiteX4-393" fmla="*/ 99484 w 1655152"/>
                <a:gd name="connsiteY4-394" fmla="*/ 314695 h 2796638"/>
                <a:gd name="connsiteX5-395" fmla="*/ 200425 w 1655152"/>
                <a:gd name="connsiteY5-396" fmla="*/ 0 h 2796638"/>
                <a:gd name="connsiteX6-397" fmla="*/ 598248 w 1655152"/>
                <a:gd name="connsiteY6-398" fmla="*/ 765957 h 2796638"/>
                <a:gd name="connsiteX7-399" fmla="*/ 1655152 w 1655152"/>
                <a:gd name="connsiteY7-400" fmla="*/ 2030680 h 2796638"/>
                <a:gd name="connsiteX0-401" fmla="*/ 1672241 w 1672241"/>
                <a:gd name="connsiteY0-402" fmla="*/ 2030680 h 2796638"/>
                <a:gd name="connsiteX1-403" fmla="*/ 846906 w 1672241"/>
                <a:gd name="connsiteY1-404" fmla="*/ 2796638 h 2796638"/>
                <a:gd name="connsiteX2-405" fmla="*/ 128449 w 1672241"/>
                <a:gd name="connsiteY2-406" fmla="*/ 2190997 h 2796638"/>
                <a:gd name="connsiteX3-407" fmla="*/ 21570 w 1672241"/>
                <a:gd name="connsiteY3-408" fmla="*/ 1502228 h 2796638"/>
                <a:gd name="connsiteX4-409" fmla="*/ 116573 w 1672241"/>
                <a:gd name="connsiteY4-410" fmla="*/ 314695 h 2796638"/>
                <a:gd name="connsiteX5-411" fmla="*/ 217514 w 1672241"/>
                <a:gd name="connsiteY5-412" fmla="*/ 0 h 2796638"/>
                <a:gd name="connsiteX6-413" fmla="*/ 615337 w 1672241"/>
                <a:gd name="connsiteY6-414" fmla="*/ 765957 h 2796638"/>
                <a:gd name="connsiteX7-415" fmla="*/ 1672241 w 1672241"/>
                <a:gd name="connsiteY7-416" fmla="*/ 2030680 h 2796638"/>
                <a:gd name="connsiteX0-417" fmla="*/ 1652715 w 1652715"/>
                <a:gd name="connsiteY0-418" fmla="*/ 2030680 h 2796638"/>
                <a:gd name="connsiteX1-419" fmla="*/ 827380 w 1652715"/>
                <a:gd name="connsiteY1-420" fmla="*/ 2796638 h 2796638"/>
                <a:gd name="connsiteX2-421" fmla="*/ 108923 w 1652715"/>
                <a:gd name="connsiteY2-422" fmla="*/ 2190997 h 2796638"/>
                <a:gd name="connsiteX3-423" fmla="*/ 2044 w 1652715"/>
                <a:gd name="connsiteY3-424" fmla="*/ 1502228 h 2796638"/>
                <a:gd name="connsiteX4-425" fmla="*/ 97047 w 1652715"/>
                <a:gd name="connsiteY4-426" fmla="*/ 314695 h 2796638"/>
                <a:gd name="connsiteX5-427" fmla="*/ 197988 w 1652715"/>
                <a:gd name="connsiteY5-428" fmla="*/ 0 h 2796638"/>
                <a:gd name="connsiteX6-429" fmla="*/ 595811 w 1652715"/>
                <a:gd name="connsiteY6-430" fmla="*/ 765957 h 2796638"/>
                <a:gd name="connsiteX7-431" fmla="*/ 1652715 w 1652715"/>
                <a:gd name="connsiteY7-432" fmla="*/ 2030680 h 2796638"/>
                <a:gd name="connsiteX0-433" fmla="*/ 1664682 w 1664682"/>
                <a:gd name="connsiteY0-434" fmla="*/ 2030680 h 2796638"/>
                <a:gd name="connsiteX1-435" fmla="*/ 839347 w 1664682"/>
                <a:gd name="connsiteY1-436" fmla="*/ 2796638 h 2796638"/>
                <a:gd name="connsiteX2-437" fmla="*/ 120890 w 1664682"/>
                <a:gd name="connsiteY2-438" fmla="*/ 2190997 h 2796638"/>
                <a:gd name="connsiteX3-439" fmla="*/ 14011 w 1664682"/>
                <a:gd name="connsiteY3-440" fmla="*/ 1502228 h 2796638"/>
                <a:gd name="connsiteX4-441" fmla="*/ 109014 w 1664682"/>
                <a:gd name="connsiteY4-442" fmla="*/ 314695 h 2796638"/>
                <a:gd name="connsiteX5-443" fmla="*/ 209955 w 1664682"/>
                <a:gd name="connsiteY5-444" fmla="*/ 0 h 2796638"/>
                <a:gd name="connsiteX6-445" fmla="*/ 607778 w 1664682"/>
                <a:gd name="connsiteY6-446" fmla="*/ 765957 h 2796638"/>
                <a:gd name="connsiteX7-447" fmla="*/ 1664682 w 1664682"/>
                <a:gd name="connsiteY7-448" fmla="*/ 2030680 h 2796638"/>
                <a:gd name="connsiteX0-449" fmla="*/ 1675530 w 1675530"/>
                <a:gd name="connsiteY0-450" fmla="*/ 2030680 h 2796638"/>
                <a:gd name="connsiteX1-451" fmla="*/ 850195 w 1675530"/>
                <a:gd name="connsiteY1-452" fmla="*/ 2796638 h 2796638"/>
                <a:gd name="connsiteX2-453" fmla="*/ 131738 w 1675530"/>
                <a:gd name="connsiteY2-454" fmla="*/ 2190997 h 2796638"/>
                <a:gd name="connsiteX3-455" fmla="*/ 24859 w 1675530"/>
                <a:gd name="connsiteY3-456" fmla="*/ 1502228 h 2796638"/>
                <a:gd name="connsiteX4-457" fmla="*/ 119862 w 1675530"/>
                <a:gd name="connsiteY4-458" fmla="*/ 314695 h 2796638"/>
                <a:gd name="connsiteX5-459" fmla="*/ 220803 w 1675530"/>
                <a:gd name="connsiteY5-460" fmla="*/ 0 h 2796638"/>
                <a:gd name="connsiteX6-461" fmla="*/ 618626 w 1675530"/>
                <a:gd name="connsiteY6-462" fmla="*/ 765957 h 2796638"/>
                <a:gd name="connsiteX7-463" fmla="*/ 1675530 w 1675530"/>
                <a:gd name="connsiteY7-464" fmla="*/ 2030680 h 2796638"/>
                <a:gd name="connsiteX0-465" fmla="*/ 1681237 w 1681237"/>
                <a:gd name="connsiteY0-466" fmla="*/ 2030680 h 2796638"/>
                <a:gd name="connsiteX1-467" fmla="*/ 855902 w 1681237"/>
                <a:gd name="connsiteY1-468" fmla="*/ 2796638 h 2796638"/>
                <a:gd name="connsiteX2-469" fmla="*/ 137445 w 1681237"/>
                <a:gd name="connsiteY2-470" fmla="*/ 2190997 h 2796638"/>
                <a:gd name="connsiteX3-471" fmla="*/ 30566 w 1681237"/>
                <a:gd name="connsiteY3-472" fmla="*/ 1502228 h 2796638"/>
                <a:gd name="connsiteX4-473" fmla="*/ 125569 w 1681237"/>
                <a:gd name="connsiteY4-474" fmla="*/ 314695 h 2796638"/>
                <a:gd name="connsiteX5-475" fmla="*/ 226510 w 1681237"/>
                <a:gd name="connsiteY5-476" fmla="*/ 0 h 2796638"/>
                <a:gd name="connsiteX6-477" fmla="*/ 624333 w 1681237"/>
                <a:gd name="connsiteY6-478" fmla="*/ 765957 h 2796638"/>
                <a:gd name="connsiteX7-479" fmla="*/ 1681237 w 1681237"/>
                <a:gd name="connsiteY7-480" fmla="*/ 2030680 h 2796638"/>
                <a:gd name="connsiteX0-481" fmla="*/ 1693112 w 1693112"/>
                <a:gd name="connsiteY0-482" fmla="*/ 2030680 h 2796638"/>
                <a:gd name="connsiteX1-483" fmla="*/ 855902 w 1693112"/>
                <a:gd name="connsiteY1-484" fmla="*/ 2796638 h 2796638"/>
                <a:gd name="connsiteX2-485" fmla="*/ 137445 w 1693112"/>
                <a:gd name="connsiteY2-486" fmla="*/ 2190997 h 2796638"/>
                <a:gd name="connsiteX3-487" fmla="*/ 30566 w 1693112"/>
                <a:gd name="connsiteY3-488" fmla="*/ 1502228 h 2796638"/>
                <a:gd name="connsiteX4-489" fmla="*/ 125569 w 1693112"/>
                <a:gd name="connsiteY4-490" fmla="*/ 314695 h 2796638"/>
                <a:gd name="connsiteX5-491" fmla="*/ 226510 w 1693112"/>
                <a:gd name="connsiteY5-492" fmla="*/ 0 h 2796638"/>
                <a:gd name="connsiteX6-493" fmla="*/ 624333 w 1693112"/>
                <a:gd name="connsiteY6-494" fmla="*/ 765957 h 2796638"/>
                <a:gd name="connsiteX7-495" fmla="*/ 1693112 w 1693112"/>
                <a:gd name="connsiteY7-496" fmla="*/ 2030680 h 2796638"/>
                <a:gd name="connsiteX0-497" fmla="*/ 1693112 w 1693112"/>
                <a:gd name="connsiteY0-498" fmla="*/ 2038701 h 2804659"/>
                <a:gd name="connsiteX1-499" fmla="*/ 855902 w 1693112"/>
                <a:gd name="connsiteY1-500" fmla="*/ 2804659 h 2804659"/>
                <a:gd name="connsiteX2-501" fmla="*/ 137445 w 1693112"/>
                <a:gd name="connsiteY2-502" fmla="*/ 2199018 h 2804659"/>
                <a:gd name="connsiteX3-503" fmla="*/ 30566 w 1693112"/>
                <a:gd name="connsiteY3-504" fmla="*/ 1510249 h 2804659"/>
                <a:gd name="connsiteX4-505" fmla="*/ 125569 w 1693112"/>
                <a:gd name="connsiteY4-506" fmla="*/ 322716 h 2804659"/>
                <a:gd name="connsiteX5-507" fmla="*/ 234531 w 1693112"/>
                <a:gd name="connsiteY5-508" fmla="*/ 0 h 2804659"/>
                <a:gd name="connsiteX6-509" fmla="*/ 624333 w 1693112"/>
                <a:gd name="connsiteY6-510" fmla="*/ 773978 h 2804659"/>
                <a:gd name="connsiteX7-511" fmla="*/ 1693112 w 1693112"/>
                <a:gd name="connsiteY7-512" fmla="*/ 2038701 h 2804659"/>
                <a:gd name="connsiteX0-513" fmla="*/ 1693112 w 1693112"/>
                <a:gd name="connsiteY0-514" fmla="*/ 2038701 h 2804659"/>
                <a:gd name="connsiteX1-515" fmla="*/ 855902 w 1693112"/>
                <a:gd name="connsiteY1-516" fmla="*/ 2804659 h 2804659"/>
                <a:gd name="connsiteX2-517" fmla="*/ 137445 w 1693112"/>
                <a:gd name="connsiteY2-518" fmla="*/ 2199018 h 2804659"/>
                <a:gd name="connsiteX3-519" fmla="*/ 30566 w 1693112"/>
                <a:gd name="connsiteY3-520" fmla="*/ 1510249 h 2804659"/>
                <a:gd name="connsiteX4-521" fmla="*/ 125569 w 1693112"/>
                <a:gd name="connsiteY4-522" fmla="*/ 322716 h 2804659"/>
                <a:gd name="connsiteX5-523" fmla="*/ 234531 w 1693112"/>
                <a:gd name="connsiteY5-524" fmla="*/ 0 h 2804659"/>
                <a:gd name="connsiteX6-525" fmla="*/ 624333 w 1693112"/>
                <a:gd name="connsiteY6-526" fmla="*/ 773978 h 2804659"/>
                <a:gd name="connsiteX7-527" fmla="*/ 1693112 w 1693112"/>
                <a:gd name="connsiteY7-528" fmla="*/ 2038701 h 2804659"/>
                <a:gd name="connsiteX0-529" fmla="*/ 1693112 w 1693112"/>
                <a:gd name="connsiteY0-530" fmla="*/ 2038701 h 2804659"/>
                <a:gd name="connsiteX1-531" fmla="*/ 855902 w 1693112"/>
                <a:gd name="connsiteY1-532" fmla="*/ 2804659 h 2804659"/>
                <a:gd name="connsiteX2-533" fmla="*/ 137445 w 1693112"/>
                <a:gd name="connsiteY2-534" fmla="*/ 2199018 h 2804659"/>
                <a:gd name="connsiteX3-535" fmla="*/ 30566 w 1693112"/>
                <a:gd name="connsiteY3-536" fmla="*/ 1510249 h 2804659"/>
                <a:gd name="connsiteX4-537" fmla="*/ 125569 w 1693112"/>
                <a:gd name="connsiteY4-538" fmla="*/ 322716 h 2804659"/>
                <a:gd name="connsiteX5-539" fmla="*/ 250574 w 1693112"/>
                <a:gd name="connsiteY5-540" fmla="*/ 0 h 2804659"/>
                <a:gd name="connsiteX6-541" fmla="*/ 624333 w 1693112"/>
                <a:gd name="connsiteY6-542" fmla="*/ 773978 h 2804659"/>
                <a:gd name="connsiteX7-543" fmla="*/ 1693112 w 1693112"/>
                <a:gd name="connsiteY7-544" fmla="*/ 2038701 h 2804659"/>
                <a:gd name="connsiteX0-545" fmla="*/ 1693112 w 1693112"/>
                <a:gd name="connsiteY0-546" fmla="*/ 2038701 h 2804659"/>
                <a:gd name="connsiteX1-547" fmla="*/ 855902 w 1693112"/>
                <a:gd name="connsiteY1-548" fmla="*/ 2804659 h 2804659"/>
                <a:gd name="connsiteX2-549" fmla="*/ 137445 w 1693112"/>
                <a:gd name="connsiteY2-550" fmla="*/ 2199018 h 2804659"/>
                <a:gd name="connsiteX3-551" fmla="*/ 30566 w 1693112"/>
                <a:gd name="connsiteY3-552" fmla="*/ 1510249 h 2804659"/>
                <a:gd name="connsiteX4-553" fmla="*/ 125569 w 1693112"/>
                <a:gd name="connsiteY4-554" fmla="*/ 322716 h 2804659"/>
                <a:gd name="connsiteX5-555" fmla="*/ 250574 w 1693112"/>
                <a:gd name="connsiteY5-556" fmla="*/ 0 h 2804659"/>
                <a:gd name="connsiteX6-557" fmla="*/ 624333 w 1693112"/>
                <a:gd name="connsiteY6-558" fmla="*/ 773978 h 2804659"/>
                <a:gd name="connsiteX7-559" fmla="*/ 1693112 w 1693112"/>
                <a:gd name="connsiteY7-560" fmla="*/ 2038701 h 2804659"/>
                <a:gd name="connsiteX0-561" fmla="*/ 1693112 w 1693112"/>
                <a:gd name="connsiteY0-562" fmla="*/ 2038701 h 2804659"/>
                <a:gd name="connsiteX1-563" fmla="*/ 855902 w 1693112"/>
                <a:gd name="connsiteY1-564" fmla="*/ 2804659 h 2804659"/>
                <a:gd name="connsiteX2-565" fmla="*/ 137445 w 1693112"/>
                <a:gd name="connsiteY2-566" fmla="*/ 2199018 h 2804659"/>
                <a:gd name="connsiteX3-567" fmla="*/ 30566 w 1693112"/>
                <a:gd name="connsiteY3-568" fmla="*/ 1510249 h 2804659"/>
                <a:gd name="connsiteX4-569" fmla="*/ 125569 w 1693112"/>
                <a:gd name="connsiteY4-570" fmla="*/ 322716 h 2804659"/>
                <a:gd name="connsiteX5-571" fmla="*/ 250574 w 1693112"/>
                <a:gd name="connsiteY5-572" fmla="*/ 0 h 2804659"/>
                <a:gd name="connsiteX6-573" fmla="*/ 624333 w 1693112"/>
                <a:gd name="connsiteY6-574" fmla="*/ 773978 h 2804659"/>
                <a:gd name="connsiteX7-575" fmla="*/ 1693112 w 1693112"/>
                <a:gd name="connsiteY7-576" fmla="*/ 2038701 h 2804659"/>
                <a:gd name="connsiteX0-577" fmla="*/ 1693112 w 1693112"/>
                <a:gd name="connsiteY0-578" fmla="*/ 2038701 h 2804659"/>
                <a:gd name="connsiteX1-579" fmla="*/ 855902 w 1693112"/>
                <a:gd name="connsiteY1-580" fmla="*/ 2804659 h 2804659"/>
                <a:gd name="connsiteX2-581" fmla="*/ 137445 w 1693112"/>
                <a:gd name="connsiteY2-582" fmla="*/ 2199018 h 2804659"/>
                <a:gd name="connsiteX3-583" fmla="*/ 30566 w 1693112"/>
                <a:gd name="connsiteY3-584" fmla="*/ 1510249 h 2804659"/>
                <a:gd name="connsiteX4-585" fmla="*/ 125569 w 1693112"/>
                <a:gd name="connsiteY4-586" fmla="*/ 322716 h 2804659"/>
                <a:gd name="connsiteX5-587" fmla="*/ 250574 w 1693112"/>
                <a:gd name="connsiteY5-588" fmla="*/ 0 h 2804659"/>
                <a:gd name="connsiteX6-589" fmla="*/ 624333 w 1693112"/>
                <a:gd name="connsiteY6-590" fmla="*/ 773978 h 2804659"/>
                <a:gd name="connsiteX7-591" fmla="*/ 1693112 w 1693112"/>
                <a:gd name="connsiteY7-592" fmla="*/ 2038701 h 2804659"/>
                <a:gd name="connsiteX0-593" fmla="*/ 1693112 w 1693112"/>
                <a:gd name="connsiteY0-594" fmla="*/ 2038701 h 2804659"/>
                <a:gd name="connsiteX1-595" fmla="*/ 855902 w 1693112"/>
                <a:gd name="connsiteY1-596" fmla="*/ 2804659 h 2804659"/>
                <a:gd name="connsiteX2-597" fmla="*/ 137445 w 1693112"/>
                <a:gd name="connsiteY2-598" fmla="*/ 2199018 h 2804659"/>
                <a:gd name="connsiteX3-599" fmla="*/ 30566 w 1693112"/>
                <a:gd name="connsiteY3-600" fmla="*/ 1510249 h 2804659"/>
                <a:gd name="connsiteX4-601" fmla="*/ 125569 w 1693112"/>
                <a:gd name="connsiteY4-602" fmla="*/ 322716 h 2804659"/>
                <a:gd name="connsiteX5-603" fmla="*/ 250574 w 1693112"/>
                <a:gd name="connsiteY5-604" fmla="*/ 0 h 2804659"/>
                <a:gd name="connsiteX6-605" fmla="*/ 624333 w 1693112"/>
                <a:gd name="connsiteY6-606" fmla="*/ 773978 h 2804659"/>
                <a:gd name="connsiteX7-607" fmla="*/ 1693112 w 1693112"/>
                <a:gd name="connsiteY7-608" fmla="*/ 2038701 h 2804659"/>
                <a:gd name="connsiteX0-609" fmla="*/ 1693112 w 1693112"/>
                <a:gd name="connsiteY0-610" fmla="*/ 2038701 h 2804659"/>
                <a:gd name="connsiteX1-611" fmla="*/ 855902 w 1693112"/>
                <a:gd name="connsiteY1-612" fmla="*/ 2804659 h 2804659"/>
                <a:gd name="connsiteX2-613" fmla="*/ 137445 w 1693112"/>
                <a:gd name="connsiteY2-614" fmla="*/ 2199018 h 2804659"/>
                <a:gd name="connsiteX3-615" fmla="*/ 30566 w 1693112"/>
                <a:gd name="connsiteY3-616" fmla="*/ 1510249 h 2804659"/>
                <a:gd name="connsiteX4-617" fmla="*/ 125569 w 1693112"/>
                <a:gd name="connsiteY4-618" fmla="*/ 322716 h 2804659"/>
                <a:gd name="connsiteX5-619" fmla="*/ 250574 w 1693112"/>
                <a:gd name="connsiteY5-620" fmla="*/ 0 h 2804659"/>
                <a:gd name="connsiteX6-621" fmla="*/ 624333 w 1693112"/>
                <a:gd name="connsiteY6-622" fmla="*/ 773978 h 2804659"/>
                <a:gd name="connsiteX7-623" fmla="*/ 1693112 w 1693112"/>
                <a:gd name="connsiteY7-624" fmla="*/ 2038701 h 2804659"/>
                <a:gd name="connsiteX0-625" fmla="*/ 1693112 w 1693112"/>
                <a:gd name="connsiteY0-626" fmla="*/ 2038701 h 2804659"/>
                <a:gd name="connsiteX1-627" fmla="*/ 855902 w 1693112"/>
                <a:gd name="connsiteY1-628" fmla="*/ 2804659 h 2804659"/>
                <a:gd name="connsiteX2-629" fmla="*/ 137445 w 1693112"/>
                <a:gd name="connsiteY2-630" fmla="*/ 2199018 h 2804659"/>
                <a:gd name="connsiteX3-631" fmla="*/ 30566 w 1693112"/>
                <a:gd name="connsiteY3-632" fmla="*/ 1510249 h 2804659"/>
                <a:gd name="connsiteX4-633" fmla="*/ 125569 w 1693112"/>
                <a:gd name="connsiteY4-634" fmla="*/ 322716 h 2804659"/>
                <a:gd name="connsiteX5-635" fmla="*/ 250574 w 1693112"/>
                <a:gd name="connsiteY5-636" fmla="*/ 0 h 2804659"/>
                <a:gd name="connsiteX6-637" fmla="*/ 624333 w 1693112"/>
                <a:gd name="connsiteY6-638" fmla="*/ 773978 h 2804659"/>
                <a:gd name="connsiteX7-639" fmla="*/ 1693112 w 1693112"/>
                <a:gd name="connsiteY7-640" fmla="*/ 2038701 h 2804659"/>
                <a:gd name="connsiteX0-641" fmla="*/ 1693112 w 1693112"/>
                <a:gd name="connsiteY0-642" fmla="*/ 2038701 h 2804659"/>
                <a:gd name="connsiteX1-643" fmla="*/ 855902 w 1693112"/>
                <a:gd name="connsiteY1-644" fmla="*/ 2804659 h 2804659"/>
                <a:gd name="connsiteX2-645" fmla="*/ 137445 w 1693112"/>
                <a:gd name="connsiteY2-646" fmla="*/ 2199018 h 2804659"/>
                <a:gd name="connsiteX3-647" fmla="*/ 30566 w 1693112"/>
                <a:gd name="connsiteY3-648" fmla="*/ 1510249 h 2804659"/>
                <a:gd name="connsiteX4-649" fmla="*/ 125569 w 1693112"/>
                <a:gd name="connsiteY4-650" fmla="*/ 322716 h 2804659"/>
                <a:gd name="connsiteX5-651" fmla="*/ 250574 w 1693112"/>
                <a:gd name="connsiteY5-652" fmla="*/ 0 h 2804659"/>
                <a:gd name="connsiteX6-653" fmla="*/ 624333 w 1693112"/>
                <a:gd name="connsiteY6-654" fmla="*/ 773978 h 2804659"/>
                <a:gd name="connsiteX7-655" fmla="*/ 1693112 w 1693112"/>
                <a:gd name="connsiteY7-656" fmla="*/ 2038701 h 2804659"/>
                <a:gd name="connsiteX0-657" fmla="*/ 1693112 w 1693112"/>
                <a:gd name="connsiteY0-658" fmla="*/ 2042711 h 2808669"/>
                <a:gd name="connsiteX1-659" fmla="*/ 855902 w 1693112"/>
                <a:gd name="connsiteY1-660" fmla="*/ 2808669 h 2808669"/>
                <a:gd name="connsiteX2-661" fmla="*/ 137445 w 1693112"/>
                <a:gd name="connsiteY2-662" fmla="*/ 2203028 h 2808669"/>
                <a:gd name="connsiteX3-663" fmla="*/ 30566 w 1693112"/>
                <a:gd name="connsiteY3-664" fmla="*/ 1514259 h 2808669"/>
                <a:gd name="connsiteX4-665" fmla="*/ 125569 w 1693112"/>
                <a:gd name="connsiteY4-666" fmla="*/ 326726 h 2808669"/>
                <a:gd name="connsiteX5-667" fmla="*/ 282659 w 1693112"/>
                <a:gd name="connsiteY5-668" fmla="*/ 0 h 2808669"/>
                <a:gd name="connsiteX6-669" fmla="*/ 624333 w 1693112"/>
                <a:gd name="connsiteY6-670" fmla="*/ 777988 h 2808669"/>
                <a:gd name="connsiteX7-671" fmla="*/ 1693112 w 1693112"/>
                <a:gd name="connsiteY7-672" fmla="*/ 2042711 h 2808669"/>
                <a:gd name="connsiteX0-673" fmla="*/ 1693112 w 1693112"/>
                <a:gd name="connsiteY0-674" fmla="*/ 2042711 h 2808669"/>
                <a:gd name="connsiteX1-675" fmla="*/ 855902 w 1693112"/>
                <a:gd name="connsiteY1-676" fmla="*/ 2808669 h 2808669"/>
                <a:gd name="connsiteX2-677" fmla="*/ 137445 w 1693112"/>
                <a:gd name="connsiteY2-678" fmla="*/ 2203028 h 2808669"/>
                <a:gd name="connsiteX3-679" fmla="*/ 30566 w 1693112"/>
                <a:gd name="connsiteY3-680" fmla="*/ 1514259 h 2808669"/>
                <a:gd name="connsiteX4-681" fmla="*/ 125569 w 1693112"/>
                <a:gd name="connsiteY4-682" fmla="*/ 326726 h 2808669"/>
                <a:gd name="connsiteX5-683" fmla="*/ 282659 w 1693112"/>
                <a:gd name="connsiteY5-684" fmla="*/ 0 h 2808669"/>
                <a:gd name="connsiteX6-685" fmla="*/ 624333 w 1693112"/>
                <a:gd name="connsiteY6-686" fmla="*/ 777988 h 2808669"/>
                <a:gd name="connsiteX7-687" fmla="*/ 1693112 w 1693112"/>
                <a:gd name="connsiteY7-688" fmla="*/ 2042711 h 2808669"/>
                <a:gd name="connsiteX0-689" fmla="*/ 1693112 w 1693112"/>
                <a:gd name="connsiteY0-690" fmla="*/ 2042711 h 2808669"/>
                <a:gd name="connsiteX1-691" fmla="*/ 855902 w 1693112"/>
                <a:gd name="connsiteY1-692" fmla="*/ 2808669 h 2808669"/>
                <a:gd name="connsiteX2-693" fmla="*/ 137445 w 1693112"/>
                <a:gd name="connsiteY2-694" fmla="*/ 2203028 h 2808669"/>
                <a:gd name="connsiteX3-695" fmla="*/ 30566 w 1693112"/>
                <a:gd name="connsiteY3-696" fmla="*/ 1514259 h 2808669"/>
                <a:gd name="connsiteX4-697" fmla="*/ 125569 w 1693112"/>
                <a:gd name="connsiteY4-698" fmla="*/ 326726 h 2808669"/>
                <a:gd name="connsiteX5-699" fmla="*/ 282659 w 1693112"/>
                <a:gd name="connsiteY5-700" fmla="*/ 0 h 2808669"/>
                <a:gd name="connsiteX6-701" fmla="*/ 624333 w 1693112"/>
                <a:gd name="connsiteY6-702" fmla="*/ 777988 h 2808669"/>
                <a:gd name="connsiteX7-703" fmla="*/ 1693112 w 1693112"/>
                <a:gd name="connsiteY7-704" fmla="*/ 2042711 h 2808669"/>
                <a:gd name="connsiteX0-705" fmla="*/ 1693112 w 1693112"/>
                <a:gd name="connsiteY0-706" fmla="*/ 2034690 h 2800648"/>
                <a:gd name="connsiteX1-707" fmla="*/ 855902 w 1693112"/>
                <a:gd name="connsiteY1-708" fmla="*/ 2800648 h 2800648"/>
                <a:gd name="connsiteX2-709" fmla="*/ 137445 w 1693112"/>
                <a:gd name="connsiteY2-710" fmla="*/ 2195007 h 2800648"/>
                <a:gd name="connsiteX3-711" fmla="*/ 30566 w 1693112"/>
                <a:gd name="connsiteY3-712" fmla="*/ 1506238 h 2800648"/>
                <a:gd name="connsiteX4-713" fmla="*/ 125569 w 1693112"/>
                <a:gd name="connsiteY4-714" fmla="*/ 318705 h 2800648"/>
                <a:gd name="connsiteX5-715" fmla="*/ 298701 w 1693112"/>
                <a:gd name="connsiteY5-716" fmla="*/ 0 h 2800648"/>
                <a:gd name="connsiteX6-717" fmla="*/ 624333 w 1693112"/>
                <a:gd name="connsiteY6-718" fmla="*/ 769967 h 2800648"/>
                <a:gd name="connsiteX7-719" fmla="*/ 1693112 w 1693112"/>
                <a:gd name="connsiteY7-720" fmla="*/ 2034690 h 2800648"/>
                <a:gd name="connsiteX0-721" fmla="*/ 1693112 w 1693112"/>
                <a:gd name="connsiteY0-722" fmla="*/ 2034690 h 2800648"/>
                <a:gd name="connsiteX1-723" fmla="*/ 855902 w 1693112"/>
                <a:gd name="connsiteY1-724" fmla="*/ 2800648 h 2800648"/>
                <a:gd name="connsiteX2-725" fmla="*/ 137445 w 1693112"/>
                <a:gd name="connsiteY2-726" fmla="*/ 2195007 h 2800648"/>
                <a:gd name="connsiteX3-727" fmla="*/ 30566 w 1693112"/>
                <a:gd name="connsiteY3-728" fmla="*/ 1506238 h 2800648"/>
                <a:gd name="connsiteX4-729" fmla="*/ 125569 w 1693112"/>
                <a:gd name="connsiteY4-730" fmla="*/ 318705 h 2800648"/>
                <a:gd name="connsiteX5-731" fmla="*/ 298701 w 1693112"/>
                <a:gd name="connsiteY5-732" fmla="*/ 0 h 2800648"/>
                <a:gd name="connsiteX6-733" fmla="*/ 624333 w 1693112"/>
                <a:gd name="connsiteY6-734" fmla="*/ 769967 h 2800648"/>
                <a:gd name="connsiteX7-735" fmla="*/ 1693112 w 1693112"/>
                <a:gd name="connsiteY7-736" fmla="*/ 2034690 h 28006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1693112" h="2800648">
                  <a:moveTo>
                    <a:pt x="1693112" y="2034690"/>
                  </a:moveTo>
                  <a:lnTo>
                    <a:pt x="855902" y="2800648"/>
                  </a:lnTo>
                  <a:lnTo>
                    <a:pt x="137445" y="2195007"/>
                  </a:lnTo>
                  <a:cubicBezTo>
                    <a:pt x="-59488" y="1973333"/>
                    <a:pt x="5548" y="1817959"/>
                    <a:pt x="30566" y="1506238"/>
                  </a:cubicBezTo>
                  <a:cubicBezTo>
                    <a:pt x="129527" y="273183"/>
                    <a:pt x="82026" y="567097"/>
                    <a:pt x="125569" y="318705"/>
                  </a:cubicBezTo>
                  <a:cubicBezTo>
                    <a:pt x="151299" y="27760"/>
                    <a:pt x="309222" y="4689"/>
                    <a:pt x="298701" y="0"/>
                  </a:cubicBezTo>
                  <a:cubicBezTo>
                    <a:pt x="307660" y="18074"/>
                    <a:pt x="5932" y="131616"/>
                    <a:pt x="624333" y="769967"/>
                  </a:cubicBezTo>
                  <a:cubicBezTo>
                    <a:pt x="1790094" y="2129692"/>
                    <a:pt x="1340811" y="1613116"/>
                    <a:pt x="1693112" y="2034690"/>
                  </a:cubicBezTo>
                  <a:close/>
                </a:path>
              </a:pathLst>
            </a:custGeom>
            <a:gradFill>
              <a:gsLst>
                <a:gs pos="0">
                  <a:srgbClr val="BE309C">
                    <a:lumMod val="75000"/>
                  </a:srgbClr>
                </a:gs>
                <a:gs pos="67000">
                  <a:srgbClr val="BE309C"/>
                </a:gs>
                <a:gs pos="100000">
                  <a:sysClr val="window" lastClr="FFFFFF"/>
                </a:gs>
              </a:gsLst>
              <a:lin ang="10800000" scaled="0"/>
            </a:gradFill>
            <a:ln w="12700" cap="flat" cmpd="sng" algn="ctr">
              <a:noFill/>
              <a:prstDash val="solid"/>
              <a:miter lim="800000"/>
            </a:ln>
            <a:effectLst>
              <a:outerShdw blurRad="330200" dist="190500" dir="3600000" algn="t" rotWithShape="0">
                <a:prstClr val="black">
                  <a:alpha val="40000"/>
                </a:prstClr>
              </a:outerShdw>
            </a:effectLst>
          </p:spPr>
          <p:txBody>
            <a:bodyPr anchor="ctr">
              <a:normAutofit fontScale="70000" lnSpcReduction="200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prstClr val="white"/>
                </a:solidFill>
                <a:latin typeface="Arial" panose="020B0604020202020204" pitchFamily="34" charset="0"/>
                <a:ea typeface="时尚中黑简体" panose="0101010401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923928" y="1490656"/>
            <a:ext cx="1209718" cy="1859928"/>
            <a:chOff x="3923928" y="1490656"/>
            <a:chExt cx="1209718" cy="1859928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4052704" y="1515337"/>
              <a:ext cx="631282" cy="0"/>
            </a:xfrm>
            <a:prstGeom prst="line">
              <a:avLst/>
            </a:prstGeom>
            <a:ln w="22225">
              <a:solidFill>
                <a:srgbClr val="FF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MH_Other_3"/>
            <p:cNvSpPr/>
            <p:nvPr/>
          </p:nvSpPr>
          <p:spPr>
            <a:xfrm rot="5400000" flipV="1">
              <a:off x="4214068" y="1615234"/>
              <a:ext cx="463986" cy="214830"/>
            </a:xfrm>
            <a:custGeom>
              <a:avLst/>
              <a:gdLst>
                <a:gd name="connsiteX0" fmla="*/ 1656608 w 1656608"/>
                <a:gd name="connsiteY0" fmla="*/ 2018805 h 2784763"/>
                <a:gd name="connsiteX1" fmla="*/ 831273 w 1656608"/>
                <a:gd name="connsiteY1" fmla="*/ 2784763 h 2784763"/>
                <a:gd name="connsiteX2" fmla="*/ 142504 w 1656608"/>
                <a:gd name="connsiteY2" fmla="*/ 2179122 h 2784763"/>
                <a:gd name="connsiteX3" fmla="*/ 0 w 1656608"/>
                <a:gd name="connsiteY3" fmla="*/ 1858488 h 2784763"/>
                <a:gd name="connsiteX4" fmla="*/ 100940 w 1656608"/>
                <a:gd name="connsiteY4" fmla="*/ 302820 h 2784763"/>
                <a:gd name="connsiteX5" fmla="*/ 213756 w 1656608"/>
                <a:gd name="connsiteY5" fmla="*/ 0 h 2784763"/>
                <a:gd name="connsiteX6" fmla="*/ 207818 w 1656608"/>
                <a:gd name="connsiteY6" fmla="*/ 195942 h 2784763"/>
                <a:gd name="connsiteX7" fmla="*/ 587829 w 1656608"/>
                <a:gd name="connsiteY7" fmla="*/ 748145 h 2784763"/>
                <a:gd name="connsiteX8" fmla="*/ 1656608 w 1656608"/>
                <a:gd name="connsiteY8" fmla="*/ 2018805 h 2784763"/>
                <a:gd name="connsiteX0-1" fmla="*/ 1656608 w 1656608"/>
                <a:gd name="connsiteY0-2" fmla="*/ 2018805 h 2784763"/>
                <a:gd name="connsiteX1-3" fmla="*/ 831273 w 1656608"/>
                <a:gd name="connsiteY1-4" fmla="*/ 2784763 h 2784763"/>
                <a:gd name="connsiteX2-5" fmla="*/ 142504 w 1656608"/>
                <a:gd name="connsiteY2-6" fmla="*/ 2179122 h 2784763"/>
                <a:gd name="connsiteX3-7" fmla="*/ 0 w 1656608"/>
                <a:gd name="connsiteY3-8" fmla="*/ 1858488 h 2784763"/>
                <a:gd name="connsiteX4-9" fmla="*/ 100940 w 1656608"/>
                <a:gd name="connsiteY4-10" fmla="*/ 302820 h 2784763"/>
                <a:gd name="connsiteX5-11" fmla="*/ 213756 w 1656608"/>
                <a:gd name="connsiteY5-12" fmla="*/ 0 h 2784763"/>
                <a:gd name="connsiteX6-13" fmla="*/ 207818 w 1656608"/>
                <a:gd name="connsiteY6-14" fmla="*/ 195942 h 2784763"/>
                <a:gd name="connsiteX7-15" fmla="*/ 587829 w 1656608"/>
                <a:gd name="connsiteY7-16" fmla="*/ 748145 h 2784763"/>
                <a:gd name="connsiteX8-17" fmla="*/ 1656608 w 1656608"/>
                <a:gd name="connsiteY8-18" fmla="*/ 2018805 h 2784763"/>
                <a:gd name="connsiteX0-19" fmla="*/ 1656608 w 1656608"/>
                <a:gd name="connsiteY0-20" fmla="*/ 2018805 h 2784763"/>
                <a:gd name="connsiteX1-21" fmla="*/ 831273 w 1656608"/>
                <a:gd name="connsiteY1-22" fmla="*/ 2784763 h 2784763"/>
                <a:gd name="connsiteX2-23" fmla="*/ 142504 w 1656608"/>
                <a:gd name="connsiteY2-24" fmla="*/ 2179122 h 2784763"/>
                <a:gd name="connsiteX3-25" fmla="*/ 0 w 1656608"/>
                <a:gd name="connsiteY3-26" fmla="*/ 1858488 h 2784763"/>
                <a:gd name="connsiteX4-27" fmla="*/ 100940 w 1656608"/>
                <a:gd name="connsiteY4-28" fmla="*/ 302820 h 2784763"/>
                <a:gd name="connsiteX5-29" fmla="*/ 213756 w 1656608"/>
                <a:gd name="connsiteY5-30" fmla="*/ 0 h 2784763"/>
                <a:gd name="connsiteX6-31" fmla="*/ 207818 w 1656608"/>
                <a:gd name="connsiteY6-32" fmla="*/ 195942 h 2784763"/>
                <a:gd name="connsiteX7-33" fmla="*/ 587829 w 1656608"/>
                <a:gd name="connsiteY7-34" fmla="*/ 748145 h 2784763"/>
                <a:gd name="connsiteX8-35" fmla="*/ 1656608 w 1656608"/>
                <a:gd name="connsiteY8-36" fmla="*/ 2018805 h 2784763"/>
                <a:gd name="connsiteX0-37" fmla="*/ 1656608 w 1656608"/>
                <a:gd name="connsiteY0-38" fmla="*/ 2018805 h 2784763"/>
                <a:gd name="connsiteX1-39" fmla="*/ 831273 w 1656608"/>
                <a:gd name="connsiteY1-40" fmla="*/ 2784763 h 2784763"/>
                <a:gd name="connsiteX2-41" fmla="*/ 142504 w 1656608"/>
                <a:gd name="connsiteY2-42" fmla="*/ 2179122 h 2784763"/>
                <a:gd name="connsiteX3-43" fmla="*/ 0 w 1656608"/>
                <a:gd name="connsiteY3-44" fmla="*/ 1858488 h 2784763"/>
                <a:gd name="connsiteX4-45" fmla="*/ 100940 w 1656608"/>
                <a:gd name="connsiteY4-46" fmla="*/ 302820 h 2784763"/>
                <a:gd name="connsiteX5-47" fmla="*/ 213756 w 1656608"/>
                <a:gd name="connsiteY5-48" fmla="*/ 0 h 2784763"/>
                <a:gd name="connsiteX6-49" fmla="*/ 587829 w 1656608"/>
                <a:gd name="connsiteY6-50" fmla="*/ 748145 h 2784763"/>
                <a:gd name="connsiteX7-51" fmla="*/ 1656608 w 1656608"/>
                <a:gd name="connsiteY7-52" fmla="*/ 2018805 h 2784763"/>
                <a:gd name="connsiteX0-53" fmla="*/ 1656608 w 1656608"/>
                <a:gd name="connsiteY0-54" fmla="*/ 2018805 h 2784763"/>
                <a:gd name="connsiteX1-55" fmla="*/ 831273 w 1656608"/>
                <a:gd name="connsiteY1-56" fmla="*/ 2784763 h 2784763"/>
                <a:gd name="connsiteX2-57" fmla="*/ 142504 w 1656608"/>
                <a:gd name="connsiteY2-58" fmla="*/ 2179122 h 2784763"/>
                <a:gd name="connsiteX3-59" fmla="*/ 0 w 1656608"/>
                <a:gd name="connsiteY3-60" fmla="*/ 1858488 h 2784763"/>
                <a:gd name="connsiteX4-61" fmla="*/ 100940 w 1656608"/>
                <a:gd name="connsiteY4-62" fmla="*/ 302820 h 2784763"/>
                <a:gd name="connsiteX5-63" fmla="*/ 213756 w 1656608"/>
                <a:gd name="connsiteY5-64" fmla="*/ 0 h 2784763"/>
                <a:gd name="connsiteX6-65" fmla="*/ 587829 w 1656608"/>
                <a:gd name="connsiteY6-66" fmla="*/ 748145 h 2784763"/>
                <a:gd name="connsiteX7-67" fmla="*/ 1656608 w 1656608"/>
                <a:gd name="connsiteY7-68" fmla="*/ 2018805 h 2784763"/>
                <a:gd name="connsiteX0-69" fmla="*/ 1656608 w 1656608"/>
                <a:gd name="connsiteY0-70" fmla="*/ 2018805 h 2784763"/>
                <a:gd name="connsiteX1-71" fmla="*/ 831273 w 1656608"/>
                <a:gd name="connsiteY1-72" fmla="*/ 2784763 h 2784763"/>
                <a:gd name="connsiteX2-73" fmla="*/ 142504 w 1656608"/>
                <a:gd name="connsiteY2-74" fmla="*/ 2179122 h 2784763"/>
                <a:gd name="connsiteX3-75" fmla="*/ 0 w 1656608"/>
                <a:gd name="connsiteY3-76" fmla="*/ 1858488 h 2784763"/>
                <a:gd name="connsiteX4-77" fmla="*/ 100940 w 1656608"/>
                <a:gd name="connsiteY4-78" fmla="*/ 302820 h 2784763"/>
                <a:gd name="connsiteX5-79" fmla="*/ 213756 w 1656608"/>
                <a:gd name="connsiteY5-80" fmla="*/ 0 h 2784763"/>
                <a:gd name="connsiteX6-81" fmla="*/ 587829 w 1656608"/>
                <a:gd name="connsiteY6-82" fmla="*/ 748145 h 2784763"/>
                <a:gd name="connsiteX7-83" fmla="*/ 1656608 w 1656608"/>
                <a:gd name="connsiteY7-84" fmla="*/ 2018805 h 2784763"/>
                <a:gd name="connsiteX0-85" fmla="*/ 1656608 w 1656608"/>
                <a:gd name="connsiteY0-86" fmla="*/ 2018805 h 2784763"/>
                <a:gd name="connsiteX1-87" fmla="*/ 831273 w 1656608"/>
                <a:gd name="connsiteY1-88" fmla="*/ 2784763 h 2784763"/>
                <a:gd name="connsiteX2-89" fmla="*/ 142504 w 1656608"/>
                <a:gd name="connsiteY2-90" fmla="*/ 2179122 h 2784763"/>
                <a:gd name="connsiteX3-91" fmla="*/ 0 w 1656608"/>
                <a:gd name="connsiteY3-92" fmla="*/ 1858488 h 2784763"/>
                <a:gd name="connsiteX4-93" fmla="*/ 100940 w 1656608"/>
                <a:gd name="connsiteY4-94" fmla="*/ 302820 h 2784763"/>
                <a:gd name="connsiteX5-95" fmla="*/ 213756 w 1656608"/>
                <a:gd name="connsiteY5-96" fmla="*/ 0 h 2784763"/>
                <a:gd name="connsiteX6-97" fmla="*/ 587829 w 1656608"/>
                <a:gd name="connsiteY6-98" fmla="*/ 748145 h 2784763"/>
                <a:gd name="connsiteX7-99" fmla="*/ 1656608 w 1656608"/>
                <a:gd name="connsiteY7-100" fmla="*/ 2018805 h 2784763"/>
                <a:gd name="connsiteX0-101" fmla="*/ 1656608 w 1656608"/>
                <a:gd name="connsiteY0-102" fmla="*/ 2018805 h 2784763"/>
                <a:gd name="connsiteX1-103" fmla="*/ 831273 w 1656608"/>
                <a:gd name="connsiteY1-104" fmla="*/ 2784763 h 2784763"/>
                <a:gd name="connsiteX2-105" fmla="*/ 142504 w 1656608"/>
                <a:gd name="connsiteY2-106" fmla="*/ 2179122 h 2784763"/>
                <a:gd name="connsiteX3-107" fmla="*/ 0 w 1656608"/>
                <a:gd name="connsiteY3-108" fmla="*/ 1858488 h 2784763"/>
                <a:gd name="connsiteX4-109" fmla="*/ 100940 w 1656608"/>
                <a:gd name="connsiteY4-110" fmla="*/ 302820 h 2784763"/>
                <a:gd name="connsiteX5-111" fmla="*/ 213756 w 1656608"/>
                <a:gd name="connsiteY5-112" fmla="*/ 0 h 2784763"/>
                <a:gd name="connsiteX6-113" fmla="*/ 587829 w 1656608"/>
                <a:gd name="connsiteY6-114" fmla="*/ 748145 h 2784763"/>
                <a:gd name="connsiteX7-115" fmla="*/ 1656608 w 1656608"/>
                <a:gd name="connsiteY7-116" fmla="*/ 2018805 h 2784763"/>
                <a:gd name="connsiteX0-117" fmla="*/ 1656608 w 1656608"/>
                <a:gd name="connsiteY0-118" fmla="*/ 2030680 h 2796638"/>
                <a:gd name="connsiteX1-119" fmla="*/ 831273 w 1656608"/>
                <a:gd name="connsiteY1-120" fmla="*/ 2796638 h 2796638"/>
                <a:gd name="connsiteX2-121" fmla="*/ 142504 w 1656608"/>
                <a:gd name="connsiteY2-122" fmla="*/ 2190997 h 2796638"/>
                <a:gd name="connsiteX3-123" fmla="*/ 0 w 1656608"/>
                <a:gd name="connsiteY3-124" fmla="*/ 1870363 h 2796638"/>
                <a:gd name="connsiteX4-125" fmla="*/ 100940 w 1656608"/>
                <a:gd name="connsiteY4-126" fmla="*/ 314695 h 2796638"/>
                <a:gd name="connsiteX5-127" fmla="*/ 201881 w 1656608"/>
                <a:gd name="connsiteY5-128" fmla="*/ 0 h 2796638"/>
                <a:gd name="connsiteX6-129" fmla="*/ 587829 w 1656608"/>
                <a:gd name="connsiteY6-130" fmla="*/ 760020 h 2796638"/>
                <a:gd name="connsiteX7-131" fmla="*/ 1656608 w 1656608"/>
                <a:gd name="connsiteY7-132" fmla="*/ 2030680 h 2796638"/>
                <a:gd name="connsiteX0-133" fmla="*/ 1668483 w 1668483"/>
                <a:gd name="connsiteY0-134" fmla="*/ 2030680 h 2796638"/>
                <a:gd name="connsiteX1-135" fmla="*/ 843148 w 1668483"/>
                <a:gd name="connsiteY1-136" fmla="*/ 2796638 h 2796638"/>
                <a:gd name="connsiteX2-137" fmla="*/ 154379 w 1668483"/>
                <a:gd name="connsiteY2-138" fmla="*/ 2190997 h 2796638"/>
                <a:gd name="connsiteX3-139" fmla="*/ 0 w 1668483"/>
                <a:gd name="connsiteY3-140" fmla="*/ 1864425 h 2796638"/>
                <a:gd name="connsiteX4-141" fmla="*/ 112815 w 1668483"/>
                <a:gd name="connsiteY4-142" fmla="*/ 314695 h 2796638"/>
                <a:gd name="connsiteX5-143" fmla="*/ 213756 w 1668483"/>
                <a:gd name="connsiteY5-144" fmla="*/ 0 h 2796638"/>
                <a:gd name="connsiteX6-145" fmla="*/ 599704 w 1668483"/>
                <a:gd name="connsiteY6-146" fmla="*/ 760020 h 2796638"/>
                <a:gd name="connsiteX7-147" fmla="*/ 1668483 w 1668483"/>
                <a:gd name="connsiteY7-148" fmla="*/ 2030680 h 2796638"/>
                <a:gd name="connsiteX0-149" fmla="*/ 1669227 w 1669227"/>
                <a:gd name="connsiteY0-150" fmla="*/ 2030680 h 2796638"/>
                <a:gd name="connsiteX1-151" fmla="*/ 843892 w 1669227"/>
                <a:gd name="connsiteY1-152" fmla="*/ 2796638 h 2796638"/>
                <a:gd name="connsiteX2-153" fmla="*/ 155123 w 1669227"/>
                <a:gd name="connsiteY2-154" fmla="*/ 2190997 h 2796638"/>
                <a:gd name="connsiteX3-155" fmla="*/ 744 w 1669227"/>
                <a:gd name="connsiteY3-156" fmla="*/ 1864425 h 2796638"/>
                <a:gd name="connsiteX4-157" fmla="*/ 113559 w 1669227"/>
                <a:gd name="connsiteY4-158" fmla="*/ 314695 h 2796638"/>
                <a:gd name="connsiteX5-159" fmla="*/ 214500 w 1669227"/>
                <a:gd name="connsiteY5-160" fmla="*/ 0 h 2796638"/>
                <a:gd name="connsiteX6-161" fmla="*/ 600448 w 1669227"/>
                <a:gd name="connsiteY6-162" fmla="*/ 760020 h 2796638"/>
                <a:gd name="connsiteX7-163" fmla="*/ 1669227 w 1669227"/>
                <a:gd name="connsiteY7-164" fmla="*/ 2030680 h 2796638"/>
                <a:gd name="connsiteX0-165" fmla="*/ 1685435 w 1685435"/>
                <a:gd name="connsiteY0-166" fmla="*/ 2030680 h 2796638"/>
                <a:gd name="connsiteX1-167" fmla="*/ 860100 w 1685435"/>
                <a:gd name="connsiteY1-168" fmla="*/ 2796638 h 2796638"/>
                <a:gd name="connsiteX2-169" fmla="*/ 171331 w 1685435"/>
                <a:gd name="connsiteY2-170" fmla="*/ 2190997 h 2796638"/>
                <a:gd name="connsiteX3-171" fmla="*/ 16952 w 1685435"/>
                <a:gd name="connsiteY3-172" fmla="*/ 1864425 h 2796638"/>
                <a:gd name="connsiteX4-173" fmla="*/ 129767 w 1685435"/>
                <a:gd name="connsiteY4-174" fmla="*/ 314695 h 2796638"/>
                <a:gd name="connsiteX5-175" fmla="*/ 230708 w 1685435"/>
                <a:gd name="connsiteY5-176" fmla="*/ 0 h 2796638"/>
                <a:gd name="connsiteX6-177" fmla="*/ 616656 w 1685435"/>
                <a:gd name="connsiteY6-178" fmla="*/ 760020 h 2796638"/>
                <a:gd name="connsiteX7-179" fmla="*/ 1685435 w 1685435"/>
                <a:gd name="connsiteY7-180" fmla="*/ 2030680 h 2796638"/>
                <a:gd name="connsiteX0-181" fmla="*/ 1680392 w 1680392"/>
                <a:gd name="connsiteY0-182" fmla="*/ 2030680 h 2796638"/>
                <a:gd name="connsiteX1-183" fmla="*/ 855057 w 1680392"/>
                <a:gd name="connsiteY1-184" fmla="*/ 2796638 h 2796638"/>
                <a:gd name="connsiteX2-185" fmla="*/ 166288 w 1680392"/>
                <a:gd name="connsiteY2-186" fmla="*/ 2190997 h 2796638"/>
                <a:gd name="connsiteX3-187" fmla="*/ 11909 w 1680392"/>
                <a:gd name="connsiteY3-188" fmla="*/ 1864425 h 2796638"/>
                <a:gd name="connsiteX4-189" fmla="*/ 124724 w 1680392"/>
                <a:gd name="connsiteY4-190" fmla="*/ 314695 h 2796638"/>
                <a:gd name="connsiteX5-191" fmla="*/ 225665 w 1680392"/>
                <a:gd name="connsiteY5-192" fmla="*/ 0 h 2796638"/>
                <a:gd name="connsiteX6-193" fmla="*/ 611613 w 1680392"/>
                <a:gd name="connsiteY6-194" fmla="*/ 760020 h 2796638"/>
                <a:gd name="connsiteX7-195" fmla="*/ 1680392 w 1680392"/>
                <a:gd name="connsiteY7-196" fmla="*/ 2030680 h 2796638"/>
                <a:gd name="connsiteX0-197" fmla="*/ 1680392 w 1680392"/>
                <a:gd name="connsiteY0-198" fmla="*/ 2030680 h 2796638"/>
                <a:gd name="connsiteX1-199" fmla="*/ 855057 w 1680392"/>
                <a:gd name="connsiteY1-200" fmla="*/ 2796638 h 2796638"/>
                <a:gd name="connsiteX2-201" fmla="*/ 166288 w 1680392"/>
                <a:gd name="connsiteY2-202" fmla="*/ 2190997 h 2796638"/>
                <a:gd name="connsiteX3-203" fmla="*/ 11909 w 1680392"/>
                <a:gd name="connsiteY3-204" fmla="*/ 1864425 h 2796638"/>
                <a:gd name="connsiteX4-205" fmla="*/ 124724 w 1680392"/>
                <a:gd name="connsiteY4-206" fmla="*/ 314695 h 2796638"/>
                <a:gd name="connsiteX5-207" fmla="*/ 225665 w 1680392"/>
                <a:gd name="connsiteY5-208" fmla="*/ 0 h 2796638"/>
                <a:gd name="connsiteX6-209" fmla="*/ 611613 w 1680392"/>
                <a:gd name="connsiteY6-210" fmla="*/ 760020 h 2796638"/>
                <a:gd name="connsiteX7-211" fmla="*/ 1680392 w 1680392"/>
                <a:gd name="connsiteY7-212" fmla="*/ 2030680 h 2796638"/>
                <a:gd name="connsiteX0-213" fmla="*/ 1668521 w 1668521"/>
                <a:gd name="connsiteY0-214" fmla="*/ 2030680 h 2796638"/>
                <a:gd name="connsiteX1-215" fmla="*/ 843186 w 1668521"/>
                <a:gd name="connsiteY1-216" fmla="*/ 2796638 h 2796638"/>
                <a:gd name="connsiteX2-217" fmla="*/ 124729 w 1668521"/>
                <a:gd name="connsiteY2-218" fmla="*/ 2190997 h 2796638"/>
                <a:gd name="connsiteX3-219" fmla="*/ 38 w 1668521"/>
                <a:gd name="connsiteY3-220" fmla="*/ 1864425 h 2796638"/>
                <a:gd name="connsiteX4-221" fmla="*/ 112853 w 1668521"/>
                <a:gd name="connsiteY4-222" fmla="*/ 314695 h 2796638"/>
                <a:gd name="connsiteX5-223" fmla="*/ 213794 w 1668521"/>
                <a:gd name="connsiteY5-224" fmla="*/ 0 h 2796638"/>
                <a:gd name="connsiteX6-225" fmla="*/ 599742 w 1668521"/>
                <a:gd name="connsiteY6-226" fmla="*/ 760020 h 2796638"/>
                <a:gd name="connsiteX7-227" fmla="*/ 1668521 w 1668521"/>
                <a:gd name="connsiteY7-228" fmla="*/ 2030680 h 2796638"/>
                <a:gd name="connsiteX0-229" fmla="*/ 1668521 w 1668521"/>
                <a:gd name="connsiteY0-230" fmla="*/ 2030680 h 2796638"/>
                <a:gd name="connsiteX1-231" fmla="*/ 843186 w 1668521"/>
                <a:gd name="connsiteY1-232" fmla="*/ 2796638 h 2796638"/>
                <a:gd name="connsiteX2-233" fmla="*/ 124729 w 1668521"/>
                <a:gd name="connsiteY2-234" fmla="*/ 2190997 h 2796638"/>
                <a:gd name="connsiteX3-235" fmla="*/ 38 w 1668521"/>
                <a:gd name="connsiteY3-236" fmla="*/ 1864425 h 2796638"/>
                <a:gd name="connsiteX4-237" fmla="*/ 112853 w 1668521"/>
                <a:gd name="connsiteY4-238" fmla="*/ 314695 h 2796638"/>
                <a:gd name="connsiteX5-239" fmla="*/ 213794 w 1668521"/>
                <a:gd name="connsiteY5-240" fmla="*/ 0 h 2796638"/>
                <a:gd name="connsiteX6-241" fmla="*/ 599742 w 1668521"/>
                <a:gd name="connsiteY6-242" fmla="*/ 760020 h 2796638"/>
                <a:gd name="connsiteX7-243" fmla="*/ 1668521 w 1668521"/>
                <a:gd name="connsiteY7-244" fmla="*/ 2030680 h 2796638"/>
                <a:gd name="connsiteX0-245" fmla="*/ 1668521 w 1668521"/>
                <a:gd name="connsiteY0-246" fmla="*/ 2030680 h 2796638"/>
                <a:gd name="connsiteX1-247" fmla="*/ 843186 w 1668521"/>
                <a:gd name="connsiteY1-248" fmla="*/ 2796638 h 2796638"/>
                <a:gd name="connsiteX2-249" fmla="*/ 124729 w 1668521"/>
                <a:gd name="connsiteY2-250" fmla="*/ 2190997 h 2796638"/>
                <a:gd name="connsiteX3-251" fmla="*/ 38 w 1668521"/>
                <a:gd name="connsiteY3-252" fmla="*/ 1864425 h 2796638"/>
                <a:gd name="connsiteX4-253" fmla="*/ 112853 w 1668521"/>
                <a:gd name="connsiteY4-254" fmla="*/ 314695 h 2796638"/>
                <a:gd name="connsiteX5-255" fmla="*/ 213794 w 1668521"/>
                <a:gd name="connsiteY5-256" fmla="*/ 0 h 2796638"/>
                <a:gd name="connsiteX6-257" fmla="*/ 611617 w 1668521"/>
                <a:gd name="connsiteY6-258" fmla="*/ 765957 h 2796638"/>
                <a:gd name="connsiteX7-259" fmla="*/ 1668521 w 1668521"/>
                <a:gd name="connsiteY7-260" fmla="*/ 2030680 h 2796638"/>
                <a:gd name="connsiteX0-261" fmla="*/ 1668521 w 1668521"/>
                <a:gd name="connsiteY0-262" fmla="*/ 2030680 h 2796638"/>
                <a:gd name="connsiteX1-263" fmla="*/ 843186 w 1668521"/>
                <a:gd name="connsiteY1-264" fmla="*/ 2796638 h 2796638"/>
                <a:gd name="connsiteX2-265" fmla="*/ 124729 w 1668521"/>
                <a:gd name="connsiteY2-266" fmla="*/ 2190997 h 2796638"/>
                <a:gd name="connsiteX3-267" fmla="*/ 38 w 1668521"/>
                <a:gd name="connsiteY3-268" fmla="*/ 1864425 h 2796638"/>
                <a:gd name="connsiteX4-269" fmla="*/ 112853 w 1668521"/>
                <a:gd name="connsiteY4-270" fmla="*/ 314695 h 2796638"/>
                <a:gd name="connsiteX5-271" fmla="*/ 213794 w 1668521"/>
                <a:gd name="connsiteY5-272" fmla="*/ 0 h 2796638"/>
                <a:gd name="connsiteX6-273" fmla="*/ 611617 w 1668521"/>
                <a:gd name="connsiteY6-274" fmla="*/ 765957 h 2796638"/>
                <a:gd name="connsiteX7-275" fmla="*/ 1668521 w 1668521"/>
                <a:gd name="connsiteY7-276" fmla="*/ 2030680 h 2796638"/>
                <a:gd name="connsiteX0-277" fmla="*/ 1668521 w 1668521"/>
                <a:gd name="connsiteY0-278" fmla="*/ 2030680 h 2796638"/>
                <a:gd name="connsiteX1-279" fmla="*/ 843186 w 1668521"/>
                <a:gd name="connsiteY1-280" fmla="*/ 2796638 h 2796638"/>
                <a:gd name="connsiteX2-281" fmla="*/ 124729 w 1668521"/>
                <a:gd name="connsiteY2-282" fmla="*/ 2190997 h 2796638"/>
                <a:gd name="connsiteX3-283" fmla="*/ 38 w 1668521"/>
                <a:gd name="connsiteY3-284" fmla="*/ 1864425 h 2796638"/>
                <a:gd name="connsiteX4-285" fmla="*/ 112853 w 1668521"/>
                <a:gd name="connsiteY4-286" fmla="*/ 314695 h 2796638"/>
                <a:gd name="connsiteX5-287" fmla="*/ 213794 w 1668521"/>
                <a:gd name="connsiteY5-288" fmla="*/ 0 h 2796638"/>
                <a:gd name="connsiteX6-289" fmla="*/ 611617 w 1668521"/>
                <a:gd name="connsiteY6-290" fmla="*/ 765957 h 2796638"/>
                <a:gd name="connsiteX7-291" fmla="*/ 1668521 w 1668521"/>
                <a:gd name="connsiteY7-292" fmla="*/ 2030680 h 2796638"/>
                <a:gd name="connsiteX0-293" fmla="*/ 1668521 w 1668521"/>
                <a:gd name="connsiteY0-294" fmla="*/ 2030680 h 2796638"/>
                <a:gd name="connsiteX1-295" fmla="*/ 843186 w 1668521"/>
                <a:gd name="connsiteY1-296" fmla="*/ 2796638 h 2796638"/>
                <a:gd name="connsiteX2-297" fmla="*/ 124729 w 1668521"/>
                <a:gd name="connsiteY2-298" fmla="*/ 2190997 h 2796638"/>
                <a:gd name="connsiteX3-299" fmla="*/ 38 w 1668521"/>
                <a:gd name="connsiteY3-300" fmla="*/ 1864425 h 2796638"/>
                <a:gd name="connsiteX4-301" fmla="*/ 112853 w 1668521"/>
                <a:gd name="connsiteY4-302" fmla="*/ 314695 h 2796638"/>
                <a:gd name="connsiteX5-303" fmla="*/ 213794 w 1668521"/>
                <a:gd name="connsiteY5-304" fmla="*/ 0 h 2796638"/>
                <a:gd name="connsiteX6-305" fmla="*/ 611617 w 1668521"/>
                <a:gd name="connsiteY6-306" fmla="*/ 765957 h 2796638"/>
                <a:gd name="connsiteX7-307" fmla="*/ 1668521 w 1668521"/>
                <a:gd name="connsiteY7-308" fmla="*/ 2030680 h 2796638"/>
                <a:gd name="connsiteX0-309" fmla="*/ 1691625 w 1691625"/>
                <a:gd name="connsiteY0-310" fmla="*/ 2030680 h 2796638"/>
                <a:gd name="connsiteX1-311" fmla="*/ 866290 w 1691625"/>
                <a:gd name="connsiteY1-312" fmla="*/ 2796638 h 2796638"/>
                <a:gd name="connsiteX2-313" fmla="*/ 147833 w 1691625"/>
                <a:gd name="connsiteY2-314" fmla="*/ 2190997 h 2796638"/>
                <a:gd name="connsiteX3-315" fmla="*/ 23142 w 1691625"/>
                <a:gd name="connsiteY3-316" fmla="*/ 1864425 h 2796638"/>
                <a:gd name="connsiteX4-317" fmla="*/ 135957 w 1691625"/>
                <a:gd name="connsiteY4-318" fmla="*/ 314695 h 2796638"/>
                <a:gd name="connsiteX5-319" fmla="*/ 236898 w 1691625"/>
                <a:gd name="connsiteY5-320" fmla="*/ 0 h 2796638"/>
                <a:gd name="connsiteX6-321" fmla="*/ 634721 w 1691625"/>
                <a:gd name="connsiteY6-322" fmla="*/ 765957 h 2796638"/>
                <a:gd name="connsiteX7-323" fmla="*/ 1691625 w 1691625"/>
                <a:gd name="connsiteY7-324" fmla="*/ 2030680 h 2796638"/>
                <a:gd name="connsiteX0-325" fmla="*/ 1683438 w 1683438"/>
                <a:gd name="connsiteY0-326" fmla="*/ 2030680 h 2796638"/>
                <a:gd name="connsiteX1-327" fmla="*/ 858103 w 1683438"/>
                <a:gd name="connsiteY1-328" fmla="*/ 2796638 h 2796638"/>
                <a:gd name="connsiteX2-329" fmla="*/ 139646 w 1683438"/>
                <a:gd name="connsiteY2-330" fmla="*/ 2190997 h 2796638"/>
                <a:gd name="connsiteX3-331" fmla="*/ 14955 w 1683438"/>
                <a:gd name="connsiteY3-332" fmla="*/ 1864425 h 2796638"/>
                <a:gd name="connsiteX4-333" fmla="*/ 127770 w 1683438"/>
                <a:gd name="connsiteY4-334" fmla="*/ 314695 h 2796638"/>
                <a:gd name="connsiteX5-335" fmla="*/ 228711 w 1683438"/>
                <a:gd name="connsiteY5-336" fmla="*/ 0 h 2796638"/>
                <a:gd name="connsiteX6-337" fmla="*/ 626534 w 1683438"/>
                <a:gd name="connsiteY6-338" fmla="*/ 765957 h 2796638"/>
                <a:gd name="connsiteX7-339" fmla="*/ 1683438 w 1683438"/>
                <a:gd name="connsiteY7-340" fmla="*/ 2030680 h 2796638"/>
                <a:gd name="connsiteX0-341" fmla="*/ 1604961 w 1604961"/>
                <a:gd name="connsiteY0-342" fmla="*/ 2030680 h 2796638"/>
                <a:gd name="connsiteX1-343" fmla="*/ 779626 w 1604961"/>
                <a:gd name="connsiteY1-344" fmla="*/ 2796638 h 2796638"/>
                <a:gd name="connsiteX2-345" fmla="*/ 61169 w 1604961"/>
                <a:gd name="connsiteY2-346" fmla="*/ 2190997 h 2796638"/>
                <a:gd name="connsiteX3-347" fmla="*/ 49293 w 1604961"/>
                <a:gd name="connsiteY3-348" fmla="*/ 314695 h 2796638"/>
                <a:gd name="connsiteX4-349" fmla="*/ 150234 w 1604961"/>
                <a:gd name="connsiteY4-350" fmla="*/ 0 h 2796638"/>
                <a:gd name="connsiteX5-351" fmla="*/ 548057 w 1604961"/>
                <a:gd name="connsiteY5-352" fmla="*/ 765957 h 2796638"/>
                <a:gd name="connsiteX6-353" fmla="*/ 1604961 w 1604961"/>
                <a:gd name="connsiteY6-354" fmla="*/ 2030680 h 2796638"/>
                <a:gd name="connsiteX0-355" fmla="*/ 1710050 w 1710050"/>
                <a:gd name="connsiteY0-356" fmla="*/ 2030680 h 2796638"/>
                <a:gd name="connsiteX1-357" fmla="*/ 884715 w 1710050"/>
                <a:gd name="connsiteY1-358" fmla="*/ 2796638 h 2796638"/>
                <a:gd name="connsiteX2-359" fmla="*/ 166258 w 1710050"/>
                <a:gd name="connsiteY2-360" fmla="*/ 2190997 h 2796638"/>
                <a:gd name="connsiteX3-361" fmla="*/ 154382 w 1710050"/>
                <a:gd name="connsiteY3-362" fmla="*/ 314695 h 2796638"/>
                <a:gd name="connsiteX4-363" fmla="*/ 255323 w 1710050"/>
                <a:gd name="connsiteY4-364" fmla="*/ 0 h 2796638"/>
                <a:gd name="connsiteX5-365" fmla="*/ 653146 w 1710050"/>
                <a:gd name="connsiteY5-366" fmla="*/ 765957 h 2796638"/>
                <a:gd name="connsiteX6-367" fmla="*/ 1710050 w 1710050"/>
                <a:gd name="connsiteY6-368" fmla="*/ 2030680 h 2796638"/>
                <a:gd name="connsiteX0-369" fmla="*/ 1716009 w 1716009"/>
                <a:gd name="connsiteY0-370" fmla="*/ 2030680 h 2796638"/>
                <a:gd name="connsiteX1-371" fmla="*/ 890674 w 1716009"/>
                <a:gd name="connsiteY1-372" fmla="*/ 2796638 h 2796638"/>
                <a:gd name="connsiteX2-373" fmla="*/ 172217 w 1716009"/>
                <a:gd name="connsiteY2-374" fmla="*/ 2190997 h 2796638"/>
                <a:gd name="connsiteX3-375" fmla="*/ 24 w 1716009"/>
                <a:gd name="connsiteY3-376" fmla="*/ 1490352 h 2796638"/>
                <a:gd name="connsiteX4-377" fmla="*/ 160341 w 1716009"/>
                <a:gd name="connsiteY4-378" fmla="*/ 314695 h 2796638"/>
                <a:gd name="connsiteX5-379" fmla="*/ 261282 w 1716009"/>
                <a:gd name="connsiteY5-380" fmla="*/ 0 h 2796638"/>
                <a:gd name="connsiteX6-381" fmla="*/ 659105 w 1716009"/>
                <a:gd name="connsiteY6-382" fmla="*/ 765957 h 2796638"/>
                <a:gd name="connsiteX7-383" fmla="*/ 1716009 w 1716009"/>
                <a:gd name="connsiteY7-384" fmla="*/ 2030680 h 2796638"/>
                <a:gd name="connsiteX0-385" fmla="*/ 1655152 w 1655152"/>
                <a:gd name="connsiteY0-386" fmla="*/ 2030680 h 2796638"/>
                <a:gd name="connsiteX1-387" fmla="*/ 829817 w 1655152"/>
                <a:gd name="connsiteY1-388" fmla="*/ 2796638 h 2796638"/>
                <a:gd name="connsiteX2-389" fmla="*/ 111360 w 1655152"/>
                <a:gd name="connsiteY2-390" fmla="*/ 2190997 h 2796638"/>
                <a:gd name="connsiteX3-391" fmla="*/ 4481 w 1655152"/>
                <a:gd name="connsiteY3-392" fmla="*/ 1502228 h 2796638"/>
                <a:gd name="connsiteX4-393" fmla="*/ 99484 w 1655152"/>
                <a:gd name="connsiteY4-394" fmla="*/ 314695 h 2796638"/>
                <a:gd name="connsiteX5-395" fmla="*/ 200425 w 1655152"/>
                <a:gd name="connsiteY5-396" fmla="*/ 0 h 2796638"/>
                <a:gd name="connsiteX6-397" fmla="*/ 598248 w 1655152"/>
                <a:gd name="connsiteY6-398" fmla="*/ 765957 h 2796638"/>
                <a:gd name="connsiteX7-399" fmla="*/ 1655152 w 1655152"/>
                <a:gd name="connsiteY7-400" fmla="*/ 2030680 h 2796638"/>
                <a:gd name="connsiteX0-401" fmla="*/ 1672241 w 1672241"/>
                <a:gd name="connsiteY0-402" fmla="*/ 2030680 h 2796638"/>
                <a:gd name="connsiteX1-403" fmla="*/ 846906 w 1672241"/>
                <a:gd name="connsiteY1-404" fmla="*/ 2796638 h 2796638"/>
                <a:gd name="connsiteX2-405" fmla="*/ 128449 w 1672241"/>
                <a:gd name="connsiteY2-406" fmla="*/ 2190997 h 2796638"/>
                <a:gd name="connsiteX3-407" fmla="*/ 21570 w 1672241"/>
                <a:gd name="connsiteY3-408" fmla="*/ 1502228 h 2796638"/>
                <a:gd name="connsiteX4-409" fmla="*/ 116573 w 1672241"/>
                <a:gd name="connsiteY4-410" fmla="*/ 314695 h 2796638"/>
                <a:gd name="connsiteX5-411" fmla="*/ 217514 w 1672241"/>
                <a:gd name="connsiteY5-412" fmla="*/ 0 h 2796638"/>
                <a:gd name="connsiteX6-413" fmla="*/ 615337 w 1672241"/>
                <a:gd name="connsiteY6-414" fmla="*/ 765957 h 2796638"/>
                <a:gd name="connsiteX7-415" fmla="*/ 1672241 w 1672241"/>
                <a:gd name="connsiteY7-416" fmla="*/ 2030680 h 2796638"/>
                <a:gd name="connsiteX0-417" fmla="*/ 1652715 w 1652715"/>
                <a:gd name="connsiteY0-418" fmla="*/ 2030680 h 2796638"/>
                <a:gd name="connsiteX1-419" fmla="*/ 827380 w 1652715"/>
                <a:gd name="connsiteY1-420" fmla="*/ 2796638 h 2796638"/>
                <a:gd name="connsiteX2-421" fmla="*/ 108923 w 1652715"/>
                <a:gd name="connsiteY2-422" fmla="*/ 2190997 h 2796638"/>
                <a:gd name="connsiteX3-423" fmla="*/ 2044 w 1652715"/>
                <a:gd name="connsiteY3-424" fmla="*/ 1502228 h 2796638"/>
                <a:gd name="connsiteX4-425" fmla="*/ 97047 w 1652715"/>
                <a:gd name="connsiteY4-426" fmla="*/ 314695 h 2796638"/>
                <a:gd name="connsiteX5-427" fmla="*/ 197988 w 1652715"/>
                <a:gd name="connsiteY5-428" fmla="*/ 0 h 2796638"/>
                <a:gd name="connsiteX6-429" fmla="*/ 595811 w 1652715"/>
                <a:gd name="connsiteY6-430" fmla="*/ 765957 h 2796638"/>
                <a:gd name="connsiteX7-431" fmla="*/ 1652715 w 1652715"/>
                <a:gd name="connsiteY7-432" fmla="*/ 2030680 h 2796638"/>
                <a:gd name="connsiteX0-433" fmla="*/ 1664682 w 1664682"/>
                <a:gd name="connsiteY0-434" fmla="*/ 2030680 h 2796638"/>
                <a:gd name="connsiteX1-435" fmla="*/ 839347 w 1664682"/>
                <a:gd name="connsiteY1-436" fmla="*/ 2796638 h 2796638"/>
                <a:gd name="connsiteX2-437" fmla="*/ 120890 w 1664682"/>
                <a:gd name="connsiteY2-438" fmla="*/ 2190997 h 2796638"/>
                <a:gd name="connsiteX3-439" fmla="*/ 14011 w 1664682"/>
                <a:gd name="connsiteY3-440" fmla="*/ 1502228 h 2796638"/>
                <a:gd name="connsiteX4-441" fmla="*/ 109014 w 1664682"/>
                <a:gd name="connsiteY4-442" fmla="*/ 314695 h 2796638"/>
                <a:gd name="connsiteX5-443" fmla="*/ 209955 w 1664682"/>
                <a:gd name="connsiteY5-444" fmla="*/ 0 h 2796638"/>
                <a:gd name="connsiteX6-445" fmla="*/ 607778 w 1664682"/>
                <a:gd name="connsiteY6-446" fmla="*/ 765957 h 2796638"/>
                <a:gd name="connsiteX7-447" fmla="*/ 1664682 w 1664682"/>
                <a:gd name="connsiteY7-448" fmla="*/ 2030680 h 2796638"/>
                <a:gd name="connsiteX0-449" fmla="*/ 1675530 w 1675530"/>
                <a:gd name="connsiteY0-450" fmla="*/ 2030680 h 2796638"/>
                <a:gd name="connsiteX1-451" fmla="*/ 850195 w 1675530"/>
                <a:gd name="connsiteY1-452" fmla="*/ 2796638 h 2796638"/>
                <a:gd name="connsiteX2-453" fmla="*/ 131738 w 1675530"/>
                <a:gd name="connsiteY2-454" fmla="*/ 2190997 h 2796638"/>
                <a:gd name="connsiteX3-455" fmla="*/ 24859 w 1675530"/>
                <a:gd name="connsiteY3-456" fmla="*/ 1502228 h 2796638"/>
                <a:gd name="connsiteX4-457" fmla="*/ 119862 w 1675530"/>
                <a:gd name="connsiteY4-458" fmla="*/ 314695 h 2796638"/>
                <a:gd name="connsiteX5-459" fmla="*/ 220803 w 1675530"/>
                <a:gd name="connsiteY5-460" fmla="*/ 0 h 2796638"/>
                <a:gd name="connsiteX6-461" fmla="*/ 618626 w 1675530"/>
                <a:gd name="connsiteY6-462" fmla="*/ 765957 h 2796638"/>
                <a:gd name="connsiteX7-463" fmla="*/ 1675530 w 1675530"/>
                <a:gd name="connsiteY7-464" fmla="*/ 2030680 h 2796638"/>
                <a:gd name="connsiteX0-465" fmla="*/ 1681237 w 1681237"/>
                <a:gd name="connsiteY0-466" fmla="*/ 2030680 h 2796638"/>
                <a:gd name="connsiteX1-467" fmla="*/ 855902 w 1681237"/>
                <a:gd name="connsiteY1-468" fmla="*/ 2796638 h 2796638"/>
                <a:gd name="connsiteX2-469" fmla="*/ 137445 w 1681237"/>
                <a:gd name="connsiteY2-470" fmla="*/ 2190997 h 2796638"/>
                <a:gd name="connsiteX3-471" fmla="*/ 30566 w 1681237"/>
                <a:gd name="connsiteY3-472" fmla="*/ 1502228 h 2796638"/>
                <a:gd name="connsiteX4-473" fmla="*/ 125569 w 1681237"/>
                <a:gd name="connsiteY4-474" fmla="*/ 314695 h 2796638"/>
                <a:gd name="connsiteX5-475" fmla="*/ 226510 w 1681237"/>
                <a:gd name="connsiteY5-476" fmla="*/ 0 h 2796638"/>
                <a:gd name="connsiteX6-477" fmla="*/ 624333 w 1681237"/>
                <a:gd name="connsiteY6-478" fmla="*/ 765957 h 2796638"/>
                <a:gd name="connsiteX7-479" fmla="*/ 1681237 w 1681237"/>
                <a:gd name="connsiteY7-480" fmla="*/ 2030680 h 2796638"/>
                <a:gd name="connsiteX0-481" fmla="*/ 1693112 w 1693112"/>
                <a:gd name="connsiteY0-482" fmla="*/ 2030680 h 2796638"/>
                <a:gd name="connsiteX1-483" fmla="*/ 855902 w 1693112"/>
                <a:gd name="connsiteY1-484" fmla="*/ 2796638 h 2796638"/>
                <a:gd name="connsiteX2-485" fmla="*/ 137445 w 1693112"/>
                <a:gd name="connsiteY2-486" fmla="*/ 2190997 h 2796638"/>
                <a:gd name="connsiteX3-487" fmla="*/ 30566 w 1693112"/>
                <a:gd name="connsiteY3-488" fmla="*/ 1502228 h 2796638"/>
                <a:gd name="connsiteX4-489" fmla="*/ 125569 w 1693112"/>
                <a:gd name="connsiteY4-490" fmla="*/ 314695 h 2796638"/>
                <a:gd name="connsiteX5-491" fmla="*/ 226510 w 1693112"/>
                <a:gd name="connsiteY5-492" fmla="*/ 0 h 2796638"/>
                <a:gd name="connsiteX6-493" fmla="*/ 624333 w 1693112"/>
                <a:gd name="connsiteY6-494" fmla="*/ 765957 h 2796638"/>
                <a:gd name="connsiteX7-495" fmla="*/ 1693112 w 1693112"/>
                <a:gd name="connsiteY7-496" fmla="*/ 2030680 h 2796638"/>
                <a:gd name="connsiteX0-497" fmla="*/ 1693112 w 1693112"/>
                <a:gd name="connsiteY0-498" fmla="*/ 2038701 h 2804659"/>
                <a:gd name="connsiteX1-499" fmla="*/ 855902 w 1693112"/>
                <a:gd name="connsiteY1-500" fmla="*/ 2804659 h 2804659"/>
                <a:gd name="connsiteX2-501" fmla="*/ 137445 w 1693112"/>
                <a:gd name="connsiteY2-502" fmla="*/ 2199018 h 2804659"/>
                <a:gd name="connsiteX3-503" fmla="*/ 30566 w 1693112"/>
                <a:gd name="connsiteY3-504" fmla="*/ 1510249 h 2804659"/>
                <a:gd name="connsiteX4-505" fmla="*/ 125569 w 1693112"/>
                <a:gd name="connsiteY4-506" fmla="*/ 322716 h 2804659"/>
                <a:gd name="connsiteX5-507" fmla="*/ 234531 w 1693112"/>
                <a:gd name="connsiteY5-508" fmla="*/ 0 h 2804659"/>
                <a:gd name="connsiteX6-509" fmla="*/ 624333 w 1693112"/>
                <a:gd name="connsiteY6-510" fmla="*/ 773978 h 2804659"/>
                <a:gd name="connsiteX7-511" fmla="*/ 1693112 w 1693112"/>
                <a:gd name="connsiteY7-512" fmla="*/ 2038701 h 2804659"/>
                <a:gd name="connsiteX0-513" fmla="*/ 1693112 w 1693112"/>
                <a:gd name="connsiteY0-514" fmla="*/ 2038701 h 2804659"/>
                <a:gd name="connsiteX1-515" fmla="*/ 855902 w 1693112"/>
                <a:gd name="connsiteY1-516" fmla="*/ 2804659 h 2804659"/>
                <a:gd name="connsiteX2-517" fmla="*/ 137445 w 1693112"/>
                <a:gd name="connsiteY2-518" fmla="*/ 2199018 h 2804659"/>
                <a:gd name="connsiteX3-519" fmla="*/ 30566 w 1693112"/>
                <a:gd name="connsiteY3-520" fmla="*/ 1510249 h 2804659"/>
                <a:gd name="connsiteX4-521" fmla="*/ 125569 w 1693112"/>
                <a:gd name="connsiteY4-522" fmla="*/ 322716 h 2804659"/>
                <a:gd name="connsiteX5-523" fmla="*/ 234531 w 1693112"/>
                <a:gd name="connsiteY5-524" fmla="*/ 0 h 2804659"/>
                <a:gd name="connsiteX6-525" fmla="*/ 624333 w 1693112"/>
                <a:gd name="connsiteY6-526" fmla="*/ 773978 h 2804659"/>
                <a:gd name="connsiteX7-527" fmla="*/ 1693112 w 1693112"/>
                <a:gd name="connsiteY7-528" fmla="*/ 2038701 h 2804659"/>
                <a:gd name="connsiteX0-529" fmla="*/ 1693112 w 1693112"/>
                <a:gd name="connsiteY0-530" fmla="*/ 2038701 h 2804659"/>
                <a:gd name="connsiteX1-531" fmla="*/ 855902 w 1693112"/>
                <a:gd name="connsiteY1-532" fmla="*/ 2804659 h 2804659"/>
                <a:gd name="connsiteX2-533" fmla="*/ 137445 w 1693112"/>
                <a:gd name="connsiteY2-534" fmla="*/ 2199018 h 2804659"/>
                <a:gd name="connsiteX3-535" fmla="*/ 30566 w 1693112"/>
                <a:gd name="connsiteY3-536" fmla="*/ 1510249 h 2804659"/>
                <a:gd name="connsiteX4-537" fmla="*/ 125569 w 1693112"/>
                <a:gd name="connsiteY4-538" fmla="*/ 322716 h 2804659"/>
                <a:gd name="connsiteX5-539" fmla="*/ 250574 w 1693112"/>
                <a:gd name="connsiteY5-540" fmla="*/ 0 h 2804659"/>
                <a:gd name="connsiteX6-541" fmla="*/ 624333 w 1693112"/>
                <a:gd name="connsiteY6-542" fmla="*/ 773978 h 2804659"/>
                <a:gd name="connsiteX7-543" fmla="*/ 1693112 w 1693112"/>
                <a:gd name="connsiteY7-544" fmla="*/ 2038701 h 2804659"/>
                <a:gd name="connsiteX0-545" fmla="*/ 1693112 w 1693112"/>
                <a:gd name="connsiteY0-546" fmla="*/ 2038701 h 2804659"/>
                <a:gd name="connsiteX1-547" fmla="*/ 855902 w 1693112"/>
                <a:gd name="connsiteY1-548" fmla="*/ 2804659 h 2804659"/>
                <a:gd name="connsiteX2-549" fmla="*/ 137445 w 1693112"/>
                <a:gd name="connsiteY2-550" fmla="*/ 2199018 h 2804659"/>
                <a:gd name="connsiteX3-551" fmla="*/ 30566 w 1693112"/>
                <a:gd name="connsiteY3-552" fmla="*/ 1510249 h 2804659"/>
                <a:gd name="connsiteX4-553" fmla="*/ 125569 w 1693112"/>
                <a:gd name="connsiteY4-554" fmla="*/ 322716 h 2804659"/>
                <a:gd name="connsiteX5-555" fmla="*/ 250574 w 1693112"/>
                <a:gd name="connsiteY5-556" fmla="*/ 0 h 2804659"/>
                <a:gd name="connsiteX6-557" fmla="*/ 624333 w 1693112"/>
                <a:gd name="connsiteY6-558" fmla="*/ 773978 h 2804659"/>
                <a:gd name="connsiteX7-559" fmla="*/ 1693112 w 1693112"/>
                <a:gd name="connsiteY7-560" fmla="*/ 2038701 h 2804659"/>
                <a:gd name="connsiteX0-561" fmla="*/ 1693112 w 1693112"/>
                <a:gd name="connsiteY0-562" fmla="*/ 2038701 h 2804659"/>
                <a:gd name="connsiteX1-563" fmla="*/ 855902 w 1693112"/>
                <a:gd name="connsiteY1-564" fmla="*/ 2804659 h 2804659"/>
                <a:gd name="connsiteX2-565" fmla="*/ 137445 w 1693112"/>
                <a:gd name="connsiteY2-566" fmla="*/ 2199018 h 2804659"/>
                <a:gd name="connsiteX3-567" fmla="*/ 30566 w 1693112"/>
                <a:gd name="connsiteY3-568" fmla="*/ 1510249 h 2804659"/>
                <a:gd name="connsiteX4-569" fmla="*/ 125569 w 1693112"/>
                <a:gd name="connsiteY4-570" fmla="*/ 322716 h 2804659"/>
                <a:gd name="connsiteX5-571" fmla="*/ 250574 w 1693112"/>
                <a:gd name="connsiteY5-572" fmla="*/ 0 h 2804659"/>
                <a:gd name="connsiteX6-573" fmla="*/ 624333 w 1693112"/>
                <a:gd name="connsiteY6-574" fmla="*/ 773978 h 2804659"/>
                <a:gd name="connsiteX7-575" fmla="*/ 1693112 w 1693112"/>
                <a:gd name="connsiteY7-576" fmla="*/ 2038701 h 2804659"/>
                <a:gd name="connsiteX0-577" fmla="*/ 1693112 w 1693112"/>
                <a:gd name="connsiteY0-578" fmla="*/ 2038701 h 2804659"/>
                <a:gd name="connsiteX1-579" fmla="*/ 855902 w 1693112"/>
                <a:gd name="connsiteY1-580" fmla="*/ 2804659 h 2804659"/>
                <a:gd name="connsiteX2-581" fmla="*/ 137445 w 1693112"/>
                <a:gd name="connsiteY2-582" fmla="*/ 2199018 h 2804659"/>
                <a:gd name="connsiteX3-583" fmla="*/ 30566 w 1693112"/>
                <a:gd name="connsiteY3-584" fmla="*/ 1510249 h 2804659"/>
                <a:gd name="connsiteX4-585" fmla="*/ 125569 w 1693112"/>
                <a:gd name="connsiteY4-586" fmla="*/ 322716 h 2804659"/>
                <a:gd name="connsiteX5-587" fmla="*/ 250574 w 1693112"/>
                <a:gd name="connsiteY5-588" fmla="*/ 0 h 2804659"/>
                <a:gd name="connsiteX6-589" fmla="*/ 624333 w 1693112"/>
                <a:gd name="connsiteY6-590" fmla="*/ 773978 h 2804659"/>
                <a:gd name="connsiteX7-591" fmla="*/ 1693112 w 1693112"/>
                <a:gd name="connsiteY7-592" fmla="*/ 2038701 h 2804659"/>
                <a:gd name="connsiteX0-593" fmla="*/ 1693112 w 1693112"/>
                <a:gd name="connsiteY0-594" fmla="*/ 2038701 h 2804659"/>
                <a:gd name="connsiteX1-595" fmla="*/ 855902 w 1693112"/>
                <a:gd name="connsiteY1-596" fmla="*/ 2804659 h 2804659"/>
                <a:gd name="connsiteX2-597" fmla="*/ 137445 w 1693112"/>
                <a:gd name="connsiteY2-598" fmla="*/ 2199018 h 2804659"/>
                <a:gd name="connsiteX3-599" fmla="*/ 30566 w 1693112"/>
                <a:gd name="connsiteY3-600" fmla="*/ 1510249 h 2804659"/>
                <a:gd name="connsiteX4-601" fmla="*/ 125569 w 1693112"/>
                <a:gd name="connsiteY4-602" fmla="*/ 322716 h 2804659"/>
                <a:gd name="connsiteX5-603" fmla="*/ 250574 w 1693112"/>
                <a:gd name="connsiteY5-604" fmla="*/ 0 h 2804659"/>
                <a:gd name="connsiteX6-605" fmla="*/ 624333 w 1693112"/>
                <a:gd name="connsiteY6-606" fmla="*/ 773978 h 2804659"/>
                <a:gd name="connsiteX7-607" fmla="*/ 1693112 w 1693112"/>
                <a:gd name="connsiteY7-608" fmla="*/ 2038701 h 2804659"/>
                <a:gd name="connsiteX0-609" fmla="*/ 1693112 w 1693112"/>
                <a:gd name="connsiteY0-610" fmla="*/ 2038701 h 2804659"/>
                <a:gd name="connsiteX1-611" fmla="*/ 855902 w 1693112"/>
                <a:gd name="connsiteY1-612" fmla="*/ 2804659 h 2804659"/>
                <a:gd name="connsiteX2-613" fmla="*/ 137445 w 1693112"/>
                <a:gd name="connsiteY2-614" fmla="*/ 2199018 h 2804659"/>
                <a:gd name="connsiteX3-615" fmla="*/ 30566 w 1693112"/>
                <a:gd name="connsiteY3-616" fmla="*/ 1510249 h 2804659"/>
                <a:gd name="connsiteX4-617" fmla="*/ 125569 w 1693112"/>
                <a:gd name="connsiteY4-618" fmla="*/ 322716 h 2804659"/>
                <a:gd name="connsiteX5-619" fmla="*/ 250574 w 1693112"/>
                <a:gd name="connsiteY5-620" fmla="*/ 0 h 2804659"/>
                <a:gd name="connsiteX6-621" fmla="*/ 624333 w 1693112"/>
                <a:gd name="connsiteY6-622" fmla="*/ 773978 h 2804659"/>
                <a:gd name="connsiteX7-623" fmla="*/ 1693112 w 1693112"/>
                <a:gd name="connsiteY7-624" fmla="*/ 2038701 h 2804659"/>
                <a:gd name="connsiteX0-625" fmla="*/ 1693112 w 1693112"/>
                <a:gd name="connsiteY0-626" fmla="*/ 2038701 h 2804659"/>
                <a:gd name="connsiteX1-627" fmla="*/ 855902 w 1693112"/>
                <a:gd name="connsiteY1-628" fmla="*/ 2804659 h 2804659"/>
                <a:gd name="connsiteX2-629" fmla="*/ 137445 w 1693112"/>
                <a:gd name="connsiteY2-630" fmla="*/ 2199018 h 2804659"/>
                <a:gd name="connsiteX3-631" fmla="*/ 30566 w 1693112"/>
                <a:gd name="connsiteY3-632" fmla="*/ 1510249 h 2804659"/>
                <a:gd name="connsiteX4-633" fmla="*/ 125569 w 1693112"/>
                <a:gd name="connsiteY4-634" fmla="*/ 322716 h 2804659"/>
                <a:gd name="connsiteX5-635" fmla="*/ 250574 w 1693112"/>
                <a:gd name="connsiteY5-636" fmla="*/ 0 h 2804659"/>
                <a:gd name="connsiteX6-637" fmla="*/ 624333 w 1693112"/>
                <a:gd name="connsiteY6-638" fmla="*/ 773978 h 2804659"/>
                <a:gd name="connsiteX7-639" fmla="*/ 1693112 w 1693112"/>
                <a:gd name="connsiteY7-640" fmla="*/ 2038701 h 2804659"/>
                <a:gd name="connsiteX0-641" fmla="*/ 1693112 w 1693112"/>
                <a:gd name="connsiteY0-642" fmla="*/ 2038701 h 2804659"/>
                <a:gd name="connsiteX1-643" fmla="*/ 855902 w 1693112"/>
                <a:gd name="connsiteY1-644" fmla="*/ 2804659 h 2804659"/>
                <a:gd name="connsiteX2-645" fmla="*/ 137445 w 1693112"/>
                <a:gd name="connsiteY2-646" fmla="*/ 2199018 h 2804659"/>
                <a:gd name="connsiteX3-647" fmla="*/ 30566 w 1693112"/>
                <a:gd name="connsiteY3-648" fmla="*/ 1510249 h 2804659"/>
                <a:gd name="connsiteX4-649" fmla="*/ 125569 w 1693112"/>
                <a:gd name="connsiteY4-650" fmla="*/ 322716 h 2804659"/>
                <a:gd name="connsiteX5-651" fmla="*/ 250574 w 1693112"/>
                <a:gd name="connsiteY5-652" fmla="*/ 0 h 2804659"/>
                <a:gd name="connsiteX6-653" fmla="*/ 624333 w 1693112"/>
                <a:gd name="connsiteY6-654" fmla="*/ 773978 h 2804659"/>
                <a:gd name="connsiteX7-655" fmla="*/ 1693112 w 1693112"/>
                <a:gd name="connsiteY7-656" fmla="*/ 2038701 h 2804659"/>
                <a:gd name="connsiteX0-657" fmla="*/ 1693112 w 1693112"/>
                <a:gd name="connsiteY0-658" fmla="*/ 2042711 h 2808669"/>
                <a:gd name="connsiteX1-659" fmla="*/ 855902 w 1693112"/>
                <a:gd name="connsiteY1-660" fmla="*/ 2808669 h 2808669"/>
                <a:gd name="connsiteX2-661" fmla="*/ 137445 w 1693112"/>
                <a:gd name="connsiteY2-662" fmla="*/ 2203028 h 2808669"/>
                <a:gd name="connsiteX3-663" fmla="*/ 30566 w 1693112"/>
                <a:gd name="connsiteY3-664" fmla="*/ 1514259 h 2808669"/>
                <a:gd name="connsiteX4-665" fmla="*/ 125569 w 1693112"/>
                <a:gd name="connsiteY4-666" fmla="*/ 326726 h 2808669"/>
                <a:gd name="connsiteX5-667" fmla="*/ 282659 w 1693112"/>
                <a:gd name="connsiteY5-668" fmla="*/ 0 h 2808669"/>
                <a:gd name="connsiteX6-669" fmla="*/ 624333 w 1693112"/>
                <a:gd name="connsiteY6-670" fmla="*/ 777988 h 2808669"/>
                <a:gd name="connsiteX7-671" fmla="*/ 1693112 w 1693112"/>
                <a:gd name="connsiteY7-672" fmla="*/ 2042711 h 2808669"/>
                <a:gd name="connsiteX0-673" fmla="*/ 1693112 w 1693112"/>
                <a:gd name="connsiteY0-674" fmla="*/ 2042711 h 2808669"/>
                <a:gd name="connsiteX1-675" fmla="*/ 855902 w 1693112"/>
                <a:gd name="connsiteY1-676" fmla="*/ 2808669 h 2808669"/>
                <a:gd name="connsiteX2-677" fmla="*/ 137445 w 1693112"/>
                <a:gd name="connsiteY2-678" fmla="*/ 2203028 h 2808669"/>
                <a:gd name="connsiteX3-679" fmla="*/ 30566 w 1693112"/>
                <a:gd name="connsiteY3-680" fmla="*/ 1514259 h 2808669"/>
                <a:gd name="connsiteX4-681" fmla="*/ 125569 w 1693112"/>
                <a:gd name="connsiteY4-682" fmla="*/ 326726 h 2808669"/>
                <a:gd name="connsiteX5-683" fmla="*/ 282659 w 1693112"/>
                <a:gd name="connsiteY5-684" fmla="*/ 0 h 2808669"/>
                <a:gd name="connsiteX6-685" fmla="*/ 624333 w 1693112"/>
                <a:gd name="connsiteY6-686" fmla="*/ 777988 h 2808669"/>
                <a:gd name="connsiteX7-687" fmla="*/ 1693112 w 1693112"/>
                <a:gd name="connsiteY7-688" fmla="*/ 2042711 h 2808669"/>
                <a:gd name="connsiteX0-689" fmla="*/ 1693112 w 1693112"/>
                <a:gd name="connsiteY0-690" fmla="*/ 2042711 h 2808669"/>
                <a:gd name="connsiteX1-691" fmla="*/ 855902 w 1693112"/>
                <a:gd name="connsiteY1-692" fmla="*/ 2808669 h 2808669"/>
                <a:gd name="connsiteX2-693" fmla="*/ 137445 w 1693112"/>
                <a:gd name="connsiteY2-694" fmla="*/ 2203028 h 2808669"/>
                <a:gd name="connsiteX3-695" fmla="*/ 30566 w 1693112"/>
                <a:gd name="connsiteY3-696" fmla="*/ 1514259 h 2808669"/>
                <a:gd name="connsiteX4-697" fmla="*/ 125569 w 1693112"/>
                <a:gd name="connsiteY4-698" fmla="*/ 326726 h 2808669"/>
                <a:gd name="connsiteX5-699" fmla="*/ 282659 w 1693112"/>
                <a:gd name="connsiteY5-700" fmla="*/ 0 h 2808669"/>
                <a:gd name="connsiteX6-701" fmla="*/ 624333 w 1693112"/>
                <a:gd name="connsiteY6-702" fmla="*/ 777988 h 2808669"/>
                <a:gd name="connsiteX7-703" fmla="*/ 1693112 w 1693112"/>
                <a:gd name="connsiteY7-704" fmla="*/ 2042711 h 2808669"/>
                <a:gd name="connsiteX0-705" fmla="*/ 1693112 w 1693112"/>
                <a:gd name="connsiteY0-706" fmla="*/ 2034690 h 2800648"/>
                <a:gd name="connsiteX1-707" fmla="*/ 855902 w 1693112"/>
                <a:gd name="connsiteY1-708" fmla="*/ 2800648 h 2800648"/>
                <a:gd name="connsiteX2-709" fmla="*/ 137445 w 1693112"/>
                <a:gd name="connsiteY2-710" fmla="*/ 2195007 h 2800648"/>
                <a:gd name="connsiteX3-711" fmla="*/ 30566 w 1693112"/>
                <a:gd name="connsiteY3-712" fmla="*/ 1506238 h 2800648"/>
                <a:gd name="connsiteX4-713" fmla="*/ 125569 w 1693112"/>
                <a:gd name="connsiteY4-714" fmla="*/ 318705 h 2800648"/>
                <a:gd name="connsiteX5-715" fmla="*/ 298701 w 1693112"/>
                <a:gd name="connsiteY5-716" fmla="*/ 0 h 2800648"/>
                <a:gd name="connsiteX6-717" fmla="*/ 624333 w 1693112"/>
                <a:gd name="connsiteY6-718" fmla="*/ 769967 h 2800648"/>
                <a:gd name="connsiteX7-719" fmla="*/ 1693112 w 1693112"/>
                <a:gd name="connsiteY7-720" fmla="*/ 2034690 h 2800648"/>
                <a:gd name="connsiteX0-721" fmla="*/ 1693112 w 1693112"/>
                <a:gd name="connsiteY0-722" fmla="*/ 2034690 h 2800648"/>
                <a:gd name="connsiteX1-723" fmla="*/ 855902 w 1693112"/>
                <a:gd name="connsiteY1-724" fmla="*/ 2800648 h 2800648"/>
                <a:gd name="connsiteX2-725" fmla="*/ 137445 w 1693112"/>
                <a:gd name="connsiteY2-726" fmla="*/ 2195007 h 2800648"/>
                <a:gd name="connsiteX3-727" fmla="*/ 30566 w 1693112"/>
                <a:gd name="connsiteY3-728" fmla="*/ 1506238 h 2800648"/>
                <a:gd name="connsiteX4-729" fmla="*/ 125569 w 1693112"/>
                <a:gd name="connsiteY4-730" fmla="*/ 318705 h 2800648"/>
                <a:gd name="connsiteX5-731" fmla="*/ 298701 w 1693112"/>
                <a:gd name="connsiteY5-732" fmla="*/ 0 h 2800648"/>
                <a:gd name="connsiteX6-733" fmla="*/ 624333 w 1693112"/>
                <a:gd name="connsiteY6-734" fmla="*/ 769967 h 2800648"/>
                <a:gd name="connsiteX7-735" fmla="*/ 1693112 w 1693112"/>
                <a:gd name="connsiteY7-736" fmla="*/ 2034690 h 28006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1693112" h="2800648">
                  <a:moveTo>
                    <a:pt x="1693112" y="2034690"/>
                  </a:moveTo>
                  <a:lnTo>
                    <a:pt x="855902" y="2800648"/>
                  </a:lnTo>
                  <a:lnTo>
                    <a:pt x="137445" y="2195007"/>
                  </a:lnTo>
                  <a:cubicBezTo>
                    <a:pt x="-59488" y="1973333"/>
                    <a:pt x="5548" y="1817959"/>
                    <a:pt x="30566" y="1506238"/>
                  </a:cubicBezTo>
                  <a:cubicBezTo>
                    <a:pt x="129527" y="273183"/>
                    <a:pt x="82026" y="567097"/>
                    <a:pt x="125569" y="318705"/>
                  </a:cubicBezTo>
                  <a:cubicBezTo>
                    <a:pt x="151299" y="27760"/>
                    <a:pt x="309222" y="4689"/>
                    <a:pt x="298701" y="0"/>
                  </a:cubicBezTo>
                  <a:cubicBezTo>
                    <a:pt x="307660" y="18074"/>
                    <a:pt x="5932" y="131616"/>
                    <a:pt x="624333" y="769967"/>
                  </a:cubicBezTo>
                  <a:cubicBezTo>
                    <a:pt x="1790094" y="2129692"/>
                    <a:pt x="1340811" y="1613116"/>
                    <a:pt x="1693112" y="2034690"/>
                  </a:cubicBezTo>
                  <a:close/>
                </a:path>
              </a:pathLst>
            </a:custGeom>
            <a:gradFill>
              <a:gsLst>
                <a:gs pos="0">
                  <a:srgbClr val="BE309C">
                    <a:lumMod val="75000"/>
                  </a:srgbClr>
                </a:gs>
                <a:gs pos="67000">
                  <a:srgbClr val="BE309C"/>
                </a:gs>
                <a:gs pos="100000">
                  <a:sysClr val="window" lastClr="FFFFFF"/>
                </a:gs>
              </a:gsLst>
              <a:lin ang="10800000" scaled="0"/>
            </a:gradFill>
            <a:ln w="12700" cap="flat" cmpd="sng" algn="ctr">
              <a:noFill/>
              <a:prstDash val="solid"/>
              <a:miter lim="800000"/>
            </a:ln>
            <a:effectLst>
              <a:outerShdw blurRad="330200" dist="190500" dir="3600000" algn="t" rotWithShape="0">
                <a:prstClr val="black">
                  <a:alpha val="40000"/>
                </a:prstClr>
              </a:outerShdw>
            </a:effectLst>
          </p:spPr>
          <p:txBody>
            <a:bodyPr anchor="ctr">
              <a:normAutofit fontScale="70000" lnSpcReduction="200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prstClr val="white"/>
                </a:solidFill>
                <a:latin typeface="Arial" panose="020B0604020202020204" pitchFamily="34" charset="0"/>
                <a:ea typeface="时尚中黑简体" panose="01010104010101010101" pitchFamily="2" charset="-122"/>
                <a:sym typeface="Arial" panose="020B0604020202020204" pitchFamily="34" charset="0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3923928" y="1908264"/>
              <a:ext cx="1209718" cy="976201"/>
              <a:chOff x="5633193" y="2106512"/>
              <a:chExt cx="1746230" cy="1194837"/>
            </a:xfrm>
          </p:grpSpPr>
          <p:sp>
            <p:nvSpPr>
              <p:cNvPr id="49" name="MH_Other_5"/>
              <p:cNvSpPr/>
              <p:nvPr/>
            </p:nvSpPr>
            <p:spPr>
              <a:xfrm>
                <a:off x="5633193" y="2180492"/>
                <a:ext cx="1746230" cy="1120857"/>
              </a:xfrm>
              <a:custGeom>
                <a:avLst/>
                <a:gdLst>
                  <a:gd name="connsiteX0" fmla="*/ 1485682 w 1746230"/>
                  <a:gd name="connsiteY0" fmla="*/ 0 h 1494476"/>
                  <a:gd name="connsiteX1" fmla="*/ 1490501 w 1746230"/>
                  <a:gd name="connsiteY1" fmla="*/ 3976 h 1494476"/>
                  <a:gd name="connsiteX2" fmla="*/ 1746230 w 1746230"/>
                  <a:gd name="connsiteY2" fmla="*/ 621361 h 1494476"/>
                  <a:gd name="connsiteX3" fmla="*/ 873115 w 1746230"/>
                  <a:gd name="connsiteY3" fmla="*/ 1494476 h 1494476"/>
                  <a:gd name="connsiteX4" fmla="*/ 0 w 1746230"/>
                  <a:gd name="connsiteY4" fmla="*/ 621361 h 1494476"/>
                  <a:gd name="connsiteX5" fmla="*/ 255730 w 1746230"/>
                  <a:gd name="connsiteY5" fmla="*/ 3976 h 1494476"/>
                  <a:gd name="connsiteX6" fmla="*/ 260547 w 1746230"/>
                  <a:gd name="connsiteY6" fmla="*/ 1 h 1494476"/>
                  <a:gd name="connsiteX7" fmla="*/ 873114 w 1746230"/>
                  <a:gd name="connsiteY7" fmla="*/ 612568 h 1494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46230" h="1494476">
                    <a:moveTo>
                      <a:pt x="1485682" y="0"/>
                    </a:moveTo>
                    <a:lnTo>
                      <a:pt x="1490501" y="3976"/>
                    </a:lnTo>
                    <a:cubicBezTo>
                      <a:pt x="1648504" y="161978"/>
                      <a:pt x="1746230" y="380257"/>
                      <a:pt x="1746230" y="621361"/>
                    </a:cubicBezTo>
                    <a:cubicBezTo>
                      <a:pt x="1746230" y="1103569"/>
                      <a:pt x="1355323" y="1494476"/>
                      <a:pt x="873115" y="1494476"/>
                    </a:cubicBezTo>
                    <a:cubicBezTo>
                      <a:pt x="390907" y="1494476"/>
                      <a:pt x="0" y="1103569"/>
                      <a:pt x="0" y="621361"/>
                    </a:cubicBezTo>
                    <a:cubicBezTo>
                      <a:pt x="0" y="380257"/>
                      <a:pt x="97727" y="161978"/>
                      <a:pt x="255730" y="3976"/>
                    </a:cubicBezTo>
                    <a:lnTo>
                      <a:pt x="260547" y="1"/>
                    </a:lnTo>
                    <a:lnTo>
                      <a:pt x="873114" y="612568"/>
                    </a:lnTo>
                    <a:close/>
                  </a:path>
                </a:pathLst>
              </a:custGeom>
              <a:solidFill>
                <a:srgbClr val="2A485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50" name="MH_SubTitle_2"/>
              <p:cNvSpPr/>
              <p:nvPr/>
            </p:nvSpPr>
            <p:spPr>
              <a:xfrm>
                <a:off x="5786308" y="2106512"/>
                <a:ext cx="1440000" cy="1080000"/>
              </a:xfrm>
              <a:prstGeom prst="ellipse">
                <a:avLst/>
              </a:prstGeom>
              <a:solidFill>
                <a:srgbClr val="FEFFFF"/>
              </a:solidFill>
              <a:ln>
                <a:solidFill>
                  <a:srgbClr val="2A4856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r>
                  <a:rPr lang="zh-CN" altLang="en-US" sz="2000" b="1" dirty="0" smtClean="0">
                    <a:solidFill>
                      <a:srgbClr val="2A4856"/>
                    </a:solidFill>
                    <a:latin typeface="楷体" panose="02010609060101010101" charset="-122"/>
                    <a:ea typeface="楷体" panose="02010609060101010101" charset="-122"/>
                  </a:rPr>
                  <a:t>倍数关系</a:t>
                </a:r>
                <a:endParaRPr lang="zh-CN" altLang="en-US" sz="2000" b="1" dirty="0">
                  <a:solidFill>
                    <a:srgbClr val="2A4856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52" name="MH_Other_3"/>
            <p:cNvSpPr/>
            <p:nvPr/>
          </p:nvSpPr>
          <p:spPr>
            <a:xfrm rot="5400000" flipV="1">
              <a:off x="4350101" y="3011176"/>
              <a:ext cx="463986" cy="214830"/>
            </a:xfrm>
            <a:custGeom>
              <a:avLst/>
              <a:gdLst>
                <a:gd name="connsiteX0" fmla="*/ 1656608 w 1656608"/>
                <a:gd name="connsiteY0" fmla="*/ 2018805 h 2784763"/>
                <a:gd name="connsiteX1" fmla="*/ 831273 w 1656608"/>
                <a:gd name="connsiteY1" fmla="*/ 2784763 h 2784763"/>
                <a:gd name="connsiteX2" fmla="*/ 142504 w 1656608"/>
                <a:gd name="connsiteY2" fmla="*/ 2179122 h 2784763"/>
                <a:gd name="connsiteX3" fmla="*/ 0 w 1656608"/>
                <a:gd name="connsiteY3" fmla="*/ 1858488 h 2784763"/>
                <a:gd name="connsiteX4" fmla="*/ 100940 w 1656608"/>
                <a:gd name="connsiteY4" fmla="*/ 302820 h 2784763"/>
                <a:gd name="connsiteX5" fmla="*/ 213756 w 1656608"/>
                <a:gd name="connsiteY5" fmla="*/ 0 h 2784763"/>
                <a:gd name="connsiteX6" fmla="*/ 207818 w 1656608"/>
                <a:gd name="connsiteY6" fmla="*/ 195942 h 2784763"/>
                <a:gd name="connsiteX7" fmla="*/ 587829 w 1656608"/>
                <a:gd name="connsiteY7" fmla="*/ 748145 h 2784763"/>
                <a:gd name="connsiteX8" fmla="*/ 1656608 w 1656608"/>
                <a:gd name="connsiteY8" fmla="*/ 2018805 h 2784763"/>
                <a:gd name="connsiteX0-1" fmla="*/ 1656608 w 1656608"/>
                <a:gd name="connsiteY0-2" fmla="*/ 2018805 h 2784763"/>
                <a:gd name="connsiteX1-3" fmla="*/ 831273 w 1656608"/>
                <a:gd name="connsiteY1-4" fmla="*/ 2784763 h 2784763"/>
                <a:gd name="connsiteX2-5" fmla="*/ 142504 w 1656608"/>
                <a:gd name="connsiteY2-6" fmla="*/ 2179122 h 2784763"/>
                <a:gd name="connsiteX3-7" fmla="*/ 0 w 1656608"/>
                <a:gd name="connsiteY3-8" fmla="*/ 1858488 h 2784763"/>
                <a:gd name="connsiteX4-9" fmla="*/ 100940 w 1656608"/>
                <a:gd name="connsiteY4-10" fmla="*/ 302820 h 2784763"/>
                <a:gd name="connsiteX5-11" fmla="*/ 213756 w 1656608"/>
                <a:gd name="connsiteY5-12" fmla="*/ 0 h 2784763"/>
                <a:gd name="connsiteX6-13" fmla="*/ 207818 w 1656608"/>
                <a:gd name="connsiteY6-14" fmla="*/ 195942 h 2784763"/>
                <a:gd name="connsiteX7-15" fmla="*/ 587829 w 1656608"/>
                <a:gd name="connsiteY7-16" fmla="*/ 748145 h 2784763"/>
                <a:gd name="connsiteX8-17" fmla="*/ 1656608 w 1656608"/>
                <a:gd name="connsiteY8-18" fmla="*/ 2018805 h 2784763"/>
                <a:gd name="connsiteX0-19" fmla="*/ 1656608 w 1656608"/>
                <a:gd name="connsiteY0-20" fmla="*/ 2018805 h 2784763"/>
                <a:gd name="connsiteX1-21" fmla="*/ 831273 w 1656608"/>
                <a:gd name="connsiteY1-22" fmla="*/ 2784763 h 2784763"/>
                <a:gd name="connsiteX2-23" fmla="*/ 142504 w 1656608"/>
                <a:gd name="connsiteY2-24" fmla="*/ 2179122 h 2784763"/>
                <a:gd name="connsiteX3-25" fmla="*/ 0 w 1656608"/>
                <a:gd name="connsiteY3-26" fmla="*/ 1858488 h 2784763"/>
                <a:gd name="connsiteX4-27" fmla="*/ 100940 w 1656608"/>
                <a:gd name="connsiteY4-28" fmla="*/ 302820 h 2784763"/>
                <a:gd name="connsiteX5-29" fmla="*/ 213756 w 1656608"/>
                <a:gd name="connsiteY5-30" fmla="*/ 0 h 2784763"/>
                <a:gd name="connsiteX6-31" fmla="*/ 207818 w 1656608"/>
                <a:gd name="connsiteY6-32" fmla="*/ 195942 h 2784763"/>
                <a:gd name="connsiteX7-33" fmla="*/ 587829 w 1656608"/>
                <a:gd name="connsiteY7-34" fmla="*/ 748145 h 2784763"/>
                <a:gd name="connsiteX8-35" fmla="*/ 1656608 w 1656608"/>
                <a:gd name="connsiteY8-36" fmla="*/ 2018805 h 2784763"/>
                <a:gd name="connsiteX0-37" fmla="*/ 1656608 w 1656608"/>
                <a:gd name="connsiteY0-38" fmla="*/ 2018805 h 2784763"/>
                <a:gd name="connsiteX1-39" fmla="*/ 831273 w 1656608"/>
                <a:gd name="connsiteY1-40" fmla="*/ 2784763 h 2784763"/>
                <a:gd name="connsiteX2-41" fmla="*/ 142504 w 1656608"/>
                <a:gd name="connsiteY2-42" fmla="*/ 2179122 h 2784763"/>
                <a:gd name="connsiteX3-43" fmla="*/ 0 w 1656608"/>
                <a:gd name="connsiteY3-44" fmla="*/ 1858488 h 2784763"/>
                <a:gd name="connsiteX4-45" fmla="*/ 100940 w 1656608"/>
                <a:gd name="connsiteY4-46" fmla="*/ 302820 h 2784763"/>
                <a:gd name="connsiteX5-47" fmla="*/ 213756 w 1656608"/>
                <a:gd name="connsiteY5-48" fmla="*/ 0 h 2784763"/>
                <a:gd name="connsiteX6-49" fmla="*/ 587829 w 1656608"/>
                <a:gd name="connsiteY6-50" fmla="*/ 748145 h 2784763"/>
                <a:gd name="connsiteX7-51" fmla="*/ 1656608 w 1656608"/>
                <a:gd name="connsiteY7-52" fmla="*/ 2018805 h 2784763"/>
                <a:gd name="connsiteX0-53" fmla="*/ 1656608 w 1656608"/>
                <a:gd name="connsiteY0-54" fmla="*/ 2018805 h 2784763"/>
                <a:gd name="connsiteX1-55" fmla="*/ 831273 w 1656608"/>
                <a:gd name="connsiteY1-56" fmla="*/ 2784763 h 2784763"/>
                <a:gd name="connsiteX2-57" fmla="*/ 142504 w 1656608"/>
                <a:gd name="connsiteY2-58" fmla="*/ 2179122 h 2784763"/>
                <a:gd name="connsiteX3-59" fmla="*/ 0 w 1656608"/>
                <a:gd name="connsiteY3-60" fmla="*/ 1858488 h 2784763"/>
                <a:gd name="connsiteX4-61" fmla="*/ 100940 w 1656608"/>
                <a:gd name="connsiteY4-62" fmla="*/ 302820 h 2784763"/>
                <a:gd name="connsiteX5-63" fmla="*/ 213756 w 1656608"/>
                <a:gd name="connsiteY5-64" fmla="*/ 0 h 2784763"/>
                <a:gd name="connsiteX6-65" fmla="*/ 587829 w 1656608"/>
                <a:gd name="connsiteY6-66" fmla="*/ 748145 h 2784763"/>
                <a:gd name="connsiteX7-67" fmla="*/ 1656608 w 1656608"/>
                <a:gd name="connsiteY7-68" fmla="*/ 2018805 h 2784763"/>
                <a:gd name="connsiteX0-69" fmla="*/ 1656608 w 1656608"/>
                <a:gd name="connsiteY0-70" fmla="*/ 2018805 h 2784763"/>
                <a:gd name="connsiteX1-71" fmla="*/ 831273 w 1656608"/>
                <a:gd name="connsiteY1-72" fmla="*/ 2784763 h 2784763"/>
                <a:gd name="connsiteX2-73" fmla="*/ 142504 w 1656608"/>
                <a:gd name="connsiteY2-74" fmla="*/ 2179122 h 2784763"/>
                <a:gd name="connsiteX3-75" fmla="*/ 0 w 1656608"/>
                <a:gd name="connsiteY3-76" fmla="*/ 1858488 h 2784763"/>
                <a:gd name="connsiteX4-77" fmla="*/ 100940 w 1656608"/>
                <a:gd name="connsiteY4-78" fmla="*/ 302820 h 2784763"/>
                <a:gd name="connsiteX5-79" fmla="*/ 213756 w 1656608"/>
                <a:gd name="connsiteY5-80" fmla="*/ 0 h 2784763"/>
                <a:gd name="connsiteX6-81" fmla="*/ 587829 w 1656608"/>
                <a:gd name="connsiteY6-82" fmla="*/ 748145 h 2784763"/>
                <a:gd name="connsiteX7-83" fmla="*/ 1656608 w 1656608"/>
                <a:gd name="connsiteY7-84" fmla="*/ 2018805 h 2784763"/>
                <a:gd name="connsiteX0-85" fmla="*/ 1656608 w 1656608"/>
                <a:gd name="connsiteY0-86" fmla="*/ 2018805 h 2784763"/>
                <a:gd name="connsiteX1-87" fmla="*/ 831273 w 1656608"/>
                <a:gd name="connsiteY1-88" fmla="*/ 2784763 h 2784763"/>
                <a:gd name="connsiteX2-89" fmla="*/ 142504 w 1656608"/>
                <a:gd name="connsiteY2-90" fmla="*/ 2179122 h 2784763"/>
                <a:gd name="connsiteX3-91" fmla="*/ 0 w 1656608"/>
                <a:gd name="connsiteY3-92" fmla="*/ 1858488 h 2784763"/>
                <a:gd name="connsiteX4-93" fmla="*/ 100940 w 1656608"/>
                <a:gd name="connsiteY4-94" fmla="*/ 302820 h 2784763"/>
                <a:gd name="connsiteX5-95" fmla="*/ 213756 w 1656608"/>
                <a:gd name="connsiteY5-96" fmla="*/ 0 h 2784763"/>
                <a:gd name="connsiteX6-97" fmla="*/ 587829 w 1656608"/>
                <a:gd name="connsiteY6-98" fmla="*/ 748145 h 2784763"/>
                <a:gd name="connsiteX7-99" fmla="*/ 1656608 w 1656608"/>
                <a:gd name="connsiteY7-100" fmla="*/ 2018805 h 2784763"/>
                <a:gd name="connsiteX0-101" fmla="*/ 1656608 w 1656608"/>
                <a:gd name="connsiteY0-102" fmla="*/ 2018805 h 2784763"/>
                <a:gd name="connsiteX1-103" fmla="*/ 831273 w 1656608"/>
                <a:gd name="connsiteY1-104" fmla="*/ 2784763 h 2784763"/>
                <a:gd name="connsiteX2-105" fmla="*/ 142504 w 1656608"/>
                <a:gd name="connsiteY2-106" fmla="*/ 2179122 h 2784763"/>
                <a:gd name="connsiteX3-107" fmla="*/ 0 w 1656608"/>
                <a:gd name="connsiteY3-108" fmla="*/ 1858488 h 2784763"/>
                <a:gd name="connsiteX4-109" fmla="*/ 100940 w 1656608"/>
                <a:gd name="connsiteY4-110" fmla="*/ 302820 h 2784763"/>
                <a:gd name="connsiteX5-111" fmla="*/ 213756 w 1656608"/>
                <a:gd name="connsiteY5-112" fmla="*/ 0 h 2784763"/>
                <a:gd name="connsiteX6-113" fmla="*/ 587829 w 1656608"/>
                <a:gd name="connsiteY6-114" fmla="*/ 748145 h 2784763"/>
                <a:gd name="connsiteX7-115" fmla="*/ 1656608 w 1656608"/>
                <a:gd name="connsiteY7-116" fmla="*/ 2018805 h 2784763"/>
                <a:gd name="connsiteX0-117" fmla="*/ 1656608 w 1656608"/>
                <a:gd name="connsiteY0-118" fmla="*/ 2030680 h 2796638"/>
                <a:gd name="connsiteX1-119" fmla="*/ 831273 w 1656608"/>
                <a:gd name="connsiteY1-120" fmla="*/ 2796638 h 2796638"/>
                <a:gd name="connsiteX2-121" fmla="*/ 142504 w 1656608"/>
                <a:gd name="connsiteY2-122" fmla="*/ 2190997 h 2796638"/>
                <a:gd name="connsiteX3-123" fmla="*/ 0 w 1656608"/>
                <a:gd name="connsiteY3-124" fmla="*/ 1870363 h 2796638"/>
                <a:gd name="connsiteX4-125" fmla="*/ 100940 w 1656608"/>
                <a:gd name="connsiteY4-126" fmla="*/ 314695 h 2796638"/>
                <a:gd name="connsiteX5-127" fmla="*/ 201881 w 1656608"/>
                <a:gd name="connsiteY5-128" fmla="*/ 0 h 2796638"/>
                <a:gd name="connsiteX6-129" fmla="*/ 587829 w 1656608"/>
                <a:gd name="connsiteY6-130" fmla="*/ 760020 h 2796638"/>
                <a:gd name="connsiteX7-131" fmla="*/ 1656608 w 1656608"/>
                <a:gd name="connsiteY7-132" fmla="*/ 2030680 h 2796638"/>
                <a:gd name="connsiteX0-133" fmla="*/ 1668483 w 1668483"/>
                <a:gd name="connsiteY0-134" fmla="*/ 2030680 h 2796638"/>
                <a:gd name="connsiteX1-135" fmla="*/ 843148 w 1668483"/>
                <a:gd name="connsiteY1-136" fmla="*/ 2796638 h 2796638"/>
                <a:gd name="connsiteX2-137" fmla="*/ 154379 w 1668483"/>
                <a:gd name="connsiteY2-138" fmla="*/ 2190997 h 2796638"/>
                <a:gd name="connsiteX3-139" fmla="*/ 0 w 1668483"/>
                <a:gd name="connsiteY3-140" fmla="*/ 1864425 h 2796638"/>
                <a:gd name="connsiteX4-141" fmla="*/ 112815 w 1668483"/>
                <a:gd name="connsiteY4-142" fmla="*/ 314695 h 2796638"/>
                <a:gd name="connsiteX5-143" fmla="*/ 213756 w 1668483"/>
                <a:gd name="connsiteY5-144" fmla="*/ 0 h 2796638"/>
                <a:gd name="connsiteX6-145" fmla="*/ 599704 w 1668483"/>
                <a:gd name="connsiteY6-146" fmla="*/ 760020 h 2796638"/>
                <a:gd name="connsiteX7-147" fmla="*/ 1668483 w 1668483"/>
                <a:gd name="connsiteY7-148" fmla="*/ 2030680 h 2796638"/>
                <a:gd name="connsiteX0-149" fmla="*/ 1669227 w 1669227"/>
                <a:gd name="connsiteY0-150" fmla="*/ 2030680 h 2796638"/>
                <a:gd name="connsiteX1-151" fmla="*/ 843892 w 1669227"/>
                <a:gd name="connsiteY1-152" fmla="*/ 2796638 h 2796638"/>
                <a:gd name="connsiteX2-153" fmla="*/ 155123 w 1669227"/>
                <a:gd name="connsiteY2-154" fmla="*/ 2190997 h 2796638"/>
                <a:gd name="connsiteX3-155" fmla="*/ 744 w 1669227"/>
                <a:gd name="connsiteY3-156" fmla="*/ 1864425 h 2796638"/>
                <a:gd name="connsiteX4-157" fmla="*/ 113559 w 1669227"/>
                <a:gd name="connsiteY4-158" fmla="*/ 314695 h 2796638"/>
                <a:gd name="connsiteX5-159" fmla="*/ 214500 w 1669227"/>
                <a:gd name="connsiteY5-160" fmla="*/ 0 h 2796638"/>
                <a:gd name="connsiteX6-161" fmla="*/ 600448 w 1669227"/>
                <a:gd name="connsiteY6-162" fmla="*/ 760020 h 2796638"/>
                <a:gd name="connsiteX7-163" fmla="*/ 1669227 w 1669227"/>
                <a:gd name="connsiteY7-164" fmla="*/ 2030680 h 2796638"/>
                <a:gd name="connsiteX0-165" fmla="*/ 1685435 w 1685435"/>
                <a:gd name="connsiteY0-166" fmla="*/ 2030680 h 2796638"/>
                <a:gd name="connsiteX1-167" fmla="*/ 860100 w 1685435"/>
                <a:gd name="connsiteY1-168" fmla="*/ 2796638 h 2796638"/>
                <a:gd name="connsiteX2-169" fmla="*/ 171331 w 1685435"/>
                <a:gd name="connsiteY2-170" fmla="*/ 2190997 h 2796638"/>
                <a:gd name="connsiteX3-171" fmla="*/ 16952 w 1685435"/>
                <a:gd name="connsiteY3-172" fmla="*/ 1864425 h 2796638"/>
                <a:gd name="connsiteX4-173" fmla="*/ 129767 w 1685435"/>
                <a:gd name="connsiteY4-174" fmla="*/ 314695 h 2796638"/>
                <a:gd name="connsiteX5-175" fmla="*/ 230708 w 1685435"/>
                <a:gd name="connsiteY5-176" fmla="*/ 0 h 2796638"/>
                <a:gd name="connsiteX6-177" fmla="*/ 616656 w 1685435"/>
                <a:gd name="connsiteY6-178" fmla="*/ 760020 h 2796638"/>
                <a:gd name="connsiteX7-179" fmla="*/ 1685435 w 1685435"/>
                <a:gd name="connsiteY7-180" fmla="*/ 2030680 h 2796638"/>
                <a:gd name="connsiteX0-181" fmla="*/ 1680392 w 1680392"/>
                <a:gd name="connsiteY0-182" fmla="*/ 2030680 h 2796638"/>
                <a:gd name="connsiteX1-183" fmla="*/ 855057 w 1680392"/>
                <a:gd name="connsiteY1-184" fmla="*/ 2796638 h 2796638"/>
                <a:gd name="connsiteX2-185" fmla="*/ 166288 w 1680392"/>
                <a:gd name="connsiteY2-186" fmla="*/ 2190997 h 2796638"/>
                <a:gd name="connsiteX3-187" fmla="*/ 11909 w 1680392"/>
                <a:gd name="connsiteY3-188" fmla="*/ 1864425 h 2796638"/>
                <a:gd name="connsiteX4-189" fmla="*/ 124724 w 1680392"/>
                <a:gd name="connsiteY4-190" fmla="*/ 314695 h 2796638"/>
                <a:gd name="connsiteX5-191" fmla="*/ 225665 w 1680392"/>
                <a:gd name="connsiteY5-192" fmla="*/ 0 h 2796638"/>
                <a:gd name="connsiteX6-193" fmla="*/ 611613 w 1680392"/>
                <a:gd name="connsiteY6-194" fmla="*/ 760020 h 2796638"/>
                <a:gd name="connsiteX7-195" fmla="*/ 1680392 w 1680392"/>
                <a:gd name="connsiteY7-196" fmla="*/ 2030680 h 2796638"/>
                <a:gd name="connsiteX0-197" fmla="*/ 1680392 w 1680392"/>
                <a:gd name="connsiteY0-198" fmla="*/ 2030680 h 2796638"/>
                <a:gd name="connsiteX1-199" fmla="*/ 855057 w 1680392"/>
                <a:gd name="connsiteY1-200" fmla="*/ 2796638 h 2796638"/>
                <a:gd name="connsiteX2-201" fmla="*/ 166288 w 1680392"/>
                <a:gd name="connsiteY2-202" fmla="*/ 2190997 h 2796638"/>
                <a:gd name="connsiteX3-203" fmla="*/ 11909 w 1680392"/>
                <a:gd name="connsiteY3-204" fmla="*/ 1864425 h 2796638"/>
                <a:gd name="connsiteX4-205" fmla="*/ 124724 w 1680392"/>
                <a:gd name="connsiteY4-206" fmla="*/ 314695 h 2796638"/>
                <a:gd name="connsiteX5-207" fmla="*/ 225665 w 1680392"/>
                <a:gd name="connsiteY5-208" fmla="*/ 0 h 2796638"/>
                <a:gd name="connsiteX6-209" fmla="*/ 611613 w 1680392"/>
                <a:gd name="connsiteY6-210" fmla="*/ 760020 h 2796638"/>
                <a:gd name="connsiteX7-211" fmla="*/ 1680392 w 1680392"/>
                <a:gd name="connsiteY7-212" fmla="*/ 2030680 h 2796638"/>
                <a:gd name="connsiteX0-213" fmla="*/ 1668521 w 1668521"/>
                <a:gd name="connsiteY0-214" fmla="*/ 2030680 h 2796638"/>
                <a:gd name="connsiteX1-215" fmla="*/ 843186 w 1668521"/>
                <a:gd name="connsiteY1-216" fmla="*/ 2796638 h 2796638"/>
                <a:gd name="connsiteX2-217" fmla="*/ 124729 w 1668521"/>
                <a:gd name="connsiteY2-218" fmla="*/ 2190997 h 2796638"/>
                <a:gd name="connsiteX3-219" fmla="*/ 38 w 1668521"/>
                <a:gd name="connsiteY3-220" fmla="*/ 1864425 h 2796638"/>
                <a:gd name="connsiteX4-221" fmla="*/ 112853 w 1668521"/>
                <a:gd name="connsiteY4-222" fmla="*/ 314695 h 2796638"/>
                <a:gd name="connsiteX5-223" fmla="*/ 213794 w 1668521"/>
                <a:gd name="connsiteY5-224" fmla="*/ 0 h 2796638"/>
                <a:gd name="connsiteX6-225" fmla="*/ 599742 w 1668521"/>
                <a:gd name="connsiteY6-226" fmla="*/ 760020 h 2796638"/>
                <a:gd name="connsiteX7-227" fmla="*/ 1668521 w 1668521"/>
                <a:gd name="connsiteY7-228" fmla="*/ 2030680 h 2796638"/>
                <a:gd name="connsiteX0-229" fmla="*/ 1668521 w 1668521"/>
                <a:gd name="connsiteY0-230" fmla="*/ 2030680 h 2796638"/>
                <a:gd name="connsiteX1-231" fmla="*/ 843186 w 1668521"/>
                <a:gd name="connsiteY1-232" fmla="*/ 2796638 h 2796638"/>
                <a:gd name="connsiteX2-233" fmla="*/ 124729 w 1668521"/>
                <a:gd name="connsiteY2-234" fmla="*/ 2190997 h 2796638"/>
                <a:gd name="connsiteX3-235" fmla="*/ 38 w 1668521"/>
                <a:gd name="connsiteY3-236" fmla="*/ 1864425 h 2796638"/>
                <a:gd name="connsiteX4-237" fmla="*/ 112853 w 1668521"/>
                <a:gd name="connsiteY4-238" fmla="*/ 314695 h 2796638"/>
                <a:gd name="connsiteX5-239" fmla="*/ 213794 w 1668521"/>
                <a:gd name="connsiteY5-240" fmla="*/ 0 h 2796638"/>
                <a:gd name="connsiteX6-241" fmla="*/ 599742 w 1668521"/>
                <a:gd name="connsiteY6-242" fmla="*/ 760020 h 2796638"/>
                <a:gd name="connsiteX7-243" fmla="*/ 1668521 w 1668521"/>
                <a:gd name="connsiteY7-244" fmla="*/ 2030680 h 2796638"/>
                <a:gd name="connsiteX0-245" fmla="*/ 1668521 w 1668521"/>
                <a:gd name="connsiteY0-246" fmla="*/ 2030680 h 2796638"/>
                <a:gd name="connsiteX1-247" fmla="*/ 843186 w 1668521"/>
                <a:gd name="connsiteY1-248" fmla="*/ 2796638 h 2796638"/>
                <a:gd name="connsiteX2-249" fmla="*/ 124729 w 1668521"/>
                <a:gd name="connsiteY2-250" fmla="*/ 2190997 h 2796638"/>
                <a:gd name="connsiteX3-251" fmla="*/ 38 w 1668521"/>
                <a:gd name="connsiteY3-252" fmla="*/ 1864425 h 2796638"/>
                <a:gd name="connsiteX4-253" fmla="*/ 112853 w 1668521"/>
                <a:gd name="connsiteY4-254" fmla="*/ 314695 h 2796638"/>
                <a:gd name="connsiteX5-255" fmla="*/ 213794 w 1668521"/>
                <a:gd name="connsiteY5-256" fmla="*/ 0 h 2796638"/>
                <a:gd name="connsiteX6-257" fmla="*/ 611617 w 1668521"/>
                <a:gd name="connsiteY6-258" fmla="*/ 765957 h 2796638"/>
                <a:gd name="connsiteX7-259" fmla="*/ 1668521 w 1668521"/>
                <a:gd name="connsiteY7-260" fmla="*/ 2030680 h 2796638"/>
                <a:gd name="connsiteX0-261" fmla="*/ 1668521 w 1668521"/>
                <a:gd name="connsiteY0-262" fmla="*/ 2030680 h 2796638"/>
                <a:gd name="connsiteX1-263" fmla="*/ 843186 w 1668521"/>
                <a:gd name="connsiteY1-264" fmla="*/ 2796638 h 2796638"/>
                <a:gd name="connsiteX2-265" fmla="*/ 124729 w 1668521"/>
                <a:gd name="connsiteY2-266" fmla="*/ 2190997 h 2796638"/>
                <a:gd name="connsiteX3-267" fmla="*/ 38 w 1668521"/>
                <a:gd name="connsiteY3-268" fmla="*/ 1864425 h 2796638"/>
                <a:gd name="connsiteX4-269" fmla="*/ 112853 w 1668521"/>
                <a:gd name="connsiteY4-270" fmla="*/ 314695 h 2796638"/>
                <a:gd name="connsiteX5-271" fmla="*/ 213794 w 1668521"/>
                <a:gd name="connsiteY5-272" fmla="*/ 0 h 2796638"/>
                <a:gd name="connsiteX6-273" fmla="*/ 611617 w 1668521"/>
                <a:gd name="connsiteY6-274" fmla="*/ 765957 h 2796638"/>
                <a:gd name="connsiteX7-275" fmla="*/ 1668521 w 1668521"/>
                <a:gd name="connsiteY7-276" fmla="*/ 2030680 h 2796638"/>
                <a:gd name="connsiteX0-277" fmla="*/ 1668521 w 1668521"/>
                <a:gd name="connsiteY0-278" fmla="*/ 2030680 h 2796638"/>
                <a:gd name="connsiteX1-279" fmla="*/ 843186 w 1668521"/>
                <a:gd name="connsiteY1-280" fmla="*/ 2796638 h 2796638"/>
                <a:gd name="connsiteX2-281" fmla="*/ 124729 w 1668521"/>
                <a:gd name="connsiteY2-282" fmla="*/ 2190997 h 2796638"/>
                <a:gd name="connsiteX3-283" fmla="*/ 38 w 1668521"/>
                <a:gd name="connsiteY3-284" fmla="*/ 1864425 h 2796638"/>
                <a:gd name="connsiteX4-285" fmla="*/ 112853 w 1668521"/>
                <a:gd name="connsiteY4-286" fmla="*/ 314695 h 2796638"/>
                <a:gd name="connsiteX5-287" fmla="*/ 213794 w 1668521"/>
                <a:gd name="connsiteY5-288" fmla="*/ 0 h 2796638"/>
                <a:gd name="connsiteX6-289" fmla="*/ 611617 w 1668521"/>
                <a:gd name="connsiteY6-290" fmla="*/ 765957 h 2796638"/>
                <a:gd name="connsiteX7-291" fmla="*/ 1668521 w 1668521"/>
                <a:gd name="connsiteY7-292" fmla="*/ 2030680 h 2796638"/>
                <a:gd name="connsiteX0-293" fmla="*/ 1668521 w 1668521"/>
                <a:gd name="connsiteY0-294" fmla="*/ 2030680 h 2796638"/>
                <a:gd name="connsiteX1-295" fmla="*/ 843186 w 1668521"/>
                <a:gd name="connsiteY1-296" fmla="*/ 2796638 h 2796638"/>
                <a:gd name="connsiteX2-297" fmla="*/ 124729 w 1668521"/>
                <a:gd name="connsiteY2-298" fmla="*/ 2190997 h 2796638"/>
                <a:gd name="connsiteX3-299" fmla="*/ 38 w 1668521"/>
                <a:gd name="connsiteY3-300" fmla="*/ 1864425 h 2796638"/>
                <a:gd name="connsiteX4-301" fmla="*/ 112853 w 1668521"/>
                <a:gd name="connsiteY4-302" fmla="*/ 314695 h 2796638"/>
                <a:gd name="connsiteX5-303" fmla="*/ 213794 w 1668521"/>
                <a:gd name="connsiteY5-304" fmla="*/ 0 h 2796638"/>
                <a:gd name="connsiteX6-305" fmla="*/ 611617 w 1668521"/>
                <a:gd name="connsiteY6-306" fmla="*/ 765957 h 2796638"/>
                <a:gd name="connsiteX7-307" fmla="*/ 1668521 w 1668521"/>
                <a:gd name="connsiteY7-308" fmla="*/ 2030680 h 2796638"/>
                <a:gd name="connsiteX0-309" fmla="*/ 1691625 w 1691625"/>
                <a:gd name="connsiteY0-310" fmla="*/ 2030680 h 2796638"/>
                <a:gd name="connsiteX1-311" fmla="*/ 866290 w 1691625"/>
                <a:gd name="connsiteY1-312" fmla="*/ 2796638 h 2796638"/>
                <a:gd name="connsiteX2-313" fmla="*/ 147833 w 1691625"/>
                <a:gd name="connsiteY2-314" fmla="*/ 2190997 h 2796638"/>
                <a:gd name="connsiteX3-315" fmla="*/ 23142 w 1691625"/>
                <a:gd name="connsiteY3-316" fmla="*/ 1864425 h 2796638"/>
                <a:gd name="connsiteX4-317" fmla="*/ 135957 w 1691625"/>
                <a:gd name="connsiteY4-318" fmla="*/ 314695 h 2796638"/>
                <a:gd name="connsiteX5-319" fmla="*/ 236898 w 1691625"/>
                <a:gd name="connsiteY5-320" fmla="*/ 0 h 2796638"/>
                <a:gd name="connsiteX6-321" fmla="*/ 634721 w 1691625"/>
                <a:gd name="connsiteY6-322" fmla="*/ 765957 h 2796638"/>
                <a:gd name="connsiteX7-323" fmla="*/ 1691625 w 1691625"/>
                <a:gd name="connsiteY7-324" fmla="*/ 2030680 h 2796638"/>
                <a:gd name="connsiteX0-325" fmla="*/ 1683438 w 1683438"/>
                <a:gd name="connsiteY0-326" fmla="*/ 2030680 h 2796638"/>
                <a:gd name="connsiteX1-327" fmla="*/ 858103 w 1683438"/>
                <a:gd name="connsiteY1-328" fmla="*/ 2796638 h 2796638"/>
                <a:gd name="connsiteX2-329" fmla="*/ 139646 w 1683438"/>
                <a:gd name="connsiteY2-330" fmla="*/ 2190997 h 2796638"/>
                <a:gd name="connsiteX3-331" fmla="*/ 14955 w 1683438"/>
                <a:gd name="connsiteY3-332" fmla="*/ 1864425 h 2796638"/>
                <a:gd name="connsiteX4-333" fmla="*/ 127770 w 1683438"/>
                <a:gd name="connsiteY4-334" fmla="*/ 314695 h 2796638"/>
                <a:gd name="connsiteX5-335" fmla="*/ 228711 w 1683438"/>
                <a:gd name="connsiteY5-336" fmla="*/ 0 h 2796638"/>
                <a:gd name="connsiteX6-337" fmla="*/ 626534 w 1683438"/>
                <a:gd name="connsiteY6-338" fmla="*/ 765957 h 2796638"/>
                <a:gd name="connsiteX7-339" fmla="*/ 1683438 w 1683438"/>
                <a:gd name="connsiteY7-340" fmla="*/ 2030680 h 2796638"/>
                <a:gd name="connsiteX0-341" fmla="*/ 1604961 w 1604961"/>
                <a:gd name="connsiteY0-342" fmla="*/ 2030680 h 2796638"/>
                <a:gd name="connsiteX1-343" fmla="*/ 779626 w 1604961"/>
                <a:gd name="connsiteY1-344" fmla="*/ 2796638 h 2796638"/>
                <a:gd name="connsiteX2-345" fmla="*/ 61169 w 1604961"/>
                <a:gd name="connsiteY2-346" fmla="*/ 2190997 h 2796638"/>
                <a:gd name="connsiteX3-347" fmla="*/ 49293 w 1604961"/>
                <a:gd name="connsiteY3-348" fmla="*/ 314695 h 2796638"/>
                <a:gd name="connsiteX4-349" fmla="*/ 150234 w 1604961"/>
                <a:gd name="connsiteY4-350" fmla="*/ 0 h 2796638"/>
                <a:gd name="connsiteX5-351" fmla="*/ 548057 w 1604961"/>
                <a:gd name="connsiteY5-352" fmla="*/ 765957 h 2796638"/>
                <a:gd name="connsiteX6-353" fmla="*/ 1604961 w 1604961"/>
                <a:gd name="connsiteY6-354" fmla="*/ 2030680 h 2796638"/>
                <a:gd name="connsiteX0-355" fmla="*/ 1710050 w 1710050"/>
                <a:gd name="connsiteY0-356" fmla="*/ 2030680 h 2796638"/>
                <a:gd name="connsiteX1-357" fmla="*/ 884715 w 1710050"/>
                <a:gd name="connsiteY1-358" fmla="*/ 2796638 h 2796638"/>
                <a:gd name="connsiteX2-359" fmla="*/ 166258 w 1710050"/>
                <a:gd name="connsiteY2-360" fmla="*/ 2190997 h 2796638"/>
                <a:gd name="connsiteX3-361" fmla="*/ 154382 w 1710050"/>
                <a:gd name="connsiteY3-362" fmla="*/ 314695 h 2796638"/>
                <a:gd name="connsiteX4-363" fmla="*/ 255323 w 1710050"/>
                <a:gd name="connsiteY4-364" fmla="*/ 0 h 2796638"/>
                <a:gd name="connsiteX5-365" fmla="*/ 653146 w 1710050"/>
                <a:gd name="connsiteY5-366" fmla="*/ 765957 h 2796638"/>
                <a:gd name="connsiteX6-367" fmla="*/ 1710050 w 1710050"/>
                <a:gd name="connsiteY6-368" fmla="*/ 2030680 h 2796638"/>
                <a:gd name="connsiteX0-369" fmla="*/ 1716009 w 1716009"/>
                <a:gd name="connsiteY0-370" fmla="*/ 2030680 h 2796638"/>
                <a:gd name="connsiteX1-371" fmla="*/ 890674 w 1716009"/>
                <a:gd name="connsiteY1-372" fmla="*/ 2796638 h 2796638"/>
                <a:gd name="connsiteX2-373" fmla="*/ 172217 w 1716009"/>
                <a:gd name="connsiteY2-374" fmla="*/ 2190997 h 2796638"/>
                <a:gd name="connsiteX3-375" fmla="*/ 24 w 1716009"/>
                <a:gd name="connsiteY3-376" fmla="*/ 1490352 h 2796638"/>
                <a:gd name="connsiteX4-377" fmla="*/ 160341 w 1716009"/>
                <a:gd name="connsiteY4-378" fmla="*/ 314695 h 2796638"/>
                <a:gd name="connsiteX5-379" fmla="*/ 261282 w 1716009"/>
                <a:gd name="connsiteY5-380" fmla="*/ 0 h 2796638"/>
                <a:gd name="connsiteX6-381" fmla="*/ 659105 w 1716009"/>
                <a:gd name="connsiteY6-382" fmla="*/ 765957 h 2796638"/>
                <a:gd name="connsiteX7-383" fmla="*/ 1716009 w 1716009"/>
                <a:gd name="connsiteY7-384" fmla="*/ 2030680 h 2796638"/>
                <a:gd name="connsiteX0-385" fmla="*/ 1655152 w 1655152"/>
                <a:gd name="connsiteY0-386" fmla="*/ 2030680 h 2796638"/>
                <a:gd name="connsiteX1-387" fmla="*/ 829817 w 1655152"/>
                <a:gd name="connsiteY1-388" fmla="*/ 2796638 h 2796638"/>
                <a:gd name="connsiteX2-389" fmla="*/ 111360 w 1655152"/>
                <a:gd name="connsiteY2-390" fmla="*/ 2190997 h 2796638"/>
                <a:gd name="connsiteX3-391" fmla="*/ 4481 w 1655152"/>
                <a:gd name="connsiteY3-392" fmla="*/ 1502228 h 2796638"/>
                <a:gd name="connsiteX4-393" fmla="*/ 99484 w 1655152"/>
                <a:gd name="connsiteY4-394" fmla="*/ 314695 h 2796638"/>
                <a:gd name="connsiteX5-395" fmla="*/ 200425 w 1655152"/>
                <a:gd name="connsiteY5-396" fmla="*/ 0 h 2796638"/>
                <a:gd name="connsiteX6-397" fmla="*/ 598248 w 1655152"/>
                <a:gd name="connsiteY6-398" fmla="*/ 765957 h 2796638"/>
                <a:gd name="connsiteX7-399" fmla="*/ 1655152 w 1655152"/>
                <a:gd name="connsiteY7-400" fmla="*/ 2030680 h 2796638"/>
                <a:gd name="connsiteX0-401" fmla="*/ 1672241 w 1672241"/>
                <a:gd name="connsiteY0-402" fmla="*/ 2030680 h 2796638"/>
                <a:gd name="connsiteX1-403" fmla="*/ 846906 w 1672241"/>
                <a:gd name="connsiteY1-404" fmla="*/ 2796638 h 2796638"/>
                <a:gd name="connsiteX2-405" fmla="*/ 128449 w 1672241"/>
                <a:gd name="connsiteY2-406" fmla="*/ 2190997 h 2796638"/>
                <a:gd name="connsiteX3-407" fmla="*/ 21570 w 1672241"/>
                <a:gd name="connsiteY3-408" fmla="*/ 1502228 h 2796638"/>
                <a:gd name="connsiteX4-409" fmla="*/ 116573 w 1672241"/>
                <a:gd name="connsiteY4-410" fmla="*/ 314695 h 2796638"/>
                <a:gd name="connsiteX5-411" fmla="*/ 217514 w 1672241"/>
                <a:gd name="connsiteY5-412" fmla="*/ 0 h 2796638"/>
                <a:gd name="connsiteX6-413" fmla="*/ 615337 w 1672241"/>
                <a:gd name="connsiteY6-414" fmla="*/ 765957 h 2796638"/>
                <a:gd name="connsiteX7-415" fmla="*/ 1672241 w 1672241"/>
                <a:gd name="connsiteY7-416" fmla="*/ 2030680 h 2796638"/>
                <a:gd name="connsiteX0-417" fmla="*/ 1652715 w 1652715"/>
                <a:gd name="connsiteY0-418" fmla="*/ 2030680 h 2796638"/>
                <a:gd name="connsiteX1-419" fmla="*/ 827380 w 1652715"/>
                <a:gd name="connsiteY1-420" fmla="*/ 2796638 h 2796638"/>
                <a:gd name="connsiteX2-421" fmla="*/ 108923 w 1652715"/>
                <a:gd name="connsiteY2-422" fmla="*/ 2190997 h 2796638"/>
                <a:gd name="connsiteX3-423" fmla="*/ 2044 w 1652715"/>
                <a:gd name="connsiteY3-424" fmla="*/ 1502228 h 2796638"/>
                <a:gd name="connsiteX4-425" fmla="*/ 97047 w 1652715"/>
                <a:gd name="connsiteY4-426" fmla="*/ 314695 h 2796638"/>
                <a:gd name="connsiteX5-427" fmla="*/ 197988 w 1652715"/>
                <a:gd name="connsiteY5-428" fmla="*/ 0 h 2796638"/>
                <a:gd name="connsiteX6-429" fmla="*/ 595811 w 1652715"/>
                <a:gd name="connsiteY6-430" fmla="*/ 765957 h 2796638"/>
                <a:gd name="connsiteX7-431" fmla="*/ 1652715 w 1652715"/>
                <a:gd name="connsiteY7-432" fmla="*/ 2030680 h 2796638"/>
                <a:gd name="connsiteX0-433" fmla="*/ 1664682 w 1664682"/>
                <a:gd name="connsiteY0-434" fmla="*/ 2030680 h 2796638"/>
                <a:gd name="connsiteX1-435" fmla="*/ 839347 w 1664682"/>
                <a:gd name="connsiteY1-436" fmla="*/ 2796638 h 2796638"/>
                <a:gd name="connsiteX2-437" fmla="*/ 120890 w 1664682"/>
                <a:gd name="connsiteY2-438" fmla="*/ 2190997 h 2796638"/>
                <a:gd name="connsiteX3-439" fmla="*/ 14011 w 1664682"/>
                <a:gd name="connsiteY3-440" fmla="*/ 1502228 h 2796638"/>
                <a:gd name="connsiteX4-441" fmla="*/ 109014 w 1664682"/>
                <a:gd name="connsiteY4-442" fmla="*/ 314695 h 2796638"/>
                <a:gd name="connsiteX5-443" fmla="*/ 209955 w 1664682"/>
                <a:gd name="connsiteY5-444" fmla="*/ 0 h 2796638"/>
                <a:gd name="connsiteX6-445" fmla="*/ 607778 w 1664682"/>
                <a:gd name="connsiteY6-446" fmla="*/ 765957 h 2796638"/>
                <a:gd name="connsiteX7-447" fmla="*/ 1664682 w 1664682"/>
                <a:gd name="connsiteY7-448" fmla="*/ 2030680 h 2796638"/>
                <a:gd name="connsiteX0-449" fmla="*/ 1675530 w 1675530"/>
                <a:gd name="connsiteY0-450" fmla="*/ 2030680 h 2796638"/>
                <a:gd name="connsiteX1-451" fmla="*/ 850195 w 1675530"/>
                <a:gd name="connsiteY1-452" fmla="*/ 2796638 h 2796638"/>
                <a:gd name="connsiteX2-453" fmla="*/ 131738 w 1675530"/>
                <a:gd name="connsiteY2-454" fmla="*/ 2190997 h 2796638"/>
                <a:gd name="connsiteX3-455" fmla="*/ 24859 w 1675530"/>
                <a:gd name="connsiteY3-456" fmla="*/ 1502228 h 2796638"/>
                <a:gd name="connsiteX4-457" fmla="*/ 119862 w 1675530"/>
                <a:gd name="connsiteY4-458" fmla="*/ 314695 h 2796638"/>
                <a:gd name="connsiteX5-459" fmla="*/ 220803 w 1675530"/>
                <a:gd name="connsiteY5-460" fmla="*/ 0 h 2796638"/>
                <a:gd name="connsiteX6-461" fmla="*/ 618626 w 1675530"/>
                <a:gd name="connsiteY6-462" fmla="*/ 765957 h 2796638"/>
                <a:gd name="connsiteX7-463" fmla="*/ 1675530 w 1675530"/>
                <a:gd name="connsiteY7-464" fmla="*/ 2030680 h 2796638"/>
                <a:gd name="connsiteX0-465" fmla="*/ 1681237 w 1681237"/>
                <a:gd name="connsiteY0-466" fmla="*/ 2030680 h 2796638"/>
                <a:gd name="connsiteX1-467" fmla="*/ 855902 w 1681237"/>
                <a:gd name="connsiteY1-468" fmla="*/ 2796638 h 2796638"/>
                <a:gd name="connsiteX2-469" fmla="*/ 137445 w 1681237"/>
                <a:gd name="connsiteY2-470" fmla="*/ 2190997 h 2796638"/>
                <a:gd name="connsiteX3-471" fmla="*/ 30566 w 1681237"/>
                <a:gd name="connsiteY3-472" fmla="*/ 1502228 h 2796638"/>
                <a:gd name="connsiteX4-473" fmla="*/ 125569 w 1681237"/>
                <a:gd name="connsiteY4-474" fmla="*/ 314695 h 2796638"/>
                <a:gd name="connsiteX5-475" fmla="*/ 226510 w 1681237"/>
                <a:gd name="connsiteY5-476" fmla="*/ 0 h 2796638"/>
                <a:gd name="connsiteX6-477" fmla="*/ 624333 w 1681237"/>
                <a:gd name="connsiteY6-478" fmla="*/ 765957 h 2796638"/>
                <a:gd name="connsiteX7-479" fmla="*/ 1681237 w 1681237"/>
                <a:gd name="connsiteY7-480" fmla="*/ 2030680 h 2796638"/>
                <a:gd name="connsiteX0-481" fmla="*/ 1693112 w 1693112"/>
                <a:gd name="connsiteY0-482" fmla="*/ 2030680 h 2796638"/>
                <a:gd name="connsiteX1-483" fmla="*/ 855902 w 1693112"/>
                <a:gd name="connsiteY1-484" fmla="*/ 2796638 h 2796638"/>
                <a:gd name="connsiteX2-485" fmla="*/ 137445 w 1693112"/>
                <a:gd name="connsiteY2-486" fmla="*/ 2190997 h 2796638"/>
                <a:gd name="connsiteX3-487" fmla="*/ 30566 w 1693112"/>
                <a:gd name="connsiteY3-488" fmla="*/ 1502228 h 2796638"/>
                <a:gd name="connsiteX4-489" fmla="*/ 125569 w 1693112"/>
                <a:gd name="connsiteY4-490" fmla="*/ 314695 h 2796638"/>
                <a:gd name="connsiteX5-491" fmla="*/ 226510 w 1693112"/>
                <a:gd name="connsiteY5-492" fmla="*/ 0 h 2796638"/>
                <a:gd name="connsiteX6-493" fmla="*/ 624333 w 1693112"/>
                <a:gd name="connsiteY6-494" fmla="*/ 765957 h 2796638"/>
                <a:gd name="connsiteX7-495" fmla="*/ 1693112 w 1693112"/>
                <a:gd name="connsiteY7-496" fmla="*/ 2030680 h 2796638"/>
                <a:gd name="connsiteX0-497" fmla="*/ 1693112 w 1693112"/>
                <a:gd name="connsiteY0-498" fmla="*/ 2038701 h 2804659"/>
                <a:gd name="connsiteX1-499" fmla="*/ 855902 w 1693112"/>
                <a:gd name="connsiteY1-500" fmla="*/ 2804659 h 2804659"/>
                <a:gd name="connsiteX2-501" fmla="*/ 137445 w 1693112"/>
                <a:gd name="connsiteY2-502" fmla="*/ 2199018 h 2804659"/>
                <a:gd name="connsiteX3-503" fmla="*/ 30566 w 1693112"/>
                <a:gd name="connsiteY3-504" fmla="*/ 1510249 h 2804659"/>
                <a:gd name="connsiteX4-505" fmla="*/ 125569 w 1693112"/>
                <a:gd name="connsiteY4-506" fmla="*/ 322716 h 2804659"/>
                <a:gd name="connsiteX5-507" fmla="*/ 234531 w 1693112"/>
                <a:gd name="connsiteY5-508" fmla="*/ 0 h 2804659"/>
                <a:gd name="connsiteX6-509" fmla="*/ 624333 w 1693112"/>
                <a:gd name="connsiteY6-510" fmla="*/ 773978 h 2804659"/>
                <a:gd name="connsiteX7-511" fmla="*/ 1693112 w 1693112"/>
                <a:gd name="connsiteY7-512" fmla="*/ 2038701 h 2804659"/>
                <a:gd name="connsiteX0-513" fmla="*/ 1693112 w 1693112"/>
                <a:gd name="connsiteY0-514" fmla="*/ 2038701 h 2804659"/>
                <a:gd name="connsiteX1-515" fmla="*/ 855902 w 1693112"/>
                <a:gd name="connsiteY1-516" fmla="*/ 2804659 h 2804659"/>
                <a:gd name="connsiteX2-517" fmla="*/ 137445 w 1693112"/>
                <a:gd name="connsiteY2-518" fmla="*/ 2199018 h 2804659"/>
                <a:gd name="connsiteX3-519" fmla="*/ 30566 w 1693112"/>
                <a:gd name="connsiteY3-520" fmla="*/ 1510249 h 2804659"/>
                <a:gd name="connsiteX4-521" fmla="*/ 125569 w 1693112"/>
                <a:gd name="connsiteY4-522" fmla="*/ 322716 h 2804659"/>
                <a:gd name="connsiteX5-523" fmla="*/ 234531 w 1693112"/>
                <a:gd name="connsiteY5-524" fmla="*/ 0 h 2804659"/>
                <a:gd name="connsiteX6-525" fmla="*/ 624333 w 1693112"/>
                <a:gd name="connsiteY6-526" fmla="*/ 773978 h 2804659"/>
                <a:gd name="connsiteX7-527" fmla="*/ 1693112 w 1693112"/>
                <a:gd name="connsiteY7-528" fmla="*/ 2038701 h 2804659"/>
                <a:gd name="connsiteX0-529" fmla="*/ 1693112 w 1693112"/>
                <a:gd name="connsiteY0-530" fmla="*/ 2038701 h 2804659"/>
                <a:gd name="connsiteX1-531" fmla="*/ 855902 w 1693112"/>
                <a:gd name="connsiteY1-532" fmla="*/ 2804659 h 2804659"/>
                <a:gd name="connsiteX2-533" fmla="*/ 137445 w 1693112"/>
                <a:gd name="connsiteY2-534" fmla="*/ 2199018 h 2804659"/>
                <a:gd name="connsiteX3-535" fmla="*/ 30566 w 1693112"/>
                <a:gd name="connsiteY3-536" fmla="*/ 1510249 h 2804659"/>
                <a:gd name="connsiteX4-537" fmla="*/ 125569 w 1693112"/>
                <a:gd name="connsiteY4-538" fmla="*/ 322716 h 2804659"/>
                <a:gd name="connsiteX5-539" fmla="*/ 250574 w 1693112"/>
                <a:gd name="connsiteY5-540" fmla="*/ 0 h 2804659"/>
                <a:gd name="connsiteX6-541" fmla="*/ 624333 w 1693112"/>
                <a:gd name="connsiteY6-542" fmla="*/ 773978 h 2804659"/>
                <a:gd name="connsiteX7-543" fmla="*/ 1693112 w 1693112"/>
                <a:gd name="connsiteY7-544" fmla="*/ 2038701 h 2804659"/>
                <a:gd name="connsiteX0-545" fmla="*/ 1693112 w 1693112"/>
                <a:gd name="connsiteY0-546" fmla="*/ 2038701 h 2804659"/>
                <a:gd name="connsiteX1-547" fmla="*/ 855902 w 1693112"/>
                <a:gd name="connsiteY1-548" fmla="*/ 2804659 h 2804659"/>
                <a:gd name="connsiteX2-549" fmla="*/ 137445 w 1693112"/>
                <a:gd name="connsiteY2-550" fmla="*/ 2199018 h 2804659"/>
                <a:gd name="connsiteX3-551" fmla="*/ 30566 w 1693112"/>
                <a:gd name="connsiteY3-552" fmla="*/ 1510249 h 2804659"/>
                <a:gd name="connsiteX4-553" fmla="*/ 125569 w 1693112"/>
                <a:gd name="connsiteY4-554" fmla="*/ 322716 h 2804659"/>
                <a:gd name="connsiteX5-555" fmla="*/ 250574 w 1693112"/>
                <a:gd name="connsiteY5-556" fmla="*/ 0 h 2804659"/>
                <a:gd name="connsiteX6-557" fmla="*/ 624333 w 1693112"/>
                <a:gd name="connsiteY6-558" fmla="*/ 773978 h 2804659"/>
                <a:gd name="connsiteX7-559" fmla="*/ 1693112 w 1693112"/>
                <a:gd name="connsiteY7-560" fmla="*/ 2038701 h 2804659"/>
                <a:gd name="connsiteX0-561" fmla="*/ 1693112 w 1693112"/>
                <a:gd name="connsiteY0-562" fmla="*/ 2038701 h 2804659"/>
                <a:gd name="connsiteX1-563" fmla="*/ 855902 w 1693112"/>
                <a:gd name="connsiteY1-564" fmla="*/ 2804659 h 2804659"/>
                <a:gd name="connsiteX2-565" fmla="*/ 137445 w 1693112"/>
                <a:gd name="connsiteY2-566" fmla="*/ 2199018 h 2804659"/>
                <a:gd name="connsiteX3-567" fmla="*/ 30566 w 1693112"/>
                <a:gd name="connsiteY3-568" fmla="*/ 1510249 h 2804659"/>
                <a:gd name="connsiteX4-569" fmla="*/ 125569 w 1693112"/>
                <a:gd name="connsiteY4-570" fmla="*/ 322716 h 2804659"/>
                <a:gd name="connsiteX5-571" fmla="*/ 250574 w 1693112"/>
                <a:gd name="connsiteY5-572" fmla="*/ 0 h 2804659"/>
                <a:gd name="connsiteX6-573" fmla="*/ 624333 w 1693112"/>
                <a:gd name="connsiteY6-574" fmla="*/ 773978 h 2804659"/>
                <a:gd name="connsiteX7-575" fmla="*/ 1693112 w 1693112"/>
                <a:gd name="connsiteY7-576" fmla="*/ 2038701 h 2804659"/>
                <a:gd name="connsiteX0-577" fmla="*/ 1693112 w 1693112"/>
                <a:gd name="connsiteY0-578" fmla="*/ 2038701 h 2804659"/>
                <a:gd name="connsiteX1-579" fmla="*/ 855902 w 1693112"/>
                <a:gd name="connsiteY1-580" fmla="*/ 2804659 h 2804659"/>
                <a:gd name="connsiteX2-581" fmla="*/ 137445 w 1693112"/>
                <a:gd name="connsiteY2-582" fmla="*/ 2199018 h 2804659"/>
                <a:gd name="connsiteX3-583" fmla="*/ 30566 w 1693112"/>
                <a:gd name="connsiteY3-584" fmla="*/ 1510249 h 2804659"/>
                <a:gd name="connsiteX4-585" fmla="*/ 125569 w 1693112"/>
                <a:gd name="connsiteY4-586" fmla="*/ 322716 h 2804659"/>
                <a:gd name="connsiteX5-587" fmla="*/ 250574 w 1693112"/>
                <a:gd name="connsiteY5-588" fmla="*/ 0 h 2804659"/>
                <a:gd name="connsiteX6-589" fmla="*/ 624333 w 1693112"/>
                <a:gd name="connsiteY6-590" fmla="*/ 773978 h 2804659"/>
                <a:gd name="connsiteX7-591" fmla="*/ 1693112 w 1693112"/>
                <a:gd name="connsiteY7-592" fmla="*/ 2038701 h 2804659"/>
                <a:gd name="connsiteX0-593" fmla="*/ 1693112 w 1693112"/>
                <a:gd name="connsiteY0-594" fmla="*/ 2038701 h 2804659"/>
                <a:gd name="connsiteX1-595" fmla="*/ 855902 w 1693112"/>
                <a:gd name="connsiteY1-596" fmla="*/ 2804659 h 2804659"/>
                <a:gd name="connsiteX2-597" fmla="*/ 137445 w 1693112"/>
                <a:gd name="connsiteY2-598" fmla="*/ 2199018 h 2804659"/>
                <a:gd name="connsiteX3-599" fmla="*/ 30566 w 1693112"/>
                <a:gd name="connsiteY3-600" fmla="*/ 1510249 h 2804659"/>
                <a:gd name="connsiteX4-601" fmla="*/ 125569 w 1693112"/>
                <a:gd name="connsiteY4-602" fmla="*/ 322716 h 2804659"/>
                <a:gd name="connsiteX5-603" fmla="*/ 250574 w 1693112"/>
                <a:gd name="connsiteY5-604" fmla="*/ 0 h 2804659"/>
                <a:gd name="connsiteX6-605" fmla="*/ 624333 w 1693112"/>
                <a:gd name="connsiteY6-606" fmla="*/ 773978 h 2804659"/>
                <a:gd name="connsiteX7-607" fmla="*/ 1693112 w 1693112"/>
                <a:gd name="connsiteY7-608" fmla="*/ 2038701 h 2804659"/>
                <a:gd name="connsiteX0-609" fmla="*/ 1693112 w 1693112"/>
                <a:gd name="connsiteY0-610" fmla="*/ 2038701 h 2804659"/>
                <a:gd name="connsiteX1-611" fmla="*/ 855902 w 1693112"/>
                <a:gd name="connsiteY1-612" fmla="*/ 2804659 h 2804659"/>
                <a:gd name="connsiteX2-613" fmla="*/ 137445 w 1693112"/>
                <a:gd name="connsiteY2-614" fmla="*/ 2199018 h 2804659"/>
                <a:gd name="connsiteX3-615" fmla="*/ 30566 w 1693112"/>
                <a:gd name="connsiteY3-616" fmla="*/ 1510249 h 2804659"/>
                <a:gd name="connsiteX4-617" fmla="*/ 125569 w 1693112"/>
                <a:gd name="connsiteY4-618" fmla="*/ 322716 h 2804659"/>
                <a:gd name="connsiteX5-619" fmla="*/ 250574 w 1693112"/>
                <a:gd name="connsiteY5-620" fmla="*/ 0 h 2804659"/>
                <a:gd name="connsiteX6-621" fmla="*/ 624333 w 1693112"/>
                <a:gd name="connsiteY6-622" fmla="*/ 773978 h 2804659"/>
                <a:gd name="connsiteX7-623" fmla="*/ 1693112 w 1693112"/>
                <a:gd name="connsiteY7-624" fmla="*/ 2038701 h 2804659"/>
                <a:gd name="connsiteX0-625" fmla="*/ 1693112 w 1693112"/>
                <a:gd name="connsiteY0-626" fmla="*/ 2038701 h 2804659"/>
                <a:gd name="connsiteX1-627" fmla="*/ 855902 w 1693112"/>
                <a:gd name="connsiteY1-628" fmla="*/ 2804659 h 2804659"/>
                <a:gd name="connsiteX2-629" fmla="*/ 137445 w 1693112"/>
                <a:gd name="connsiteY2-630" fmla="*/ 2199018 h 2804659"/>
                <a:gd name="connsiteX3-631" fmla="*/ 30566 w 1693112"/>
                <a:gd name="connsiteY3-632" fmla="*/ 1510249 h 2804659"/>
                <a:gd name="connsiteX4-633" fmla="*/ 125569 w 1693112"/>
                <a:gd name="connsiteY4-634" fmla="*/ 322716 h 2804659"/>
                <a:gd name="connsiteX5-635" fmla="*/ 250574 w 1693112"/>
                <a:gd name="connsiteY5-636" fmla="*/ 0 h 2804659"/>
                <a:gd name="connsiteX6-637" fmla="*/ 624333 w 1693112"/>
                <a:gd name="connsiteY6-638" fmla="*/ 773978 h 2804659"/>
                <a:gd name="connsiteX7-639" fmla="*/ 1693112 w 1693112"/>
                <a:gd name="connsiteY7-640" fmla="*/ 2038701 h 2804659"/>
                <a:gd name="connsiteX0-641" fmla="*/ 1693112 w 1693112"/>
                <a:gd name="connsiteY0-642" fmla="*/ 2038701 h 2804659"/>
                <a:gd name="connsiteX1-643" fmla="*/ 855902 w 1693112"/>
                <a:gd name="connsiteY1-644" fmla="*/ 2804659 h 2804659"/>
                <a:gd name="connsiteX2-645" fmla="*/ 137445 w 1693112"/>
                <a:gd name="connsiteY2-646" fmla="*/ 2199018 h 2804659"/>
                <a:gd name="connsiteX3-647" fmla="*/ 30566 w 1693112"/>
                <a:gd name="connsiteY3-648" fmla="*/ 1510249 h 2804659"/>
                <a:gd name="connsiteX4-649" fmla="*/ 125569 w 1693112"/>
                <a:gd name="connsiteY4-650" fmla="*/ 322716 h 2804659"/>
                <a:gd name="connsiteX5-651" fmla="*/ 250574 w 1693112"/>
                <a:gd name="connsiteY5-652" fmla="*/ 0 h 2804659"/>
                <a:gd name="connsiteX6-653" fmla="*/ 624333 w 1693112"/>
                <a:gd name="connsiteY6-654" fmla="*/ 773978 h 2804659"/>
                <a:gd name="connsiteX7-655" fmla="*/ 1693112 w 1693112"/>
                <a:gd name="connsiteY7-656" fmla="*/ 2038701 h 2804659"/>
                <a:gd name="connsiteX0-657" fmla="*/ 1693112 w 1693112"/>
                <a:gd name="connsiteY0-658" fmla="*/ 2042711 h 2808669"/>
                <a:gd name="connsiteX1-659" fmla="*/ 855902 w 1693112"/>
                <a:gd name="connsiteY1-660" fmla="*/ 2808669 h 2808669"/>
                <a:gd name="connsiteX2-661" fmla="*/ 137445 w 1693112"/>
                <a:gd name="connsiteY2-662" fmla="*/ 2203028 h 2808669"/>
                <a:gd name="connsiteX3-663" fmla="*/ 30566 w 1693112"/>
                <a:gd name="connsiteY3-664" fmla="*/ 1514259 h 2808669"/>
                <a:gd name="connsiteX4-665" fmla="*/ 125569 w 1693112"/>
                <a:gd name="connsiteY4-666" fmla="*/ 326726 h 2808669"/>
                <a:gd name="connsiteX5-667" fmla="*/ 282659 w 1693112"/>
                <a:gd name="connsiteY5-668" fmla="*/ 0 h 2808669"/>
                <a:gd name="connsiteX6-669" fmla="*/ 624333 w 1693112"/>
                <a:gd name="connsiteY6-670" fmla="*/ 777988 h 2808669"/>
                <a:gd name="connsiteX7-671" fmla="*/ 1693112 w 1693112"/>
                <a:gd name="connsiteY7-672" fmla="*/ 2042711 h 2808669"/>
                <a:gd name="connsiteX0-673" fmla="*/ 1693112 w 1693112"/>
                <a:gd name="connsiteY0-674" fmla="*/ 2042711 h 2808669"/>
                <a:gd name="connsiteX1-675" fmla="*/ 855902 w 1693112"/>
                <a:gd name="connsiteY1-676" fmla="*/ 2808669 h 2808669"/>
                <a:gd name="connsiteX2-677" fmla="*/ 137445 w 1693112"/>
                <a:gd name="connsiteY2-678" fmla="*/ 2203028 h 2808669"/>
                <a:gd name="connsiteX3-679" fmla="*/ 30566 w 1693112"/>
                <a:gd name="connsiteY3-680" fmla="*/ 1514259 h 2808669"/>
                <a:gd name="connsiteX4-681" fmla="*/ 125569 w 1693112"/>
                <a:gd name="connsiteY4-682" fmla="*/ 326726 h 2808669"/>
                <a:gd name="connsiteX5-683" fmla="*/ 282659 w 1693112"/>
                <a:gd name="connsiteY5-684" fmla="*/ 0 h 2808669"/>
                <a:gd name="connsiteX6-685" fmla="*/ 624333 w 1693112"/>
                <a:gd name="connsiteY6-686" fmla="*/ 777988 h 2808669"/>
                <a:gd name="connsiteX7-687" fmla="*/ 1693112 w 1693112"/>
                <a:gd name="connsiteY7-688" fmla="*/ 2042711 h 2808669"/>
                <a:gd name="connsiteX0-689" fmla="*/ 1693112 w 1693112"/>
                <a:gd name="connsiteY0-690" fmla="*/ 2042711 h 2808669"/>
                <a:gd name="connsiteX1-691" fmla="*/ 855902 w 1693112"/>
                <a:gd name="connsiteY1-692" fmla="*/ 2808669 h 2808669"/>
                <a:gd name="connsiteX2-693" fmla="*/ 137445 w 1693112"/>
                <a:gd name="connsiteY2-694" fmla="*/ 2203028 h 2808669"/>
                <a:gd name="connsiteX3-695" fmla="*/ 30566 w 1693112"/>
                <a:gd name="connsiteY3-696" fmla="*/ 1514259 h 2808669"/>
                <a:gd name="connsiteX4-697" fmla="*/ 125569 w 1693112"/>
                <a:gd name="connsiteY4-698" fmla="*/ 326726 h 2808669"/>
                <a:gd name="connsiteX5-699" fmla="*/ 282659 w 1693112"/>
                <a:gd name="connsiteY5-700" fmla="*/ 0 h 2808669"/>
                <a:gd name="connsiteX6-701" fmla="*/ 624333 w 1693112"/>
                <a:gd name="connsiteY6-702" fmla="*/ 777988 h 2808669"/>
                <a:gd name="connsiteX7-703" fmla="*/ 1693112 w 1693112"/>
                <a:gd name="connsiteY7-704" fmla="*/ 2042711 h 2808669"/>
                <a:gd name="connsiteX0-705" fmla="*/ 1693112 w 1693112"/>
                <a:gd name="connsiteY0-706" fmla="*/ 2034690 h 2800648"/>
                <a:gd name="connsiteX1-707" fmla="*/ 855902 w 1693112"/>
                <a:gd name="connsiteY1-708" fmla="*/ 2800648 h 2800648"/>
                <a:gd name="connsiteX2-709" fmla="*/ 137445 w 1693112"/>
                <a:gd name="connsiteY2-710" fmla="*/ 2195007 h 2800648"/>
                <a:gd name="connsiteX3-711" fmla="*/ 30566 w 1693112"/>
                <a:gd name="connsiteY3-712" fmla="*/ 1506238 h 2800648"/>
                <a:gd name="connsiteX4-713" fmla="*/ 125569 w 1693112"/>
                <a:gd name="connsiteY4-714" fmla="*/ 318705 h 2800648"/>
                <a:gd name="connsiteX5-715" fmla="*/ 298701 w 1693112"/>
                <a:gd name="connsiteY5-716" fmla="*/ 0 h 2800648"/>
                <a:gd name="connsiteX6-717" fmla="*/ 624333 w 1693112"/>
                <a:gd name="connsiteY6-718" fmla="*/ 769967 h 2800648"/>
                <a:gd name="connsiteX7-719" fmla="*/ 1693112 w 1693112"/>
                <a:gd name="connsiteY7-720" fmla="*/ 2034690 h 2800648"/>
                <a:gd name="connsiteX0-721" fmla="*/ 1693112 w 1693112"/>
                <a:gd name="connsiteY0-722" fmla="*/ 2034690 h 2800648"/>
                <a:gd name="connsiteX1-723" fmla="*/ 855902 w 1693112"/>
                <a:gd name="connsiteY1-724" fmla="*/ 2800648 h 2800648"/>
                <a:gd name="connsiteX2-725" fmla="*/ 137445 w 1693112"/>
                <a:gd name="connsiteY2-726" fmla="*/ 2195007 h 2800648"/>
                <a:gd name="connsiteX3-727" fmla="*/ 30566 w 1693112"/>
                <a:gd name="connsiteY3-728" fmla="*/ 1506238 h 2800648"/>
                <a:gd name="connsiteX4-729" fmla="*/ 125569 w 1693112"/>
                <a:gd name="connsiteY4-730" fmla="*/ 318705 h 2800648"/>
                <a:gd name="connsiteX5-731" fmla="*/ 298701 w 1693112"/>
                <a:gd name="connsiteY5-732" fmla="*/ 0 h 2800648"/>
                <a:gd name="connsiteX6-733" fmla="*/ 624333 w 1693112"/>
                <a:gd name="connsiteY6-734" fmla="*/ 769967 h 2800648"/>
                <a:gd name="connsiteX7-735" fmla="*/ 1693112 w 1693112"/>
                <a:gd name="connsiteY7-736" fmla="*/ 2034690 h 28006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1693112" h="2800648">
                  <a:moveTo>
                    <a:pt x="1693112" y="2034690"/>
                  </a:moveTo>
                  <a:lnTo>
                    <a:pt x="855902" y="2800648"/>
                  </a:lnTo>
                  <a:lnTo>
                    <a:pt x="137445" y="2195007"/>
                  </a:lnTo>
                  <a:cubicBezTo>
                    <a:pt x="-59488" y="1973333"/>
                    <a:pt x="5548" y="1817959"/>
                    <a:pt x="30566" y="1506238"/>
                  </a:cubicBezTo>
                  <a:cubicBezTo>
                    <a:pt x="129527" y="273183"/>
                    <a:pt x="82026" y="567097"/>
                    <a:pt x="125569" y="318705"/>
                  </a:cubicBezTo>
                  <a:cubicBezTo>
                    <a:pt x="151299" y="27760"/>
                    <a:pt x="309222" y="4689"/>
                    <a:pt x="298701" y="0"/>
                  </a:cubicBezTo>
                  <a:cubicBezTo>
                    <a:pt x="307660" y="18074"/>
                    <a:pt x="5932" y="131616"/>
                    <a:pt x="624333" y="769967"/>
                  </a:cubicBezTo>
                  <a:cubicBezTo>
                    <a:pt x="1790094" y="2129692"/>
                    <a:pt x="1340811" y="1613116"/>
                    <a:pt x="1693112" y="2034690"/>
                  </a:cubicBezTo>
                  <a:close/>
                </a:path>
              </a:pathLst>
            </a:custGeom>
            <a:gradFill>
              <a:gsLst>
                <a:gs pos="0">
                  <a:srgbClr val="BE309C">
                    <a:lumMod val="75000"/>
                  </a:srgbClr>
                </a:gs>
                <a:gs pos="67000">
                  <a:srgbClr val="BE309C"/>
                </a:gs>
                <a:gs pos="100000">
                  <a:sysClr val="window" lastClr="FFFFFF"/>
                </a:gs>
              </a:gsLst>
              <a:lin ang="10800000" scaled="0"/>
            </a:gradFill>
            <a:ln w="12700" cap="flat" cmpd="sng" algn="ctr">
              <a:noFill/>
              <a:prstDash val="solid"/>
              <a:miter lim="800000"/>
            </a:ln>
            <a:effectLst>
              <a:outerShdw blurRad="330200" dist="190500" dir="3600000" algn="t" rotWithShape="0">
                <a:prstClr val="black">
                  <a:alpha val="40000"/>
                </a:prstClr>
              </a:outerShdw>
            </a:effectLst>
          </p:spPr>
          <p:txBody>
            <a:bodyPr anchor="ctr">
              <a:normAutofit fontScale="70000" lnSpcReduction="200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prstClr val="white"/>
                </a:solidFill>
                <a:latin typeface="Arial" panose="020B0604020202020204" pitchFamily="34" charset="0"/>
                <a:ea typeface="时尚中黑简体" panose="0101010401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622159" y="1490656"/>
            <a:ext cx="1209718" cy="1830691"/>
            <a:chOff x="6622159" y="1490656"/>
            <a:chExt cx="1209718" cy="1830691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6804248" y="1515337"/>
              <a:ext cx="631282" cy="0"/>
            </a:xfrm>
            <a:prstGeom prst="line">
              <a:avLst/>
            </a:prstGeom>
            <a:ln w="22225">
              <a:solidFill>
                <a:srgbClr val="FF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MH_Other_3"/>
            <p:cNvSpPr/>
            <p:nvPr/>
          </p:nvSpPr>
          <p:spPr>
            <a:xfrm rot="5400000" flipV="1">
              <a:off x="6966230" y="1615234"/>
              <a:ext cx="463986" cy="214830"/>
            </a:xfrm>
            <a:custGeom>
              <a:avLst/>
              <a:gdLst>
                <a:gd name="connsiteX0" fmla="*/ 1656608 w 1656608"/>
                <a:gd name="connsiteY0" fmla="*/ 2018805 h 2784763"/>
                <a:gd name="connsiteX1" fmla="*/ 831273 w 1656608"/>
                <a:gd name="connsiteY1" fmla="*/ 2784763 h 2784763"/>
                <a:gd name="connsiteX2" fmla="*/ 142504 w 1656608"/>
                <a:gd name="connsiteY2" fmla="*/ 2179122 h 2784763"/>
                <a:gd name="connsiteX3" fmla="*/ 0 w 1656608"/>
                <a:gd name="connsiteY3" fmla="*/ 1858488 h 2784763"/>
                <a:gd name="connsiteX4" fmla="*/ 100940 w 1656608"/>
                <a:gd name="connsiteY4" fmla="*/ 302820 h 2784763"/>
                <a:gd name="connsiteX5" fmla="*/ 213756 w 1656608"/>
                <a:gd name="connsiteY5" fmla="*/ 0 h 2784763"/>
                <a:gd name="connsiteX6" fmla="*/ 207818 w 1656608"/>
                <a:gd name="connsiteY6" fmla="*/ 195942 h 2784763"/>
                <a:gd name="connsiteX7" fmla="*/ 587829 w 1656608"/>
                <a:gd name="connsiteY7" fmla="*/ 748145 h 2784763"/>
                <a:gd name="connsiteX8" fmla="*/ 1656608 w 1656608"/>
                <a:gd name="connsiteY8" fmla="*/ 2018805 h 2784763"/>
                <a:gd name="connsiteX0-1" fmla="*/ 1656608 w 1656608"/>
                <a:gd name="connsiteY0-2" fmla="*/ 2018805 h 2784763"/>
                <a:gd name="connsiteX1-3" fmla="*/ 831273 w 1656608"/>
                <a:gd name="connsiteY1-4" fmla="*/ 2784763 h 2784763"/>
                <a:gd name="connsiteX2-5" fmla="*/ 142504 w 1656608"/>
                <a:gd name="connsiteY2-6" fmla="*/ 2179122 h 2784763"/>
                <a:gd name="connsiteX3-7" fmla="*/ 0 w 1656608"/>
                <a:gd name="connsiteY3-8" fmla="*/ 1858488 h 2784763"/>
                <a:gd name="connsiteX4-9" fmla="*/ 100940 w 1656608"/>
                <a:gd name="connsiteY4-10" fmla="*/ 302820 h 2784763"/>
                <a:gd name="connsiteX5-11" fmla="*/ 213756 w 1656608"/>
                <a:gd name="connsiteY5-12" fmla="*/ 0 h 2784763"/>
                <a:gd name="connsiteX6-13" fmla="*/ 207818 w 1656608"/>
                <a:gd name="connsiteY6-14" fmla="*/ 195942 h 2784763"/>
                <a:gd name="connsiteX7-15" fmla="*/ 587829 w 1656608"/>
                <a:gd name="connsiteY7-16" fmla="*/ 748145 h 2784763"/>
                <a:gd name="connsiteX8-17" fmla="*/ 1656608 w 1656608"/>
                <a:gd name="connsiteY8-18" fmla="*/ 2018805 h 2784763"/>
                <a:gd name="connsiteX0-19" fmla="*/ 1656608 w 1656608"/>
                <a:gd name="connsiteY0-20" fmla="*/ 2018805 h 2784763"/>
                <a:gd name="connsiteX1-21" fmla="*/ 831273 w 1656608"/>
                <a:gd name="connsiteY1-22" fmla="*/ 2784763 h 2784763"/>
                <a:gd name="connsiteX2-23" fmla="*/ 142504 w 1656608"/>
                <a:gd name="connsiteY2-24" fmla="*/ 2179122 h 2784763"/>
                <a:gd name="connsiteX3-25" fmla="*/ 0 w 1656608"/>
                <a:gd name="connsiteY3-26" fmla="*/ 1858488 h 2784763"/>
                <a:gd name="connsiteX4-27" fmla="*/ 100940 w 1656608"/>
                <a:gd name="connsiteY4-28" fmla="*/ 302820 h 2784763"/>
                <a:gd name="connsiteX5-29" fmla="*/ 213756 w 1656608"/>
                <a:gd name="connsiteY5-30" fmla="*/ 0 h 2784763"/>
                <a:gd name="connsiteX6-31" fmla="*/ 207818 w 1656608"/>
                <a:gd name="connsiteY6-32" fmla="*/ 195942 h 2784763"/>
                <a:gd name="connsiteX7-33" fmla="*/ 587829 w 1656608"/>
                <a:gd name="connsiteY7-34" fmla="*/ 748145 h 2784763"/>
                <a:gd name="connsiteX8-35" fmla="*/ 1656608 w 1656608"/>
                <a:gd name="connsiteY8-36" fmla="*/ 2018805 h 2784763"/>
                <a:gd name="connsiteX0-37" fmla="*/ 1656608 w 1656608"/>
                <a:gd name="connsiteY0-38" fmla="*/ 2018805 h 2784763"/>
                <a:gd name="connsiteX1-39" fmla="*/ 831273 w 1656608"/>
                <a:gd name="connsiteY1-40" fmla="*/ 2784763 h 2784763"/>
                <a:gd name="connsiteX2-41" fmla="*/ 142504 w 1656608"/>
                <a:gd name="connsiteY2-42" fmla="*/ 2179122 h 2784763"/>
                <a:gd name="connsiteX3-43" fmla="*/ 0 w 1656608"/>
                <a:gd name="connsiteY3-44" fmla="*/ 1858488 h 2784763"/>
                <a:gd name="connsiteX4-45" fmla="*/ 100940 w 1656608"/>
                <a:gd name="connsiteY4-46" fmla="*/ 302820 h 2784763"/>
                <a:gd name="connsiteX5-47" fmla="*/ 213756 w 1656608"/>
                <a:gd name="connsiteY5-48" fmla="*/ 0 h 2784763"/>
                <a:gd name="connsiteX6-49" fmla="*/ 587829 w 1656608"/>
                <a:gd name="connsiteY6-50" fmla="*/ 748145 h 2784763"/>
                <a:gd name="connsiteX7-51" fmla="*/ 1656608 w 1656608"/>
                <a:gd name="connsiteY7-52" fmla="*/ 2018805 h 2784763"/>
                <a:gd name="connsiteX0-53" fmla="*/ 1656608 w 1656608"/>
                <a:gd name="connsiteY0-54" fmla="*/ 2018805 h 2784763"/>
                <a:gd name="connsiteX1-55" fmla="*/ 831273 w 1656608"/>
                <a:gd name="connsiteY1-56" fmla="*/ 2784763 h 2784763"/>
                <a:gd name="connsiteX2-57" fmla="*/ 142504 w 1656608"/>
                <a:gd name="connsiteY2-58" fmla="*/ 2179122 h 2784763"/>
                <a:gd name="connsiteX3-59" fmla="*/ 0 w 1656608"/>
                <a:gd name="connsiteY3-60" fmla="*/ 1858488 h 2784763"/>
                <a:gd name="connsiteX4-61" fmla="*/ 100940 w 1656608"/>
                <a:gd name="connsiteY4-62" fmla="*/ 302820 h 2784763"/>
                <a:gd name="connsiteX5-63" fmla="*/ 213756 w 1656608"/>
                <a:gd name="connsiteY5-64" fmla="*/ 0 h 2784763"/>
                <a:gd name="connsiteX6-65" fmla="*/ 587829 w 1656608"/>
                <a:gd name="connsiteY6-66" fmla="*/ 748145 h 2784763"/>
                <a:gd name="connsiteX7-67" fmla="*/ 1656608 w 1656608"/>
                <a:gd name="connsiteY7-68" fmla="*/ 2018805 h 2784763"/>
                <a:gd name="connsiteX0-69" fmla="*/ 1656608 w 1656608"/>
                <a:gd name="connsiteY0-70" fmla="*/ 2018805 h 2784763"/>
                <a:gd name="connsiteX1-71" fmla="*/ 831273 w 1656608"/>
                <a:gd name="connsiteY1-72" fmla="*/ 2784763 h 2784763"/>
                <a:gd name="connsiteX2-73" fmla="*/ 142504 w 1656608"/>
                <a:gd name="connsiteY2-74" fmla="*/ 2179122 h 2784763"/>
                <a:gd name="connsiteX3-75" fmla="*/ 0 w 1656608"/>
                <a:gd name="connsiteY3-76" fmla="*/ 1858488 h 2784763"/>
                <a:gd name="connsiteX4-77" fmla="*/ 100940 w 1656608"/>
                <a:gd name="connsiteY4-78" fmla="*/ 302820 h 2784763"/>
                <a:gd name="connsiteX5-79" fmla="*/ 213756 w 1656608"/>
                <a:gd name="connsiteY5-80" fmla="*/ 0 h 2784763"/>
                <a:gd name="connsiteX6-81" fmla="*/ 587829 w 1656608"/>
                <a:gd name="connsiteY6-82" fmla="*/ 748145 h 2784763"/>
                <a:gd name="connsiteX7-83" fmla="*/ 1656608 w 1656608"/>
                <a:gd name="connsiteY7-84" fmla="*/ 2018805 h 2784763"/>
                <a:gd name="connsiteX0-85" fmla="*/ 1656608 w 1656608"/>
                <a:gd name="connsiteY0-86" fmla="*/ 2018805 h 2784763"/>
                <a:gd name="connsiteX1-87" fmla="*/ 831273 w 1656608"/>
                <a:gd name="connsiteY1-88" fmla="*/ 2784763 h 2784763"/>
                <a:gd name="connsiteX2-89" fmla="*/ 142504 w 1656608"/>
                <a:gd name="connsiteY2-90" fmla="*/ 2179122 h 2784763"/>
                <a:gd name="connsiteX3-91" fmla="*/ 0 w 1656608"/>
                <a:gd name="connsiteY3-92" fmla="*/ 1858488 h 2784763"/>
                <a:gd name="connsiteX4-93" fmla="*/ 100940 w 1656608"/>
                <a:gd name="connsiteY4-94" fmla="*/ 302820 h 2784763"/>
                <a:gd name="connsiteX5-95" fmla="*/ 213756 w 1656608"/>
                <a:gd name="connsiteY5-96" fmla="*/ 0 h 2784763"/>
                <a:gd name="connsiteX6-97" fmla="*/ 587829 w 1656608"/>
                <a:gd name="connsiteY6-98" fmla="*/ 748145 h 2784763"/>
                <a:gd name="connsiteX7-99" fmla="*/ 1656608 w 1656608"/>
                <a:gd name="connsiteY7-100" fmla="*/ 2018805 h 2784763"/>
                <a:gd name="connsiteX0-101" fmla="*/ 1656608 w 1656608"/>
                <a:gd name="connsiteY0-102" fmla="*/ 2018805 h 2784763"/>
                <a:gd name="connsiteX1-103" fmla="*/ 831273 w 1656608"/>
                <a:gd name="connsiteY1-104" fmla="*/ 2784763 h 2784763"/>
                <a:gd name="connsiteX2-105" fmla="*/ 142504 w 1656608"/>
                <a:gd name="connsiteY2-106" fmla="*/ 2179122 h 2784763"/>
                <a:gd name="connsiteX3-107" fmla="*/ 0 w 1656608"/>
                <a:gd name="connsiteY3-108" fmla="*/ 1858488 h 2784763"/>
                <a:gd name="connsiteX4-109" fmla="*/ 100940 w 1656608"/>
                <a:gd name="connsiteY4-110" fmla="*/ 302820 h 2784763"/>
                <a:gd name="connsiteX5-111" fmla="*/ 213756 w 1656608"/>
                <a:gd name="connsiteY5-112" fmla="*/ 0 h 2784763"/>
                <a:gd name="connsiteX6-113" fmla="*/ 587829 w 1656608"/>
                <a:gd name="connsiteY6-114" fmla="*/ 748145 h 2784763"/>
                <a:gd name="connsiteX7-115" fmla="*/ 1656608 w 1656608"/>
                <a:gd name="connsiteY7-116" fmla="*/ 2018805 h 2784763"/>
                <a:gd name="connsiteX0-117" fmla="*/ 1656608 w 1656608"/>
                <a:gd name="connsiteY0-118" fmla="*/ 2030680 h 2796638"/>
                <a:gd name="connsiteX1-119" fmla="*/ 831273 w 1656608"/>
                <a:gd name="connsiteY1-120" fmla="*/ 2796638 h 2796638"/>
                <a:gd name="connsiteX2-121" fmla="*/ 142504 w 1656608"/>
                <a:gd name="connsiteY2-122" fmla="*/ 2190997 h 2796638"/>
                <a:gd name="connsiteX3-123" fmla="*/ 0 w 1656608"/>
                <a:gd name="connsiteY3-124" fmla="*/ 1870363 h 2796638"/>
                <a:gd name="connsiteX4-125" fmla="*/ 100940 w 1656608"/>
                <a:gd name="connsiteY4-126" fmla="*/ 314695 h 2796638"/>
                <a:gd name="connsiteX5-127" fmla="*/ 201881 w 1656608"/>
                <a:gd name="connsiteY5-128" fmla="*/ 0 h 2796638"/>
                <a:gd name="connsiteX6-129" fmla="*/ 587829 w 1656608"/>
                <a:gd name="connsiteY6-130" fmla="*/ 760020 h 2796638"/>
                <a:gd name="connsiteX7-131" fmla="*/ 1656608 w 1656608"/>
                <a:gd name="connsiteY7-132" fmla="*/ 2030680 h 2796638"/>
                <a:gd name="connsiteX0-133" fmla="*/ 1668483 w 1668483"/>
                <a:gd name="connsiteY0-134" fmla="*/ 2030680 h 2796638"/>
                <a:gd name="connsiteX1-135" fmla="*/ 843148 w 1668483"/>
                <a:gd name="connsiteY1-136" fmla="*/ 2796638 h 2796638"/>
                <a:gd name="connsiteX2-137" fmla="*/ 154379 w 1668483"/>
                <a:gd name="connsiteY2-138" fmla="*/ 2190997 h 2796638"/>
                <a:gd name="connsiteX3-139" fmla="*/ 0 w 1668483"/>
                <a:gd name="connsiteY3-140" fmla="*/ 1864425 h 2796638"/>
                <a:gd name="connsiteX4-141" fmla="*/ 112815 w 1668483"/>
                <a:gd name="connsiteY4-142" fmla="*/ 314695 h 2796638"/>
                <a:gd name="connsiteX5-143" fmla="*/ 213756 w 1668483"/>
                <a:gd name="connsiteY5-144" fmla="*/ 0 h 2796638"/>
                <a:gd name="connsiteX6-145" fmla="*/ 599704 w 1668483"/>
                <a:gd name="connsiteY6-146" fmla="*/ 760020 h 2796638"/>
                <a:gd name="connsiteX7-147" fmla="*/ 1668483 w 1668483"/>
                <a:gd name="connsiteY7-148" fmla="*/ 2030680 h 2796638"/>
                <a:gd name="connsiteX0-149" fmla="*/ 1669227 w 1669227"/>
                <a:gd name="connsiteY0-150" fmla="*/ 2030680 h 2796638"/>
                <a:gd name="connsiteX1-151" fmla="*/ 843892 w 1669227"/>
                <a:gd name="connsiteY1-152" fmla="*/ 2796638 h 2796638"/>
                <a:gd name="connsiteX2-153" fmla="*/ 155123 w 1669227"/>
                <a:gd name="connsiteY2-154" fmla="*/ 2190997 h 2796638"/>
                <a:gd name="connsiteX3-155" fmla="*/ 744 w 1669227"/>
                <a:gd name="connsiteY3-156" fmla="*/ 1864425 h 2796638"/>
                <a:gd name="connsiteX4-157" fmla="*/ 113559 w 1669227"/>
                <a:gd name="connsiteY4-158" fmla="*/ 314695 h 2796638"/>
                <a:gd name="connsiteX5-159" fmla="*/ 214500 w 1669227"/>
                <a:gd name="connsiteY5-160" fmla="*/ 0 h 2796638"/>
                <a:gd name="connsiteX6-161" fmla="*/ 600448 w 1669227"/>
                <a:gd name="connsiteY6-162" fmla="*/ 760020 h 2796638"/>
                <a:gd name="connsiteX7-163" fmla="*/ 1669227 w 1669227"/>
                <a:gd name="connsiteY7-164" fmla="*/ 2030680 h 2796638"/>
                <a:gd name="connsiteX0-165" fmla="*/ 1685435 w 1685435"/>
                <a:gd name="connsiteY0-166" fmla="*/ 2030680 h 2796638"/>
                <a:gd name="connsiteX1-167" fmla="*/ 860100 w 1685435"/>
                <a:gd name="connsiteY1-168" fmla="*/ 2796638 h 2796638"/>
                <a:gd name="connsiteX2-169" fmla="*/ 171331 w 1685435"/>
                <a:gd name="connsiteY2-170" fmla="*/ 2190997 h 2796638"/>
                <a:gd name="connsiteX3-171" fmla="*/ 16952 w 1685435"/>
                <a:gd name="connsiteY3-172" fmla="*/ 1864425 h 2796638"/>
                <a:gd name="connsiteX4-173" fmla="*/ 129767 w 1685435"/>
                <a:gd name="connsiteY4-174" fmla="*/ 314695 h 2796638"/>
                <a:gd name="connsiteX5-175" fmla="*/ 230708 w 1685435"/>
                <a:gd name="connsiteY5-176" fmla="*/ 0 h 2796638"/>
                <a:gd name="connsiteX6-177" fmla="*/ 616656 w 1685435"/>
                <a:gd name="connsiteY6-178" fmla="*/ 760020 h 2796638"/>
                <a:gd name="connsiteX7-179" fmla="*/ 1685435 w 1685435"/>
                <a:gd name="connsiteY7-180" fmla="*/ 2030680 h 2796638"/>
                <a:gd name="connsiteX0-181" fmla="*/ 1680392 w 1680392"/>
                <a:gd name="connsiteY0-182" fmla="*/ 2030680 h 2796638"/>
                <a:gd name="connsiteX1-183" fmla="*/ 855057 w 1680392"/>
                <a:gd name="connsiteY1-184" fmla="*/ 2796638 h 2796638"/>
                <a:gd name="connsiteX2-185" fmla="*/ 166288 w 1680392"/>
                <a:gd name="connsiteY2-186" fmla="*/ 2190997 h 2796638"/>
                <a:gd name="connsiteX3-187" fmla="*/ 11909 w 1680392"/>
                <a:gd name="connsiteY3-188" fmla="*/ 1864425 h 2796638"/>
                <a:gd name="connsiteX4-189" fmla="*/ 124724 w 1680392"/>
                <a:gd name="connsiteY4-190" fmla="*/ 314695 h 2796638"/>
                <a:gd name="connsiteX5-191" fmla="*/ 225665 w 1680392"/>
                <a:gd name="connsiteY5-192" fmla="*/ 0 h 2796638"/>
                <a:gd name="connsiteX6-193" fmla="*/ 611613 w 1680392"/>
                <a:gd name="connsiteY6-194" fmla="*/ 760020 h 2796638"/>
                <a:gd name="connsiteX7-195" fmla="*/ 1680392 w 1680392"/>
                <a:gd name="connsiteY7-196" fmla="*/ 2030680 h 2796638"/>
                <a:gd name="connsiteX0-197" fmla="*/ 1680392 w 1680392"/>
                <a:gd name="connsiteY0-198" fmla="*/ 2030680 h 2796638"/>
                <a:gd name="connsiteX1-199" fmla="*/ 855057 w 1680392"/>
                <a:gd name="connsiteY1-200" fmla="*/ 2796638 h 2796638"/>
                <a:gd name="connsiteX2-201" fmla="*/ 166288 w 1680392"/>
                <a:gd name="connsiteY2-202" fmla="*/ 2190997 h 2796638"/>
                <a:gd name="connsiteX3-203" fmla="*/ 11909 w 1680392"/>
                <a:gd name="connsiteY3-204" fmla="*/ 1864425 h 2796638"/>
                <a:gd name="connsiteX4-205" fmla="*/ 124724 w 1680392"/>
                <a:gd name="connsiteY4-206" fmla="*/ 314695 h 2796638"/>
                <a:gd name="connsiteX5-207" fmla="*/ 225665 w 1680392"/>
                <a:gd name="connsiteY5-208" fmla="*/ 0 h 2796638"/>
                <a:gd name="connsiteX6-209" fmla="*/ 611613 w 1680392"/>
                <a:gd name="connsiteY6-210" fmla="*/ 760020 h 2796638"/>
                <a:gd name="connsiteX7-211" fmla="*/ 1680392 w 1680392"/>
                <a:gd name="connsiteY7-212" fmla="*/ 2030680 h 2796638"/>
                <a:gd name="connsiteX0-213" fmla="*/ 1668521 w 1668521"/>
                <a:gd name="connsiteY0-214" fmla="*/ 2030680 h 2796638"/>
                <a:gd name="connsiteX1-215" fmla="*/ 843186 w 1668521"/>
                <a:gd name="connsiteY1-216" fmla="*/ 2796638 h 2796638"/>
                <a:gd name="connsiteX2-217" fmla="*/ 124729 w 1668521"/>
                <a:gd name="connsiteY2-218" fmla="*/ 2190997 h 2796638"/>
                <a:gd name="connsiteX3-219" fmla="*/ 38 w 1668521"/>
                <a:gd name="connsiteY3-220" fmla="*/ 1864425 h 2796638"/>
                <a:gd name="connsiteX4-221" fmla="*/ 112853 w 1668521"/>
                <a:gd name="connsiteY4-222" fmla="*/ 314695 h 2796638"/>
                <a:gd name="connsiteX5-223" fmla="*/ 213794 w 1668521"/>
                <a:gd name="connsiteY5-224" fmla="*/ 0 h 2796638"/>
                <a:gd name="connsiteX6-225" fmla="*/ 599742 w 1668521"/>
                <a:gd name="connsiteY6-226" fmla="*/ 760020 h 2796638"/>
                <a:gd name="connsiteX7-227" fmla="*/ 1668521 w 1668521"/>
                <a:gd name="connsiteY7-228" fmla="*/ 2030680 h 2796638"/>
                <a:gd name="connsiteX0-229" fmla="*/ 1668521 w 1668521"/>
                <a:gd name="connsiteY0-230" fmla="*/ 2030680 h 2796638"/>
                <a:gd name="connsiteX1-231" fmla="*/ 843186 w 1668521"/>
                <a:gd name="connsiteY1-232" fmla="*/ 2796638 h 2796638"/>
                <a:gd name="connsiteX2-233" fmla="*/ 124729 w 1668521"/>
                <a:gd name="connsiteY2-234" fmla="*/ 2190997 h 2796638"/>
                <a:gd name="connsiteX3-235" fmla="*/ 38 w 1668521"/>
                <a:gd name="connsiteY3-236" fmla="*/ 1864425 h 2796638"/>
                <a:gd name="connsiteX4-237" fmla="*/ 112853 w 1668521"/>
                <a:gd name="connsiteY4-238" fmla="*/ 314695 h 2796638"/>
                <a:gd name="connsiteX5-239" fmla="*/ 213794 w 1668521"/>
                <a:gd name="connsiteY5-240" fmla="*/ 0 h 2796638"/>
                <a:gd name="connsiteX6-241" fmla="*/ 599742 w 1668521"/>
                <a:gd name="connsiteY6-242" fmla="*/ 760020 h 2796638"/>
                <a:gd name="connsiteX7-243" fmla="*/ 1668521 w 1668521"/>
                <a:gd name="connsiteY7-244" fmla="*/ 2030680 h 2796638"/>
                <a:gd name="connsiteX0-245" fmla="*/ 1668521 w 1668521"/>
                <a:gd name="connsiteY0-246" fmla="*/ 2030680 h 2796638"/>
                <a:gd name="connsiteX1-247" fmla="*/ 843186 w 1668521"/>
                <a:gd name="connsiteY1-248" fmla="*/ 2796638 h 2796638"/>
                <a:gd name="connsiteX2-249" fmla="*/ 124729 w 1668521"/>
                <a:gd name="connsiteY2-250" fmla="*/ 2190997 h 2796638"/>
                <a:gd name="connsiteX3-251" fmla="*/ 38 w 1668521"/>
                <a:gd name="connsiteY3-252" fmla="*/ 1864425 h 2796638"/>
                <a:gd name="connsiteX4-253" fmla="*/ 112853 w 1668521"/>
                <a:gd name="connsiteY4-254" fmla="*/ 314695 h 2796638"/>
                <a:gd name="connsiteX5-255" fmla="*/ 213794 w 1668521"/>
                <a:gd name="connsiteY5-256" fmla="*/ 0 h 2796638"/>
                <a:gd name="connsiteX6-257" fmla="*/ 611617 w 1668521"/>
                <a:gd name="connsiteY6-258" fmla="*/ 765957 h 2796638"/>
                <a:gd name="connsiteX7-259" fmla="*/ 1668521 w 1668521"/>
                <a:gd name="connsiteY7-260" fmla="*/ 2030680 h 2796638"/>
                <a:gd name="connsiteX0-261" fmla="*/ 1668521 w 1668521"/>
                <a:gd name="connsiteY0-262" fmla="*/ 2030680 h 2796638"/>
                <a:gd name="connsiteX1-263" fmla="*/ 843186 w 1668521"/>
                <a:gd name="connsiteY1-264" fmla="*/ 2796638 h 2796638"/>
                <a:gd name="connsiteX2-265" fmla="*/ 124729 w 1668521"/>
                <a:gd name="connsiteY2-266" fmla="*/ 2190997 h 2796638"/>
                <a:gd name="connsiteX3-267" fmla="*/ 38 w 1668521"/>
                <a:gd name="connsiteY3-268" fmla="*/ 1864425 h 2796638"/>
                <a:gd name="connsiteX4-269" fmla="*/ 112853 w 1668521"/>
                <a:gd name="connsiteY4-270" fmla="*/ 314695 h 2796638"/>
                <a:gd name="connsiteX5-271" fmla="*/ 213794 w 1668521"/>
                <a:gd name="connsiteY5-272" fmla="*/ 0 h 2796638"/>
                <a:gd name="connsiteX6-273" fmla="*/ 611617 w 1668521"/>
                <a:gd name="connsiteY6-274" fmla="*/ 765957 h 2796638"/>
                <a:gd name="connsiteX7-275" fmla="*/ 1668521 w 1668521"/>
                <a:gd name="connsiteY7-276" fmla="*/ 2030680 h 2796638"/>
                <a:gd name="connsiteX0-277" fmla="*/ 1668521 w 1668521"/>
                <a:gd name="connsiteY0-278" fmla="*/ 2030680 h 2796638"/>
                <a:gd name="connsiteX1-279" fmla="*/ 843186 w 1668521"/>
                <a:gd name="connsiteY1-280" fmla="*/ 2796638 h 2796638"/>
                <a:gd name="connsiteX2-281" fmla="*/ 124729 w 1668521"/>
                <a:gd name="connsiteY2-282" fmla="*/ 2190997 h 2796638"/>
                <a:gd name="connsiteX3-283" fmla="*/ 38 w 1668521"/>
                <a:gd name="connsiteY3-284" fmla="*/ 1864425 h 2796638"/>
                <a:gd name="connsiteX4-285" fmla="*/ 112853 w 1668521"/>
                <a:gd name="connsiteY4-286" fmla="*/ 314695 h 2796638"/>
                <a:gd name="connsiteX5-287" fmla="*/ 213794 w 1668521"/>
                <a:gd name="connsiteY5-288" fmla="*/ 0 h 2796638"/>
                <a:gd name="connsiteX6-289" fmla="*/ 611617 w 1668521"/>
                <a:gd name="connsiteY6-290" fmla="*/ 765957 h 2796638"/>
                <a:gd name="connsiteX7-291" fmla="*/ 1668521 w 1668521"/>
                <a:gd name="connsiteY7-292" fmla="*/ 2030680 h 2796638"/>
                <a:gd name="connsiteX0-293" fmla="*/ 1668521 w 1668521"/>
                <a:gd name="connsiteY0-294" fmla="*/ 2030680 h 2796638"/>
                <a:gd name="connsiteX1-295" fmla="*/ 843186 w 1668521"/>
                <a:gd name="connsiteY1-296" fmla="*/ 2796638 h 2796638"/>
                <a:gd name="connsiteX2-297" fmla="*/ 124729 w 1668521"/>
                <a:gd name="connsiteY2-298" fmla="*/ 2190997 h 2796638"/>
                <a:gd name="connsiteX3-299" fmla="*/ 38 w 1668521"/>
                <a:gd name="connsiteY3-300" fmla="*/ 1864425 h 2796638"/>
                <a:gd name="connsiteX4-301" fmla="*/ 112853 w 1668521"/>
                <a:gd name="connsiteY4-302" fmla="*/ 314695 h 2796638"/>
                <a:gd name="connsiteX5-303" fmla="*/ 213794 w 1668521"/>
                <a:gd name="connsiteY5-304" fmla="*/ 0 h 2796638"/>
                <a:gd name="connsiteX6-305" fmla="*/ 611617 w 1668521"/>
                <a:gd name="connsiteY6-306" fmla="*/ 765957 h 2796638"/>
                <a:gd name="connsiteX7-307" fmla="*/ 1668521 w 1668521"/>
                <a:gd name="connsiteY7-308" fmla="*/ 2030680 h 2796638"/>
                <a:gd name="connsiteX0-309" fmla="*/ 1691625 w 1691625"/>
                <a:gd name="connsiteY0-310" fmla="*/ 2030680 h 2796638"/>
                <a:gd name="connsiteX1-311" fmla="*/ 866290 w 1691625"/>
                <a:gd name="connsiteY1-312" fmla="*/ 2796638 h 2796638"/>
                <a:gd name="connsiteX2-313" fmla="*/ 147833 w 1691625"/>
                <a:gd name="connsiteY2-314" fmla="*/ 2190997 h 2796638"/>
                <a:gd name="connsiteX3-315" fmla="*/ 23142 w 1691625"/>
                <a:gd name="connsiteY3-316" fmla="*/ 1864425 h 2796638"/>
                <a:gd name="connsiteX4-317" fmla="*/ 135957 w 1691625"/>
                <a:gd name="connsiteY4-318" fmla="*/ 314695 h 2796638"/>
                <a:gd name="connsiteX5-319" fmla="*/ 236898 w 1691625"/>
                <a:gd name="connsiteY5-320" fmla="*/ 0 h 2796638"/>
                <a:gd name="connsiteX6-321" fmla="*/ 634721 w 1691625"/>
                <a:gd name="connsiteY6-322" fmla="*/ 765957 h 2796638"/>
                <a:gd name="connsiteX7-323" fmla="*/ 1691625 w 1691625"/>
                <a:gd name="connsiteY7-324" fmla="*/ 2030680 h 2796638"/>
                <a:gd name="connsiteX0-325" fmla="*/ 1683438 w 1683438"/>
                <a:gd name="connsiteY0-326" fmla="*/ 2030680 h 2796638"/>
                <a:gd name="connsiteX1-327" fmla="*/ 858103 w 1683438"/>
                <a:gd name="connsiteY1-328" fmla="*/ 2796638 h 2796638"/>
                <a:gd name="connsiteX2-329" fmla="*/ 139646 w 1683438"/>
                <a:gd name="connsiteY2-330" fmla="*/ 2190997 h 2796638"/>
                <a:gd name="connsiteX3-331" fmla="*/ 14955 w 1683438"/>
                <a:gd name="connsiteY3-332" fmla="*/ 1864425 h 2796638"/>
                <a:gd name="connsiteX4-333" fmla="*/ 127770 w 1683438"/>
                <a:gd name="connsiteY4-334" fmla="*/ 314695 h 2796638"/>
                <a:gd name="connsiteX5-335" fmla="*/ 228711 w 1683438"/>
                <a:gd name="connsiteY5-336" fmla="*/ 0 h 2796638"/>
                <a:gd name="connsiteX6-337" fmla="*/ 626534 w 1683438"/>
                <a:gd name="connsiteY6-338" fmla="*/ 765957 h 2796638"/>
                <a:gd name="connsiteX7-339" fmla="*/ 1683438 w 1683438"/>
                <a:gd name="connsiteY7-340" fmla="*/ 2030680 h 2796638"/>
                <a:gd name="connsiteX0-341" fmla="*/ 1604961 w 1604961"/>
                <a:gd name="connsiteY0-342" fmla="*/ 2030680 h 2796638"/>
                <a:gd name="connsiteX1-343" fmla="*/ 779626 w 1604961"/>
                <a:gd name="connsiteY1-344" fmla="*/ 2796638 h 2796638"/>
                <a:gd name="connsiteX2-345" fmla="*/ 61169 w 1604961"/>
                <a:gd name="connsiteY2-346" fmla="*/ 2190997 h 2796638"/>
                <a:gd name="connsiteX3-347" fmla="*/ 49293 w 1604961"/>
                <a:gd name="connsiteY3-348" fmla="*/ 314695 h 2796638"/>
                <a:gd name="connsiteX4-349" fmla="*/ 150234 w 1604961"/>
                <a:gd name="connsiteY4-350" fmla="*/ 0 h 2796638"/>
                <a:gd name="connsiteX5-351" fmla="*/ 548057 w 1604961"/>
                <a:gd name="connsiteY5-352" fmla="*/ 765957 h 2796638"/>
                <a:gd name="connsiteX6-353" fmla="*/ 1604961 w 1604961"/>
                <a:gd name="connsiteY6-354" fmla="*/ 2030680 h 2796638"/>
                <a:gd name="connsiteX0-355" fmla="*/ 1710050 w 1710050"/>
                <a:gd name="connsiteY0-356" fmla="*/ 2030680 h 2796638"/>
                <a:gd name="connsiteX1-357" fmla="*/ 884715 w 1710050"/>
                <a:gd name="connsiteY1-358" fmla="*/ 2796638 h 2796638"/>
                <a:gd name="connsiteX2-359" fmla="*/ 166258 w 1710050"/>
                <a:gd name="connsiteY2-360" fmla="*/ 2190997 h 2796638"/>
                <a:gd name="connsiteX3-361" fmla="*/ 154382 w 1710050"/>
                <a:gd name="connsiteY3-362" fmla="*/ 314695 h 2796638"/>
                <a:gd name="connsiteX4-363" fmla="*/ 255323 w 1710050"/>
                <a:gd name="connsiteY4-364" fmla="*/ 0 h 2796638"/>
                <a:gd name="connsiteX5-365" fmla="*/ 653146 w 1710050"/>
                <a:gd name="connsiteY5-366" fmla="*/ 765957 h 2796638"/>
                <a:gd name="connsiteX6-367" fmla="*/ 1710050 w 1710050"/>
                <a:gd name="connsiteY6-368" fmla="*/ 2030680 h 2796638"/>
                <a:gd name="connsiteX0-369" fmla="*/ 1716009 w 1716009"/>
                <a:gd name="connsiteY0-370" fmla="*/ 2030680 h 2796638"/>
                <a:gd name="connsiteX1-371" fmla="*/ 890674 w 1716009"/>
                <a:gd name="connsiteY1-372" fmla="*/ 2796638 h 2796638"/>
                <a:gd name="connsiteX2-373" fmla="*/ 172217 w 1716009"/>
                <a:gd name="connsiteY2-374" fmla="*/ 2190997 h 2796638"/>
                <a:gd name="connsiteX3-375" fmla="*/ 24 w 1716009"/>
                <a:gd name="connsiteY3-376" fmla="*/ 1490352 h 2796638"/>
                <a:gd name="connsiteX4-377" fmla="*/ 160341 w 1716009"/>
                <a:gd name="connsiteY4-378" fmla="*/ 314695 h 2796638"/>
                <a:gd name="connsiteX5-379" fmla="*/ 261282 w 1716009"/>
                <a:gd name="connsiteY5-380" fmla="*/ 0 h 2796638"/>
                <a:gd name="connsiteX6-381" fmla="*/ 659105 w 1716009"/>
                <a:gd name="connsiteY6-382" fmla="*/ 765957 h 2796638"/>
                <a:gd name="connsiteX7-383" fmla="*/ 1716009 w 1716009"/>
                <a:gd name="connsiteY7-384" fmla="*/ 2030680 h 2796638"/>
                <a:gd name="connsiteX0-385" fmla="*/ 1655152 w 1655152"/>
                <a:gd name="connsiteY0-386" fmla="*/ 2030680 h 2796638"/>
                <a:gd name="connsiteX1-387" fmla="*/ 829817 w 1655152"/>
                <a:gd name="connsiteY1-388" fmla="*/ 2796638 h 2796638"/>
                <a:gd name="connsiteX2-389" fmla="*/ 111360 w 1655152"/>
                <a:gd name="connsiteY2-390" fmla="*/ 2190997 h 2796638"/>
                <a:gd name="connsiteX3-391" fmla="*/ 4481 w 1655152"/>
                <a:gd name="connsiteY3-392" fmla="*/ 1502228 h 2796638"/>
                <a:gd name="connsiteX4-393" fmla="*/ 99484 w 1655152"/>
                <a:gd name="connsiteY4-394" fmla="*/ 314695 h 2796638"/>
                <a:gd name="connsiteX5-395" fmla="*/ 200425 w 1655152"/>
                <a:gd name="connsiteY5-396" fmla="*/ 0 h 2796638"/>
                <a:gd name="connsiteX6-397" fmla="*/ 598248 w 1655152"/>
                <a:gd name="connsiteY6-398" fmla="*/ 765957 h 2796638"/>
                <a:gd name="connsiteX7-399" fmla="*/ 1655152 w 1655152"/>
                <a:gd name="connsiteY7-400" fmla="*/ 2030680 h 2796638"/>
                <a:gd name="connsiteX0-401" fmla="*/ 1672241 w 1672241"/>
                <a:gd name="connsiteY0-402" fmla="*/ 2030680 h 2796638"/>
                <a:gd name="connsiteX1-403" fmla="*/ 846906 w 1672241"/>
                <a:gd name="connsiteY1-404" fmla="*/ 2796638 h 2796638"/>
                <a:gd name="connsiteX2-405" fmla="*/ 128449 w 1672241"/>
                <a:gd name="connsiteY2-406" fmla="*/ 2190997 h 2796638"/>
                <a:gd name="connsiteX3-407" fmla="*/ 21570 w 1672241"/>
                <a:gd name="connsiteY3-408" fmla="*/ 1502228 h 2796638"/>
                <a:gd name="connsiteX4-409" fmla="*/ 116573 w 1672241"/>
                <a:gd name="connsiteY4-410" fmla="*/ 314695 h 2796638"/>
                <a:gd name="connsiteX5-411" fmla="*/ 217514 w 1672241"/>
                <a:gd name="connsiteY5-412" fmla="*/ 0 h 2796638"/>
                <a:gd name="connsiteX6-413" fmla="*/ 615337 w 1672241"/>
                <a:gd name="connsiteY6-414" fmla="*/ 765957 h 2796638"/>
                <a:gd name="connsiteX7-415" fmla="*/ 1672241 w 1672241"/>
                <a:gd name="connsiteY7-416" fmla="*/ 2030680 h 2796638"/>
                <a:gd name="connsiteX0-417" fmla="*/ 1652715 w 1652715"/>
                <a:gd name="connsiteY0-418" fmla="*/ 2030680 h 2796638"/>
                <a:gd name="connsiteX1-419" fmla="*/ 827380 w 1652715"/>
                <a:gd name="connsiteY1-420" fmla="*/ 2796638 h 2796638"/>
                <a:gd name="connsiteX2-421" fmla="*/ 108923 w 1652715"/>
                <a:gd name="connsiteY2-422" fmla="*/ 2190997 h 2796638"/>
                <a:gd name="connsiteX3-423" fmla="*/ 2044 w 1652715"/>
                <a:gd name="connsiteY3-424" fmla="*/ 1502228 h 2796638"/>
                <a:gd name="connsiteX4-425" fmla="*/ 97047 w 1652715"/>
                <a:gd name="connsiteY4-426" fmla="*/ 314695 h 2796638"/>
                <a:gd name="connsiteX5-427" fmla="*/ 197988 w 1652715"/>
                <a:gd name="connsiteY5-428" fmla="*/ 0 h 2796638"/>
                <a:gd name="connsiteX6-429" fmla="*/ 595811 w 1652715"/>
                <a:gd name="connsiteY6-430" fmla="*/ 765957 h 2796638"/>
                <a:gd name="connsiteX7-431" fmla="*/ 1652715 w 1652715"/>
                <a:gd name="connsiteY7-432" fmla="*/ 2030680 h 2796638"/>
                <a:gd name="connsiteX0-433" fmla="*/ 1664682 w 1664682"/>
                <a:gd name="connsiteY0-434" fmla="*/ 2030680 h 2796638"/>
                <a:gd name="connsiteX1-435" fmla="*/ 839347 w 1664682"/>
                <a:gd name="connsiteY1-436" fmla="*/ 2796638 h 2796638"/>
                <a:gd name="connsiteX2-437" fmla="*/ 120890 w 1664682"/>
                <a:gd name="connsiteY2-438" fmla="*/ 2190997 h 2796638"/>
                <a:gd name="connsiteX3-439" fmla="*/ 14011 w 1664682"/>
                <a:gd name="connsiteY3-440" fmla="*/ 1502228 h 2796638"/>
                <a:gd name="connsiteX4-441" fmla="*/ 109014 w 1664682"/>
                <a:gd name="connsiteY4-442" fmla="*/ 314695 h 2796638"/>
                <a:gd name="connsiteX5-443" fmla="*/ 209955 w 1664682"/>
                <a:gd name="connsiteY5-444" fmla="*/ 0 h 2796638"/>
                <a:gd name="connsiteX6-445" fmla="*/ 607778 w 1664682"/>
                <a:gd name="connsiteY6-446" fmla="*/ 765957 h 2796638"/>
                <a:gd name="connsiteX7-447" fmla="*/ 1664682 w 1664682"/>
                <a:gd name="connsiteY7-448" fmla="*/ 2030680 h 2796638"/>
                <a:gd name="connsiteX0-449" fmla="*/ 1675530 w 1675530"/>
                <a:gd name="connsiteY0-450" fmla="*/ 2030680 h 2796638"/>
                <a:gd name="connsiteX1-451" fmla="*/ 850195 w 1675530"/>
                <a:gd name="connsiteY1-452" fmla="*/ 2796638 h 2796638"/>
                <a:gd name="connsiteX2-453" fmla="*/ 131738 w 1675530"/>
                <a:gd name="connsiteY2-454" fmla="*/ 2190997 h 2796638"/>
                <a:gd name="connsiteX3-455" fmla="*/ 24859 w 1675530"/>
                <a:gd name="connsiteY3-456" fmla="*/ 1502228 h 2796638"/>
                <a:gd name="connsiteX4-457" fmla="*/ 119862 w 1675530"/>
                <a:gd name="connsiteY4-458" fmla="*/ 314695 h 2796638"/>
                <a:gd name="connsiteX5-459" fmla="*/ 220803 w 1675530"/>
                <a:gd name="connsiteY5-460" fmla="*/ 0 h 2796638"/>
                <a:gd name="connsiteX6-461" fmla="*/ 618626 w 1675530"/>
                <a:gd name="connsiteY6-462" fmla="*/ 765957 h 2796638"/>
                <a:gd name="connsiteX7-463" fmla="*/ 1675530 w 1675530"/>
                <a:gd name="connsiteY7-464" fmla="*/ 2030680 h 2796638"/>
                <a:gd name="connsiteX0-465" fmla="*/ 1681237 w 1681237"/>
                <a:gd name="connsiteY0-466" fmla="*/ 2030680 h 2796638"/>
                <a:gd name="connsiteX1-467" fmla="*/ 855902 w 1681237"/>
                <a:gd name="connsiteY1-468" fmla="*/ 2796638 h 2796638"/>
                <a:gd name="connsiteX2-469" fmla="*/ 137445 w 1681237"/>
                <a:gd name="connsiteY2-470" fmla="*/ 2190997 h 2796638"/>
                <a:gd name="connsiteX3-471" fmla="*/ 30566 w 1681237"/>
                <a:gd name="connsiteY3-472" fmla="*/ 1502228 h 2796638"/>
                <a:gd name="connsiteX4-473" fmla="*/ 125569 w 1681237"/>
                <a:gd name="connsiteY4-474" fmla="*/ 314695 h 2796638"/>
                <a:gd name="connsiteX5-475" fmla="*/ 226510 w 1681237"/>
                <a:gd name="connsiteY5-476" fmla="*/ 0 h 2796638"/>
                <a:gd name="connsiteX6-477" fmla="*/ 624333 w 1681237"/>
                <a:gd name="connsiteY6-478" fmla="*/ 765957 h 2796638"/>
                <a:gd name="connsiteX7-479" fmla="*/ 1681237 w 1681237"/>
                <a:gd name="connsiteY7-480" fmla="*/ 2030680 h 2796638"/>
                <a:gd name="connsiteX0-481" fmla="*/ 1693112 w 1693112"/>
                <a:gd name="connsiteY0-482" fmla="*/ 2030680 h 2796638"/>
                <a:gd name="connsiteX1-483" fmla="*/ 855902 w 1693112"/>
                <a:gd name="connsiteY1-484" fmla="*/ 2796638 h 2796638"/>
                <a:gd name="connsiteX2-485" fmla="*/ 137445 w 1693112"/>
                <a:gd name="connsiteY2-486" fmla="*/ 2190997 h 2796638"/>
                <a:gd name="connsiteX3-487" fmla="*/ 30566 w 1693112"/>
                <a:gd name="connsiteY3-488" fmla="*/ 1502228 h 2796638"/>
                <a:gd name="connsiteX4-489" fmla="*/ 125569 w 1693112"/>
                <a:gd name="connsiteY4-490" fmla="*/ 314695 h 2796638"/>
                <a:gd name="connsiteX5-491" fmla="*/ 226510 w 1693112"/>
                <a:gd name="connsiteY5-492" fmla="*/ 0 h 2796638"/>
                <a:gd name="connsiteX6-493" fmla="*/ 624333 w 1693112"/>
                <a:gd name="connsiteY6-494" fmla="*/ 765957 h 2796638"/>
                <a:gd name="connsiteX7-495" fmla="*/ 1693112 w 1693112"/>
                <a:gd name="connsiteY7-496" fmla="*/ 2030680 h 2796638"/>
                <a:gd name="connsiteX0-497" fmla="*/ 1693112 w 1693112"/>
                <a:gd name="connsiteY0-498" fmla="*/ 2038701 h 2804659"/>
                <a:gd name="connsiteX1-499" fmla="*/ 855902 w 1693112"/>
                <a:gd name="connsiteY1-500" fmla="*/ 2804659 h 2804659"/>
                <a:gd name="connsiteX2-501" fmla="*/ 137445 w 1693112"/>
                <a:gd name="connsiteY2-502" fmla="*/ 2199018 h 2804659"/>
                <a:gd name="connsiteX3-503" fmla="*/ 30566 w 1693112"/>
                <a:gd name="connsiteY3-504" fmla="*/ 1510249 h 2804659"/>
                <a:gd name="connsiteX4-505" fmla="*/ 125569 w 1693112"/>
                <a:gd name="connsiteY4-506" fmla="*/ 322716 h 2804659"/>
                <a:gd name="connsiteX5-507" fmla="*/ 234531 w 1693112"/>
                <a:gd name="connsiteY5-508" fmla="*/ 0 h 2804659"/>
                <a:gd name="connsiteX6-509" fmla="*/ 624333 w 1693112"/>
                <a:gd name="connsiteY6-510" fmla="*/ 773978 h 2804659"/>
                <a:gd name="connsiteX7-511" fmla="*/ 1693112 w 1693112"/>
                <a:gd name="connsiteY7-512" fmla="*/ 2038701 h 2804659"/>
                <a:gd name="connsiteX0-513" fmla="*/ 1693112 w 1693112"/>
                <a:gd name="connsiteY0-514" fmla="*/ 2038701 h 2804659"/>
                <a:gd name="connsiteX1-515" fmla="*/ 855902 w 1693112"/>
                <a:gd name="connsiteY1-516" fmla="*/ 2804659 h 2804659"/>
                <a:gd name="connsiteX2-517" fmla="*/ 137445 w 1693112"/>
                <a:gd name="connsiteY2-518" fmla="*/ 2199018 h 2804659"/>
                <a:gd name="connsiteX3-519" fmla="*/ 30566 w 1693112"/>
                <a:gd name="connsiteY3-520" fmla="*/ 1510249 h 2804659"/>
                <a:gd name="connsiteX4-521" fmla="*/ 125569 w 1693112"/>
                <a:gd name="connsiteY4-522" fmla="*/ 322716 h 2804659"/>
                <a:gd name="connsiteX5-523" fmla="*/ 234531 w 1693112"/>
                <a:gd name="connsiteY5-524" fmla="*/ 0 h 2804659"/>
                <a:gd name="connsiteX6-525" fmla="*/ 624333 w 1693112"/>
                <a:gd name="connsiteY6-526" fmla="*/ 773978 h 2804659"/>
                <a:gd name="connsiteX7-527" fmla="*/ 1693112 w 1693112"/>
                <a:gd name="connsiteY7-528" fmla="*/ 2038701 h 2804659"/>
                <a:gd name="connsiteX0-529" fmla="*/ 1693112 w 1693112"/>
                <a:gd name="connsiteY0-530" fmla="*/ 2038701 h 2804659"/>
                <a:gd name="connsiteX1-531" fmla="*/ 855902 w 1693112"/>
                <a:gd name="connsiteY1-532" fmla="*/ 2804659 h 2804659"/>
                <a:gd name="connsiteX2-533" fmla="*/ 137445 w 1693112"/>
                <a:gd name="connsiteY2-534" fmla="*/ 2199018 h 2804659"/>
                <a:gd name="connsiteX3-535" fmla="*/ 30566 w 1693112"/>
                <a:gd name="connsiteY3-536" fmla="*/ 1510249 h 2804659"/>
                <a:gd name="connsiteX4-537" fmla="*/ 125569 w 1693112"/>
                <a:gd name="connsiteY4-538" fmla="*/ 322716 h 2804659"/>
                <a:gd name="connsiteX5-539" fmla="*/ 250574 w 1693112"/>
                <a:gd name="connsiteY5-540" fmla="*/ 0 h 2804659"/>
                <a:gd name="connsiteX6-541" fmla="*/ 624333 w 1693112"/>
                <a:gd name="connsiteY6-542" fmla="*/ 773978 h 2804659"/>
                <a:gd name="connsiteX7-543" fmla="*/ 1693112 w 1693112"/>
                <a:gd name="connsiteY7-544" fmla="*/ 2038701 h 2804659"/>
                <a:gd name="connsiteX0-545" fmla="*/ 1693112 w 1693112"/>
                <a:gd name="connsiteY0-546" fmla="*/ 2038701 h 2804659"/>
                <a:gd name="connsiteX1-547" fmla="*/ 855902 w 1693112"/>
                <a:gd name="connsiteY1-548" fmla="*/ 2804659 h 2804659"/>
                <a:gd name="connsiteX2-549" fmla="*/ 137445 w 1693112"/>
                <a:gd name="connsiteY2-550" fmla="*/ 2199018 h 2804659"/>
                <a:gd name="connsiteX3-551" fmla="*/ 30566 w 1693112"/>
                <a:gd name="connsiteY3-552" fmla="*/ 1510249 h 2804659"/>
                <a:gd name="connsiteX4-553" fmla="*/ 125569 w 1693112"/>
                <a:gd name="connsiteY4-554" fmla="*/ 322716 h 2804659"/>
                <a:gd name="connsiteX5-555" fmla="*/ 250574 w 1693112"/>
                <a:gd name="connsiteY5-556" fmla="*/ 0 h 2804659"/>
                <a:gd name="connsiteX6-557" fmla="*/ 624333 w 1693112"/>
                <a:gd name="connsiteY6-558" fmla="*/ 773978 h 2804659"/>
                <a:gd name="connsiteX7-559" fmla="*/ 1693112 w 1693112"/>
                <a:gd name="connsiteY7-560" fmla="*/ 2038701 h 2804659"/>
                <a:gd name="connsiteX0-561" fmla="*/ 1693112 w 1693112"/>
                <a:gd name="connsiteY0-562" fmla="*/ 2038701 h 2804659"/>
                <a:gd name="connsiteX1-563" fmla="*/ 855902 w 1693112"/>
                <a:gd name="connsiteY1-564" fmla="*/ 2804659 h 2804659"/>
                <a:gd name="connsiteX2-565" fmla="*/ 137445 w 1693112"/>
                <a:gd name="connsiteY2-566" fmla="*/ 2199018 h 2804659"/>
                <a:gd name="connsiteX3-567" fmla="*/ 30566 w 1693112"/>
                <a:gd name="connsiteY3-568" fmla="*/ 1510249 h 2804659"/>
                <a:gd name="connsiteX4-569" fmla="*/ 125569 w 1693112"/>
                <a:gd name="connsiteY4-570" fmla="*/ 322716 h 2804659"/>
                <a:gd name="connsiteX5-571" fmla="*/ 250574 w 1693112"/>
                <a:gd name="connsiteY5-572" fmla="*/ 0 h 2804659"/>
                <a:gd name="connsiteX6-573" fmla="*/ 624333 w 1693112"/>
                <a:gd name="connsiteY6-574" fmla="*/ 773978 h 2804659"/>
                <a:gd name="connsiteX7-575" fmla="*/ 1693112 w 1693112"/>
                <a:gd name="connsiteY7-576" fmla="*/ 2038701 h 2804659"/>
                <a:gd name="connsiteX0-577" fmla="*/ 1693112 w 1693112"/>
                <a:gd name="connsiteY0-578" fmla="*/ 2038701 h 2804659"/>
                <a:gd name="connsiteX1-579" fmla="*/ 855902 w 1693112"/>
                <a:gd name="connsiteY1-580" fmla="*/ 2804659 h 2804659"/>
                <a:gd name="connsiteX2-581" fmla="*/ 137445 w 1693112"/>
                <a:gd name="connsiteY2-582" fmla="*/ 2199018 h 2804659"/>
                <a:gd name="connsiteX3-583" fmla="*/ 30566 w 1693112"/>
                <a:gd name="connsiteY3-584" fmla="*/ 1510249 h 2804659"/>
                <a:gd name="connsiteX4-585" fmla="*/ 125569 w 1693112"/>
                <a:gd name="connsiteY4-586" fmla="*/ 322716 h 2804659"/>
                <a:gd name="connsiteX5-587" fmla="*/ 250574 w 1693112"/>
                <a:gd name="connsiteY5-588" fmla="*/ 0 h 2804659"/>
                <a:gd name="connsiteX6-589" fmla="*/ 624333 w 1693112"/>
                <a:gd name="connsiteY6-590" fmla="*/ 773978 h 2804659"/>
                <a:gd name="connsiteX7-591" fmla="*/ 1693112 w 1693112"/>
                <a:gd name="connsiteY7-592" fmla="*/ 2038701 h 2804659"/>
                <a:gd name="connsiteX0-593" fmla="*/ 1693112 w 1693112"/>
                <a:gd name="connsiteY0-594" fmla="*/ 2038701 h 2804659"/>
                <a:gd name="connsiteX1-595" fmla="*/ 855902 w 1693112"/>
                <a:gd name="connsiteY1-596" fmla="*/ 2804659 h 2804659"/>
                <a:gd name="connsiteX2-597" fmla="*/ 137445 w 1693112"/>
                <a:gd name="connsiteY2-598" fmla="*/ 2199018 h 2804659"/>
                <a:gd name="connsiteX3-599" fmla="*/ 30566 w 1693112"/>
                <a:gd name="connsiteY3-600" fmla="*/ 1510249 h 2804659"/>
                <a:gd name="connsiteX4-601" fmla="*/ 125569 w 1693112"/>
                <a:gd name="connsiteY4-602" fmla="*/ 322716 h 2804659"/>
                <a:gd name="connsiteX5-603" fmla="*/ 250574 w 1693112"/>
                <a:gd name="connsiteY5-604" fmla="*/ 0 h 2804659"/>
                <a:gd name="connsiteX6-605" fmla="*/ 624333 w 1693112"/>
                <a:gd name="connsiteY6-606" fmla="*/ 773978 h 2804659"/>
                <a:gd name="connsiteX7-607" fmla="*/ 1693112 w 1693112"/>
                <a:gd name="connsiteY7-608" fmla="*/ 2038701 h 2804659"/>
                <a:gd name="connsiteX0-609" fmla="*/ 1693112 w 1693112"/>
                <a:gd name="connsiteY0-610" fmla="*/ 2038701 h 2804659"/>
                <a:gd name="connsiteX1-611" fmla="*/ 855902 w 1693112"/>
                <a:gd name="connsiteY1-612" fmla="*/ 2804659 h 2804659"/>
                <a:gd name="connsiteX2-613" fmla="*/ 137445 w 1693112"/>
                <a:gd name="connsiteY2-614" fmla="*/ 2199018 h 2804659"/>
                <a:gd name="connsiteX3-615" fmla="*/ 30566 w 1693112"/>
                <a:gd name="connsiteY3-616" fmla="*/ 1510249 h 2804659"/>
                <a:gd name="connsiteX4-617" fmla="*/ 125569 w 1693112"/>
                <a:gd name="connsiteY4-618" fmla="*/ 322716 h 2804659"/>
                <a:gd name="connsiteX5-619" fmla="*/ 250574 w 1693112"/>
                <a:gd name="connsiteY5-620" fmla="*/ 0 h 2804659"/>
                <a:gd name="connsiteX6-621" fmla="*/ 624333 w 1693112"/>
                <a:gd name="connsiteY6-622" fmla="*/ 773978 h 2804659"/>
                <a:gd name="connsiteX7-623" fmla="*/ 1693112 w 1693112"/>
                <a:gd name="connsiteY7-624" fmla="*/ 2038701 h 2804659"/>
                <a:gd name="connsiteX0-625" fmla="*/ 1693112 w 1693112"/>
                <a:gd name="connsiteY0-626" fmla="*/ 2038701 h 2804659"/>
                <a:gd name="connsiteX1-627" fmla="*/ 855902 w 1693112"/>
                <a:gd name="connsiteY1-628" fmla="*/ 2804659 h 2804659"/>
                <a:gd name="connsiteX2-629" fmla="*/ 137445 w 1693112"/>
                <a:gd name="connsiteY2-630" fmla="*/ 2199018 h 2804659"/>
                <a:gd name="connsiteX3-631" fmla="*/ 30566 w 1693112"/>
                <a:gd name="connsiteY3-632" fmla="*/ 1510249 h 2804659"/>
                <a:gd name="connsiteX4-633" fmla="*/ 125569 w 1693112"/>
                <a:gd name="connsiteY4-634" fmla="*/ 322716 h 2804659"/>
                <a:gd name="connsiteX5-635" fmla="*/ 250574 w 1693112"/>
                <a:gd name="connsiteY5-636" fmla="*/ 0 h 2804659"/>
                <a:gd name="connsiteX6-637" fmla="*/ 624333 w 1693112"/>
                <a:gd name="connsiteY6-638" fmla="*/ 773978 h 2804659"/>
                <a:gd name="connsiteX7-639" fmla="*/ 1693112 w 1693112"/>
                <a:gd name="connsiteY7-640" fmla="*/ 2038701 h 2804659"/>
                <a:gd name="connsiteX0-641" fmla="*/ 1693112 w 1693112"/>
                <a:gd name="connsiteY0-642" fmla="*/ 2038701 h 2804659"/>
                <a:gd name="connsiteX1-643" fmla="*/ 855902 w 1693112"/>
                <a:gd name="connsiteY1-644" fmla="*/ 2804659 h 2804659"/>
                <a:gd name="connsiteX2-645" fmla="*/ 137445 w 1693112"/>
                <a:gd name="connsiteY2-646" fmla="*/ 2199018 h 2804659"/>
                <a:gd name="connsiteX3-647" fmla="*/ 30566 w 1693112"/>
                <a:gd name="connsiteY3-648" fmla="*/ 1510249 h 2804659"/>
                <a:gd name="connsiteX4-649" fmla="*/ 125569 w 1693112"/>
                <a:gd name="connsiteY4-650" fmla="*/ 322716 h 2804659"/>
                <a:gd name="connsiteX5-651" fmla="*/ 250574 w 1693112"/>
                <a:gd name="connsiteY5-652" fmla="*/ 0 h 2804659"/>
                <a:gd name="connsiteX6-653" fmla="*/ 624333 w 1693112"/>
                <a:gd name="connsiteY6-654" fmla="*/ 773978 h 2804659"/>
                <a:gd name="connsiteX7-655" fmla="*/ 1693112 w 1693112"/>
                <a:gd name="connsiteY7-656" fmla="*/ 2038701 h 2804659"/>
                <a:gd name="connsiteX0-657" fmla="*/ 1693112 w 1693112"/>
                <a:gd name="connsiteY0-658" fmla="*/ 2042711 h 2808669"/>
                <a:gd name="connsiteX1-659" fmla="*/ 855902 w 1693112"/>
                <a:gd name="connsiteY1-660" fmla="*/ 2808669 h 2808669"/>
                <a:gd name="connsiteX2-661" fmla="*/ 137445 w 1693112"/>
                <a:gd name="connsiteY2-662" fmla="*/ 2203028 h 2808669"/>
                <a:gd name="connsiteX3-663" fmla="*/ 30566 w 1693112"/>
                <a:gd name="connsiteY3-664" fmla="*/ 1514259 h 2808669"/>
                <a:gd name="connsiteX4-665" fmla="*/ 125569 w 1693112"/>
                <a:gd name="connsiteY4-666" fmla="*/ 326726 h 2808669"/>
                <a:gd name="connsiteX5-667" fmla="*/ 282659 w 1693112"/>
                <a:gd name="connsiteY5-668" fmla="*/ 0 h 2808669"/>
                <a:gd name="connsiteX6-669" fmla="*/ 624333 w 1693112"/>
                <a:gd name="connsiteY6-670" fmla="*/ 777988 h 2808669"/>
                <a:gd name="connsiteX7-671" fmla="*/ 1693112 w 1693112"/>
                <a:gd name="connsiteY7-672" fmla="*/ 2042711 h 2808669"/>
                <a:gd name="connsiteX0-673" fmla="*/ 1693112 w 1693112"/>
                <a:gd name="connsiteY0-674" fmla="*/ 2042711 h 2808669"/>
                <a:gd name="connsiteX1-675" fmla="*/ 855902 w 1693112"/>
                <a:gd name="connsiteY1-676" fmla="*/ 2808669 h 2808669"/>
                <a:gd name="connsiteX2-677" fmla="*/ 137445 w 1693112"/>
                <a:gd name="connsiteY2-678" fmla="*/ 2203028 h 2808669"/>
                <a:gd name="connsiteX3-679" fmla="*/ 30566 w 1693112"/>
                <a:gd name="connsiteY3-680" fmla="*/ 1514259 h 2808669"/>
                <a:gd name="connsiteX4-681" fmla="*/ 125569 w 1693112"/>
                <a:gd name="connsiteY4-682" fmla="*/ 326726 h 2808669"/>
                <a:gd name="connsiteX5-683" fmla="*/ 282659 w 1693112"/>
                <a:gd name="connsiteY5-684" fmla="*/ 0 h 2808669"/>
                <a:gd name="connsiteX6-685" fmla="*/ 624333 w 1693112"/>
                <a:gd name="connsiteY6-686" fmla="*/ 777988 h 2808669"/>
                <a:gd name="connsiteX7-687" fmla="*/ 1693112 w 1693112"/>
                <a:gd name="connsiteY7-688" fmla="*/ 2042711 h 2808669"/>
                <a:gd name="connsiteX0-689" fmla="*/ 1693112 w 1693112"/>
                <a:gd name="connsiteY0-690" fmla="*/ 2042711 h 2808669"/>
                <a:gd name="connsiteX1-691" fmla="*/ 855902 w 1693112"/>
                <a:gd name="connsiteY1-692" fmla="*/ 2808669 h 2808669"/>
                <a:gd name="connsiteX2-693" fmla="*/ 137445 w 1693112"/>
                <a:gd name="connsiteY2-694" fmla="*/ 2203028 h 2808669"/>
                <a:gd name="connsiteX3-695" fmla="*/ 30566 w 1693112"/>
                <a:gd name="connsiteY3-696" fmla="*/ 1514259 h 2808669"/>
                <a:gd name="connsiteX4-697" fmla="*/ 125569 w 1693112"/>
                <a:gd name="connsiteY4-698" fmla="*/ 326726 h 2808669"/>
                <a:gd name="connsiteX5-699" fmla="*/ 282659 w 1693112"/>
                <a:gd name="connsiteY5-700" fmla="*/ 0 h 2808669"/>
                <a:gd name="connsiteX6-701" fmla="*/ 624333 w 1693112"/>
                <a:gd name="connsiteY6-702" fmla="*/ 777988 h 2808669"/>
                <a:gd name="connsiteX7-703" fmla="*/ 1693112 w 1693112"/>
                <a:gd name="connsiteY7-704" fmla="*/ 2042711 h 2808669"/>
                <a:gd name="connsiteX0-705" fmla="*/ 1693112 w 1693112"/>
                <a:gd name="connsiteY0-706" fmla="*/ 2034690 h 2800648"/>
                <a:gd name="connsiteX1-707" fmla="*/ 855902 w 1693112"/>
                <a:gd name="connsiteY1-708" fmla="*/ 2800648 h 2800648"/>
                <a:gd name="connsiteX2-709" fmla="*/ 137445 w 1693112"/>
                <a:gd name="connsiteY2-710" fmla="*/ 2195007 h 2800648"/>
                <a:gd name="connsiteX3-711" fmla="*/ 30566 w 1693112"/>
                <a:gd name="connsiteY3-712" fmla="*/ 1506238 h 2800648"/>
                <a:gd name="connsiteX4-713" fmla="*/ 125569 w 1693112"/>
                <a:gd name="connsiteY4-714" fmla="*/ 318705 h 2800648"/>
                <a:gd name="connsiteX5-715" fmla="*/ 298701 w 1693112"/>
                <a:gd name="connsiteY5-716" fmla="*/ 0 h 2800648"/>
                <a:gd name="connsiteX6-717" fmla="*/ 624333 w 1693112"/>
                <a:gd name="connsiteY6-718" fmla="*/ 769967 h 2800648"/>
                <a:gd name="connsiteX7-719" fmla="*/ 1693112 w 1693112"/>
                <a:gd name="connsiteY7-720" fmla="*/ 2034690 h 2800648"/>
                <a:gd name="connsiteX0-721" fmla="*/ 1693112 w 1693112"/>
                <a:gd name="connsiteY0-722" fmla="*/ 2034690 h 2800648"/>
                <a:gd name="connsiteX1-723" fmla="*/ 855902 w 1693112"/>
                <a:gd name="connsiteY1-724" fmla="*/ 2800648 h 2800648"/>
                <a:gd name="connsiteX2-725" fmla="*/ 137445 w 1693112"/>
                <a:gd name="connsiteY2-726" fmla="*/ 2195007 h 2800648"/>
                <a:gd name="connsiteX3-727" fmla="*/ 30566 w 1693112"/>
                <a:gd name="connsiteY3-728" fmla="*/ 1506238 h 2800648"/>
                <a:gd name="connsiteX4-729" fmla="*/ 125569 w 1693112"/>
                <a:gd name="connsiteY4-730" fmla="*/ 318705 h 2800648"/>
                <a:gd name="connsiteX5-731" fmla="*/ 298701 w 1693112"/>
                <a:gd name="connsiteY5-732" fmla="*/ 0 h 2800648"/>
                <a:gd name="connsiteX6-733" fmla="*/ 624333 w 1693112"/>
                <a:gd name="connsiteY6-734" fmla="*/ 769967 h 2800648"/>
                <a:gd name="connsiteX7-735" fmla="*/ 1693112 w 1693112"/>
                <a:gd name="connsiteY7-736" fmla="*/ 2034690 h 28006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1693112" h="2800648">
                  <a:moveTo>
                    <a:pt x="1693112" y="2034690"/>
                  </a:moveTo>
                  <a:lnTo>
                    <a:pt x="855902" y="2800648"/>
                  </a:lnTo>
                  <a:lnTo>
                    <a:pt x="137445" y="2195007"/>
                  </a:lnTo>
                  <a:cubicBezTo>
                    <a:pt x="-59488" y="1973333"/>
                    <a:pt x="5548" y="1817959"/>
                    <a:pt x="30566" y="1506238"/>
                  </a:cubicBezTo>
                  <a:cubicBezTo>
                    <a:pt x="129527" y="273183"/>
                    <a:pt x="82026" y="567097"/>
                    <a:pt x="125569" y="318705"/>
                  </a:cubicBezTo>
                  <a:cubicBezTo>
                    <a:pt x="151299" y="27760"/>
                    <a:pt x="309222" y="4689"/>
                    <a:pt x="298701" y="0"/>
                  </a:cubicBezTo>
                  <a:cubicBezTo>
                    <a:pt x="307660" y="18074"/>
                    <a:pt x="5932" y="131616"/>
                    <a:pt x="624333" y="769967"/>
                  </a:cubicBezTo>
                  <a:cubicBezTo>
                    <a:pt x="1790094" y="2129692"/>
                    <a:pt x="1340811" y="1613116"/>
                    <a:pt x="1693112" y="2034690"/>
                  </a:cubicBezTo>
                  <a:close/>
                </a:path>
              </a:pathLst>
            </a:custGeom>
            <a:gradFill>
              <a:gsLst>
                <a:gs pos="0">
                  <a:srgbClr val="BE309C">
                    <a:lumMod val="75000"/>
                  </a:srgbClr>
                </a:gs>
                <a:gs pos="67000">
                  <a:srgbClr val="BE309C"/>
                </a:gs>
                <a:gs pos="100000">
                  <a:sysClr val="window" lastClr="FFFFFF"/>
                </a:gs>
              </a:gsLst>
              <a:lin ang="10800000" scaled="0"/>
            </a:gradFill>
            <a:ln w="12700" cap="flat" cmpd="sng" algn="ctr">
              <a:noFill/>
              <a:prstDash val="solid"/>
              <a:miter lim="800000"/>
            </a:ln>
            <a:effectLst>
              <a:outerShdw blurRad="330200" dist="190500" dir="3600000" algn="t" rotWithShape="0">
                <a:prstClr val="black">
                  <a:alpha val="40000"/>
                </a:prstClr>
              </a:outerShdw>
            </a:effectLst>
          </p:spPr>
          <p:txBody>
            <a:bodyPr anchor="ctr">
              <a:normAutofit fontScale="70000" lnSpcReduction="200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prstClr val="white"/>
                </a:solidFill>
                <a:latin typeface="Arial" panose="020B0604020202020204" pitchFamily="34" charset="0"/>
                <a:ea typeface="时尚中黑简体" panose="01010104010101010101" pitchFamily="2" charset="-122"/>
                <a:sym typeface="Arial" panose="020B0604020202020204" pitchFamily="34" charset="0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6622159" y="1890121"/>
              <a:ext cx="1209718" cy="976201"/>
              <a:chOff x="5633193" y="2106512"/>
              <a:chExt cx="1746230" cy="1194837"/>
            </a:xfrm>
          </p:grpSpPr>
          <p:sp>
            <p:nvSpPr>
              <p:cNvPr id="46" name="MH_Other_5"/>
              <p:cNvSpPr/>
              <p:nvPr/>
            </p:nvSpPr>
            <p:spPr>
              <a:xfrm>
                <a:off x="5633193" y="2180492"/>
                <a:ext cx="1746230" cy="1120857"/>
              </a:xfrm>
              <a:custGeom>
                <a:avLst/>
                <a:gdLst>
                  <a:gd name="connsiteX0" fmla="*/ 1485682 w 1746230"/>
                  <a:gd name="connsiteY0" fmla="*/ 0 h 1494476"/>
                  <a:gd name="connsiteX1" fmla="*/ 1490501 w 1746230"/>
                  <a:gd name="connsiteY1" fmla="*/ 3976 h 1494476"/>
                  <a:gd name="connsiteX2" fmla="*/ 1746230 w 1746230"/>
                  <a:gd name="connsiteY2" fmla="*/ 621361 h 1494476"/>
                  <a:gd name="connsiteX3" fmla="*/ 873115 w 1746230"/>
                  <a:gd name="connsiteY3" fmla="*/ 1494476 h 1494476"/>
                  <a:gd name="connsiteX4" fmla="*/ 0 w 1746230"/>
                  <a:gd name="connsiteY4" fmla="*/ 621361 h 1494476"/>
                  <a:gd name="connsiteX5" fmla="*/ 255730 w 1746230"/>
                  <a:gd name="connsiteY5" fmla="*/ 3976 h 1494476"/>
                  <a:gd name="connsiteX6" fmla="*/ 260547 w 1746230"/>
                  <a:gd name="connsiteY6" fmla="*/ 1 h 1494476"/>
                  <a:gd name="connsiteX7" fmla="*/ 873114 w 1746230"/>
                  <a:gd name="connsiteY7" fmla="*/ 612568 h 1494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46230" h="1494476">
                    <a:moveTo>
                      <a:pt x="1485682" y="0"/>
                    </a:moveTo>
                    <a:lnTo>
                      <a:pt x="1490501" y="3976"/>
                    </a:lnTo>
                    <a:cubicBezTo>
                      <a:pt x="1648504" y="161978"/>
                      <a:pt x="1746230" y="380257"/>
                      <a:pt x="1746230" y="621361"/>
                    </a:cubicBezTo>
                    <a:cubicBezTo>
                      <a:pt x="1746230" y="1103569"/>
                      <a:pt x="1355323" y="1494476"/>
                      <a:pt x="873115" y="1494476"/>
                    </a:cubicBezTo>
                    <a:cubicBezTo>
                      <a:pt x="390907" y="1494476"/>
                      <a:pt x="0" y="1103569"/>
                      <a:pt x="0" y="621361"/>
                    </a:cubicBezTo>
                    <a:cubicBezTo>
                      <a:pt x="0" y="380257"/>
                      <a:pt x="97727" y="161978"/>
                      <a:pt x="255730" y="3976"/>
                    </a:cubicBezTo>
                    <a:lnTo>
                      <a:pt x="260547" y="1"/>
                    </a:lnTo>
                    <a:lnTo>
                      <a:pt x="873114" y="612568"/>
                    </a:lnTo>
                    <a:close/>
                  </a:path>
                </a:pathLst>
              </a:custGeom>
              <a:solidFill>
                <a:srgbClr val="2A485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47" name="MH_SubTitle_2"/>
              <p:cNvSpPr/>
              <p:nvPr/>
            </p:nvSpPr>
            <p:spPr>
              <a:xfrm>
                <a:off x="5786308" y="2106512"/>
                <a:ext cx="1440000" cy="1080000"/>
              </a:xfrm>
              <a:prstGeom prst="ellipse">
                <a:avLst/>
              </a:prstGeom>
              <a:solidFill>
                <a:srgbClr val="FEFFFF"/>
              </a:solidFill>
              <a:ln>
                <a:solidFill>
                  <a:srgbClr val="2A4856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r>
                  <a:rPr lang="zh-CN" altLang="en-US" sz="2000" b="1" dirty="0" smtClean="0">
                    <a:solidFill>
                      <a:srgbClr val="2A4856"/>
                    </a:solidFill>
                    <a:latin typeface="楷体" panose="02010609060101010101" charset="-122"/>
                    <a:ea typeface="楷体" panose="02010609060101010101" charset="-122"/>
                  </a:rPr>
                  <a:t>倍数关系</a:t>
                </a:r>
                <a:endParaRPr lang="zh-CN" altLang="en-US" sz="2000" b="1" dirty="0">
                  <a:solidFill>
                    <a:srgbClr val="2A4856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53" name="MH_Other_3"/>
            <p:cNvSpPr/>
            <p:nvPr/>
          </p:nvSpPr>
          <p:spPr>
            <a:xfrm rot="5400000" flipV="1">
              <a:off x="7102440" y="2981939"/>
              <a:ext cx="463986" cy="214830"/>
            </a:xfrm>
            <a:custGeom>
              <a:avLst/>
              <a:gdLst>
                <a:gd name="connsiteX0" fmla="*/ 1656608 w 1656608"/>
                <a:gd name="connsiteY0" fmla="*/ 2018805 h 2784763"/>
                <a:gd name="connsiteX1" fmla="*/ 831273 w 1656608"/>
                <a:gd name="connsiteY1" fmla="*/ 2784763 h 2784763"/>
                <a:gd name="connsiteX2" fmla="*/ 142504 w 1656608"/>
                <a:gd name="connsiteY2" fmla="*/ 2179122 h 2784763"/>
                <a:gd name="connsiteX3" fmla="*/ 0 w 1656608"/>
                <a:gd name="connsiteY3" fmla="*/ 1858488 h 2784763"/>
                <a:gd name="connsiteX4" fmla="*/ 100940 w 1656608"/>
                <a:gd name="connsiteY4" fmla="*/ 302820 h 2784763"/>
                <a:gd name="connsiteX5" fmla="*/ 213756 w 1656608"/>
                <a:gd name="connsiteY5" fmla="*/ 0 h 2784763"/>
                <a:gd name="connsiteX6" fmla="*/ 207818 w 1656608"/>
                <a:gd name="connsiteY6" fmla="*/ 195942 h 2784763"/>
                <a:gd name="connsiteX7" fmla="*/ 587829 w 1656608"/>
                <a:gd name="connsiteY7" fmla="*/ 748145 h 2784763"/>
                <a:gd name="connsiteX8" fmla="*/ 1656608 w 1656608"/>
                <a:gd name="connsiteY8" fmla="*/ 2018805 h 2784763"/>
                <a:gd name="connsiteX0-1" fmla="*/ 1656608 w 1656608"/>
                <a:gd name="connsiteY0-2" fmla="*/ 2018805 h 2784763"/>
                <a:gd name="connsiteX1-3" fmla="*/ 831273 w 1656608"/>
                <a:gd name="connsiteY1-4" fmla="*/ 2784763 h 2784763"/>
                <a:gd name="connsiteX2-5" fmla="*/ 142504 w 1656608"/>
                <a:gd name="connsiteY2-6" fmla="*/ 2179122 h 2784763"/>
                <a:gd name="connsiteX3-7" fmla="*/ 0 w 1656608"/>
                <a:gd name="connsiteY3-8" fmla="*/ 1858488 h 2784763"/>
                <a:gd name="connsiteX4-9" fmla="*/ 100940 w 1656608"/>
                <a:gd name="connsiteY4-10" fmla="*/ 302820 h 2784763"/>
                <a:gd name="connsiteX5-11" fmla="*/ 213756 w 1656608"/>
                <a:gd name="connsiteY5-12" fmla="*/ 0 h 2784763"/>
                <a:gd name="connsiteX6-13" fmla="*/ 207818 w 1656608"/>
                <a:gd name="connsiteY6-14" fmla="*/ 195942 h 2784763"/>
                <a:gd name="connsiteX7-15" fmla="*/ 587829 w 1656608"/>
                <a:gd name="connsiteY7-16" fmla="*/ 748145 h 2784763"/>
                <a:gd name="connsiteX8-17" fmla="*/ 1656608 w 1656608"/>
                <a:gd name="connsiteY8-18" fmla="*/ 2018805 h 2784763"/>
                <a:gd name="connsiteX0-19" fmla="*/ 1656608 w 1656608"/>
                <a:gd name="connsiteY0-20" fmla="*/ 2018805 h 2784763"/>
                <a:gd name="connsiteX1-21" fmla="*/ 831273 w 1656608"/>
                <a:gd name="connsiteY1-22" fmla="*/ 2784763 h 2784763"/>
                <a:gd name="connsiteX2-23" fmla="*/ 142504 w 1656608"/>
                <a:gd name="connsiteY2-24" fmla="*/ 2179122 h 2784763"/>
                <a:gd name="connsiteX3-25" fmla="*/ 0 w 1656608"/>
                <a:gd name="connsiteY3-26" fmla="*/ 1858488 h 2784763"/>
                <a:gd name="connsiteX4-27" fmla="*/ 100940 w 1656608"/>
                <a:gd name="connsiteY4-28" fmla="*/ 302820 h 2784763"/>
                <a:gd name="connsiteX5-29" fmla="*/ 213756 w 1656608"/>
                <a:gd name="connsiteY5-30" fmla="*/ 0 h 2784763"/>
                <a:gd name="connsiteX6-31" fmla="*/ 207818 w 1656608"/>
                <a:gd name="connsiteY6-32" fmla="*/ 195942 h 2784763"/>
                <a:gd name="connsiteX7-33" fmla="*/ 587829 w 1656608"/>
                <a:gd name="connsiteY7-34" fmla="*/ 748145 h 2784763"/>
                <a:gd name="connsiteX8-35" fmla="*/ 1656608 w 1656608"/>
                <a:gd name="connsiteY8-36" fmla="*/ 2018805 h 2784763"/>
                <a:gd name="connsiteX0-37" fmla="*/ 1656608 w 1656608"/>
                <a:gd name="connsiteY0-38" fmla="*/ 2018805 h 2784763"/>
                <a:gd name="connsiteX1-39" fmla="*/ 831273 w 1656608"/>
                <a:gd name="connsiteY1-40" fmla="*/ 2784763 h 2784763"/>
                <a:gd name="connsiteX2-41" fmla="*/ 142504 w 1656608"/>
                <a:gd name="connsiteY2-42" fmla="*/ 2179122 h 2784763"/>
                <a:gd name="connsiteX3-43" fmla="*/ 0 w 1656608"/>
                <a:gd name="connsiteY3-44" fmla="*/ 1858488 h 2784763"/>
                <a:gd name="connsiteX4-45" fmla="*/ 100940 w 1656608"/>
                <a:gd name="connsiteY4-46" fmla="*/ 302820 h 2784763"/>
                <a:gd name="connsiteX5-47" fmla="*/ 213756 w 1656608"/>
                <a:gd name="connsiteY5-48" fmla="*/ 0 h 2784763"/>
                <a:gd name="connsiteX6-49" fmla="*/ 587829 w 1656608"/>
                <a:gd name="connsiteY6-50" fmla="*/ 748145 h 2784763"/>
                <a:gd name="connsiteX7-51" fmla="*/ 1656608 w 1656608"/>
                <a:gd name="connsiteY7-52" fmla="*/ 2018805 h 2784763"/>
                <a:gd name="connsiteX0-53" fmla="*/ 1656608 w 1656608"/>
                <a:gd name="connsiteY0-54" fmla="*/ 2018805 h 2784763"/>
                <a:gd name="connsiteX1-55" fmla="*/ 831273 w 1656608"/>
                <a:gd name="connsiteY1-56" fmla="*/ 2784763 h 2784763"/>
                <a:gd name="connsiteX2-57" fmla="*/ 142504 w 1656608"/>
                <a:gd name="connsiteY2-58" fmla="*/ 2179122 h 2784763"/>
                <a:gd name="connsiteX3-59" fmla="*/ 0 w 1656608"/>
                <a:gd name="connsiteY3-60" fmla="*/ 1858488 h 2784763"/>
                <a:gd name="connsiteX4-61" fmla="*/ 100940 w 1656608"/>
                <a:gd name="connsiteY4-62" fmla="*/ 302820 h 2784763"/>
                <a:gd name="connsiteX5-63" fmla="*/ 213756 w 1656608"/>
                <a:gd name="connsiteY5-64" fmla="*/ 0 h 2784763"/>
                <a:gd name="connsiteX6-65" fmla="*/ 587829 w 1656608"/>
                <a:gd name="connsiteY6-66" fmla="*/ 748145 h 2784763"/>
                <a:gd name="connsiteX7-67" fmla="*/ 1656608 w 1656608"/>
                <a:gd name="connsiteY7-68" fmla="*/ 2018805 h 2784763"/>
                <a:gd name="connsiteX0-69" fmla="*/ 1656608 w 1656608"/>
                <a:gd name="connsiteY0-70" fmla="*/ 2018805 h 2784763"/>
                <a:gd name="connsiteX1-71" fmla="*/ 831273 w 1656608"/>
                <a:gd name="connsiteY1-72" fmla="*/ 2784763 h 2784763"/>
                <a:gd name="connsiteX2-73" fmla="*/ 142504 w 1656608"/>
                <a:gd name="connsiteY2-74" fmla="*/ 2179122 h 2784763"/>
                <a:gd name="connsiteX3-75" fmla="*/ 0 w 1656608"/>
                <a:gd name="connsiteY3-76" fmla="*/ 1858488 h 2784763"/>
                <a:gd name="connsiteX4-77" fmla="*/ 100940 w 1656608"/>
                <a:gd name="connsiteY4-78" fmla="*/ 302820 h 2784763"/>
                <a:gd name="connsiteX5-79" fmla="*/ 213756 w 1656608"/>
                <a:gd name="connsiteY5-80" fmla="*/ 0 h 2784763"/>
                <a:gd name="connsiteX6-81" fmla="*/ 587829 w 1656608"/>
                <a:gd name="connsiteY6-82" fmla="*/ 748145 h 2784763"/>
                <a:gd name="connsiteX7-83" fmla="*/ 1656608 w 1656608"/>
                <a:gd name="connsiteY7-84" fmla="*/ 2018805 h 2784763"/>
                <a:gd name="connsiteX0-85" fmla="*/ 1656608 w 1656608"/>
                <a:gd name="connsiteY0-86" fmla="*/ 2018805 h 2784763"/>
                <a:gd name="connsiteX1-87" fmla="*/ 831273 w 1656608"/>
                <a:gd name="connsiteY1-88" fmla="*/ 2784763 h 2784763"/>
                <a:gd name="connsiteX2-89" fmla="*/ 142504 w 1656608"/>
                <a:gd name="connsiteY2-90" fmla="*/ 2179122 h 2784763"/>
                <a:gd name="connsiteX3-91" fmla="*/ 0 w 1656608"/>
                <a:gd name="connsiteY3-92" fmla="*/ 1858488 h 2784763"/>
                <a:gd name="connsiteX4-93" fmla="*/ 100940 w 1656608"/>
                <a:gd name="connsiteY4-94" fmla="*/ 302820 h 2784763"/>
                <a:gd name="connsiteX5-95" fmla="*/ 213756 w 1656608"/>
                <a:gd name="connsiteY5-96" fmla="*/ 0 h 2784763"/>
                <a:gd name="connsiteX6-97" fmla="*/ 587829 w 1656608"/>
                <a:gd name="connsiteY6-98" fmla="*/ 748145 h 2784763"/>
                <a:gd name="connsiteX7-99" fmla="*/ 1656608 w 1656608"/>
                <a:gd name="connsiteY7-100" fmla="*/ 2018805 h 2784763"/>
                <a:gd name="connsiteX0-101" fmla="*/ 1656608 w 1656608"/>
                <a:gd name="connsiteY0-102" fmla="*/ 2018805 h 2784763"/>
                <a:gd name="connsiteX1-103" fmla="*/ 831273 w 1656608"/>
                <a:gd name="connsiteY1-104" fmla="*/ 2784763 h 2784763"/>
                <a:gd name="connsiteX2-105" fmla="*/ 142504 w 1656608"/>
                <a:gd name="connsiteY2-106" fmla="*/ 2179122 h 2784763"/>
                <a:gd name="connsiteX3-107" fmla="*/ 0 w 1656608"/>
                <a:gd name="connsiteY3-108" fmla="*/ 1858488 h 2784763"/>
                <a:gd name="connsiteX4-109" fmla="*/ 100940 w 1656608"/>
                <a:gd name="connsiteY4-110" fmla="*/ 302820 h 2784763"/>
                <a:gd name="connsiteX5-111" fmla="*/ 213756 w 1656608"/>
                <a:gd name="connsiteY5-112" fmla="*/ 0 h 2784763"/>
                <a:gd name="connsiteX6-113" fmla="*/ 587829 w 1656608"/>
                <a:gd name="connsiteY6-114" fmla="*/ 748145 h 2784763"/>
                <a:gd name="connsiteX7-115" fmla="*/ 1656608 w 1656608"/>
                <a:gd name="connsiteY7-116" fmla="*/ 2018805 h 2784763"/>
                <a:gd name="connsiteX0-117" fmla="*/ 1656608 w 1656608"/>
                <a:gd name="connsiteY0-118" fmla="*/ 2030680 h 2796638"/>
                <a:gd name="connsiteX1-119" fmla="*/ 831273 w 1656608"/>
                <a:gd name="connsiteY1-120" fmla="*/ 2796638 h 2796638"/>
                <a:gd name="connsiteX2-121" fmla="*/ 142504 w 1656608"/>
                <a:gd name="connsiteY2-122" fmla="*/ 2190997 h 2796638"/>
                <a:gd name="connsiteX3-123" fmla="*/ 0 w 1656608"/>
                <a:gd name="connsiteY3-124" fmla="*/ 1870363 h 2796638"/>
                <a:gd name="connsiteX4-125" fmla="*/ 100940 w 1656608"/>
                <a:gd name="connsiteY4-126" fmla="*/ 314695 h 2796638"/>
                <a:gd name="connsiteX5-127" fmla="*/ 201881 w 1656608"/>
                <a:gd name="connsiteY5-128" fmla="*/ 0 h 2796638"/>
                <a:gd name="connsiteX6-129" fmla="*/ 587829 w 1656608"/>
                <a:gd name="connsiteY6-130" fmla="*/ 760020 h 2796638"/>
                <a:gd name="connsiteX7-131" fmla="*/ 1656608 w 1656608"/>
                <a:gd name="connsiteY7-132" fmla="*/ 2030680 h 2796638"/>
                <a:gd name="connsiteX0-133" fmla="*/ 1668483 w 1668483"/>
                <a:gd name="connsiteY0-134" fmla="*/ 2030680 h 2796638"/>
                <a:gd name="connsiteX1-135" fmla="*/ 843148 w 1668483"/>
                <a:gd name="connsiteY1-136" fmla="*/ 2796638 h 2796638"/>
                <a:gd name="connsiteX2-137" fmla="*/ 154379 w 1668483"/>
                <a:gd name="connsiteY2-138" fmla="*/ 2190997 h 2796638"/>
                <a:gd name="connsiteX3-139" fmla="*/ 0 w 1668483"/>
                <a:gd name="connsiteY3-140" fmla="*/ 1864425 h 2796638"/>
                <a:gd name="connsiteX4-141" fmla="*/ 112815 w 1668483"/>
                <a:gd name="connsiteY4-142" fmla="*/ 314695 h 2796638"/>
                <a:gd name="connsiteX5-143" fmla="*/ 213756 w 1668483"/>
                <a:gd name="connsiteY5-144" fmla="*/ 0 h 2796638"/>
                <a:gd name="connsiteX6-145" fmla="*/ 599704 w 1668483"/>
                <a:gd name="connsiteY6-146" fmla="*/ 760020 h 2796638"/>
                <a:gd name="connsiteX7-147" fmla="*/ 1668483 w 1668483"/>
                <a:gd name="connsiteY7-148" fmla="*/ 2030680 h 2796638"/>
                <a:gd name="connsiteX0-149" fmla="*/ 1669227 w 1669227"/>
                <a:gd name="connsiteY0-150" fmla="*/ 2030680 h 2796638"/>
                <a:gd name="connsiteX1-151" fmla="*/ 843892 w 1669227"/>
                <a:gd name="connsiteY1-152" fmla="*/ 2796638 h 2796638"/>
                <a:gd name="connsiteX2-153" fmla="*/ 155123 w 1669227"/>
                <a:gd name="connsiteY2-154" fmla="*/ 2190997 h 2796638"/>
                <a:gd name="connsiteX3-155" fmla="*/ 744 w 1669227"/>
                <a:gd name="connsiteY3-156" fmla="*/ 1864425 h 2796638"/>
                <a:gd name="connsiteX4-157" fmla="*/ 113559 w 1669227"/>
                <a:gd name="connsiteY4-158" fmla="*/ 314695 h 2796638"/>
                <a:gd name="connsiteX5-159" fmla="*/ 214500 w 1669227"/>
                <a:gd name="connsiteY5-160" fmla="*/ 0 h 2796638"/>
                <a:gd name="connsiteX6-161" fmla="*/ 600448 w 1669227"/>
                <a:gd name="connsiteY6-162" fmla="*/ 760020 h 2796638"/>
                <a:gd name="connsiteX7-163" fmla="*/ 1669227 w 1669227"/>
                <a:gd name="connsiteY7-164" fmla="*/ 2030680 h 2796638"/>
                <a:gd name="connsiteX0-165" fmla="*/ 1685435 w 1685435"/>
                <a:gd name="connsiteY0-166" fmla="*/ 2030680 h 2796638"/>
                <a:gd name="connsiteX1-167" fmla="*/ 860100 w 1685435"/>
                <a:gd name="connsiteY1-168" fmla="*/ 2796638 h 2796638"/>
                <a:gd name="connsiteX2-169" fmla="*/ 171331 w 1685435"/>
                <a:gd name="connsiteY2-170" fmla="*/ 2190997 h 2796638"/>
                <a:gd name="connsiteX3-171" fmla="*/ 16952 w 1685435"/>
                <a:gd name="connsiteY3-172" fmla="*/ 1864425 h 2796638"/>
                <a:gd name="connsiteX4-173" fmla="*/ 129767 w 1685435"/>
                <a:gd name="connsiteY4-174" fmla="*/ 314695 h 2796638"/>
                <a:gd name="connsiteX5-175" fmla="*/ 230708 w 1685435"/>
                <a:gd name="connsiteY5-176" fmla="*/ 0 h 2796638"/>
                <a:gd name="connsiteX6-177" fmla="*/ 616656 w 1685435"/>
                <a:gd name="connsiteY6-178" fmla="*/ 760020 h 2796638"/>
                <a:gd name="connsiteX7-179" fmla="*/ 1685435 w 1685435"/>
                <a:gd name="connsiteY7-180" fmla="*/ 2030680 h 2796638"/>
                <a:gd name="connsiteX0-181" fmla="*/ 1680392 w 1680392"/>
                <a:gd name="connsiteY0-182" fmla="*/ 2030680 h 2796638"/>
                <a:gd name="connsiteX1-183" fmla="*/ 855057 w 1680392"/>
                <a:gd name="connsiteY1-184" fmla="*/ 2796638 h 2796638"/>
                <a:gd name="connsiteX2-185" fmla="*/ 166288 w 1680392"/>
                <a:gd name="connsiteY2-186" fmla="*/ 2190997 h 2796638"/>
                <a:gd name="connsiteX3-187" fmla="*/ 11909 w 1680392"/>
                <a:gd name="connsiteY3-188" fmla="*/ 1864425 h 2796638"/>
                <a:gd name="connsiteX4-189" fmla="*/ 124724 w 1680392"/>
                <a:gd name="connsiteY4-190" fmla="*/ 314695 h 2796638"/>
                <a:gd name="connsiteX5-191" fmla="*/ 225665 w 1680392"/>
                <a:gd name="connsiteY5-192" fmla="*/ 0 h 2796638"/>
                <a:gd name="connsiteX6-193" fmla="*/ 611613 w 1680392"/>
                <a:gd name="connsiteY6-194" fmla="*/ 760020 h 2796638"/>
                <a:gd name="connsiteX7-195" fmla="*/ 1680392 w 1680392"/>
                <a:gd name="connsiteY7-196" fmla="*/ 2030680 h 2796638"/>
                <a:gd name="connsiteX0-197" fmla="*/ 1680392 w 1680392"/>
                <a:gd name="connsiteY0-198" fmla="*/ 2030680 h 2796638"/>
                <a:gd name="connsiteX1-199" fmla="*/ 855057 w 1680392"/>
                <a:gd name="connsiteY1-200" fmla="*/ 2796638 h 2796638"/>
                <a:gd name="connsiteX2-201" fmla="*/ 166288 w 1680392"/>
                <a:gd name="connsiteY2-202" fmla="*/ 2190997 h 2796638"/>
                <a:gd name="connsiteX3-203" fmla="*/ 11909 w 1680392"/>
                <a:gd name="connsiteY3-204" fmla="*/ 1864425 h 2796638"/>
                <a:gd name="connsiteX4-205" fmla="*/ 124724 w 1680392"/>
                <a:gd name="connsiteY4-206" fmla="*/ 314695 h 2796638"/>
                <a:gd name="connsiteX5-207" fmla="*/ 225665 w 1680392"/>
                <a:gd name="connsiteY5-208" fmla="*/ 0 h 2796638"/>
                <a:gd name="connsiteX6-209" fmla="*/ 611613 w 1680392"/>
                <a:gd name="connsiteY6-210" fmla="*/ 760020 h 2796638"/>
                <a:gd name="connsiteX7-211" fmla="*/ 1680392 w 1680392"/>
                <a:gd name="connsiteY7-212" fmla="*/ 2030680 h 2796638"/>
                <a:gd name="connsiteX0-213" fmla="*/ 1668521 w 1668521"/>
                <a:gd name="connsiteY0-214" fmla="*/ 2030680 h 2796638"/>
                <a:gd name="connsiteX1-215" fmla="*/ 843186 w 1668521"/>
                <a:gd name="connsiteY1-216" fmla="*/ 2796638 h 2796638"/>
                <a:gd name="connsiteX2-217" fmla="*/ 124729 w 1668521"/>
                <a:gd name="connsiteY2-218" fmla="*/ 2190997 h 2796638"/>
                <a:gd name="connsiteX3-219" fmla="*/ 38 w 1668521"/>
                <a:gd name="connsiteY3-220" fmla="*/ 1864425 h 2796638"/>
                <a:gd name="connsiteX4-221" fmla="*/ 112853 w 1668521"/>
                <a:gd name="connsiteY4-222" fmla="*/ 314695 h 2796638"/>
                <a:gd name="connsiteX5-223" fmla="*/ 213794 w 1668521"/>
                <a:gd name="connsiteY5-224" fmla="*/ 0 h 2796638"/>
                <a:gd name="connsiteX6-225" fmla="*/ 599742 w 1668521"/>
                <a:gd name="connsiteY6-226" fmla="*/ 760020 h 2796638"/>
                <a:gd name="connsiteX7-227" fmla="*/ 1668521 w 1668521"/>
                <a:gd name="connsiteY7-228" fmla="*/ 2030680 h 2796638"/>
                <a:gd name="connsiteX0-229" fmla="*/ 1668521 w 1668521"/>
                <a:gd name="connsiteY0-230" fmla="*/ 2030680 h 2796638"/>
                <a:gd name="connsiteX1-231" fmla="*/ 843186 w 1668521"/>
                <a:gd name="connsiteY1-232" fmla="*/ 2796638 h 2796638"/>
                <a:gd name="connsiteX2-233" fmla="*/ 124729 w 1668521"/>
                <a:gd name="connsiteY2-234" fmla="*/ 2190997 h 2796638"/>
                <a:gd name="connsiteX3-235" fmla="*/ 38 w 1668521"/>
                <a:gd name="connsiteY3-236" fmla="*/ 1864425 h 2796638"/>
                <a:gd name="connsiteX4-237" fmla="*/ 112853 w 1668521"/>
                <a:gd name="connsiteY4-238" fmla="*/ 314695 h 2796638"/>
                <a:gd name="connsiteX5-239" fmla="*/ 213794 w 1668521"/>
                <a:gd name="connsiteY5-240" fmla="*/ 0 h 2796638"/>
                <a:gd name="connsiteX6-241" fmla="*/ 599742 w 1668521"/>
                <a:gd name="connsiteY6-242" fmla="*/ 760020 h 2796638"/>
                <a:gd name="connsiteX7-243" fmla="*/ 1668521 w 1668521"/>
                <a:gd name="connsiteY7-244" fmla="*/ 2030680 h 2796638"/>
                <a:gd name="connsiteX0-245" fmla="*/ 1668521 w 1668521"/>
                <a:gd name="connsiteY0-246" fmla="*/ 2030680 h 2796638"/>
                <a:gd name="connsiteX1-247" fmla="*/ 843186 w 1668521"/>
                <a:gd name="connsiteY1-248" fmla="*/ 2796638 h 2796638"/>
                <a:gd name="connsiteX2-249" fmla="*/ 124729 w 1668521"/>
                <a:gd name="connsiteY2-250" fmla="*/ 2190997 h 2796638"/>
                <a:gd name="connsiteX3-251" fmla="*/ 38 w 1668521"/>
                <a:gd name="connsiteY3-252" fmla="*/ 1864425 h 2796638"/>
                <a:gd name="connsiteX4-253" fmla="*/ 112853 w 1668521"/>
                <a:gd name="connsiteY4-254" fmla="*/ 314695 h 2796638"/>
                <a:gd name="connsiteX5-255" fmla="*/ 213794 w 1668521"/>
                <a:gd name="connsiteY5-256" fmla="*/ 0 h 2796638"/>
                <a:gd name="connsiteX6-257" fmla="*/ 611617 w 1668521"/>
                <a:gd name="connsiteY6-258" fmla="*/ 765957 h 2796638"/>
                <a:gd name="connsiteX7-259" fmla="*/ 1668521 w 1668521"/>
                <a:gd name="connsiteY7-260" fmla="*/ 2030680 h 2796638"/>
                <a:gd name="connsiteX0-261" fmla="*/ 1668521 w 1668521"/>
                <a:gd name="connsiteY0-262" fmla="*/ 2030680 h 2796638"/>
                <a:gd name="connsiteX1-263" fmla="*/ 843186 w 1668521"/>
                <a:gd name="connsiteY1-264" fmla="*/ 2796638 h 2796638"/>
                <a:gd name="connsiteX2-265" fmla="*/ 124729 w 1668521"/>
                <a:gd name="connsiteY2-266" fmla="*/ 2190997 h 2796638"/>
                <a:gd name="connsiteX3-267" fmla="*/ 38 w 1668521"/>
                <a:gd name="connsiteY3-268" fmla="*/ 1864425 h 2796638"/>
                <a:gd name="connsiteX4-269" fmla="*/ 112853 w 1668521"/>
                <a:gd name="connsiteY4-270" fmla="*/ 314695 h 2796638"/>
                <a:gd name="connsiteX5-271" fmla="*/ 213794 w 1668521"/>
                <a:gd name="connsiteY5-272" fmla="*/ 0 h 2796638"/>
                <a:gd name="connsiteX6-273" fmla="*/ 611617 w 1668521"/>
                <a:gd name="connsiteY6-274" fmla="*/ 765957 h 2796638"/>
                <a:gd name="connsiteX7-275" fmla="*/ 1668521 w 1668521"/>
                <a:gd name="connsiteY7-276" fmla="*/ 2030680 h 2796638"/>
                <a:gd name="connsiteX0-277" fmla="*/ 1668521 w 1668521"/>
                <a:gd name="connsiteY0-278" fmla="*/ 2030680 h 2796638"/>
                <a:gd name="connsiteX1-279" fmla="*/ 843186 w 1668521"/>
                <a:gd name="connsiteY1-280" fmla="*/ 2796638 h 2796638"/>
                <a:gd name="connsiteX2-281" fmla="*/ 124729 w 1668521"/>
                <a:gd name="connsiteY2-282" fmla="*/ 2190997 h 2796638"/>
                <a:gd name="connsiteX3-283" fmla="*/ 38 w 1668521"/>
                <a:gd name="connsiteY3-284" fmla="*/ 1864425 h 2796638"/>
                <a:gd name="connsiteX4-285" fmla="*/ 112853 w 1668521"/>
                <a:gd name="connsiteY4-286" fmla="*/ 314695 h 2796638"/>
                <a:gd name="connsiteX5-287" fmla="*/ 213794 w 1668521"/>
                <a:gd name="connsiteY5-288" fmla="*/ 0 h 2796638"/>
                <a:gd name="connsiteX6-289" fmla="*/ 611617 w 1668521"/>
                <a:gd name="connsiteY6-290" fmla="*/ 765957 h 2796638"/>
                <a:gd name="connsiteX7-291" fmla="*/ 1668521 w 1668521"/>
                <a:gd name="connsiteY7-292" fmla="*/ 2030680 h 2796638"/>
                <a:gd name="connsiteX0-293" fmla="*/ 1668521 w 1668521"/>
                <a:gd name="connsiteY0-294" fmla="*/ 2030680 h 2796638"/>
                <a:gd name="connsiteX1-295" fmla="*/ 843186 w 1668521"/>
                <a:gd name="connsiteY1-296" fmla="*/ 2796638 h 2796638"/>
                <a:gd name="connsiteX2-297" fmla="*/ 124729 w 1668521"/>
                <a:gd name="connsiteY2-298" fmla="*/ 2190997 h 2796638"/>
                <a:gd name="connsiteX3-299" fmla="*/ 38 w 1668521"/>
                <a:gd name="connsiteY3-300" fmla="*/ 1864425 h 2796638"/>
                <a:gd name="connsiteX4-301" fmla="*/ 112853 w 1668521"/>
                <a:gd name="connsiteY4-302" fmla="*/ 314695 h 2796638"/>
                <a:gd name="connsiteX5-303" fmla="*/ 213794 w 1668521"/>
                <a:gd name="connsiteY5-304" fmla="*/ 0 h 2796638"/>
                <a:gd name="connsiteX6-305" fmla="*/ 611617 w 1668521"/>
                <a:gd name="connsiteY6-306" fmla="*/ 765957 h 2796638"/>
                <a:gd name="connsiteX7-307" fmla="*/ 1668521 w 1668521"/>
                <a:gd name="connsiteY7-308" fmla="*/ 2030680 h 2796638"/>
                <a:gd name="connsiteX0-309" fmla="*/ 1691625 w 1691625"/>
                <a:gd name="connsiteY0-310" fmla="*/ 2030680 h 2796638"/>
                <a:gd name="connsiteX1-311" fmla="*/ 866290 w 1691625"/>
                <a:gd name="connsiteY1-312" fmla="*/ 2796638 h 2796638"/>
                <a:gd name="connsiteX2-313" fmla="*/ 147833 w 1691625"/>
                <a:gd name="connsiteY2-314" fmla="*/ 2190997 h 2796638"/>
                <a:gd name="connsiteX3-315" fmla="*/ 23142 w 1691625"/>
                <a:gd name="connsiteY3-316" fmla="*/ 1864425 h 2796638"/>
                <a:gd name="connsiteX4-317" fmla="*/ 135957 w 1691625"/>
                <a:gd name="connsiteY4-318" fmla="*/ 314695 h 2796638"/>
                <a:gd name="connsiteX5-319" fmla="*/ 236898 w 1691625"/>
                <a:gd name="connsiteY5-320" fmla="*/ 0 h 2796638"/>
                <a:gd name="connsiteX6-321" fmla="*/ 634721 w 1691625"/>
                <a:gd name="connsiteY6-322" fmla="*/ 765957 h 2796638"/>
                <a:gd name="connsiteX7-323" fmla="*/ 1691625 w 1691625"/>
                <a:gd name="connsiteY7-324" fmla="*/ 2030680 h 2796638"/>
                <a:gd name="connsiteX0-325" fmla="*/ 1683438 w 1683438"/>
                <a:gd name="connsiteY0-326" fmla="*/ 2030680 h 2796638"/>
                <a:gd name="connsiteX1-327" fmla="*/ 858103 w 1683438"/>
                <a:gd name="connsiteY1-328" fmla="*/ 2796638 h 2796638"/>
                <a:gd name="connsiteX2-329" fmla="*/ 139646 w 1683438"/>
                <a:gd name="connsiteY2-330" fmla="*/ 2190997 h 2796638"/>
                <a:gd name="connsiteX3-331" fmla="*/ 14955 w 1683438"/>
                <a:gd name="connsiteY3-332" fmla="*/ 1864425 h 2796638"/>
                <a:gd name="connsiteX4-333" fmla="*/ 127770 w 1683438"/>
                <a:gd name="connsiteY4-334" fmla="*/ 314695 h 2796638"/>
                <a:gd name="connsiteX5-335" fmla="*/ 228711 w 1683438"/>
                <a:gd name="connsiteY5-336" fmla="*/ 0 h 2796638"/>
                <a:gd name="connsiteX6-337" fmla="*/ 626534 w 1683438"/>
                <a:gd name="connsiteY6-338" fmla="*/ 765957 h 2796638"/>
                <a:gd name="connsiteX7-339" fmla="*/ 1683438 w 1683438"/>
                <a:gd name="connsiteY7-340" fmla="*/ 2030680 h 2796638"/>
                <a:gd name="connsiteX0-341" fmla="*/ 1604961 w 1604961"/>
                <a:gd name="connsiteY0-342" fmla="*/ 2030680 h 2796638"/>
                <a:gd name="connsiteX1-343" fmla="*/ 779626 w 1604961"/>
                <a:gd name="connsiteY1-344" fmla="*/ 2796638 h 2796638"/>
                <a:gd name="connsiteX2-345" fmla="*/ 61169 w 1604961"/>
                <a:gd name="connsiteY2-346" fmla="*/ 2190997 h 2796638"/>
                <a:gd name="connsiteX3-347" fmla="*/ 49293 w 1604961"/>
                <a:gd name="connsiteY3-348" fmla="*/ 314695 h 2796638"/>
                <a:gd name="connsiteX4-349" fmla="*/ 150234 w 1604961"/>
                <a:gd name="connsiteY4-350" fmla="*/ 0 h 2796638"/>
                <a:gd name="connsiteX5-351" fmla="*/ 548057 w 1604961"/>
                <a:gd name="connsiteY5-352" fmla="*/ 765957 h 2796638"/>
                <a:gd name="connsiteX6-353" fmla="*/ 1604961 w 1604961"/>
                <a:gd name="connsiteY6-354" fmla="*/ 2030680 h 2796638"/>
                <a:gd name="connsiteX0-355" fmla="*/ 1710050 w 1710050"/>
                <a:gd name="connsiteY0-356" fmla="*/ 2030680 h 2796638"/>
                <a:gd name="connsiteX1-357" fmla="*/ 884715 w 1710050"/>
                <a:gd name="connsiteY1-358" fmla="*/ 2796638 h 2796638"/>
                <a:gd name="connsiteX2-359" fmla="*/ 166258 w 1710050"/>
                <a:gd name="connsiteY2-360" fmla="*/ 2190997 h 2796638"/>
                <a:gd name="connsiteX3-361" fmla="*/ 154382 w 1710050"/>
                <a:gd name="connsiteY3-362" fmla="*/ 314695 h 2796638"/>
                <a:gd name="connsiteX4-363" fmla="*/ 255323 w 1710050"/>
                <a:gd name="connsiteY4-364" fmla="*/ 0 h 2796638"/>
                <a:gd name="connsiteX5-365" fmla="*/ 653146 w 1710050"/>
                <a:gd name="connsiteY5-366" fmla="*/ 765957 h 2796638"/>
                <a:gd name="connsiteX6-367" fmla="*/ 1710050 w 1710050"/>
                <a:gd name="connsiteY6-368" fmla="*/ 2030680 h 2796638"/>
                <a:gd name="connsiteX0-369" fmla="*/ 1716009 w 1716009"/>
                <a:gd name="connsiteY0-370" fmla="*/ 2030680 h 2796638"/>
                <a:gd name="connsiteX1-371" fmla="*/ 890674 w 1716009"/>
                <a:gd name="connsiteY1-372" fmla="*/ 2796638 h 2796638"/>
                <a:gd name="connsiteX2-373" fmla="*/ 172217 w 1716009"/>
                <a:gd name="connsiteY2-374" fmla="*/ 2190997 h 2796638"/>
                <a:gd name="connsiteX3-375" fmla="*/ 24 w 1716009"/>
                <a:gd name="connsiteY3-376" fmla="*/ 1490352 h 2796638"/>
                <a:gd name="connsiteX4-377" fmla="*/ 160341 w 1716009"/>
                <a:gd name="connsiteY4-378" fmla="*/ 314695 h 2796638"/>
                <a:gd name="connsiteX5-379" fmla="*/ 261282 w 1716009"/>
                <a:gd name="connsiteY5-380" fmla="*/ 0 h 2796638"/>
                <a:gd name="connsiteX6-381" fmla="*/ 659105 w 1716009"/>
                <a:gd name="connsiteY6-382" fmla="*/ 765957 h 2796638"/>
                <a:gd name="connsiteX7-383" fmla="*/ 1716009 w 1716009"/>
                <a:gd name="connsiteY7-384" fmla="*/ 2030680 h 2796638"/>
                <a:gd name="connsiteX0-385" fmla="*/ 1655152 w 1655152"/>
                <a:gd name="connsiteY0-386" fmla="*/ 2030680 h 2796638"/>
                <a:gd name="connsiteX1-387" fmla="*/ 829817 w 1655152"/>
                <a:gd name="connsiteY1-388" fmla="*/ 2796638 h 2796638"/>
                <a:gd name="connsiteX2-389" fmla="*/ 111360 w 1655152"/>
                <a:gd name="connsiteY2-390" fmla="*/ 2190997 h 2796638"/>
                <a:gd name="connsiteX3-391" fmla="*/ 4481 w 1655152"/>
                <a:gd name="connsiteY3-392" fmla="*/ 1502228 h 2796638"/>
                <a:gd name="connsiteX4-393" fmla="*/ 99484 w 1655152"/>
                <a:gd name="connsiteY4-394" fmla="*/ 314695 h 2796638"/>
                <a:gd name="connsiteX5-395" fmla="*/ 200425 w 1655152"/>
                <a:gd name="connsiteY5-396" fmla="*/ 0 h 2796638"/>
                <a:gd name="connsiteX6-397" fmla="*/ 598248 w 1655152"/>
                <a:gd name="connsiteY6-398" fmla="*/ 765957 h 2796638"/>
                <a:gd name="connsiteX7-399" fmla="*/ 1655152 w 1655152"/>
                <a:gd name="connsiteY7-400" fmla="*/ 2030680 h 2796638"/>
                <a:gd name="connsiteX0-401" fmla="*/ 1672241 w 1672241"/>
                <a:gd name="connsiteY0-402" fmla="*/ 2030680 h 2796638"/>
                <a:gd name="connsiteX1-403" fmla="*/ 846906 w 1672241"/>
                <a:gd name="connsiteY1-404" fmla="*/ 2796638 h 2796638"/>
                <a:gd name="connsiteX2-405" fmla="*/ 128449 w 1672241"/>
                <a:gd name="connsiteY2-406" fmla="*/ 2190997 h 2796638"/>
                <a:gd name="connsiteX3-407" fmla="*/ 21570 w 1672241"/>
                <a:gd name="connsiteY3-408" fmla="*/ 1502228 h 2796638"/>
                <a:gd name="connsiteX4-409" fmla="*/ 116573 w 1672241"/>
                <a:gd name="connsiteY4-410" fmla="*/ 314695 h 2796638"/>
                <a:gd name="connsiteX5-411" fmla="*/ 217514 w 1672241"/>
                <a:gd name="connsiteY5-412" fmla="*/ 0 h 2796638"/>
                <a:gd name="connsiteX6-413" fmla="*/ 615337 w 1672241"/>
                <a:gd name="connsiteY6-414" fmla="*/ 765957 h 2796638"/>
                <a:gd name="connsiteX7-415" fmla="*/ 1672241 w 1672241"/>
                <a:gd name="connsiteY7-416" fmla="*/ 2030680 h 2796638"/>
                <a:gd name="connsiteX0-417" fmla="*/ 1652715 w 1652715"/>
                <a:gd name="connsiteY0-418" fmla="*/ 2030680 h 2796638"/>
                <a:gd name="connsiteX1-419" fmla="*/ 827380 w 1652715"/>
                <a:gd name="connsiteY1-420" fmla="*/ 2796638 h 2796638"/>
                <a:gd name="connsiteX2-421" fmla="*/ 108923 w 1652715"/>
                <a:gd name="connsiteY2-422" fmla="*/ 2190997 h 2796638"/>
                <a:gd name="connsiteX3-423" fmla="*/ 2044 w 1652715"/>
                <a:gd name="connsiteY3-424" fmla="*/ 1502228 h 2796638"/>
                <a:gd name="connsiteX4-425" fmla="*/ 97047 w 1652715"/>
                <a:gd name="connsiteY4-426" fmla="*/ 314695 h 2796638"/>
                <a:gd name="connsiteX5-427" fmla="*/ 197988 w 1652715"/>
                <a:gd name="connsiteY5-428" fmla="*/ 0 h 2796638"/>
                <a:gd name="connsiteX6-429" fmla="*/ 595811 w 1652715"/>
                <a:gd name="connsiteY6-430" fmla="*/ 765957 h 2796638"/>
                <a:gd name="connsiteX7-431" fmla="*/ 1652715 w 1652715"/>
                <a:gd name="connsiteY7-432" fmla="*/ 2030680 h 2796638"/>
                <a:gd name="connsiteX0-433" fmla="*/ 1664682 w 1664682"/>
                <a:gd name="connsiteY0-434" fmla="*/ 2030680 h 2796638"/>
                <a:gd name="connsiteX1-435" fmla="*/ 839347 w 1664682"/>
                <a:gd name="connsiteY1-436" fmla="*/ 2796638 h 2796638"/>
                <a:gd name="connsiteX2-437" fmla="*/ 120890 w 1664682"/>
                <a:gd name="connsiteY2-438" fmla="*/ 2190997 h 2796638"/>
                <a:gd name="connsiteX3-439" fmla="*/ 14011 w 1664682"/>
                <a:gd name="connsiteY3-440" fmla="*/ 1502228 h 2796638"/>
                <a:gd name="connsiteX4-441" fmla="*/ 109014 w 1664682"/>
                <a:gd name="connsiteY4-442" fmla="*/ 314695 h 2796638"/>
                <a:gd name="connsiteX5-443" fmla="*/ 209955 w 1664682"/>
                <a:gd name="connsiteY5-444" fmla="*/ 0 h 2796638"/>
                <a:gd name="connsiteX6-445" fmla="*/ 607778 w 1664682"/>
                <a:gd name="connsiteY6-446" fmla="*/ 765957 h 2796638"/>
                <a:gd name="connsiteX7-447" fmla="*/ 1664682 w 1664682"/>
                <a:gd name="connsiteY7-448" fmla="*/ 2030680 h 2796638"/>
                <a:gd name="connsiteX0-449" fmla="*/ 1675530 w 1675530"/>
                <a:gd name="connsiteY0-450" fmla="*/ 2030680 h 2796638"/>
                <a:gd name="connsiteX1-451" fmla="*/ 850195 w 1675530"/>
                <a:gd name="connsiteY1-452" fmla="*/ 2796638 h 2796638"/>
                <a:gd name="connsiteX2-453" fmla="*/ 131738 w 1675530"/>
                <a:gd name="connsiteY2-454" fmla="*/ 2190997 h 2796638"/>
                <a:gd name="connsiteX3-455" fmla="*/ 24859 w 1675530"/>
                <a:gd name="connsiteY3-456" fmla="*/ 1502228 h 2796638"/>
                <a:gd name="connsiteX4-457" fmla="*/ 119862 w 1675530"/>
                <a:gd name="connsiteY4-458" fmla="*/ 314695 h 2796638"/>
                <a:gd name="connsiteX5-459" fmla="*/ 220803 w 1675530"/>
                <a:gd name="connsiteY5-460" fmla="*/ 0 h 2796638"/>
                <a:gd name="connsiteX6-461" fmla="*/ 618626 w 1675530"/>
                <a:gd name="connsiteY6-462" fmla="*/ 765957 h 2796638"/>
                <a:gd name="connsiteX7-463" fmla="*/ 1675530 w 1675530"/>
                <a:gd name="connsiteY7-464" fmla="*/ 2030680 h 2796638"/>
                <a:gd name="connsiteX0-465" fmla="*/ 1681237 w 1681237"/>
                <a:gd name="connsiteY0-466" fmla="*/ 2030680 h 2796638"/>
                <a:gd name="connsiteX1-467" fmla="*/ 855902 w 1681237"/>
                <a:gd name="connsiteY1-468" fmla="*/ 2796638 h 2796638"/>
                <a:gd name="connsiteX2-469" fmla="*/ 137445 w 1681237"/>
                <a:gd name="connsiteY2-470" fmla="*/ 2190997 h 2796638"/>
                <a:gd name="connsiteX3-471" fmla="*/ 30566 w 1681237"/>
                <a:gd name="connsiteY3-472" fmla="*/ 1502228 h 2796638"/>
                <a:gd name="connsiteX4-473" fmla="*/ 125569 w 1681237"/>
                <a:gd name="connsiteY4-474" fmla="*/ 314695 h 2796638"/>
                <a:gd name="connsiteX5-475" fmla="*/ 226510 w 1681237"/>
                <a:gd name="connsiteY5-476" fmla="*/ 0 h 2796638"/>
                <a:gd name="connsiteX6-477" fmla="*/ 624333 w 1681237"/>
                <a:gd name="connsiteY6-478" fmla="*/ 765957 h 2796638"/>
                <a:gd name="connsiteX7-479" fmla="*/ 1681237 w 1681237"/>
                <a:gd name="connsiteY7-480" fmla="*/ 2030680 h 2796638"/>
                <a:gd name="connsiteX0-481" fmla="*/ 1693112 w 1693112"/>
                <a:gd name="connsiteY0-482" fmla="*/ 2030680 h 2796638"/>
                <a:gd name="connsiteX1-483" fmla="*/ 855902 w 1693112"/>
                <a:gd name="connsiteY1-484" fmla="*/ 2796638 h 2796638"/>
                <a:gd name="connsiteX2-485" fmla="*/ 137445 w 1693112"/>
                <a:gd name="connsiteY2-486" fmla="*/ 2190997 h 2796638"/>
                <a:gd name="connsiteX3-487" fmla="*/ 30566 w 1693112"/>
                <a:gd name="connsiteY3-488" fmla="*/ 1502228 h 2796638"/>
                <a:gd name="connsiteX4-489" fmla="*/ 125569 w 1693112"/>
                <a:gd name="connsiteY4-490" fmla="*/ 314695 h 2796638"/>
                <a:gd name="connsiteX5-491" fmla="*/ 226510 w 1693112"/>
                <a:gd name="connsiteY5-492" fmla="*/ 0 h 2796638"/>
                <a:gd name="connsiteX6-493" fmla="*/ 624333 w 1693112"/>
                <a:gd name="connsiteY6-494" fmla="*/ 765957 h 2796638"/>
                <a:gd name="connsiteX7-495" fmla="*/ 1693112 w 1693112"/>
                <a:gd name="connsiteY7-496" fmla="*/ 2030680 h 2796638"/>
                <a:gd name="connsiteX0-497" fmla="*/ 1693112 w 1693112"/>
                <a:gd name="connsiteY0-498" fmla="*/ 2038701 h 2804659"/>
                <a:gd name="connsiteX1-499" fmla="*/ 855902 w 1693112"/>
                <a:gd name="connsiteY1-500" fmla="*/ 2804659 h 2804659"/>
                <a:gd name="connsiteX2-501" fmla="*/ 137445 w 1693112"/>
                <a:gd name="connsiteY2-502" fmla="*/ 2199018 h 2804659"/>
                <a:gd name="connsiteX3-503" fmla="*/ 30566 w 1693112"/>
                <a:gd name="connsiteY3-504" fmla="*/ 1510249 h 2804659"/>
                <a:gd name="connsiteX4-505" fmla="*/ 125569 w 1693112"/>
                <a:gd name="connsiteY4-506" fmla="*/ 322716 h 2804659"/>
                <a:gd name="connsiteX5-507" fmla="*/ 234531 w 1693112"/>
                <a:gd name="connsiteY5-508" fmla="*/ 0 h 2804659"/>
                <a:gd name="connsiteX6-509" fmla="*/ 624333 w 1693112"/>
                <a:gd name="connsiteY6-510" fmla="*/ 773978 h 2804659"/>
                <a:gd name="connsiteX7-511" fmla="*/ 1693112 w 1693112"/>
                <a:gd name="connsiteY7-512" fmla="*/ 2038701 h 2804659"/>
                <a:gd name="connsiteX0-513" fmla="*/ 1693112 w 1693112"/>
                <a:gd name="connsiteY0-514" fmla="*/ 2038701 h 2804659"/>
                <a:gd name="connsiteX1-515" fmla="*/ 855902 w 1693112"/>
                <a:gd name="connsiteY1-516" fmla="*/ 2804659 h 2804659"/>
                <a:gd name="connsiteX2-517" fmla="*/ 137445 w 1693112"/>
                <a:gd name="connsiteY2-518" fmla="*/ 2199018 h 2804659"/>
                <a:gd name="connsiteX3-519" fmla="*/ 30566 w 1693112"/>
                <a:gd name="connsiteY3-520" fmla="*/ 1510249 h 2804659"/>
                <a:gd name="connsiteX4-521" fmla="*/ 125569 w 1693112"/>
                <a:gd name="connsiteY4-522" fmla="*/ 322716 h 2804659"/>
                <a:gd name="connsiteX5-523" fmla="*/ 234531 w 1693112"/>
                <a:gd name="connsiteY5-524" fmla="*/ 0 h 2804659"/>
                <a:gd name="connsiteX6-525" fmla="*/ 624333 w 1693112"/>
                <a:gd name="connsiteY6-526" fmla="*/ 773978 h 2804659"/>
                <a:gd name="connsiteX7-527" fmla="*/ 1693112 w 1693112"/>
                <a:gd name="connsiteY7-528" fmla="*/ 2038701 h 2804659"/>
                <a:gd name="connsiteX0-529" fmla="*/ 1693112 w 1693112"/>
                <a:gd name="connsiteY0-530" fmla="*/ 2038701 h 2804659"/>
                <a:gd name="connsiteX1-531" fmla="*/ 855902 w 1693112"/>
                <a:gd name="connsiteY1-532" fmla="*/ 2804659 h 2804659"/>
                <a:gd name="connsiteX2-533" fmla="*/ 137445 w 1693112"/>
                <a:gd name="connsiteY2-534" fmla="*/ 2199018 h 2804659"/>
                <a:gd name="connsiteX3-535" fmla="*/ 30566 w 1693112"/>
                <a:gd name="connsiteY3-536" fmla="*/ 1510249 h 2804659"/>
                <a:gd name="connsiteX4-537" fmla="*/ 125569 w 1693112"/>
                <a:gd name="connsiteY4-538" fmla="*/ 322716 h 2804659"/>
                <a:gd name="connsiteX5-539" fmla="*/ 250574 w 1693112"/>
                <a:gd name="connsiteY5-540" fmla="*/ 0 h 2804659"/>
                <a:gd name="connsiteX6-541" fmla="*/ 624333 w 1693112"/>
                <a:gd name="connsiteY6-542" fmla="*/ 773978 h 2804659"/>
                <a:gd name="connsiteX7-543" fmla="*/ 1693112 w 1693112"/>
                <a:gd name="connsiteY7-544" fmla="*/ 2038701 h 2804659"/>
                <a:gd name="connsiteX0-545" fmla="*/ 1693112 w 1693112"/>
                <a:gd name="connsiteY0-546" fmla="*/ 2038701 h 2804659"/>
                <a:gd name="connsiteX1-547" fmla="*/ 855902 w 1693112"/>
                <a:gd name="connsiteY1-548" fmla="*/ 2804659 h 2804659"/>
                <a:gd name="connsiteX2-549" fmla="*/ 137445 w 1693112"/>
                <a:gd name="connsiteY2-550" fmla="*/ 2199018 h 2804659"/>
                <a:gd name="connsiteX3-551" fmla="*/ 30566 w 1693112"/>
                <a:gd name="connsiteY3-552" fmla="*/ 1510249 h 2804659"/>
                <a:gd name="connsiteX4-553" fmla="*/ 125569 w 1693112"/>
                <a:gd name="connsiteY4-554" fmla="*/ 322716 h 2804659"/>
                <a:gd name="connsiteX5-555" fmla="*/ 250574 w 1693112"/>
                <a:gd name="connsiteY5-556" fmla="*/ 0 h 2804659"/>
                <a:gd name="connsiteX6-557" fmla="*/ 624333 w 1693112"/>
                <a:gd name="connsiteY6-558" fmla="*/ 773978 h 2804659"/>
                <a:gd name="connsiteX7-559" fmla="*/ 1693112 w 1693112"/>
                <a:gd name="connsiteY7-560" fmla="*/ 2038701 h 2804659"/>
                <a:gd name="connsiteX0-561" fmla="*/ 1693112 w 1693112"/>
                <a:gd name="connsiteY0-562" fmla="*/ 2038701 h 2804659"/>
                <a:gd name="connsiteX1-563" fmla="*/ 855902 w 1693112"/>
                <a:gd name="connsiteY1-564" fmla="*/ 2804659 h 2804659"/>
                <a:gd name="connsiteX2-565" fmla="*/ 137445 w 1693112"/>
                <a:gd name="connsiteY2-566" fmla="*/ 2199018 h 2804659"/>
                <a:gd name="connsiteX3-567" fmla="*/ 30566 w 1693112"/>
                <a:gd name="connsiteY3-568" fmla="*/ 1510249 h 2804659"/>
                <a:gd name="connsiteX4-569" fmla="*/ 125569 w 1693112"/>
                <a:gd name="connsiteY4-570" fmla="*/ 322716 h 2804659"/>
                <a:gd name="connsiteX5-571" fmla="*/ 250574 w 1693112"/>
                <a:gd name="connsiteY5-572" fmla="*/ 0 h 2804659"/>
                <a:gd name="connsiteX6-573" fmla="*/ 624333 w 1693112"/>
                <a:gd name="connsiteY6-574" fmla="*/ 773978 h 2804659"/>
                <a:gd name="connsiteX7-575" fmla="*/ 1693112 w 1693112"/>
                <a:gd name="connsiteY7-576" fmla="*/ 2038701 h 2804659"/>
                <a:gd name="connsiteX0-577" fmla="*/ 1693112 w 1693112"/>
                <a:gd name="connsiteY0-578" fmla="*/ 2038701 h 2804659"/>
                <a:gd name="connsiteX1-579" fmla="*/ 855902 w 1693112"/>
                <a:gd name="connsiteY1-580" fmla="*/ 2804659 h 2804659"/>
                <a:gd name="connsiteX2-581" fmla="*/ 137445 w 1693112"/>
                <a:gd name="connsiteY2-582" fmla="*/ 2199018 h 2804659"/>
                <a:gd name="connsiteX3-583" fmla="*/ 30566 w 1693112"/>
                <a:gd name="connsiteY3-584" fmla="*/ 1510249 h 2804659"/>
                <a:gd name="connsiteX4-585" fmla="*/ 125569 w 1693112"/>
                <a:gd name="connsiteY4-586" fmla="*/ 322716 h 2804659"/>
                <a:gd name="connsiteX5-587" fmla="*/ 250574 w 1693112"/>
                <a:gd name="connsiteY5-588" fmla="*/ 0 h 2804659"/>
                <a:gd name="connsiteX6-589" fmla="*/ 624333 w 1693112"/>
                <a:gd name="connsiteY6-590" fmla="*/ 773978 h 2804659"/>
                <a:gd name="connsiteX7-591" fmla="*/ 1693112 w 1693112"/>
                <a:gd name="connsiteY7-592" fmla="*/ 2038701 h 2804659"/>
                <a:gd name="connsiteX0-593" fmla="*/ 1693112 w 1693112"/>
                <a:gd name="connsiteY0-594" fmla="*/ 2038701 h 2804659"/>
                <a:gd name="connsiteX1-595" fmla="*/ 855902 w 1693112"/>
                <a:gd name="connsiteY1-596" fmla="*/ 2804659 h 2804659"/>
                <a:gd name="connsiteX2-597" fmla="*/ 137445 w 1693112"/>
                <a:gd name="connsiteY2-598" fmla="*/ 2199018 h 2804659"/>
                <a:gd name="connsiteX3-599" fmla="*/ 30566 w 1693112"/>
                <a:gd name="connsiteY3-600" fmla="*/ 1510249 h 2804659"/>
                <a:gd name="connsiteX4-601" fmla="*/ 125569 w 1693112"/>
                <a:gd name="connsiteY4-602" fmla="*/ 322716 h 2804659"/>
                <a:gd name="connsiteX5-603" fmla="*/ 250574 w 1693112"/>
                <a:gd name="connsiteY5-604" fmla="*/ 0 h 2804659"/>
                <a:gd name="connsiteX6-605" fmla="*/ 624333 w 1693112"/>
                <a:gd name="connsiteY6-606" fmla="*/ 773978 h 2804659"/>
                <a:gd name="connsiteX7-607" fmla="*/ 1693112 w 1693112"/>
                <a:gd name="connsiteY7-608" fmla="*/ 2038701 h 2804659"/>
                <a:gd name="connsiteX0-609" fmla="*/ 1693112 w 1693112"/>
                <a:gd name="connsiteY0-610" fmla="*/ 2038701 h 2804659"/>
                <a:gd name="connsiteX1-611" fmla="*/ 855902 w 1693112"/>
                <a:gd name="connsiteY1-612" fmla="*/ 2804659 h 2804659"/>
                <a:gd name="connsiteX2-613" fmla="*/ 137445 w 1693112"/>
                <a:gd name="connsiteY2-614" fmla="*/ 2199018 h 2804659"/>
                <a:gd name="connsiteX3-615" fmla="*/ 30566 w 1693112"/>
                <a:gd name="connsiteY3-616" fmla="*/ 1510249 h 2804659"/>
                <a:gd name="connsiteX4-617" fmla="*/ 125569 w 1693112"/>
                <a:gd name="connsiteY4-618" fmla="*/ 322716 h 2804659"/>
                <a:gd name="connsiteX5-619" fmla="*/ 250574 w 1693112"/>
                <a:gd name="connsiteY5-620" fmla="*/ 0 h 2804659"/>
                <a:gd name="connsiteX6-621" fmla="*/ 624333 w 1693112"/>
                <a:gd name="connsiteY6-622" fmla="*/ 773978 h 2804659"/>
                <a:gd name="connsiteX7-623" fmla="*/ 1693112 w 1693112"/>
                <a:gd name="connsiteY7-624" fmla="*/ 2038701 h 2804659"/>
                <a:gd name="connsiteX0-625" fmla="*/ 1693112 w 1693112"/>
                <a:gd name="connsiteY0-626" fmla="*/ 2038701 h 2804659"/>
                <a:gd name="connsiteX1-627" fmla="*/ 855902 w 1693112"/>
                <a:gd name="connsiteY1-628" fmla="*/ 2804659 h 2804659"/>
                <a:gd name="connsiteX2-629" fmla="*/ 137445 w 1693112"/>
                <a:gd name="connsiteY2-630" fmla="*/ 2199018 h 2804659"/>
                <a:gd name="connsiteX3-631" fmla="*/ 30566 w 1693112"/>
                <a:gd name="connsiteY3-632" fmla="*/ 1510249 h 2804659"/>
                <a:gd name="connsiteX4-633" fmla="*/ 125569 w 1693112"/>
                <a:gd name="connsiteY4-634" fmla="*/ 322716 h 2804659"/>
                <a:gd name="connsiteX5-635" fmla="*/ 250574 w 1693112"/>
                <a:gd name="connsiteY5-636" fmla="*/ 0 h 2804659"/>
                <a:gd name="connsiteX6-637" fmla="*/ 624333 w 1693112"/>
                <a:gd name="connsiteY6-638" fmla="*/ 773978 h 2804659"/>
                <a:gd name="connsiteX7-639" fmla="*/ 1693112 w 1693112"/>
                <a:gd name="connsiteY7-640" fmla="*/ 2038701 h 2804659"/>
                <a:gd name="connsiteX0-641" fmla="*/ 1693112 w 1693112"/>
                <a:gd name="connsiteY0-642" fmla="*/ 2038701 h 2804659"/>
                <a:gd name="connsiteX1-643" fmla="*/ 855902 w 1693112"/>
                <a:gd name="connsiteY1-644" fmla="*/ 2804659 h 2804659"/>
                <a:gd name="connsiteX2-645" fmla="*/ 137445 w 1693112"/>
                <a:gd name="connsiteY2-646" fmla="*/ 2199018 h 2804659"/>
                <a:gd name="connsiteX3-647" fmla="*/ 30566 w 1693112"/>
                <a:gd name="connsiteY3-648" fmla="*/ 1510249 h 2804659"/>
                <a:gd name="connsiteX4-649" fmla="*/ 125569 w 1693112"/>
                <a:gd name="connsiteY4-650" fmla="*/ 322716 h 2804659"/>
                <a:gd name="connsiteX5-651" fmla="*/ 250574 w 1693112"/>
                <a:gd name="connsiteY5-652" fmla="*/ 0 h 2804659"/>
                <a:gd name="connsiteX6-653" fmla="*/ 624333 w 1693112"/>
                <a:gd name="connsiteY6-654" fmla="*/ 773978 h 2804659"/>
                <a:gd name="connsiteX7-655" fmla="*/ 1693112 w 1693112"/>
                <a:gd name="connsiteY7-656" fmla="*/ 2038701 h 2804659"/>
                <a:gd name="connsiteX0-657" fmla="*/ 1693112 w 1693112"/>
                <a:gd name="connsiteY0-658" fmla="*/ 2042711 h 2808669"/>
                <a:gd name="connsiteX1-659" fmla="*/ 855902 w 1693112"/>
                <a:gd name="connsiteY1-660" fmla="*/ 2808669 h 2808669"/>
                <a:gd name="connsiteX2-661" fmla="*/ 137445 w 1693112"/>
                <a:gd name="connsiteY2-662" fmla="*/ 2203028 h 2808669"/>
                <a:gd name="connsiteX3-663" fmla="*/ 30566 w 1693112"/>
                <a:gd name="connsiteY3-664" fmla="*/ 1514259 h 2808669"/>
                <a:gd name="connsiteX4-665" fmla="*/ 125569 w 1693112"/>
                <a:gd name="connsiteY4-666" fmla="*/ 326726 h 2808669"/>
                <a:gd name="connsiteX5-667" fmla="*/ 282659 w 1693112"/>
                <a:gd name="connsiteY5-668" fmla="*/ 0 h 2808669"/>
                <a:gd name="connsiteX6-669" fmla="*/ 624333 w 1693112"/>
                <a:gd name="connsiteY6-670" fmla="*/ 777988 h 2808669"/>
                <a:gd name="connsiteX7-671" fmla="*/ 1693112 w 1693112"/>
                <a:gd name="connsiteY7-672" fmla="*/ 2042711 h 2808669"/>
                <a:gd name="connsiteX0-673" fmla="*/ 1693112 w 1693112"/>
                <a:gd name="connsiteY0-674" fmla="*/ 2042711 h 2808669"/>
                <a:gd name="connsiteX1-675" fmla="*/ 855902 w 1693112"/>
                <a:gd name="connsiteY1-676" fmla="*/ 2808669 h 2808669"/>
                <a:gd name="connsiteX2-677" fmla="*/ 137445 w 1693112"/>
                <a:gd name="connsiteY2-678" fmla="*/ 2203028 h 2808669"/>
                <a:gd name="connsiteX3-679" fmla="*/ 30566 w 1693112"/>
                <a:gd name="connsiteY3-680" fmla="*/ 1514259 h 2808669"/>
                <a:gd name="connsiteX4-681" fmla="*/ 125569 w 1693112"/>
                <a:gd name="connsiteY4-682" fmla="*/ 326726 h 2808669"/>
                <a:gd name="connsiteX5-683" fmla="*/ 282659 w 1693112"/>
                <a:gd name="connsiteY5-684" fmla="*/ 0 h 2808669"/>
                <a:gd name="connsiteX6-685" fmla="*/ 624333 w 1693112"/>
                <a:gd name="connsiteY6-686" fmla="*/ 777988 h 2808669"/>
                <a:gd name="connsiteX7-687" fmla="*/ 1693112 w 1693112"/>
                <a:gd name="connsiteY7-688" fmla="*/ 2042711 h 2808669"/>
                <a:gd name="connsiteX0-689" fmla="*/ 1693112 w 1693112"/>
                <a:gd name="connsiteY0-690" fmla="*/ 2042711 h 2808669"/>
                <a:gd name="connsiteX1-691" fmla="*/ 855902 w 1693112"/>
                <a:gd name="connsiteY1-692" fmla="*/ 2808669 h 2808669"/>
                <a:gd name="connsiteX2-693" fmla="*/ 137445 w 1693112"/>
                <a:gd name="connsiteY2-694" fmla="*/ 2203028 h 2808669"/>
                <a:gd name="connsiteX3-695" fmla="*/ 30566 w 1693112"/>
                <a:gd name="connsiteY3-696" fmla="*/ 1514259 h 2808669"/>
                <a:gd name="connsiteX4-697" fmla="*/ 125569 w 1693112"/>
                <a:gd name="connsiteY4-698" fmla="*/ 326726 h 2808669"/>
                <a:gd name="connsiteX5-699" fmla="*/ 282659 w 1693112"/>
                <a:gd name="connsiteY5-700" fmla="*/ 0 h 2808669"/>
                <a:gd name="connsiteX6-701" fmla="*/ 624333 w 1693112"/>
                <a:gd name="connsiteY6-702" fmla="*/ 777988 h 2808669"/>
                <a:gd name="connsiteX7-703" fmla="*/ 1693112 w 1693112"/>
                <a:gd name="connsiteY7-704" fmla="*/ 2042711 h 2808669"/>
                <a:gd name="connsiteX0-705" fmla="*/ 1693112 w 1693112"/>
                <a:gd name="connsiteY0-706" fmla="*/ 2034690 h 2800648"/>
                <a:gd name="connsiteX1-707" fmla="*/ 855902 w 1693112"/>
                <a:gd name="connsiteY1-708" fmla="*/ 2800648 h 2800648"/>
                <a:gd name="connsiteX2-709" fmla="*/ 137445 w 1693112"/>
                <a:gd name="connsiteY2-710" fmla="*/ 2195007 h 2800648"/>
                <a:gd name="connsiteX3-711" fmla="*/ 30566 w 1693112"/>
                <a:gd name="connsiteY3-712" fmla="*/ 1506238 h 2800648"/>
                <a:gd name="connsiteX4-713" fmla="*/ 125569 w 1693112"/>
                <a:gd name="connsiteY4-714" fmla="*/ 318705 h 2800648"/>
                <a:gd name="connsiteX5-715" fmla="*/ 298701 w 1693112"/>
                <a:gd name="connsiteY5-716" fmla="*/ 0 h 2800648"/>
                <a:gd name="connsiteX6-717" fmla="*/ 624333 w 1693112"/>
                <a:gd name="connsiteY6-718" fmla="*/ 769967 h 2800648"/>
                <a:gd name="connsiteX7-719" fmla="*/ 1693112 w 1693112"/>
                <a:gd name="connsiteY7-720" fmla="*/ 2034690 h 2800648"/>
                <a:gd name="connsiteX0-721" fmla="*/ 1693112 w 1693112"/>
                <a:gd name="connsiteY0-722" fmla="*/ 2034690 h 2800648"/>
                <a:gd name="connsiteX1-723" fmla="*/ 855902 w 1693112"/>
                <a:gd name="connsiteY1-724" fmla="*/ 2800648 h 2800648"/>
                <a:gd name="connsiteX2-725" fmla="*/ 137445 w 1693112"/>
                <a:gd name="connsiteY2-726" fmla="*/ 2195007 h 2800648"/>
                <a:gd name="connsiteX3-727" fmla="*/ 30566 w 1693112"/>
                <a:gd name="connsiteY3-728" fmla="*/ 1506238 h 2800648"/>
                <a:gd name="connsiteX4-729" fmla="*/ 125569 w 1693112"/>
                <a:gd name="connsiteY4-730" fmla="*/ 318705 h 2800648"/>
                <a:gd name="connsiteX5-731" fmla="*/ 298701 w 1693112"/>
                <a:gd name="connsiteY5-732" fmla="*/ 0 h 2800648"/>
                <a:gd name="connsiteX6-733" fmla="*/ 624333 w 1693112"/>
                <a:gd name="connsiteY6-734" fmla="*/ 769967 h 2800648"/>
                <a:gd name="connsiteX7-735" fmla="*/ 1693112 w 1693112"/>
                <a:gd name="connsiteY7-736" fmla="*/ 2034690 h 28006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1693112" h="2800648">
                  <a:moveTo>
                    <a:pt x="1693112" y="2034690"/>
                  </a:moveTo>
                  <a:lnTo>
                    <a:pt x="855902" y="2800648"/>
                  </a:lnTo>
                  <a:lnTo>
                    <a:pt x="137445" y="2195007"/>
                  </a:lnTo>
                  <a:cubicBezTo>
                    <a:pt x="-59488" y="1973333"/>
                    <a:pt x="5548" y="1817959"/>
                    <a:pt x="30566" y="1506238"/>
                  </a:cubicBezTo>
                  <a:cubicBezTo>
                    <a:pt x="129527" y="273183"/>
                    <a:pt x="82026" y="567097"/>
                    <a:pt x="125569" y="318705"/>
                  </a:cubicBezTo>
                  <a:cubicBezTo>
                    <a:pt x="151299" y="27760"/>
                    <a:pt x="309222" y="4689"/>
                    <a:pt x="298701" y="0"/>
                  </a:cubicBezTo>
                  <a:cubicBezTo>
                    <a:pt x="307660" y="18074"/>
                    <a:pt x="5932" y="131616"/>
                    <a:pt x="624333" y="769967"/>
                  </a:cubicBezTo>
                  <a:cubicBezTo>
                    <a:pt x="1790094" y="2129692"/>
                    <a:pt x="1340811" y="1613116"/>
                    <a:pt x="1693112" y="2034690"/>
                  </a:cubicBezTo>
                  <a:close/>
                </a:path>
              </a:pathLst>
            </a:custGeom>
            <a:gradFill>
              <a:gsLst>
                <a:gs pos="0">
                  <a:srgbClr val="BE309C">
                    <a:lumMod val="75000"/>
                  </a:srgbClr>
                </a:gs>
                <a:gs pos="67000">
                  <a:srgbClr val="BE309C"/>
                </a:gs>
                <a:gs pos="100000">
                  <a:sysClr val="window" lastClr="FFFFFF"/>
                </a:gs>
              </a:gsLst>
              <a:lin ang="10800000" scaled="0"/>
            </a:gradFill>
            <a:ln w="12700" cap="flat" cmpd="sng" algn="ctr">
              <a:noFill/>
              <a:prstDash val="solid"/>
              <a:miter lim="800000"/>
            </a:ln>
            <a:effectLst>
              <a:outerShdw blurRad="330200" dist="190500" dir="3600000" algn="t" rotWithShape="0">
                <a:prstClr val="black">
                  <a:alpha val="40000"/>
                </a:prstClr>
              </a:outerShdw>
            </a:effectLst>
          </p:spPr>
          <p:txBody>
            <a:bodyPr anchor="ctr">
              <a:normAutofit fontScale="70000" lnSpcReduction="200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prstClr val="white"/>
                </a:solidFill>
                <a:latin typeface="Arial" panose="020B0604020202020204" pitchFamily="34" charset="0"/>
                <a:ea typeface="时尚中黑简体" panose="0101010401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5" name="图片 5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043608" y="917445"/>
            <a:ext cx="13098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8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7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和8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  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9512" y="267494"/>
            <a:ext cx="68301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很快说出下面每组数的最小公倍数</a:t>
            </a:r>
            <a:r>
              <a:rPr lang="zh-CN" altLang="zh-CN" sz="32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01160" y="917445"/>
            <a:ext cx="17406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8</a:t>
            </a:r>
            <a:r>
              <a:rPr lang="zh-CN" altLang="zh-CN" sz="28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16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278945" y="843558"/>
            <a:ext cx="26390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100</a:t>
            </a:r>
            <a:r>
              <a:rPr lang="zh-CN" altLang="zh-CN" sz="28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25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43608" y="2679762"/>
            <a:ext cx="16054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13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51920" y="2679762"/>
            <a:ext cx="16054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49</a:t>
            </a:r>
            <a:r>
              <a:rPr lang="zh-CN" altLang="zh-CN" sz="28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7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372200" y="2679762"/>
            <a:ext cx="16054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12</a:t>
            </a:r>
            <a:r>
              <a:rPr lang="zh-CN" altLang="zh-CN" sz="28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36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79512" y="1717479"/>
            <a:ext cx="2592176" cy="540000"/>
            <a:chOff x="540423" y="1799697"/>
            <a:chExt cx="2592176" cy="540000"/>
          </a:xfrm>
        </p:grpSpPr>
        <p:sp>
          <p:nvSpPr>
            <p:cNvPr id="17" name="MH_Text_1"/>
            <p:cNvSpPr/>
            <p:nvPr/>
          </p:nvSpPr>
          <p:spPr>
            <a:xfrm>
              <a:off x="612431" y="1799697"/>
              <a:ext cx="2448000" cy="540000"/>
            </a:xfrm>
            <a:prstGeom prst="roundRect">
              <a:avLst>
                <a:gd name="adj" fmla="val 5242"/>
              </a:avLst>
            </a:prstGeom>
            <a:noFill/>
            <a:ln>
              <a:solidFill>
                <a:srgbClr val="63BED7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rIns="828000" anchor="ctr">
              <a:normAutofit/>
            </a:bodyPr>
            <a:lstStyle/>
            <a:p>
              <a:pPr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40423" y="1842529"/>
              <a:ext cx="25921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latin typeface="楷体" panose="02010609060101010101" charset="-122"/>
                  <a:ea typeface="楷体" panose="02010609060101010101" charset="-122"/>
                </a:rPr>
                <a:t>7</a:t>
              </a:r>
              <a:r>
                <a:rPr lang="zh-CN" altLang="en-US" sz="2000" b="1" dirty="0" smtClean="0">
                  <a:latin typeface="楷体" panose="02010609060101010101" charset="-122"/>
                  <a:ea typeface="楷体" panose="02010609060101010101" charset="-122"/>
                </a:rPr>
                <a:t>和</a:t>
              </a:r>
              <a:r>
                <a:rPr lang="en-US" altLang="zh-CN" sz="2000" b="1" dirty="0" smtClean="0">
                  <a:latin typeface="楷体" panose="02010609060101010101" charset="-122"/>
                  <a:ea typeface="楷体" panose="02010609060101010101" charset="-122"/>
                </a:rPr>
                <a:t>8</a:t>
              </a:r>
              <a:r>
                <a:rPr lang="zh-CN" altLang="en-US" sz="2000" b="1" dirty="0" smtClean="0">
                  <a:latin typeface="楷体" panose="02010609060101010101" charset="-122"/>
                  <a:ea typeface="楷体" panose="02010609060101010101" charset="-122"/>
                </a:rPr>
                <a:t>最小公倍数是</a:t>
              </a: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56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51520" y="3327834"/>
            <a:ext cx="2846636" cy="540000"/>
            <a:chOff x="612431" y="1799697"/>
            <a:chExt cx="2592176" cy="540000"/>
          </a:xfrm>
        </p:grpSpPr>
        <p:sp>
          <p:nvSpPr>
            <p:cNvPr id="21" name="MH_Text_1"/>
            <p:cNvSpPr/>
            <p:nvPr/>
          </p:nvSpPr>
          <p:spPr>
            <a:xfrm>
              <a:off x="612431" y="1799697"/>
              <a:ext cx="2425865" cy="540000"/>
            </a:xfrm>
            <a:prstGeom prst="roundRect">
              <a:avLst>
                <a:gd name="adj" fmla="val 5242"/>
              </a:avLst>
            </a:prstGeom>
            <a:noFill/>
            <a:ln>
              <a:solidFill>
                <a:srgbClr val="63BED7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rIns="828000" anchor="ctr">
              <a:normAutofit/>
            </a:bodyPr>
            <a:lstStyle/>
            <a:p>
              <a:pPr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12431" y="1862413"/>
              <a:ext cx="25921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latin typeface="楷体" panose="02010609060101010101" charset="-122"/>
                  <a:ea typeface="楷体" panose="02010609060101010101" charset="-122"/>
                </a:rPr>
                <a:t>2</a:t>
              </a:r>
              <a:r>
                <a:rPr lang="zh-CN" altLang="en-US" sz="2000" b="1" dirty="0" smtClean="0">
                  <a:latin typeface="楷体" panose="02010609060101010101" charset="-122"/>
                  <a:ea typeface="楷体" panose="02010609060101010101" charset="-122"/>
                </a:rPr>
                <a:t>和</a:t>
              </a:r>
              <a:r>
                <a:rPr lang="en-US" altLang="zh-CN" sz="2000" b="1" dirty="0" smtClean="0">
                  <a:latin typeface="楷体" panose="02010609060101010101" charset="-122"/>
                  <a:ea typeface="楷体" panose="02010609060101010101" charset="-122"/>
                </a:rPr>
                <a:t>13</a:t>
              </a:r>
              <a:r>
                <a:rPr lang="zh-CN" altLang="en-US" sz="2000" b="1" dirty="0" smtClean="0">
                  <a:latin typeface="楷体" panose="02010609060101010101" charset="-122"/>
                  <a:ea typeface="楷体" panose="02010609060101010101" charset="-122"/>
                </a:rPr>
                <a:t>最小公倍数是</a:t>
              </a: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26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059831" y="1707654"/>
            <a:ext cx="2962964" cy="540000"/>
            <a:chOff x="612430" y="1799697"/>
            <a:chExt cx="2734923" cy="504056"/>
          </a:xfrm>
        </p:grpSpPr>
        <p:sp>
          <p:nvSpPr>
            <p:cNvPr id="24" name="MH_Text_1"/>
            <p:cNvSpPr/>
            <p:nvPr/>
          </p:nvSpPr>
          <p:spPr>
            <a:xfrm>
              <a:off x="612430" y="1799697"/>
              <a:ext cx="2425739" cy="504056"/>
            </a:xfrm>
            <a:prstGeom prst="roundRect">
              <a:avLst>
                <a:gd name="adj" fmla="val 5242"/>
              </a:avLst>
            </a:prstGeom>
            <a:noFill/>
            <a:ln>
              <a:solidFill>
                <a:srgbClr val="63BED7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rIns="828000" anchor="ctr">
              <a:normAutofit/>
            </a:bodyPr>
            <a:lstStyle/>
            <a:p>
              <a:pPr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12431" y="1835701"/>
              <a:ext cx="273492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latin typeface="楷体" panose="02010609060101010101" charset="-122"/>
                  <a:ea typeface="楷体" panose="02010609060101010101" charset="-122"/>
                </a:rPr>
                <a:t>8</a:t>
              </a:r>
              <a:r>
                <a:rPr lang="zh-CN" altLang="en-US" sz="2000" b="1" dirty="0" smtClean="0">
                  <a:latin typeface="楷体" panose="02010609060101010101" charset="-122"/>
                  <a:ea typeface="楷体" panose="02010609060101010101" charset="-122"/>
                </a:rPr>
                <a:t>和</a:t>
              </a:r>
              <a:r>
                <a:rPr lang="en-US" altLang="zh-CN" sz="2000" b="1" dirty="0" smtClean="0">
                  <a:latin typeface="楷体" panose="02010609060101010101" charset="-122"/>
                  <a:ea typeface="楷体" panose="02010609060101010101" charset="-122"/>
                </a:rPr>
                <a:t>16</a:t>
              </a:r>
              <a:r>
                <a:rPr lang="zh-CN" altLang="en-US" sz="2000" b="1" dirty="0" smtClean="0">
                  <a:latin typeface="楷体" panose="02010609060101010101" charset="-122"/>
                  <a:ea typeface="楷体" panose="02010609060101010101" charset="-122"/>
                </a:rPr>
                <a:t>最小公倍数是</a:t>
              </a: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16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796136" y="1707654"/>
            <a:ext cx="3069576" cy="540000"/>
            <a:chOff x="586919" y="1799697"/>
            <a:chExt cx="2925560" cy="540000"/>
          </a:xfrm>
        </p:grpSpPr>
        <p:sp>
          <p:nvSpPr>
            <p:cNvPr id="27" name="MH_Text_1"/>
            <p:cNvSpPr/>
            <p:nvPr/>
          </p:nvSpPr>
          <p:spPr>
            <a:xfrm>
              <a:off x="612427" y="1799697"/>
              <a:ext cx="2847811" cy="540000"/>
            </a:xfrm>
            <a:prstGeom prst="roundRect">
              <a:avLst>
                <a:gd name="adj" fmla="val 5242"/>
              </a:avLst>
            </a:prstGeom>
            <a:noFill/>
            <a:ln>
              <a:solidFill>
                <a:srgbClr val="63BED7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rIns="828000" anchor="ctr">
              <a:normAutofit/>
            </a:bodyPr>
            <a:lstStyle/>
            <a:p>
              <a:pPr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86919" y="1815666"/>
              <a:ext cx="29255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latin typeface="楷体" panose="02010609060101010101" charset="-122"/>
                  <a:ea typeface="楷体" panose="02010609060101010101" charset="-122"/>
                </a:rPr>
                <a:t>100</a:t>
              </a:r>
              <a:r>
                <a:rPr lang="zh-CN" altLang="en-US" sz="2000" b="1" dirty="0" smtClean="0">
                  <a:latin typeface="楷体" panose="02010609060101010101" charset="-122"/>
                  <a:ea typeface="楷体" panose="02010609060101010101" charset="-122"/>
                </a:rPr>
                <a:t>和</a:t>
              </a:r>
              <a:r>
                <a:rPr lang="en-US" altLang="zh-CN" sz="2000" b="1" dirty="0" smtClean="0">
                  <a:latin typeface="楷体" panose="02010609060101010101" charset="-122"/>
                  <a:ea typeface="楷体" panose="02010609060101010101" charset="-122"/>
                </a:rPr>
                <a:t>25</a:t>
              </a:r>
              <a:r>
                <a:rPr lang="zh-CN" altLang="en-US" sz="2000" b="1" dirty="0" smtClean="0">
                  <a:latin typeface="楷体" panose="02010609060101010101" charset="-122"/>
                  <a:ea typeface="楷体" panose="02010609060101010101" charset="-122"/>
                </a:rPr>
                <a:t>最小公倍数是</a:t>
              </a: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100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940152" y="3327834"/>
            <a:ext cx="2977860" cy="504056"/>
            <a:chOff x="612319" y="1799697"/>
            <a:chExt cx="2977860" cy="504056"/>
          </a:xfrm>
        </p:grpSpPr>
        <p:sp>
          <p:nvSpPr>
            <p:cNvPr id="30" name="MH_Text_1"/>
            <p:cNvSpPr/>
            <p:nvPr/>
          </p:nvSpPr>
          <p:spPr>
            <a:xfrm>
              <a:off x="673703" y="1799697"/>
              <a:ext cx="2674920" cy="504056"/>
            </a:xfrm>
            <a:prstGeom prst="roundRect">
              <a:avLst>
                <a:gd name="adj" fmla="val 5242"/>
              </a:avLst>
            </a:prstGeom>
            <a:noFill/>
            <a:ln>
              <a:solidFill>
                <a:srgbClr val="63BED7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rIns="828000" anchor="ctr">
              <a:normAutofit/>
            </a:bodyPr>
            <a:lstStyle/>
            <a:p>
              <a:pPr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12319" y="1835701"/>
              <a:ext cx="29778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latin typeface="楷体" panose="02010609060101010101" charset="-122"/>
                  <a:ea typeface="楷体" panose="02010609060101010101" charset="-122"/>
                </a:rPr>
                <a:t>12</a:t>
              </a:r>
              <a:r>
                <a:rPr lang="zh-CN" altLang="en-US" sz="2000" b="1" dirty="0" smtClean="0">
                  <a:latin typeface="楷体" panose="02010609060101010101" charset="-122"/>
                  <a:ea typeface="楷体" panose="02010609060101010101" charset="-122"/>
                </a:rPr>
                <a:t>和</a:t>
              </a:r>
              <a:r>
                <a:rPr lang="en-US" altLang="zh-CN" sz="2000" b="1" dirty="0" smtClean="0">
                  <a:latin typeface="楷体" panose="02010609060101010101" charset="-122"/>
                  <a:ea typeface="楷体" panose="02010609060101010101" charset="-122"/>
                </a:rPr>
                <a:t>36</a:t>
              </a:r>
              <a:r>
                <a:rPr lang="zh-CN" altLang="en-US" sz="2000" b="1" dirty="0" smtClean="0">
                  <a:latin typeface="楷体" panose="02010609060101010101" charset="-122"/>
                  <a:ea typeface="楷体" panose="02010609060101010101" charset="-122"/>
                </a:rPr>
                <a:t>最小公倍数是</a:t>
              </a: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36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203848" y="3327834"/>
            <a:ext cx="2729183" cy="504056"/>
            <a:chOff x="605562" y="1799697"/>
            <a:chExt cx="2592176" cy="504056"/>
          </a:xfrm>
        </p:grpSpPr>
        <p:sp>
          <p:nvSpPr>
            <p:cNvPr id="33" name="MH_Text_1"/>
            <p:cNvSpPr/>
            <p:nvPr/>
          </p:nvSpPr>
          <p:spPr>
            <a:xfrm>
              <a:off x="612431" y="1799697"/>
              <a:ext cx="2448272" cy="504056"/>
            </a:xfrm>
            <a:prstGeom prst="roundRect">
              <a:avLst>
                <a:gd name="adj" fmla="val 5242"/>
              </a:avLst>
            </a:prstGeom>
            <a:noFill/>
            <a:ln>
              <a:solidFill>
                <a:srgbClr val="63BED7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rIns="828000" anchor="ctr">
              <a:normAutofit/>
            </a:bodyPr>
            <a:lstStyle/>
            <a:p>
              <a:pPr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605562" y="1857154"/>
              <a:ext cx="25921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latin typeface="楷体" panose="02010609060101010101" charset="-122"/>
                  <a:ea typeface="楷体" panose="02010609060101010101" charset="-122"/>
                </a:rPr>
                <a:t>49</a:t>
              </a:r>
              <a:r>
                <a:rPr lang="zh-CN" altLang="en-US" sz="2000" b="1" dirty="0" smtClean="0">
                  <a:latin typeface="楷体" panose="02010609060101010101" charset="-122"/>
                  <a:ea typeface="楷体" panose="02010609060101010101" charset="-122"/>
                </a:rPr>
                <a:t>和</a:t>
              </a:r>
              <a:r>
                <a:rPr lang="en-US" altLang="zh-CN" sz="2000" b="1" dirty="0" smtClean="0">
                  <a:latin typeface="楷体" panose="02010609060101010101" charset="-122"/>
                  <a:ea typeface="楷体" panose="02010609060101010101" charset="-122"/>
                </a:rPr>
                <a:t>7</a:t>
              </a:r>
              <a:r>
                <a:rPr lang="zh-CN" altLang="en-US" sz="2000" b="1" dirty="0" smtClean="0">
                  <a:latin typeface="楷体" panose="02010609060101010101" charset="-122"/>
                  <a:ea typeface="楷体" panose="02010609060101010101" charset="-122"/>
                </a:rPr>
                <a:t>最小公倍数是</a:t>
              </a: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49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7" name="图片 3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23528" y="1483134"/>
            <a:ext cx="85944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）两个数的公倍数一定比这两个数都大。 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(   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)</a:t>
            </a:r>
            <a:endParaRPr lang="zh-CN" altLang="en-US" sz="28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95536" y="2859782"/>
            <a:ext cx="85224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）如果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a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是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b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的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倍（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a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b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是不为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0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的自然数），那么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a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和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b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的最小公倍数是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b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。 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               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(   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)</a:t>
            </a:r>
            <a:endParaRPr lang="zh-CN" altLang="en-US" sz="28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" name="TextBox 15"/>
          <p:cNvSpPr txBox="1">
            <a:spLocks noChangeArrowheads="1"/>
          </p:cNvSpPr>
          <p:nvPr/>
        </p:nvSpPr>
        <p:spPr bwMode="auto">
          <a:xfrm>
            <a:off x="251520" y="267494"/>
            <a:ext cx="7848872" cy="125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下面说法是否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正确？对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的画“√”，错的画“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”。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" name="AutoShape 27"/>
          <p:cNvSpPr>
            <a:spLocks noChangeArrowheads="1"/>
          </p:cNvSpPr>
          <p:nvPr/>
        </p:nvSpPr>
        <p:spPr bwMode="auto">
          <a:xfrm>
            <a:off x="2908794" y="2067790"/>
            <a:ext cx="4140000" cy="864000"/>
          </a:xfrm>
          <a:prstGeom prst="wedgeRoundRectCallout">
            <a:avLst>
              <a:gd name="adj1" fmla="val -15343"/>
              <a:gd name="adj2" fmla="val -64557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忽略当两个数成倍数关系时，它们的最小公倍数是较大数。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3" name="AutoShape 27"/>
          <p:cNvSpPr>
            <a:spLocks noChangeArrowheads="1"/>
          </p:cNvSpPr>
          <p:nvPr/>
        </p:nvSpPr>
        <p:spPr bwMode="auto">
          <a:xfrm>
            <a:off x="2921077" y="3768177"/>
            <a:ext cx="4500000" cy="828000"/>
          </a:xfrm>
          <a:prstGeom prst="wedgeRoundRectCallout">
            <a:avLst>
              <a:gd name="adj1" fmla="val -59260"/>
              <a:gd name="adj2" fmla="val -52382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a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是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b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的整数倍，那么这两个数的最小公倍数是较大数，即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a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740352" y="1491630"/>
            <a:ext cx="499176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5E55"/>
                </a:solidFill>
                <a:latin typeface="楷体" panose="02010609060101010101" charset="-122"/>
                <a:ea typeface="楷体" panose="02010609060101010101" charset="-122"/>
              </a:rPr>
              <a:t>×</a:t>
            </a:r>
            <a:endParaRPr lang="zh-CN" altLang="en-US" sz="2800" b="1" dirty="0">
              <a:solidFill>
                <a:srgbClr val="FF5E55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817240" y="3295749"/>
            <a:ext cx="499176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5E55"/>
                </a:solidFill>
                <a:latin typeface="楷体" panose="02010609060101010101" charset="-122"/>
                <a:ea typeface="楷体" panose="02010609060101010101" charset="-122"/>
              </a:rPr>
              <a:t>×</a:t>
            </a:r>
            <a:endParaRPr lang="zh-CN" altLang="en-US" sz="2800" b="1" dirty="0">
              <a:solidFill>
                <a:srgbClr val="FF5E55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3810038" y="1559218"/>
            <a:ext cx="689954" cy="436468"/>
          </a:xfrm>
          <a:prstGeom prst="roundRect">
            <a:avLst/>
          </a:prstGeom>
          <a:solidFill>
            <a:srgbClr val="FFC000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2310391" y="3410788"/>
            <a:ext cx="317393" cy="357389"/>
          </a:xfrm>
          <a:prstGeom prst="roundRect">
            <a:avLst/>
          </a:prstGeom>
          <a:solidFill>
            <a:srgbClr val="FFC000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/>
      <p:bldP spid="35" grpId="0"/>
      <p:bldP spid="36" grpId="0" animBg="1"/>
      <p:bldP spid="3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5"/>
          <p:cNvSpPr txBox="1">
            <a:spLocks noChangeArrowheads="1"/>
          </p:cNvSpPr>
          <p:nvPr/>
        </p:nvSpPr>
        <p:spPr bwMode="auto">
          <a:xfrm>
            <a:off x="284048" y="327393"/>
            <a:ext cx="6304176" cy="660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比较下面每组两个分数的大小。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25"/>
          <p:cNvSpPr txBox="1"/>
          <p:nvPr/>
        </p:nvSpPr>
        <p:spPr>
          <a:xfrm>
            <a:off x="1829457" y="1046997"/>
            <a:ext cx="4279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楷体" panose="02010609060101010101" charset="-122"/>
                <a:ea typeface="楷体" panose="02010609060101010101" charset="-122"/>
              </a:rPr>
              <a:t>和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475656" y="937321"/>
            <a:ext cx="492443" cy="761461"/>
            <a:chOff x="3033690" y="1017961"/>
            <a:chExt cx="492443" cy="761461"/>
          </a:xfrm>
        </p:grpSpPr>
        <p:sp>
          <p:nvSpPr>
            <p:cNvPr id="10" name="Text Box 13"/>
            <p:cNvSpPr txBox="1">
              <a:spLocks noChangeArrowheads="1"/>
            </p:cNvSpPr>
            <p:nvPr/>
          </p:nvSpPr>
          <p:spPr bwMode="auto">
            <a:xfrm>
              <a:off x="3114796" y="1017961"/>
              <a:ext cx="3385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7</a:t>
              </a:r>
              <a:endParaRPr lang="en-US" altLang="zh-CN" sz="24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Text Box 15"/>
            <p:cNvSpPr txBox="1">
              <a:spLocks noChangeArrowheads="1"/>
            </p:cNvSpPr>
            <p:nvPr/>
          </p:nvSpPr>
          <p:spPr bwMode="auto">
            <a:xfrm>
              <a:off x="3033690" y="1317757"/>
              <a:ext cx="49244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10</a:t>
              </a:r>
              <a:endParaRPr lang="en-US" altLang="zh-CN" sz="24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Line 14"/>
            <p:cNvSpPr>
              <a:spLocks noChangeShapeType="1"/>
            </p:cNvSpPr>
            <p:nvPr/>
          </p:nvSpPr>
          <p:spPr bwMode="auto">
            <a:xfrm>
              <a:off x="3050439" y="1389948"/>
              <a:ext cx="381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256719" y="920162"/>
            <a:ext cx="513702" cy="761461"/>
            <a:chOff x="3050439" y="1017961"/>
            <a:chExt cx="513702" cy="761461"/>
          </a:xfrm>
        </p:grpSpPr>
        <p:sp>
          <p:nvSpPr>
            <p:cNvPr id="14" name="Text Box 13"/>
            <p:cNvSpPr txBox="1">
              <a:spLocks noChangeArrowheads="1"/>
            </p:cNvSpPr>
            <p:nvPr/>
          </p:nvSpPr>
          <p:spPr bwMode="auto">
            <a:xfrm>
              <a:off x="3058521" y="1017961"/>
              <a:ext cx="49244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11</a:t>
              </a:r>
              <a:endParaRPr lang="en-US" altLang="zh-CN" sz="24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15" name="Text Box 15"/>
            <p:cNvSpPr txBox="1">
              <a:spLocks noChangeArrowheads="1"/>
            </p:cNvSpPr>
            <p:nvPr/>
          </p:nvSpPr>
          <p:spPr bwMode="auto">
            <a:xfrm>
              <a:off x="3071698" y="1317757"/>
              <a:ext cx="49244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24</a:t>
              </a:r>
              <a:endParaRPr lang="en-US" altLang="zh-CN" sz="24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Line 14"/>
            <p:cNvSpPr>
              <a:spLocks noChangeShapeType="1"/>
            </p:cNvSpPr>
            <p:nvPr/>
          </p:nvSpPr>
          <p:spPr bwMode="auto">
            <a:xfrm>
              <a:off x="3050439" y="1389948"/>
              <a:ext cx="381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187624" y="1776385"/>
            <a:ext cx="1905000" cy="1337468"/>
            <a:chOff x="440725" y="2064675"/>
            <a:chExt cx="1905000" cy="1337468"/>
          </a:xfrm>
        </p:grpSpPr>
        <p:sp>
          <p:nvSpPr>
            <p:cNvPr id="18" name="KSO_Shape"/>
            <p:cNvSpPr/>
            <p:nvPr/>
          </p:nvSpPr>
          <p:spPr>
            <a:xfrm>
              <a:off x="440725" y="2122618"/>
              <a:ext cx="1905000" cy="1279525"/>
            </a:xfrm>
            <a:prstGeom prst="snip2DiagRect">
              <a:avLst>
                <a:gd name="adj1" fmla="val 0"/>
                <a:gd name="adj2" fmla="val 23229"/>
              </a:avLst>
            </a:prstGeom>
            <a:noFill/>
            <a:ln w="19050">
              <a:solidFill>
                <a:schemeClr val="accent6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690794" y="2064675"/>
              <a:ext cx="1361475" cy="722471"/>
              <a:chOff x="3537781" y="2286034"/>
              <a:chExt cx="1361475" cy="722471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3537781" y="2302141"/>
                <a:ext cx="441146" cy="706364"/>
                <a:chOff x="3014705" y="1033005"/>
                <a:chExt cx="441146" cy="706364"/>
              </a:xfrm>
            </p:grpSpPr>
            <p:sp>
              <p:nvSpPr>
                <p:cNvPr id="36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3086713" y="1033005"/>
                  <a:ext cx="312906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000" b="1" dirty="0" smtClean="0">
                      <a:latin typeface="楷体" panose="02010609060101010101" charset="-122"/>
                      <a:ea typeface="楷体" panose="02010609060101010101" charset="-122"/>
                      <a:cs typeface="Times New Roman" panose="02020603050405020304" pitchFamily="18" charset="0"/>
                    </a:rPr>
                    <a:t>7</a:t>
                  </a:r>
                  <a:endParaRPr lang="en-US" altLang="zh-CN" sz="2000" b="1" dirty="0" smtClean="0"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7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3014705" y="1339259"/>
                  <a:ext cx="441146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000" b="1" dirty="0" smtClean="0">
                      <a:latin typeface="楷体" panose="02010609060101010101" charset="-122"/>
                      <a:ea typeface="楷体" panose="02010609060101010101" charset="-122"/>
                      <a:cs typeface="Times New Roman" panose="02020603050405020304" pitchFamily="18" charset="0"/>
                    </a:rPr>
                    <a:t>10</a:t>
                  </a:r>
                  <a:endParaRPr lang="en-US" altLang="zh-CN" sz="2000" b="1" dirty="0" smtClean="0"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8" name="Line 14"/>
                <p:cNvSpPr>
                  <a:spLocks noChangeShapeType="1"/>
                </p:cNvSpPr>
                <p:nvPr/>
              </p:nvSpPr>
              <p:spPr bwMode="auto">
                <a:xfrm>
                  <a:off x="3050439" y="1389948"/>
                  <a:ext cx="381000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000" b="1"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31" name="文本框 34"/>
              <p:cNvSpPr txBox="1"/>
              <p:nvPr/>
            </p:nvSpPr>
            <p:spPr>
              <a:xfrm>
                <a:off x="3987323" y="2445586"/>
                <a:ext cx="54135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smtClean="0">
                    <a:latin typeface="楷体" panose="02010609060101010101" charset="-122"/>
                    <a:ea typeface="楷体" panose="02010609060101010101" charset="-122"/>
                  </a:rPr>
                  <a:t>=</a:t>
                </a:r>
                <a:endParaRPr lang="zh-CN" altLang="en-US" sz="20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grpSp>
            <p:nvGrpSpPr>
              <p:cNvPr id="32" name="组合 31"/>
              <p:cNvGrpSpPr/>
              <p:nvPr/>
            </p:nvGrpSpPr>
            <p:grpSpPr>
              <a:xfrm>
                <a:off x="4329869" y="2286034"/>
                <a:ext cx="569387" cy="670925"/>
                <a:chOff x="2702489" y="3382023"/>
                <a:chExt cx="569387" cy="670925"/>
              </a:xfrm>
            </p:grpSpPr>
            <p:sp>
              <p:nvSpPr>
                <p:cNvPr id="33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2754262" y="3382023"/>
                  <a:ext cx="441146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000" b="1" dirty="0" smtClean="0">
                      <a:solidFill>
                        <a:srgbClr val="EE0076"/>
                      </a:solidFill>
                      <a:latin typeface="楷体" panose="02010609060101010101" charset="-122"/>
                      <a:ea typeface="楷体" panose="02010609060101010101" charset="-122"/>
                      <a:cs typeface="Times New Roman" panose="02020603050405020304" pitchFamily="18" charset="0"/>
                    </a:rPr>
                    <a:t>84</a:t>
                  </a:r>
                  <a:endParaRPr lang="en-US" altLang="zh-CN" sz="2000" b="1" dirty="0" smtClean="0">
                    <a:solidFill>
                      <a:srgbClr val="EE0076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4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2702489" y="3652838"/>
                  <a:ext cx="569387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000" b="1" dirty="0" smtClean="0">
                      <a:solidFill>
                        <a:srgbClr val="EE0076"/>
                      </a:solidFill>
                      <a:latin typeface="楷体" panose="02010609060101010101" charset="-122"/>
                      <a:ea typeface="楷体" panose="02010609060101010101" charset="-122"/>
                      <a:cs typeface="Times New Roman" panose="02020603050405020304" pitchFamily="18" charset="0"/>
                    </a:rPr>
                    <a:t>120</a:t>
                  </a:r>
                  <a:endParaRPr lang="en-US" altLang="zh-CN" sz="2000" b="1" dirty="0" smtClean="0">
                    <a:solidFill>
                      <a:srgbClr val="EE0076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5" name="Line 14"/>
                <p:cNvSpPr>
                  <a:spLocks noChangeShapeType="1"/>
                </p:cNvSpPr>
                <p:nvPr/>
              </p:nvSpPr>
              <p:spPr bwMode="auto">
                <a:xfrm>
                  <a:off x="2775006" y="3722162"/>
                  <a:ext cx="381000" cy="0"/>
                </a:xfrm>
                <a:prstGeom prst="line">
                  <a:avLst/>
                </a:prstGeom>
                <a:noFill/>
                <a:ln w="19050">
                  <a:solidFill>
                    <a:srgbClr val="EE0076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000" b="1"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20" name="组合 19"/>
            <p:cNvGrpSpPr/>
            <p:nvPr/>
          </p:nvGrpSpPr>
          <p:grpSpPr>
            <a:xfrm>
              <a:off x="1161473" y="2696609"/>
              <a:ext cx="890796" cy="705534"/>
              <a:chOff x="3946567" y="2841245"/>
              <a:chExt cx="890796" cy="705534"/>
            </a:xfrm>
          </p:grpSpPr>
          <p:sp>
            <p:nvSpPr>
              <p:cNvPr id="25" name="文本框 45"/>
              <p:cNvSpPr txBox="1"/>
              <p:nvPr/>
            </p:nvSpPr>
            <p:spPr>
              <a:xfrm>
                <a:off x="3946567" y="2978404"/>
                <a:ext cx="54135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smtClean="0">
                    <a:latin typeface="楷体" panose="02010609060101010101" charset="-122"/>
                    <a:ea typeface="楷体" panose="02010609060101010101" charset="-122"/>
                  </a:rPr>
                  <a:t>=</a:t>
                </a:r>
                <a:endParaRPr lang="zh-CN" altLang="en-US" sz="20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grpSp>
            <p:nvGrpSpPr>
              <p:cNvPr id="26" name="组合 25"/>
              <p:cNvGrpSpPr/>
              <p:nvPr/>
            </p:nvGrpSpPr>
            <p:grpSpPr>
              <a:xfrm>
                <a:off x="4267976" y="2841245"/>
                <a:ext cx="569387" cy="705534"/>
                <a:chOff x="2617766" y="3347815"/>
                <a:chExt cx="569387" cy="705534"/>
              </a:xfrm>
            </p:grpSpPr>
            <p:sp>
              <p:nvSpPr>
                <p:cNvPr id="27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2693245" y="3347815"/>
                  <a:ext cx="441146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000" b="1" dirty="0">
                      <a:solidFill>
                        <a:srgbClr val="EE0076"/>
                      </a:solidFill>
                      <a:latin typeface="楷体" panose="02010609060101010101" charset="-122"/>
                      <a:ea typeface="楷体" panose="02010609060101010101" charset="-122"/>
                      <a:cs typeface="Times New Roman" panose="02020603050405020304" pitchFamily="18" charset="0"/>
                    </a:rPr>
                    <a:t>5</a:t>
                  </a:r>
                  <a:r>
                    <a:rPr lang="en-US" altLang="zh-CN" sz="2000" b="1" dirty="0" smtClean="0">
                      <a:solidFill>
                        <a:srgbClr val="EE0076"/>
                      </a:solidFill>
                      <a:latin typeface="楷体" panose="02010609060101010101" charset="-122"/>
                      <a:ea typeface="楷体" panose="02010609060101010101" charset="-122"/>
                      <a:cs typeface="Times New Roman" panose="02020603050405020304" pitchFamily="18" charset="0"/>
                    </a:rPr>
                    <a:t>5</a:t>
                  </a:r>
                  <a:endParaRPr lang="en-US" altLang="zh-CN" sz="2000" b="1" dirty="0" smtClean="0">
                    <a:solidFill>
                      <a:srgbClr val="EE0076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8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2617766" y="3653239"/>
                  <a:ext cx="569387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000" b="1" dirty="0" smtClean="0">
                      <a:solidFill>
                        <a:srgbClr val="EE0076"/>
                      </a:solidFill>
                      <a:latin typeface="楷体" panose="02010609060101010101" charset="-122"/>
                      <a:ea typeface="楷体" panose="02010609060101010101" charset="-122"/>
                      <a:cs typeface="Times New Roman" panose="02020603050405020304" pitchFamily="18" charset="0"/>
                    </a:rPr>
                    <a:t>120</a:t>
                  </a:r>
                  <a:endParaRPr lang="en-US" altLang="zh-CN" sz="2000" b="1" dirty="0" smtClean="0">
                    <a:solidFill>
                      <a:srgbClr val="EE0076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9" name="Line 14"/>
                <p:cNvSpPr>
                  <a:spLocks noChangeShapeType="1"/>
                </p:cNvSpPr>
                <p:nvPr/>
              </p:nvSpPr>
              <p:spPr bwMode="auto">
                <a:xfrm>
                  <a:off x="2712621" y="3712779"/>
                  <a:ext cx="381000" cy="0"/>
                </a:xfrm>
                <a:prstGeom prst="line">
                  <a:avLst/>
                </a:prstGeom>
                <a:noFill/>
                <a:ln w="19050">
                  <a:solidFill>
                    <a:srgbClr val="EE0076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000" b="1"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21" name="组合 20"/>
            <p:cNvGrpSpPr/>
            <p:nvPr/>
          </p:nvGrpSpPr>
          <p:grpSpPr>
            <a:xfrm>
              <a:off x="756751" y="2689586"/>
              <a:ext cx="462405" cy="699906"/>
              <a:chOff x="3050439" y="1017961"/>
              <a:chExt cx="462405" cy="699906"/>
            </a:xfrm>
          </p:grpSpPr>
          <p:sp>
            <p:nvSpPr>
              <p:cNvPr id="22" name="Text Box 13"/>
              <p:cNvSpPr txBox="1">
                <a:spLocks noChangeArrowheads="1"/>
              </p:cNvSpPr>
              <p:nvPr/>
            </p:nvSpPr>
            <p:spPr bwMode="auto">
              <a:xfrm>
                <a:off x="3058521" y="1017961"/>
                <a:ext cx="441146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dirty="0" smtClean="0"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11</a:t>
                </a:r>
                <a:endParaRPr lang="en-US" altLang="zh-CN" sz="2000" b="1" dirty="0" smtClean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" name="Text Box 15"/>
              <p:cNvSpPr txBox="1">
                <a:spLocks noChangeArrowheads="1"/>
              </p:cNvSpPr>
              <p:nvPr/>
            </p:nvSpPr>
            <p:spPr bwMode="auto">
              <a:xfrm>
                <a:off x="3071698" y="1317757"/>
                <a:ext cx="441146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dirty="0" smtClean="0"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24</a:t>
                </a:r>
                <a:endParaRPr lang="en-US" altLang="zh-CN" sz="2000" b="1" dirty="0" smtClean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" name="Line 14"/>
              <p:cNvSpPr>
                <a:spLocks noChangeShapeType="1"/>
              </p:cNvSpPr>
              <p:nvPr/>
            </p:nvSpPr>
            <p:spPr bwMode="auto">
              <a:xfrm>
                <a:off x="3050439" y="1389948"/>
                <a:ext cx="38100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000" b="1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1424155" y="3177943"/>
            <a:ext cx="1383642" cy="700646"/>
            <a:chOff x="662379" y="3433912"/>
            <a:chExt cx="1383642" cy="700646"/>
          </a:xfrm>
        </p:grpSpPr>
        <p:sp>
          <p:nvSpPr>
            <p:cNvPr id="40" name="Text Box 13"/>
            <p:cNvSpPr txBox="1">
              <a:spLocks noChangeArrowheads="1"/>
            </p:cNvSpPr>
            <p:nvPr/>
          </p:nvSpPr>
          <p:spPr bwMode="auto">
            <a:xfrm>
              <a:off x="1495253" y="3433912"/>
              <a:ext cx="44114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b="1" dirty="0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5</a:t>
              </a:r>
              <a:r>
                <a:rPr lang="en-US" altLang="zh-CN" sz="2000" b="1" dirty="0" smtClean="0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5</a:t>
              </a:r>
              <a:endParaRPr lang="en-US" altLang="zh-CN" sz="2000" b="1" dirty="0" smtClean="0">
                <a:solidFill>
                  <a:srgbClr val="EE0076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662379" y="3435639"/>
              <a:ext cx="1383642" cy="698919"/>
              <a:chOff x="670301" y="3451195"/>
              <a:chExt cx="1383642" cy="698919"/>
            </a:xfrm>
          </p:grpSpPr>
          <p:sp>
            <p:nvSpPr>
              <p:cNvPr id="42" name="Text Box 13"/>
              <p:cNvSpPr txBox="1">
                <a:spLocks noChangeArrowheads="1"/>
              </p:cNvSpPr>
              <p:nvPr/>
            </p:nvSpPr>
            <p:spPr bwMode="auto">
              <a:xfrm>
                <a:off x="745147" y="3451195"/>
                <a:ext cx="441146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dirty="0" smtClean="0">
                    <a:solidFill>
                      <a:srgbClr val="EE0076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84</a:t>
                </a:r>
                <a:endParaRPr lang="en-US" altLang="zh-CN" sz="2000" b="1" dirty="0" smtClean="0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3" name="Text Box 15"/>
              <p:cNvSpPr txBox="1">
                <a:spLocks noChangeArrowheads="1"/>
              </p:cNvSpPr>
              <p:nvPr/>
            </p:nvSpPr>
            <p:spPr bwMode="auto">
              <a:xfrm>
                <a:off x="670301" y="3750004"/>
                <a:ext cx="569387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dirty="0" smtClean="0">
                    <a:solidFill>
                      <a:srgbClr val="EE0076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120</a:t>
                </a:r>
                <a:endParaRPr lang="en-US" altLang="zh-CN" sz="2000" b="1" dirty="0" smtClean="0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4" name="Line 14"/>
              <p:cNvSpPr>
                <a:spLocks noChangeShapeType="1"/>
              </p:cNvSpPr>
              <p:nvPr/>
            </p:nvSpPr>
            <p:spPr bwMode="auto">
              <a:xfrm>
                <a:off x="764523" y="3816159"/>
                <a:ext cx="381000" cy="0"/>
              </a:xfrm>
              <a:prstGeom prst="line">
                <a:avLst/>
              </a:prstGeom>
              <a:noFill/>
              <a:ln w="19050">
                <a:solidFill>
                  <a:srgbClr val="EE0076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000" b="1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5" name="Text Box 15"/>
              <p:cNvSpPr txBox="1">
                <a:spLocks noChangeArrowheads="1"/>
              </p:cNvSpPr>
              <p:nvPr/>
            </p:nvSpPr>
            <p:spPr bwMode="auto">
              <a:xfrm>
                <a:off x="1484556" y="3739336"/>
                <a:ext cx="569387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dirty="0" smtClean="0">
                    <a:solidFill>
                      <a:srgbClr val="EE0076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120</a:t>
                </a:r>
                <a:endParaRPr lang="en-US" altLang="zh-CN" sz="2000" b="1" dirty="0" smtClean="0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6" name="Line 14"/>
              <p:cNvSpPr>
                <a:spLocks noChangeShapeType="1"/>
              </p:cNvSpPr>
              <p:nvPr/>
            </p:nvSpPr>
            <p:spPr bwMode="auto">
              <a:xfrm>
                <a:off x="1514629" y="3798876"/>
                <a:ext cx="381000" cy="0"/>
              </a:xfrm>
              <a:prstGeom prst="line">
                <a:avLst/>
              </a:prstGeom>
              <a:noFill/>
              <a:ln w="19050">
                <a:solidFill>
                  <a:srgbClr val="EE0076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000" b="1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7" name="文本框 91"/>
              <p:cNvSpPr txBox="1"/>
              <p:nvPr/>
            </p:nvSpPr>
            <p:spPr>
              <a:xfrm>
                <a:off x="1129287" y="3607702"/>
                <a:ext cx="54135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smtClean="0">
                    <a:latin typeface="楷体" panose="02010609060101010101" charset="-122"/>
                    <a:ea typeface="楷体" panose="02010609060101010101" charset="-122"/>
                  </a:rPr>
                  <a:t>＞</a:t>
                </a:r>
                <a:endParaRPr lang="zh-CN" altLang="en-US" sz="20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1509701" y="3784906"/>
            <a:ext cx="1259267" cy="717065"/>
            <a:chOff x="747925" y="4040875"/>
            <a:chExt cx="1259267" cy="717065"/>
          </a:xfrm>
        </p:grpSpPr>
        <p:sp>
          <p:nvSpPr>
            <p:cNvPr id="49" name="文本框 92"/>
            <p:cNvSpPr txBox="1"/>
            <p:nvPr/>
          </p:nvSpPr>
          <p:spPr>
            <a:xfrm>
              <a:off x="1117525" y="4167710"/>
              <a:ext cx="42796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mtClean="0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</a:rPr>
                <a:t>＞</a:t>
              </a:r>
              <a:endParaRPr lang="zh-CN" altLang="en-US" sz="2000" b="1">
                <a:solidFill>
                  <a:srgbClr val="EE0076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747925" y="4058034"/>
              <a:ext cx="441146" cy="699906"/>
              <a:chOff x="3017891" y="1017961"/>
              <a:chExt cx="441146" cy="699906"/>
            </a:xfrm>
          </p:grpSpPr>
          <p:sp>
            <p:nvSpPr>
              <p:cNvPr id="55" name="Text Box 13"/>
              <p:cNvSpPr txBox="1">
                <a:spLocks noChangeArrowheads="1"/>
              </p:cNvSpPr>
              <p:nvPr/>
            </p:nvSpPr>
            <p:spPr bwMode="auto">
              <a:xfrm>
                <a:off x="3097219" y="1017961"/>
                <a:ext cx="312906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dirty="0" smtClean="0"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7</a:t>
                </a:r>
                <a:endParaRPr lang="en-US" altLang="zh-CN" sz="2000" b="1" dirty="0" smtClean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6" name="Text Box 15"/>
              <p:cNvSpPr txBox="1">
                <a:spLocks noChangeArrowheads="1"/>
              </p:cNvSpPr>
              <p:nvPr/>
            </p:nvSpPr>
            <p:spPr bwMode="auto">
              <a:xfrm>
                <a:off x="3017891" y="1317757"/>
                <a:ext cx="441146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dirty="0" smtClean="0"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10</a:t>
                </a:r>
                <a:endParaRPr lang="en-US" altLang="zh-CN" sz="2000" b="1" dirty="0" smtClean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7" name="Line 14"/>
              <p:cNvSpPr>
                <a:spLocks noChangeShapeType="1"/>
              </p:cNvSpPr>
              <p:nvPr/>
            </p:nvSpPr>
            <p:spPr bwMode="auto">
              <a:xfrm>
                <a:off x="3050439" y="1389948"/>
                <a:ext cx="38100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000" b="1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1544787" y="4040875"/>
              <a:ext cx="462405" cy="699906"/>
              <a:chOff x="3050439" y="1017961"/>
              <a:chExt cx="462405" cy="699906"/>
            </a:xfrm>
          </p:grpSpPr>
          <p:sp>
            <p:nvSpPr>
              <p:cNvPr id="52" name="Text Box 13"/>
              <p:cNvSpPr txBox="1">
                <a:spLocks noChangeArrowheads="1"/>
              </p:cNvSpPr>
              <p:nvPr/>
            </p:nvSpPr>
            <p:spPr bwMode="auto">
              <a:xfrm>
                <a:off x="3058521" y="1017961"/>
                <a:ext cx="441146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dirty="0" smtClean="0"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11</a:t>
                </a:r>
                <a:endParaRPr lang="en-US" altLang="zh-CN" sz="2000" b="1" dirty="0" smtClean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3" name="Text Box 15"/>
              <p:cNvSpPr txBox="1">
                <a:spLocks noChangeArrowheads="1"/>
              </p:cNvSpPr>
              <p:nvPr/>
            </p:nvSpPr>
            <p:spPr bwMode="auto">
              <a:xfrm>
                <a:off x="3071698" y="1317757"/>
                <a:ext cx="441146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dirty="0" smtClean="0"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24</a:t>
                </a:r>
                <a:endParaRPr lang="en-US" altLang="zh-CN" sz="2000" b="1" dirty="0" smtClean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4" name="Line 14"/>
              <p:cNvSpPr>
                <a:spLocks noChangeShapeType="1"/>
              </p:cNvSpPr>
              <p:nvPr/>
            </p:nvSpPr>
            <p:spPr bwMode="auto">
              <a:xfrm>
                <a:off x="3050439" y="1389948"/>
                <a:ext cx="38100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000" b="1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58" name="文本框 25"/>
          <p:cNvSpPr txBox="1"/>
          <p:nvPr/>
        </p:nvSpPr>
        <p:spPr>
          <a:xfrm>
            <a:off x="4016529" y="1059560"/>
            <a:ext cx="4279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楷体" panose="02010609060101010101" charset="-122"/>
                <a:ea typeface="楷体" panose="02010609060101010101" charset="-122"/>
              </a:rPr>
              <a:t>和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3679477" y="949884"/>
            <a:ext cx="402911" cy="761461"/>
            <a:chOff x="3050439" y="1017961"/>
            <a:chExt cx="402911" cy="761461"/>
          </a:xfrm>
        </p:grpSpPr>
        <p:sp>
          <p:nvSpPr>
            <p:cNvPr id="60" name="Text Box 13"/>
            <p:cNvSpPr txBox="1">
              <a:spLocks noChangeArrowheads="1"/>
            </p:cNvSpPr>
            <p:nvPr/>
          </p:nvSpPr>
          <p:spPr bwMode="auto">
            <a:xfrm>
              <a:off x="3114796" y="1017961"/>
              <a:ext cx="3385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5</a:t>
              </a:r>
              <a:endParaRPr lang="en-US" altLang="zh-CN" sz="24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61" name="Text Box 15"/>
            <p:cNvSpPr txBox="1">
              <a:spLocks noChangeArrowheads="1"/>
            </p:cNvSpPr>
            <p:nvPr/>
          </p:nvSpPr>
          <p:spPr bwMode="auto">
            <a:xfrm>
              <a:off x="3087964" y="1317757"/>
              <a:ext cx="3385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6</a:t>
              </a:r>
              <a:endParaRPr lang="en-US" altLang="zh-CN" sz="24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62" name="Line 14"/>
            <p:cNvSpPr>
              <a:spLocks noChangeShapeType="1"/>
            </p:cNvSpPr>
            <p:nvPr/>
          </p:nvSpPr>
          <p:spPr bwMode="auto">
            <a:xfrm>
              <a:off x="3050439" y="1389948"/>
              <a:ext cx="381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443791" y="932725"/>
            <a:ext cx="381000" cy="761461"/>
            <a:chOff x="3050439" y="1017961"/>
            <a:chExt cx="381000" cy="761461"/>
          </a:xfrm>
        </p:grpSpPr>
        <p:sp>
          <p:nvSpPr>
            <p:cNvPr id="64" name="Text Box 13"/>
            <p:cNvSpPr txBox="1">
              <a:spLocks noChangeArrowheads="1"/>
            </p:cNvSpPr>
            <p:nvPr/>
          </p:nvSpPr>
          <p:spPr bwMode="auto">
            <a:xfrm>
              <a:off x="3058521" y="1017961"/>
              <a:ext cx="3385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7</a:t>
              </a:r>
              <a:endParaRPr lang="en-US" altLang="zh-CN" sz="24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65" name="Text Box 15"/>
            <p:cNvSpPr txBox="1">
              <a:spLocks noChangeArrowheads="1"/>
            </p:cNvSpPr>
            <p:nvPr/>
          </p:nvSpPr>
          <p:spPr bwMode="auto">
            <a:xfrm>
              <a:off x="3071698" y="1317757"/>
              <a:ext cx="3385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9</a:t>
              </a:r>
              <a:endParaRPr lang="en-US" altLang="zh-CN" sz="24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66" name="Line 14"/>
            <p:cNvSpPr>
              <a:spLocks noChangeShapeType="1"/>
            </p:cNvSpPr>
            <p:nvPr/>
          </p:nvSpPr>
          <p:spPr bwMode="auto">
            <a:xfrm>
              <a:off x="3050439" y="1389948"/>
              <a:ext cx="381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67" name="文本框 25"/>
          <p:cNvSpPr txBox="1"/>
          <p:nvPr/>
        </p:nvSpPr>
        <p:spPr>
          <a:xfrm>
            <a:off x="6509978" y="1042401"/>
            <a:ext cx="4279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楷体" panose="02010609060101010101" charset="-122"/>
                <a:ea typeface="楷体" panose="02010609060101010101" charset="-122"/>
              </a:rPr>
              <a:t>和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6156177" y="932725"/>
            <a:ext cx="492443" cy="761461"/>
            <a:chOff x="3033690" y="1017961"/>
            <a:chExt cx="492443" cy="761461"/>
          </a:xfrm>
        </p:grpSpPr>
        <p:sp>
          <p:nvSpPr>
            <p:cNvPr id="69" name="Text Box 13"/>
            <p:cNvSpPr txBox="1">
              <a:spLocks noChangeArrowheads="1"/>
            </p:cNvSpPr>
            <p:nvPr/>
          </p:nvSpPr>
          <p:spPr bwMode="auto">
            <a:xfrm>
              <a:off x="3114796" y="1017961"/>
              <a:ext cx="3385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4</a:t>
              </a:r>
              <a:endParaRPr lang="en-US" altLang="zh-CN" sz="24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70" name="Text Box 15"/>
            <p:cNvSpPr txBox="1">
              <a:spLocks noChangeArrowheads="1"/>
            </p:cNvSpPr>
            <p:nvPr/>
          </p:nvSpPr>
          <p:spPr bwMode="auto">
            <a:xfrm>
              <a:off x="3033690" y="1317757"/>
              <a:ext cx="49244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15</a:t>
              </a:r>
              <a:endParaRPr lang="en-US" altLang="zh-CN" sz="24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71" name="Line 14"/>
            <p:cNvSpPr>
              <a:spLocks noChangeShapeType="1"/>
            </p:cNvSpPr>
            <p:nvPr/>
          </p:nvSpPr>
          <p:spPr bwMode="auto">
            <a:xfrm>
              <a:off x="3050439" y="1389948"/>
              <a:ext cx="381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6937240" y="915566"/>
            <a:ext cx="381000" cy="761461"/>
            <a:chOff x="3050439" y="1017961"/>
            <a:chExt cx="381000" cy="761461"/>
          </a:xfrm>
        </p:grpSpPr>
        <p:sp>
          <p:nvSpPr>
            <p:cNvPr id="73" name="Text Box 13"/>
            <p:cNvSpPr txBox="1">
              <a:spLocks noChangeArrowheads="1"/>
            </p:cNvSpPr>
            <p:nvPr/>
          </p:nvSpPr>
          <p:spPr bwMode="auto">
            <a:xfrm>
              <a:off x="3071698" y="1017961"/>
              <a:ext cx="3385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1</a:t>
              </a:r>
              <a:endParaRPr lang="en-US" altLang="zh-CN" sz="24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74" name="Text Box 15"/>
            <p:cNvSpPr txBox="1">
              <a:spLocks noChangeArrowheads="1"/>
            </p:cNvSpPr>
            <p:nvPr/>
          </p:nvSpPr>
          <p:spPr bwMode="auto">
            <a:xfrm>
              <a:off x="3071698" y="1317757"/>
              <a:ext cx="3385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3</a:t>
              </a:r>
              <a:endParaRPr lang="en-US" altLang="zh-CN" sz="24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75" name="Line 14"/>
            <p:cNvSpPr>
              <a:spLocks noChangeShapeType="1"/>
            </p:cNvSpPr>
            <p:nvPr/>
          </p:nvSpPr>
          <p:spPr bwMode="auto">
            <a:xfrm>
              <a:off x="3050439" y="1389948"/>
              <a:ext cx="381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3381909" y="1728730"/>
            <a:ext cx="1905000" cy="1337468"/>
            <a:chOff x="440725" y="2064675"/>
            <a:chExt cx="1905000" cy="1337468"/>
          </a:xfrm>
        </p:grpSpPr>
        <p:sp>
          <p:nvSpPr>
            <p:cNvPr id="77" name="KSO_Shape"/>
            <p:cNvSpPr/>
            <p:nvPr/>
          </p:nvSpPr>
          <p:spPr>
            <a:xfrm>
              <a:off x="440725" y="2122618"/>
              <a:ext cx="1905000" cy="1279525"/>
            </a:xfrm>
            <a:prstGeom prst="snip2DiagRect">
              <a:avLst>
                <a:gd name="adj1" fmla="val 0"/>
                <a:gd name="adj2" fmla="val 23229"/>
              </a:avLst>
            </a:prstGeom>
            <a:noFill/>
            <a:ln w="19050">
              <a:solidFill>
                <a:schemeClr val="accent6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726528" y="2064675"/>
              <a:ext cx="1249273" cy="722471"/>
              <a:chOff x="3573515" y="2286034"/>
              <a:chExt cx="1249273" cy="722471"/>
            </a:xfrm>
          </p:grpSpPr>
          <p:grpSp>
            <p:nvGrpSpPr>
              <p:cNvPr id="89" name="组合 88"/>
              <p:cNvGrpSpPr/>
              <p:nvPr/>
            </p:nvGrpSpPr>
            <p:grpSpPr>
              <a:xfrm>
                <a:off x="3573515" y="2302141"/>
                <a:ext cx="381000" cy="706364"/>
                <a:chOff x="3050439" y="1033005"/>
                <a:chExt cx="381000" cy="706364"/>
              </a:xfrm>
            </p:grpSpPr>
            <p:sp>
              <p:nvSpPr>
                <p:cNvPr id="95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3086713" y="1033005"/>
                  <a:ext cx="312906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000" b="1" smtClean="0">
                      <a:latin typeface="楷体" panose="02010609060101010101" charset="-122"/>
                      <a:ea typeface="楷体" panose="02010609060101010101" charset="-122"/>
                      <a:cs typeface="Times New Roman" panose="02020603050405020304" pitchFamily="18" charset="0"/>
                    </a:rPr>
                    <a:t>5</a:t>
                  </a:r>
                  <a:endParaRPr lang="en-US" altLang="zh-CN" sz="2000" b="1" dirty="0" smtClean="0"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6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3099802" y="1339259"/>
                  <a:ext cx="312906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000" b="1" dirty="0" smtClean="0">
                      <a:latin typeface="楷体" panose="02010609060101010101" charset="-122"/>
                      <a:ea typeface="楷体" panose="02010609060101010101" charset="-122"/>
                      <a:cs typeface="Times New Roman" panose="02020603050405020304" pitchFamily="18" charset="0"/>
                    </a:rPr>
                    <a:t>6</a:t>
                  </a:r>
                  <a:endParaRPr lang="en-US" altLang="zh-CN" sz="2000" b="1" dirty="0" smtClean="0"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7" name="Line 14"/>
                <p:cNvSpPr>
                  <a:spLocks noChangeShapeType="1"/>
                </p:cNvSpPr>
                <p:nvPr/>
              </p:nvSpPr>
              <p:spPr bwMode="auto">
                <a:xfrm>
                  <a:off x="3050439" y="1389948"/>
                  <a:ext cx="381000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000" b="1"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90" name="文本框 34"/>
              <p:cNvSpPr txBox="1"/>
              <p:nvPr/>
            </p:nvSpPr>
            <p:spPr>
              <a:xfrm>
                <a:off x="3987323" y="2445586"/>
                <a:ext cx="54135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smtClean="0">
                    <a:latin typeface="楷体" panose="02010609060101010101" charset="-122"/>
                    <a:ea typeface="楷体" panose="02010609060101010101" charset="-122"/>
                  </a:rPr>
                  <a:t>=</a:t>
                </a:r>
                <a:endParaRPr lang="zh-CN" altLang="en-US" sz="20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grpSp>
            <p:nvGrpSpPr>
              <p:cNvPr id="91" name="组合 90"/>
              <p:cNvGrpSpPr/>
              <p:nvPr/>
            </p:nvGrpSpPr>
            <p:grpSpPr>
              <a:xfrm>
                <a:off x="4362406" y="2286034"/>
                <a:ext cx="460382" cy="663059"/>
                <a:chOff x="2735026" y="3382023"/>
                <a:chExt cx="460382" cy="663059"/>
              </a:xfrm>
            </p:grpSpPr>
            <p:sp>
              <p:nvSpPr>
                <p:cNvPr id="92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2754262" y="3382023"/>
                  <a:ext cx="441146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000" b="1" smtClean="0">
                      <a:solidFill>
                        <a:srgbClr val="EE0076"/>
                      </a:solidFill>
                      <a:latin typeface="楷体" panose="02010609060101010101" charset="-122"/>
                      <a:ea typeface="楷体" panose="02010609060101010101" charset="-122"/>
                      <a:cs typeface="Times New Roman" panose="02020603050405020304" pitchFamily="18" charset="0"/>
                    </a:rPr>
                    <a:t>15</a:t>
                  </a:r>
                  <a:endParaRPr lang="en-US" altLang="zh-CN" sz="2000" b="1" dirty="0" smtClean="0">
                    <a:solidFill>
                      <a:srgbClr val="EE0076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3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2735026" y="3644972"/>
                  <a:ext cx="441146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000" b="1" smtClean="0">
                      <a:solidFill>
                        <a:srgbClr val="EE0076"/>
                      </a:solidFill>
                      <a:latin typeface="楷体" panose="02010609060101010101" charset="-122"/>
                      <a:ea typeface="楷体" panose="02010609060101010101" charset="-122"/>
                      <a:cs typeface="Times New Roman" panose="02020603050405020304" pitchFamily="18" charset="0"/>
                    </a:rPr>
                    <a:t>18</a:t>
                  </a:r>
                  <a:endParaRPr lang="en-US" altLang="zh-CN" sz="2000" b="1" dirty="0" smtClean="0">
                    <a:solidFill>
                      <a:srgbClr val="EE0076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4" name="Line 14"/>
                <p:cNvSpPr>
                  <a:spLocks noChangeShapeType="1"/>
                </p:cNvSpPr>
                <p:nvPr/>
              </p:nvSpPr>
              <p:spPr bwMode="auto">
                <a:xfrm>
                  <a:off x="2775006" y="3722162"/>
                  <a:ext cx="381000" cy="0"/>
                </a:xfrm>
                <a:prstGeom prst="line">
                  <a:avLst/>
                </a:prstGeom>
                <a:noFill/>
                <a:ln w="19050">
                  <a:solidFill>
                    <a:srgbClr val="EE0076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000" b="1"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79" name="组合 78"/>
            <p:cNvGrpSpPr/>
            <p:nvPr/>
          </p:nvGrpSpPr>
          <p:grpSpPr>
            <a:xfrm>
              <a:off x="1161473" y="2696609"/>
              <a:ext cx="844623" cy="696622"/>
              <a:chOff x="3946567" y="2841245"/>
              <a:chExt cx="844623" cy="696622"/>
            </a:xfrm>
          </p:grpSpPr>
          <p:sp>
            <p:nvSpPr>
              <p:cNvPr id="84" name="文本框 45"/>
              <p:cNvSpPr txBox="1"/>
              <p:nvPr/>
            </p:nvSpPr>
            <p:spPr>
              <a:xfrm>
                <a:off x="3946567" y="2978404"/>
                <a:ext cx="54135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smtClean="0">
                    <a:latin typeface="楷体" panose="02010609060101010101" charset="-122"/>
                    <a:ea typeface="楷体" panose="02010609060101010101" charset="-122"/>
                  </a:rPr>
                  <a:t>=</a:t>
                </a:r>
                <a:endParaRPr lang="zh-CN" altLang="en-US" sz="20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grpSp>
            <p:nvGrpSpPr>
              <p:cNvPr id="85" name="组合 84"/>
              <p:cNvGrpSpPr/>
              <p:nvPr/>
            </p:nvGrpSpPr>
            <p:grpSpPr>
              <a:xfrm>
                <a:off x="4343455" y="2841245"/>
                <a:ext cx="447735" cy="696622"/>
                <a:chOff x="2693245" y="3347815"/>
                <a:chExt cx="447735" cy="696622"/>
              </a:xfrm>
            </p:grpSpPr>
            <p:sp>
              <p:nvSpPr>
                <p:cNvPr id="86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2693245" y="3347815"/>
                  <a:ext cx="441146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000" b="1" smtClean="0">
                      <a:solidFill>
                        <a:srgbClr val="EE0076"/>
                      </a:solidFill>
                      <a:latin typeface="楷体" panose="02010609060101010101" charset="-122"/>
                      <a:ea typeface="楷体" panose="02010609060101010101" charset="-122"/>
                      <a:cs typeface="Times New Roman" panose="02020603050405020304" pitchFamily="18" charset="0"/>
                    </a:rPr>
                    <a:t>14</a:t>
                  </a:r>
                  <a:endParaRPr lang="en-US" altLang="zh-CN" sz="2000" b="1" dirty="0" smtClean="0">
                    <a:solidFill>
                      <a:srgbClr val="EE0076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87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2699834" y="3644327"/>
                  <a:ext cx="441146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000" b="1" smtClean="0">
                      <a:solidFill>
                        <a:srgbClr val="EE0076"/>
                      </a:solidFill>
                      <a:latin typeface="楷体" panose="02010609060101010101" charset="-122"/>
                      <a:ea typeface="楷体" panose="02010609060101010101" charset="-122"/>
                      <a:cs typeface="Times New Roman" panose="02020603050405020304" pitchFamily="18" charset="0"/>
                    </a:rPr>
                    <a:t>18</a:t>
                  </a:r>
                  <a:endParaRPr lang="en-US" altLang="zh-CN" sz="2000" b="1" dirty="0" smtClean="0">
                    <a:solidFill>
                      <a:srgbClr val="EE0076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88" name="Line 14"/>
                <p:cNvSpPr>
                  <a:spLocks noChangeShapeType="1"/>
                </p:cNvSpPr>
                <p:nvPr/>
              </p:nvSpPr>
              <p:spPr bwMode="auto">
                <a:xfrm>
                  <a:off x="2712621" y="3712779"/>
                  <a:ext cx="381000" cy="0"/>
                </a:xfrm>
                <a:prstGeom prst="line">
                  <a:avLst/>
                </a:prstGeom>
                <a:noFill/>
                <a:ln w="19050">
                  <a:solidFill>
                    <a:srgbClr val="EE0076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000" b="1"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80" name="组合 79"/>
            <p:cNvGrpSpPr/>
            <p:nvPr/>
          </p:nvGrpSpPr>
          <p:grpSpPr>
            <a:xfrm>
              <a:off x="756751" y="2689586"/>
              <a:ext cx="381000" cy="699906"/>
              <a:chOff x="3050439" y="1017961"/>
              <a:chExt cx="381000" cy="699906"/>
            </a:xfrm>
          </p:grpSpPr>
          <p:sp>
            <p:nvSpPr>
              <p:cNvPr id="81" name="Text Box 13"/>
              <p:cNvSpPr txBox="1">
                <a:spLocks noChangeArrowheads="1"/>
              </p:cNvSpPr>
              <p:nvPr/>
            </p:nvSpPr>
            <p:spPr bwMode="auto">
              <a:xfrm>
                <a:off x="3058521" y="1017961"/>
                <a:ext cx="312906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smtClean="0"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7</a:t>
                </a:r>
                <a:endParaRPr lang="en-US" altLang="zh-CN" sz="2000" b="1" dirty="0" smtClean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2" name="Text Box 15"/>
              <p:cNvSpPr txBox="1">
                <a:spLocks noChangeArrowheads="1"/>
              </p:cNvSpPr>
              <p:nvPr/>
            </p:nvSpPr>
            <p:spPr bwMode="auto">
              <a:xfrm>
                <a:off x="3071698" y="1317757"/>
                <a:ext cx="312906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smtClean="0"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9</a:t>
                </a:r>
                <a:endParaRPr lang="en-US" altLang="zh-CN" sz="2000" b="1" dirty="0" smtClean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3" name="Line 14"/>
              <p:cNvSpPr>
                <a:spLocks noChangeShapeType="1"/>
              </p:cNvSpPr>
              <p:nvPr/>
            </p:nvSpPr>
            <p:spPr bwMode="auto">
              <a:xfrm>
                <a:off x="3050439" y="1389948"/>
                <a:ext cx="38100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000" b="1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98" name="组合 97"/>
          <p:cNvGrpSpPr/>
          <p:nvPr/>
        </p:nvGrpSpPr>
        <p:grpSpPr>
          <a:xfrm>
            <a:off x="3693286" y="3130288"/>
            <a:ext cx="1204463" cy="707136"/>
            <a:chOff x="737225" y="3433912"/>
            <a:chExt cx="1204463" cy="707136"/>
          </a:xfrm>
        </p:grpSpPr>
        <p:sp>
          <p:nvSpPr>
            <p:cNvPr id="99" name="Text Box 13"/>
            <p:cNvSpPr txBox="1">
              <a:spLocks noChangeArrowheads="1"/>
            </p:cNvSpPr>
            <p:nvPr/>
          </p:nvSpPr>
          <p:spPr bwMode="auto">
            <a:xfrm>
              <a:off x="1495253" y="3433912"/>
              <a:ext cx="44114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b="1" smtClean="0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14</a:t>
              </a:r>
              <a:endParaRPr lang="en-US" altLang="zh-CN" sz="2000" b="1" dirty="0" smtClean="0">
                <a:solidFill>
                  <a:srgbClr val="EE0076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37225" y="3435639"/>
              <a:ext cx="1204463" cy="705409"/>
              <a:chOff x="745147" y="3451195"/>
              <a:chExt cx="1204463" cy="705409"/>
            </a:xfrm>
          </p:grpSpPr>
          <p:sp>
            <p:nvSpPr>
              <p:cNvPr id="101" name="Text Box 13"/>
              <p:cNvSpPr txBox="1">
                <a:spLocks noChangeArrowheads="1"/>
              </p:cNvSpPr>
              <p:nvPr/>
            </p:nvSpPr>
            <p:spPr bwMode="auto">
              <a:xfrm>
                <a:off x="745147" y="3451195"/>
                <a:ext cx="441146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smtClean="0">
                    <a:solidFill>
                      <a:srgbClr val="EE0076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15</a:t>
                </a:r>
                <a:endParaRPr lang="en-US" altLang="zh-CN" sz="2000" b="1" dirty="0" smtClean="0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2" name="Text Box 15"/>
              <p:cNvSpPr txBox="1">
                <a:spLocks noChangeArrowheads="1"/>
              </p:cNvSpPr>
              <p:nvPr/>
            </p:nvSpPr>
            <p:spPr bwMode="auto">
              <a:xfrm>
                <a:off x="751736" y="3756494"/>
                <a:ext cx="441146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smtClean="0">
                    <a:solidFill>
                      <a:srgbClr val="EE0076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18</a:t>
                </a:r>
                <a:endParaRPr lang="en-US" altLang="zh-CN" sz="2000" b="1" dirty="0" smtClean="0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3" name="Line 14"/>
              <p:cNvSpPr>
                <a:spLocks noChangeShapeType="1"/>
              </p:cNvSpPr>
              <p:nvPr/>
            </p:nvSpPr>
            <p:spPr bwMode="auto">
              <a:xfrm>
                <a:off x="764523" y="3816159"/>
                <a:ext cx="381000" cy="0"/>
              </a:xfrm>
              <a:prstGeom prst="line">
                <a:avLst/>
              </a:prstGeom>
              <a:noFill/>
              <a:ln w="19050">
                <a:solidFill>
                  <a:srgbClr val="EE0076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000" b="1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4" name="Text Box 15"/>
              <p:cNvSpPr txBox="1">
                <a:spLocks noChangeArrowheads="1"/>
              </p:cNvSpPr>
              <p:nvPr/>
            </p:nvSpPr>
            <p:spPr bwMode="auto">
              <a:xfrm>
                <a:off x="1508464" y="3737250"/>
                <a:ext cx="441146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smtClean="0">
                    <a:solidFill>
                      <a:srgbClr val="EE0076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18</a:t>
                </a:r>
                <a:endParaRPr lang="en-US" altLang="zh-CN" sz="2000" b="1" dirty="0" smtClean="0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5" name="Line 14"/>
              <p:cNvSpPr>
                <a:spLocks noChangeShapeType="1"/>
              </p:cNvSpPr>
              <p:nvPr/>
            </p:nvSpPr>
            <p:spPr bwMode="auto">
              <a:xfrm>
                <a:off x="1514629" y="3798876"/>
                <a:ext cx="381000" cy="0"/>
              </a:xfrm>
              <a:prstGeom prst="line">
                <a:avLst/>
              </a:prstGeom>
              <a:noFill/>
              <a:ln w="19050">
                <a:solidFill>
                  <a:srgbClr val="EE0076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000" b="1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6" name="文本框 91"/>
              <p:cNvSpPr txBox="1"/>
              <p:nvPr/>
            </p:nvSpPr>
            <p:spPr>
              <a:xfrm>
                <a:off x="1129287" y="3607702"/>
                <a:ext cx="54135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smtClean="0">
                    <a:latin typeface="楷体" panose="02010609060101010101" charset="-122"/>
                    <a:ea typeface="楷体" panose="02010609060101010101" charset="-122"/>
                  </a:rPr>
                  <a:t>＞</a:t>
                </a:r>
                <a:endParaRPr lang="zh-CN" altLang="en-US" sz="20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107" name="组合 106"/>
          <p:cNvGrpSpPr/>
          <p:nvPr/>
        </p:nvGrpSpPr>
        <p:grpSpPr>
          <a:xfrm>
            <a:off x="3736534" y="3737251"/>
            <a:ext cx="1145314" cy="728064"/>
            <a:chOff x="780473" y="4040875"/>
            <a:chExt cx="1145314" cy="728064"/>
          </a:xfrm>
        </p:grpSpPr>
        <p:sp>
          <p:nvSpPr>
            <p:cNvPr id="108" name="文本框 92"/>
            <p:cNvSpPr txBox="1"/>
            <p:nvPr/>
          </p:nvSpPr>
          <p:spPr>
            <a:xfrm>
              <a:off x="1117525" y="4167710"/>
              <a:ext cx="42796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mtClean="0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</a:rPr>
                <a:t>＞</a:t>
              </a:r>
              <a:endParaRPr lang="zh-CN" altLang="en-US" sz="2000" b="1">
                <a:solidFill>
                  <a:srgbClr val="EE0076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109" name="组合 108"/>
            <p:cNvGrpSpPr/>
            <p:nvPr/>
          </p:nvGrpSpPr>
          <p:grpSpPr>
            <a:xfrm>
              <a:off x="780473" y="4058034"/>
              <a:ext cx="381000" cy="710905"/>
              <a:chOff x="3050439" y="1017961"/>
              <a:chExt cx="381000" cy="710905"/>
            </a:xfrm>
          </p:grpSpPr>
          <p:sp>
            <p:nvSpPr>
              <p:cNvPr id="114" name="Text Box 13"/>
              <p:cNvSpPr txBox="1">
                <a:spLocks noChangeArrowheads="1"/>
              </p:cNvSpPr>
              <p:nvPr/>
            </p:nvSpPr>
            <p:spPr bwMode="auto">
              <a:xfrm>
                <a:off x="3097219" y="1017961"/>
                <a:ext cx="312906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smtClean="0"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5</a:t>
                </a:r>
                <a:endParaRPr lang="en-US" altLang="zh-CN" sz="2000" b="1" dirty="0" smtClean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5" name="Text Box 15"/>
              <p:cNvSpPr txBox="1">
                <a:spLocks noChangeArrowheads="1"/>
              </p:cNvSpPr>
              <p:nvPr/>
            </p:nvSpPr>
            <p:spPr bwMode="auto">
              <a:xfrm>
                <a:off x="3067429" y="1328756"/>
                <a:ext cx="312906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smtClean="0"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6</a:t>
                </a:r>
                <a:endParaRPr lang="en-US" altLang="zh-CN" sz="2000" b="1" dirty="0" smtClean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6" name="Line 14"/>
              <p:cNvSpPr>
                <a:spLocks noChangeShapeType="1"/>
              </p:cNvSpPr>
              <p:nvPr/>
            </p:nvSpPr>
            <p:spPr bwMode="auto">
              <a:xfrm>
                <a:off x="3050439" y="1389948"/>
                <a:ext cx="38100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000" b="1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10" name="组合 109"/>
            <p:cNvGrpSpPr/>
            <p:nvPr/>
          </p:nvGrpSpPr>
          <p:grpSpPr>
            <a:xfrm>
              <a:off x="1544787" y="4040875"/>
              <a:ext cx="381000" cy="699906"/>
              <a:chOff x="3050439" y="1017961"/>
              <a:chExt cx="381000" cy="699906"/>
            </a:xfrm>
          </p:grpSpPr>
          <p:sp>
            <p:nvSpPr>
              <p:cNvPr id="111" name="Text Box 13"/>
              <p:cNvSpPr txBox="1">
                <a:spLocks noChangeArrowheads="1"/>
              </p:cNvSpPr>
              <p:nvPr/>
            </p:nvSpPr>
            <p:spPr bwMode="auto">
              <a:xfrm>
                <a:off x="3058521" y="1017961"/>
                <a:ext cx="312906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smtClean="0"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7</a:t>
                </a:r>
                <a:endParaRPr lang="en-US" altLang="zh-CN" sz="2000" b="1" dirty="0" smtClean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2" name="Text Box 15"/>
              <p:cNvSpPr txBox="1">
                <a:spLocks noChangeArrowheads="1"/>
              </p:cNvSpPr>
              <p:nvPr/>
            </p:nvSpPr>
            <p:spPr bwMode="auto">
              <a:xfrm>
                <a:off x="3071698" y="1317757"/>
                <a:ext cx="312906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smtClean="0"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9</a:t>
                </a:r>
                <a:endParaRPr lang="en-US" altLang="zh-CN" sz="2000" b="1" dirty="0" smtClean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3" name="Line 14"/>
              <p:cNvSpPr>
                <a:spLocks noChangeShapeType="1"/>
              </p:cNvSpPr>
              <p:nvPr/>
            </p:nvSpPr>
            <p:spPr bwMode="auto">
              <a:xfrm>
                <a:off x="3050439" y="1389948"/>
                <a:ext cx="38100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000" b="1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17" name="组合 116"/>
          <p:cNvGrpSpPr/>
          <p:nvPr/>
        </p:nvGrpSpPr>
        <p:grpSpPr>
          <a:xfrm>
            <a:off x="5796405" y="1635646"/>
            <a:ext cx="1905000" cy="1337468"/>
            <a:chOff x="440725" y="2064675"/>
            <a:chExt cx="1905000" cy="1337468"/>
          </a:xfrm>
        </p:grpSpPr>
        <p:sp>
          <p:nvSpPr>
            <p:cNvPr id="118" name="KSO_Shape"/>
            <p:cNvSpPr/>
            <p:nvPr/>
          </p:nvSpPr>
          <p:spPr>
            <a:xfrm>
              <a:off x="440725" y="2122618"/>
              <a:ext cx="1905000" cy="1279525"/>
            </a:xfrm>
            <a:prstGeom prst="snip2DiagRect">
              <a:avLst>
                <a:gd name="adj1" fmla="val 0"/>
                <a:gd name="adj2" fmla="val 23229"/>
              </a:avLst>
            </a:prstGeom>
            <a:noFill/>
            <a:ln w="19050">
              <a:solidFill>
                <a:schemeClr val="accent6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119" name="组合 118"/>
            <p:cNvGrpSpPr/>
            <p:nvPr/>
          </p:nvGrpSpPr>
          <p:grpSpPr>
            <a:xfrm>
              <a:off x="690794" y="2064675"/>
              <a:ext cx="1245605" cy="722471"/>
              <a:chOff x="3537781" y="2286034"/>
              <a:chExt cx="1245605" cy="722471"/>
            </a:xfrm>
          </p:grpSpPr>
          <p:grpSp>
            <p:nvGrpSpPr>
              <p:cNvPr id="130" name="组合 129"/>
              <p:cNvGrpSpPr/>
              <p:nvPr/>
            </p:nvGrpSpPr>
            <p:grpSpPr>
              <a:xfrm>
                <a:off x="3537781" y="2302141"/>
                <a:ext cx="441146" cy="706364"/>
                <a:chOff x="3014705" y="1033005"/>
                <a:chExt cx="441146" cy="706364"/>
              </a:xfrm>
            </p:grpSpPr>
            <p:sp>
              <p:nvSpPr>
                <p:cNvPr id="136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3086713" y="1033005"/>
                  <a:ext cx="312906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000" b="1" smtClean="0">
                      <a:latin typeface="楷体" panose="02010609060101010101" charset="-122"/>
                      <a:ea typeface="楷体" panose="02010609060101010101" charset="-122"/>
                      <a:cs typeface="Times New Roman" panose="02020603050405020304" pitchFamily="18" charset="0"/>
                    </a:rPr>
                    <a:t>4</a:t>
                  </a:r>
                  <a:endParaRPr lang="en-US" altLang="zh-CN" sz="2000" b="1" dirty="0" smtClean="0"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37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3014705" y="1339259"/>
                  <a:ext cx="441146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000" b="1" smtClean="0">
                      <a:latin typeface="楷体" panose="02010609060101010101" charset="-122"/>
                      <a:ea typeface="楷体" panose="02010609060101010101" charset="-122"/>
                      <a:cs typeface="Times New Roman" panose="02020603050405020304" pitchFamily="18" charset="0"/>
                    </a:rPr>
                    <a:t>15</a:t>
                  </a:r>
                  <a:endParaRPr lang="en-US" altLang="zh-CN" sz="2000" b="1" dirty="0" smtClean="0"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38" name="Line 14"/>
                <p:cNvSpPr>
                  <a:spLocks noChangeShapeType="1"/>
                </p:cNvSpPr>
                <p:nvPr/>
              </p:nvSpPr>
              <p:spPr bwMode="auto">
                <a:xfrm>
                  <a:off x="3050439" y="1389948"/>
                  <a:ext cx="381000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000" b="1"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31" name="文本框 34"/>
              <p:cNvSpPr txBox="1"/>
              <p:nvPr/>
            </p:nvSpPr>
            <p:spPr>
              <a:xfrm>
                <a:off x="3987323" y="2445586"/>
                <a:ext cx="54135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smtClean="0">
                    <a:latin typeface="楷体" panose="02010609060101010101" charset="-122"/>
                    <a:ea typeface="楷体" panose="02010609060101010101" charset="-122"/>
                  </a:rPr>
                  <a:t>=</a:t>
                </a:r>
                <a:endParaRPr lang="zh-CN" altLang="en-US" sz="20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grpSp>
            <p:nvGrpSpPr>
              <p:cNvPr id="132" name="组合 131"/>
              <p:cNvGrpSpPr/>
              <p:nvPr/>
            </p:nvGrpSpPr>
            <p:grpSpPr>
              <a:xfrm>
                <a:off x="4329869" y="2286034"/>
                <a:ext cx="453517" cy="670925"/>
                <a:chOff x="2702489" y="3382023"/>
                <a:chExt cx="453517" cy="670925"/>
              </a:xfrm>
            </p:grpSpPr>
            <p:sp>
              <p:nvSpPr>
                <p:cNvPr id="133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2754262" y="3382023"/>
                  <a:ext cx="312906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000" b="1" smtClean="0">
                      <a:solidFill>
                        <a:srgbClr val="EE0076"/>
                      </a:solidFill>
                      <a:latin typeface="楷体" panose="02010609060101010101" charset="-122"/>
                      <a:ea typeface="楷体" panose="02010609060101010101" charset="-122"/>
                      <a:cs typeface="Times New Roman" panose="02020603050405020304" pitchFamily="18" charset="0"/>
                    </a:rPr>
                    <a:t>4</a:t>
                  </a:r>
                  <a:endParaRPr lang="en-US" altLang="zh-CN" sz="2000" b="1" dirty="0" smtClean="0">
                    <a:solidFill>
                      <a:srgbClr val="EE0076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34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2702489" y="3652838"/>
                  <a:ext cx="441146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000" b="1" smtClean="0">
                      <a:solidFill>
                        <a:srgbClr val="EE0076"/>
                      </a:solidFill>
                      <a:latin typeface="楷体" panose="02010609060101010101" charset="-122"/>
                      <a:ea typeface="楷体" panose="02010609060101010101" charset="-122"/>
                      <a:cs typeface="Times New Roman" panose="02020603050405020304" pitchFamily="18" charset="0"/>
                    </a:rPr>
                    <a:t>15</a:t>
                  </a:r>
                  <a:endParaRPr lang="en-US" altLang="zh-CN" sz="2000" b="1" dirty="0" smtClean="0">
                    <a:solidFill>
                      <a:srgbClr val="EE0076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35" name="Line 14"/>
                <p:cNvSpPr>
                  <a:spLocks noChangeShapeType="1"/>
                </p:cNvSpPr>
                <p:nvPr/>
              </p:nvSpPr>
              <p:spPr bwMode="auto">
                <a:xfrm>
                  <a:off x="2775006" y="3722162"/>
                  <a:ext cx="381000" cy="0"/>
                </a:xfrm>
                <a:prstGeom prst="line">
                  <a:avLst/>
                </a:prstGeom>
                <a:noFill/>
                <a:ln w="19050">
                  <a:solidFill>
                    <a:srgbClr val="EE0076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000" b="1"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120" name="组合 119"/>
            <p:cNvGrpSpPr/>
            <p:nvPr/>
          </p:nvGrpSpPr>
          <p:grpSpPr>
            <a:xfrm>
              <a:off x="1161473" y="2696609"/>
              <a:ext cx="825196" cy="705534"/>
              <a:chOff x="3946567" y="2841245"/>
              <a:chExt cx="825196" cy="705534"/>
            </a:xfrm>
          </p:grpSpPr>
          <p:sp>
            <p:nvSpPr>
              <p:cNvPr id="125" name="文本框 45"/>
              <p:cNvSpPr txBox="1"/>
              <p:nvPr/>
            </p:nvSpPr>
            <p:spPr>
              <a:xfrm>
                <a:off x="3946567" y="2978404"/>
                <a:ext cx="54135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smtClean="0">
                    <a:latin typeface="楷体" panose="02010609060101010101" charset="-122"/>
                    <a:ea typeface="楷体" panose="02010609060101010101" charset="-122"/>
                  </a:rPr>
                  <a:t>=</a:t>
                </a:r>
                <a:endParaRPr lang="zh-CN" altLang="en-US" sz="20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grpSp>
            <p:nvGrpSpPr>
              <p:cNvPr id="126" name="组合 125"/>
              <p:cNvGrpSpPr/>
              <p:nvPr/>
            </p:nvGrpSpPr>
            <p:grpSpPr>
              <a:xfrm>
                <a:off x="4330617" y="2841245"/>
                <a:ext cx="441146" cy="705534"/>
                <a:chOff x="2680407" y="3347815"/>
                <a:chExt cx="441146" cy="705534"/>
              </a:xfrm>
            </p:grpSpPr>
            <p:sp>
              <p:nvSpPr>
                <p:cNvPr id="127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2755886" y="3347815"/>
                  <a:ext cx="312906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000" b="1" smtClean="0">
                      <a:solidFill>
                        <a:srgbClr val="EE0076"/>
                      </a:solidFill>
                      <a:latin typeface="楷体" panose="02010609060101010101" charset="-122"/>
                      <a:ea typeface="楷体" panose="02010609060101010101" charset="-122"/>
                      <a:cs typeface="Times New Roman" panose="02020603050405020304" pitchFamily="18" charset="0"/>
                    </a:rPr>
                    <a:t>5</a:t>
                  </a:r>
                  <a:endParaRPr lang="en-US" altLang="zh-CN" sz="2000" b="1" dirty="0" smtClean="0">
                    <a:solidFill>
                      <a:srgbClr val="EE0076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8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2680407" y="3653239"/>
                  <a:ext cx="441146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000" b="1" smtClean="0">
                      <a:solidFill>
                        <a:srgbClr val="EE0076"/>
                      </a:solidFill>
                      <a:latin typeface="楷体" panose="02010609060101010101" charset="-122"/>
                      <a:ea typeface="楷体" panose="02010609060101010101" charset="-122"/>
                      <a:cs typeface="Times New Roman" panose="02020603050405020304" pitchFamily="18" charset="0"/>
                    </a:rPr>
                    <a:t>15</a:t>
                  </a:r>
                  <a:endParaRPr lang="en-US" altLang="zh-CN" sz="2000" b="1" dirty="0" smtClean="0">
                    <a:solidFill>
                      <a:srgbClr val="EE0076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9" name="Line 14"/>
                <p:cNvSpPr>
                  <a:spLocks noChangeShapeType="1"/>
                </p:cNvSpPr>
                <p:nvPr/>
              </p:nvSpPr>
              <p:spPr bwMode="auto">
                <a:xfrm>
                  <a:off x="2712621" y="3712779"/>
                  <a:ext cx="381000" cy="0"/>
                </a:xfrm>
                <a:prstGeom prst="line">
                  <a:avLst/>
                </a:prstGeom>
                <a:noFill/>
                <a:ln w="19050">
                  <a:solidFill>
                    <a:srgbClr val="EE0076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000" b="1"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121" name="组合 120"/>
            <p:cNvGrpSpPr/>
            <p:nvPr/>
          </p:nvGrpSpPr>
          <p:grpSpPr>
            <a:xfrm>
              <a:off x="756751" y="2689586"/>
              <a:ext cx="381000" cy="699906"/>
              <a:chOff x="3050439" y="1017961"/>
              <a:chExt cx="381000" cy="699906"/>
            </a:xfrm>
          </p:grpSpPr>
          <p:sp>
            <p:nvSpPr>
              <p:cNvPr id="122" name="Text Box 13"/>
              <p:cNvSpPr txBox="1">
                <a:spLocks noChangeArrowheads="1"/>
              </p:cNvSpPr>
              <p:nvPr/>
            </p:nvSpPr>
            <p:spPr bwMode="auto">
              <a:xfrm>
                <a:off x="3058521" y="1017961"/>
                <a:ext cx="312906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smtClean="0"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1</a:t>
                </a:r>
                <a:endParaRPr lang="en-US" altLang="zh-CN" sz="2000" b="1" dirty="0" smtClean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3" name="Text Box 15"/>
              <p:cNvSpPr txBox="1">
                <a:spLocks noChangeArrowheads="1"/>
              </p:cNvSpPr>
              <p:nvPr/>
            </p:nvSpPr>
            <p:spPr bwMode="auto">
              <a:xfrm>
                <a:off x="3071698" y="1317757"/>
                <a:ext cx="312906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smtClean="0"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3</a:t>
                </a:r>
                <a:endParaRPr lang="en-US" altLang="zh-CN" sz="2000" b="1" dirty="0" smtClean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4" name="Line 14"/>
              <p:cNvSpPr>
                <a:spLocks noChangeShapeType="1"/>
              </p:cNvSpPr>
              <p:nvPr/>
            </p:nvSpPr>
            <p:spPr bwMode="auto">
              <a:xfrm>
                <a:off x="3050439" y="1389948"/>
                <a:ext cx="38100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000" b="1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39" name="组合 138"/>
          <p:cNvGrpSpPr/>
          <p:nvPr/>
        </p:nvGrpSpPr>
        <p:grpSpPr>
          <a:xfrm>
            <a:off x="6074395" y="3017748"/>
            <a:ext cx="1213942" cy="720970"/>
            <a:chOff x="703838" y="3414456"/>
            <a:chExt cx="1213942" cy="720970"/>
          </a:xfrm>
        </p:grpSpPr>
        <p:sp>
          <p:nvSpPr>
            <p:cNvPr id="140" name="Text Box 13"/>
            <p:cNvSpPr txBox="1">
              <a:spLocks noChangeArrowheads="1"/>
            </p:cNvSpPr>
            <p:nvPr/>
          </p:nvSpPr>
          <p:spPr bwMode="auto">
            <a:xfrm>
              <a:off x="1559919" y="3433912"/>
              <a:ext cx="31290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b="1" smtClean="0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5</a:t>
              </a:r>
              <a:endParaRPr lang="en-US" altLang="zh-CN" sz="2000" b="1" dirty="0" smtClean="0">
                <a:solidFill>
                  <a:srgbClr val="EE0076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41" name="组合 140"/>
            <p:cNvGrpSpPr/>
            <p:nvPr/>
          </p:nvGrpSpPr>
          <p:grpSpPr>
            <a:xfrm>
              <a:off x="703838" y="3414456"/>
              <a:ext cx="1213942" cy="720970"/>
              <a:chOff x="711760" y="3430012"/>
              <a:chExt cx="1213942" cy="720970"/>
            </a:xfrm>
          </p:grpSpPr>
          <p:sp>
            <p:nvSpPr>
              <p:cNvPr id="142" name="Text Box 13"/>
              <p:cNvSpPr txBox="1">
                <a:spLocks noChangeArrowheads="1"/>
              </p:cNvSpPr>
              <p:nvPr/>
            </p:nvSpPr>
            <p:spPr bwMode="auto">
              <a:xfrm>
                <a:off x="802643" y="3430012"/>
                <a:ext cx="312906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smtClean="0">
                    <a:solidFill>
                      <a:srgbClr val="EE0076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4</a:t>
                </a:r>
                <a:endParaRPr lang="en-US" altLang="zh-CN" sz="2000" b="1" dirty="0" smtClean="0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3" name="Text Box 15"/>
              <p:cNvSpPr txBox="1">
                <a:spLocks noChangeArrowheads="1"/>
              </p:cNvSpPr>
              <p:nvPr/>
            </p:nvSpPr>
            <p:spPr bwMode="auto">
              <a:xfrm>
                <a:off x="711760" y="3750872"/>
                <a:ext cx="441146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smtClean="0">
                    <a:solidFill>
                      <a:srgbClr val="EE0076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15</a:t>
                </a:r>
                <a:endParaRPr lang="en-US" altLang="zh-CN" sz="2000" b="1" dirty="0" smtClean="0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4" name="Line 14"/>
              <p:cNvSpPr>
                <a:spLocks noChangeShapeType="1"/>
              </p:cNvSpPr>
              <p:nvPr/>
            </p:nvSpPr>
            <p:spPr bwMode="auto">
              <a:xfrm>
                <a:off x="764523" y="3816159"/>
                <a:ext cx="381000" cy="0"/>
              </a:xfrm>
              <a:prstGeom prst="line">
                <a:avLst/>
              </a:prstGeom>
              <a:noFill/>
              <a:ln w="19050">
                <a:solidFill>
                  <a:srgbClr val="EE0076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000" b="1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5" name="Text Box 15"/>
              <p:cNvSpPr txBox="1">
                <a:spLocks noChangeArrowheads="1"/>
              </p:cNvSpPr>
              <p:nvPr/>
            </p:nvSpPr>
            <p:spPr bwMode="auto">
              <a:xfrm>
                <a:off x="1484556" y="3739336"/>
                <a:ext cx="441146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smtClean="0">
                    <a:solidFill>
                      <a:srgbClr val="EE0076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15</a:t>
                </a:r>
                <a:endParaRPr lang="en-US" altLang="zh-CN" sz="2000" b="1" dirty="0" smtClean="0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6" name="Line 14"/>
              <p:cNvSpPr>
                <a:spLocks noChangeShapeType="1"/>
              </p:cNvSpPr>
              <p:nvPr/>
            </p:nvSpPr>
            <p:spPr bwMode="auto">
              <a:xfrm>
                <a:off x="1514629" y="3798876"/>
                <a:ext cx="381000" cy="0"/>
              </a:xfrm>
              <a:prstGeom prst="line">
                <a:avLst/>
              </a:prstGeom>
              <a:noFill/>
              <a:ln w="19050">
                <a:solidFill>
                  <a:srgbClr val="EE0076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000" b="1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7" name="文本框 91"/>
              <p:cNvSpPr txBox="1"/>
              <p:nvPr/>
            </p:nvSpPr>
            <p:spPr>
              <a:xfrm>
                <a:off x="1129287" y="3607702"/>
                <a:ext cx="54135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smtClean="0">
                    <a:latin typeface="楷体" panose="02010609060101010101" charset="-122"/>
                    <a:ea typeface="楷体" panose="02010609060101010101" charset="-122"/>
                  </a:rPr>
                  <a:t>＜</a:t>
                </a:r>
                <a:endParaRPr lang="zh-CN" altLang="en-US" sz="20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148" name="组合 147"/>
          <p:cNvGrpSpPr/>
          <p:nvPr/>
        </p:nvGrpSpPr>
        <p:grpSpPr>
          <a:xfrm>
            <a:off x="6118482" y="3644167"/>
            <a:ext cx="1259267" cy="717065"/>
            <a:chOff x="747925" y="4040875"/>
            <a:chExt cx="1259267" cy="717065"/>
          </a:xfrm>
        </p:grpSpPr>
        <p:sp>
          <p:nvSpPr>
            <p:cNvPr id="149" name="文本框 92"/>
            <p:cNvSpPr txBox="1"/>
            <p:nvPr/>
          </p:nvSpPr>
          <p:spPr>
            <a:xfrm>
              <a:off x="1117525" y="4167710"/>
              <a:ext cx="42796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>
                  <a:solidFill>
                    <a:srgbClr val="EE0076"/>
                  </a:solidFill>
                  <a:latin typeface="楷体" panose="02010609060101010101" charset="-122"/>
                  <a:ea typeface="楷体" panose="02010609060101010101" charset="-122"/>
                </a:rPr>
                <a:t>＜</a:t>
              </a:r>
              <a:endParaRPr lang="zh-CN" altLang="en-US" sz="2000" b="1">
                <a:solidFill>
                  <a:srgbClr val="EE0076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150" name="组合 149"/>
            <p:cNvGrpSpPr/>
            <p:nvPr/>
          </p:nvGrpSpPr>
          <p:grpSpPr>
            <a:xfrm>
              <a:off x="747925" y="4058034"/>
              <a:ext cx="441146" cy="699906"/>
              <a:chOff x="3017891" y="1017961"/>
              <a:chExt cx="441146" cy="699906"/>
            </a:xfrm>
          </p:grpSpPr>
          <p:sp>
            <p:nvSpPr>
              <p:cNvPr id="155" name="Text Box 13"/>
              <p:cNvSpPr txBox="1">
                <a:spLocks noChangeArrowheads="1"/>
              </p:cNvSpPr>
              <p:nvPr/>
            </p:nvSpPr>
            <p:spPr bwMode="auto">
              <a:xfrm>
                <a:off x="3097219" y="1017961"/>
                <a:ext cx="312906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dirty="0" smtClean="0"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7</a:t>
                </a:r>
                <a:endParaRPr lang="en-US" altLang="zh-CN" sz="2000" b="1" dirty="0" smtClean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6" name="Text Box 15"/>
              <p:cNvSpPr txBox="1">
                <a:spLocks noChangeArrowheads="1"/>
              </p:cNvSpPr>
              <p:nvPr/>
            </p:nvSpPr>
            <p:spPr bwMode="auto">
              <a:xfrm>
                <a:off x="3017891" y="1317757"/>
                <a:ext cx="441146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dirty="0" smtClean="0"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10</a:t>
                </a:r>
                <a:endParaRPr lang="en-US" altLang="zh-CN" sz="2000" b="1" dirty="0" smtClean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7" name="Line 14"/>
              <p:cNvSpPr>
                <a:spLocks noChangeShapeType="1"/>
              </p:cNvSpPr>
              <p:nvPr/>
            </p:nvSpPr>
            <p:spPr bwMode="auto">
              <a:xfrm>
                <a:off x="3050439" y="1389948"/>
                <a:ext cx="38100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000" b="1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51" name="组合 150"/>
            <p:cNvGrpSpPr/>
            <p:nvPr/>
          </p:nvGrpSpPr>
          <p:grpSpPr>
            <a:xfrm>
              <a:off x="1544787" y="4040875"/>
              <a:ext cx="462405" cy="699906"/>
              <a:chOff x="3050439" y="1017961"/>
              <a:chExt cx="462405" cy="699906"/>
            </a:xfrm>
          </p:grpSpPr>
          <p:sp>
            <p:nvSpPr>
              <p:cNvPr id="152" name="Text Box 13"/>
              <p:cNvSpPr txBox="1">
                <a:spLocks noChangeArrowheads="1"/>
              </p:cNvSpPr>
              <p:nvPr/>
            </p:nvSpPr>
            <p:spPr bwMode="auto">
              <a:xfrm>
                <a:off x="3058521" y="1017961"/>
                <a:ext cx="441146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dirty="0" smtClean="0"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11</a:t>
                </a:r>
                <a:endParaRPr lang="en-US" altLang="zh-CN" sz="2000" b="1" dirty="0" smtClean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3" name="Text Box 15"/>
              <p:cNvSpPr txBox="1">
                <a:spLocks noChangeArrowheads="1"/>
              </p:cNvSpPr>
              <p:nvPr/>
            </p:nvSpPr>
            <p:spPr bwMode="auto">
              <a:xfrm>
                <a:off x="3071698" y="1317757"/>
                <a:ext cx="441146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dirty="0" smtClean="0"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24</a:t>
                </a:r>
                <a:endParaRPr lang="en-US" altLang="zh-CN" sz="2000" b="1" dirty="0" smtClean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4" name="Line 14"/>
              <p:cNvSpPr>
                <a:spLocks noChangeShapeType="1"/>
              </p:cNvSpPr>
              <p:nvPr/>
            </p:nvSpPr>
            <p:spPr bwMode="auto">
              <a:xfrm>
                <a:off x="3050439" y="1389948"/>
                <a:ext cx="38100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000" b="1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59" name="组合 15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0" name="图片 15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1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1259632" y="2166126"/>
            <a:ext cx="6385166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</a:rPr>
              <a:t>几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</a:rPr>
              <a:t>个数公有的倍数叫做这几个数的</a:t>
            </a:r>
            <a:r>
              <a:rPr lang="zh-CN" altLang="en-US" sz="36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</a:rPr>
              <a:t>公倍数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</a:rPr>
              <a:t>，其中最小的一个叫做这几个数的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</a:rPr>
              <a:t>最小公倍数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_GB2312" panose="02010609030101010101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0" name="矩形 4"/>
          <p:cNvSpPr>
            <a:spLocks noChangeArrowheads="1"/>
          </p:cNvSpPr>
          <p:nvPr/>
        </p:nvSpPr>
        <p:spPr bwMode="auto">
          <a:xfrm>
            <a:off x="1259632" y="2211710"/>
            <a:ext cx="6409322" cy="156966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两个数，如果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较大数是较小数的倍数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，即两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个数成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</a:rPr>
              <a:t>倍数关系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，那么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较大数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就是这两个数的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最小公倍数。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1475046" y="2211710"/>
            <a:ext cx="6193298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</a:rPr>
              <a:t>如果两个数只有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公因数</a:t>
            </a:r>
            <a:r>
              <a:rPr lang="en-US" altLang="zh-CN" sz="32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3200" b="1" dirty="0" smtClean="0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</a:rPr>
              <a:t>，即两</a:t>
            </a:r>
            <a:r>
              <a:rPr lang="zh-CN" altLang="en-US" sz="3200" b="1" dirty="0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</a:rPr>
              <a:t>个数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</a:rPr>
              <a:t>互质</a:t>
            </a:r>
            <a:r>
              <a:rPr lang="zh-CN" altLang="en-US" sz="3200" b="1" dirty="0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</a:rPr>
              <a:t>，那么这两个数的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</a:rPr>
              <a:t>乘积</a:t>
            </a:r>
            <a:r>
              <a:rPr lang="zh-CN" altLang="en-US" sz="3200" b="1" dirty="0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</a:rPr>
              <a:t>就是它们的</a:t>
            </a:r>
            <a:r>
              <a:rPr lang="zh-CN" altLang="en-US" sz="3200" b="1" dirty="0" smtClean="0">
                <a:solidFill>
                  <a:srgbClr val="EE0076"/>
                </a:solidFill>
                <a:latin typeface="楷体" panose="02010609060101010101" charset="-122"/>
                <a:ea typeface="楷体" panose="02010609060101010101" charset="-122"/>
              </a:rPr>
              <a:t>最小公倍数</a:t>
            </a:r>
            <a:r>
              <a:rPr lang="zh-CN" altLang="en-US" sz="3200" b="1" dirty="0" smtClean="0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15816" y="1635646"/>
            <a:ext cx="3913428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Text Box 5"/>
          <p:cNvSpPr txBox="1">
            <a:spLocks noChangeArrowheads="1"/>
          </p:cNvSpPr>
          <p:nvPr/>
        </p:nvSpPr>
        <p:spPr bwMode="auto">
          <a:xfrm>
            <a:off x="2262608" y="1635646"/>
            <a:ext cx="50929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&lt;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" name="组合 48"/>
          <p:cNvGrpSpPr/>
          <p:nvPr/>
        </p:nvGrpSpPr>
        <p:grpSpPr>
          <a:xfrm>
            <a:off x="1696691" y="1590055"/>
            <a:ext cx="1439863" cy="648891"/>
            <a:chOff x="1547341" y="2420739"/>
            <a:chExt cx="1439863" cy="865188"/>
          </a:xfrm>
        </p:grpSpPr>
        <p:graphicFrame>
          <p:nvGraphicFramePr>
            <p:cNvPr id="363530" name="Object 10"/>
            <p:cNvGraphicFramePr>
              <a:graphicFrameLocks noChangeAspect="1"/>
            </p:cNvGraphicFramePr>
            <p:nvPr/>
          </p:nvGraphicFramePr>
          <p:xfrm>
            <a:off x="1547341" y="2420739"/>
            <a:ext cx="431800" cy="8651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06" name="Equation" r:id="rId1" imgW="4876800" imgH="9753600" progId="">
                    <p:embed/>
                  </p:oleObj>
                </mc:Choice>
                <mc:Fallback>
                  <p:oleObj name="Equation" r:id="rId1" imgW="4876800" imgH="9753600" progId="">
                    <p:embed/>
                    <p:pic>
                      <p:nvPicPr>
                        <p:cNvPr id="0" name="图片 110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47341" y="2420739"/>
                          <a:ext cx="431800" cy="86518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65572" name="Object 10"/>
            <p:cNvGraphicFramePr>
              <a:graphicFrameLocks noChangeAspect="1"/>
            </p:cNvGraphicFramePr>
            <p:nvPr/>
          </p:nvGraphicFramePr>
          <p:xfrm>
            <a:off x="2555404" y="2420739"/>
            <a:ext cx="431800" cy="863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07" name="Equation" r:id="rId3" imgW="4876800" imgH="9753600" progId="">
                    <p:embed/>
                  </p:oleObj>
                </mc:Choice>
                <mc:Fallback>
                  <p:oleObj name="Equation" r:id="rId3" imgW="4876800" imgH="9753600" progId="">
                    <p:embed/>
                    <p:pic>
                      <p:nvPicPr>
                        <p:cNvPr id="0" name="图片 110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55404" y="2420739"/>
                          <a:ext cx="431800" cy="8636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8" name="椭圆 47"/>
            <p:cNvSpPr/>
            <p:nvPr/>
          </p:nvSpPr>
          <p:spPr>
            <a:xfrm>
              <a:off x="2051720" y="2636912"/>
              <a:ext cx="504056" cy="504056"/>
            </a:xfrm>
            <a:prstGeom prst="ellipse">
              <a:avLst/>
            </a:prstGeom>
            <a:noFill/>
            <a:ln w="254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5" name="组合 49"/>
          <p:cNvGrpSpPr/>
          <p:nvPr/>
        </p:nvGrpSpPr>
        <p:grpSpPr>
          <a:xfrm>
            <a:off x="5360640" y="1590055"/>
            <a:ext cx="1303338" cy="647700"/>
            <a:chOff x="1615555" y="2422327"/>
            <a:chExt cx="1303338" cy="863600"/>
          </a:xfrm>
        </p:grpSpPr>
        <p:graphicFrame>
          <p:nvGraphicFramePr>
            <p:cNvPr id="64" name="Object 10"/>
            <p:cNvGraphicFramePr>
              <a:graphicFrameLocks noChangeAspect="1"/>
            </p:cNvGraphicFramePr>
            <p:nvPr/>
          </p:nvGraphicFramePr>
          <p:xfrm>
            <a:off x="1615555" y="2422327"/>
            <a:ext cx="296863" cy="863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08" name="Equation" r:id="rId5" imgW="3352800" imgH="9753600" progId="">
                    <p:embed/>
                  </p:oleObj>
                </mc:Choice>
                <mc:Fallback>
                  <p:oleObj name="Equation" r:id="rId5" imgW="3352800" imgH="9753600" progId="">
                    <p:embed/>
                    <p:pic>
                      <p:nvPicPr>
                        <p:cNvPr id="0" name="图片 110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15555" y="2422327"/>
                          <a:ext cx="296863" cy="8636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5" name="Object 10"/>
            <p:cNvGraphicFramePr>
              <a:graphicFrameLocks noChangeAspect="1"/>
            </p:cNvGraphicFramePr>
            <p:nvPr/>
          </p:nvGraphicFramePr>
          <p:xfrm>
            <a:off x="2622030" y="2422327"/>
            <a:ext cx="296863" cy="863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09" name="Equation" r:id="rId7" imgW="3352800" imgH="9753600" progId="">
                    <p:embed/>
                  </p:oleObj>
                </mc:Choice>
                <mc:Fallback>
                  <p:oleObj name="Equation" r:id="rId7" imgW="3352800" imgH="9753600" progId="">
                    <p:embed/>
                    <p:pic>
                      <p:nvPicPr>
                        <p:cNvPr id="0" name="图片 110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22030" y="2422327"/>
                          <a:ext cx="296863" cy="8636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6" name="椭圆 65"/>
            <p:cNvSpPr/>
            <p:nvPr/>
          </p:nvSpPr>
          <p:spPr>
            <a:xfrm>
              <a:off x="2051720" y="2636912"/>
              <a:ext cx="504056" cy="504056"/>
            </a:xfrm>
            <a:prstGeom prst="ellipse">
              <a:avLst/>
            </a:prstGeom>
            <a:noFill/>
            <a:ln w="254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6" name="组合 66"/>
          <p:cNvGrpSpPr/>
          <p:nvPr/>
        </p:nvGrpSpPr>
        <p:grpSpPr>
          <a:xfrm>
            <a:off x="1776066" y="2399680"/>
            <a:ext cx="1304925" cy="647700"/>
            <a:chOff x="1613198" y="2421905"/>
            <a:chExt cx="1304925" cy="863600"/>
          </a:xfrm>
        </p:grpSpPr>
        <p:graphicFrame>
          <p:nvGraphicFramePr>
            <p:cNvPr id="68" name="Object 10"/>
            <p:cNvGraphicFramePr>
              <a:graphicFrameLocks noChangeAspect="1"/>
            </p:cNvGraphicFramePr>
            <p:nvPr/>
          </p:nvGraphicFramePr>
          <p:xfrm>
            <a:off x="1613198" y="2421905"/>
            <a:ext cx="296863" cy="863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10" name="Equation" r:id="rId9" imgW="3352800" imgH="9753600" progId="">
                    <p:embed/>
                  </p:oleObj>
                </mc:Choice>
                <mc:Fallback>
                  <p:oleObj name="Equation" r:id="rId9" imgW="3352800" imgH="9753600" progId="">
                    <p:embed/>
                    <p:pic>
                      <p:nvPicPr>
                        <p:cNvPr id="0" name="图片 110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13198" y="2421905"/>
                          <a:ext cx="296863" cy="8636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9" name="Object 10"/>
            <p:cNvGraphicFramePr>
              <a:graphicFrameLocks noChangeAspect="1"/>
            </p:cNvGraphicFramePr>
            <p:nvPr/>
          </p:nvGraphicFramePr>
          <p:xfrm>
            <a:off x="2621261" y="2421905"/>
            <a:ext cx="296862" cy="863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11" name="Equation" r:id="rId11" imgW="3352800" imgH="9753600" progId="">
                    <p:embed/>
                  </p:oleObj>
                </mc:Choice>
                <mc:Fallback>
                  <p:oleObj name="Equation" r:id="rId11" imgW="3352800" imgH="9753600" progId="">
                    <p:embed/>
                    <p:pic>
                      <p:nvPicPr>
                        <p:cNvPr id="0" name="图片 11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21261" y="2421905"/>
                          <a:ext cx="296862" cy="8636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0" name="椭圆 69"/>
            <p:cNvSpPr/>
            <p:nvPr/>
          </p:nvSpPr>
          <p:spPr>
            <a:xfrm>
              <a:off x="2051720" y="2636912"/>
              <a:ext cx="504056" cy="504056"/>
            </a:xfrm>
            <a:prstGeom prst="ellipse">
              <a:avLst/>
            </a:prstGeom>
            <a:noFill/>
            <a:ln w="254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7" name="组合 70"/>
          <p:cNvGrpSpPr/>
          <p:nvPr/>
        </p:nvGrpSpPr>
        <p:grpSpPr>
          <a:xfrm>
            <a:off x="5279678" y="2399680"/>
            <a:ext cx="1452562" cy="648891"/>
            <a:chOff x="1535387" y="2421136"/>
            <a:chExt cx="1452562" cy="865188"/>
          </a:xfrm>
        </p:grpSpPr>
        <p:graphicFrame>
          <p:nvGraphicFramePr>
            <p:cNvPr id="72" name="Object 10"/>
            <p:cNvGraphicFramePr>
              <a:graphicFrameLocks noChangeAspect="1"/>
            </p:cNvGraphicFramePr>
            <p:nvPr/>
          </p:nvGraphicFramePr>
          <p:xfrm>
            <a:off x="1535387" y="2422724"/>
            <a:ext cx="458787" cy="863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12" name="Equation" r:id="rId13" imgW="5181600" imgH="9753600" progId="">
                    <p:embed/>
                  </p:oleObj>
                </mc:Choice>
                <mc:Fallback>
                  <p:oleObj name="Equation" r:id="rId13" imgW="5181600" imgH="9753600" progId="">
                    <p:embed/>
                    <p:pic>
                      <p:nvPicPr>
                        <p:cNvPr id="0" name="图片 11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35387" y="2422724"/>
                          <a:ext cx="458787" cy="8636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3" name="Object 10"/>
            <p:cNvGraphicFramePr>
              <a:graphicFrameLocks noChangeAspect="1"/>
            </p:cNvGraphicFramePr>
            <p:nvPr/>
          </p:nvGraphicFramePr>
          <p:xfrm>
            <a:off x="2556149" y="2421136"/>
            <a:ext cx="431800" cy="863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13" name="Equation" r:id="rId15" imgW="4876800" imgH="9753600" progId="">
                    <p:embed/>
                  </p:oleObj>
                </mc:Choice>
                <mc:Fallback>
                  <p:oleObj name="Equation" r:id="rId15" imgW="4876800" imgH="9753600" progId="">
                    <p:embed/>
                    <p:pic>
                      <p:nvPicPr>
                        <p:cNvPr id="0" name="图片 11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56149" y="2421136"/>
                          <a:ext cx="431800" cy="8636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4" name="椭圆 73"/>
            <p:cNvSpPr/>
            <p:nvPr/>
          </p:nvSpPr>
          <p:spPr>
            <a:xfrm>
              <a:off x="2051720" y="2636912"/>
              <a:ext cx="504056" cy="504056"/>
            </a:xfrm>
            <a:prstGeom prst="ellipse">
              <a:avLst/>
            </a:prstGeom>
            <a:noFill/>
            <a:ln w="254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91" name="Text Box 5"/>
          <p:cNvSpPr txBox="1">
            <a:spLocks noChangeArrowheads="1"/>
          </p:cNvSpPr>
          <p:nvPr/>
        </p:nvSpPr>
        <p:spPr bwMode="auto">
          <a:xfrm>
            <a:off x="5868144" y="1678405"/>
            <a:ext cx="50383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&gt;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2" name="Text Box 5"/>
          <p:cNvSpPr txBox="1">
            <a:spLocks noChangeArrowheads="1"/>
          </p:cNvSpPr>
          <p:nvPr/>
        </p:nvSpPr>
        <p:spPr bwMode="auto">
          <a:xfrm>
            <a:off x="2339851" y="2427734"/>
            <a:ext cx="43204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&gt;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3" name="Text Box 5"/>
          <p:cNvSpPr txBox="1">
            <a:spLocks noChangeArrowheads="1"/>
          </p:cNvSpPr>
          <p:nvPr/>
        </p:nvSpPr>
        <p:spPr bwMode="auto">
          <a:xfrm>
            <a:off x="5868243" y="2499742"/>
            <a:ext cx="64807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=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8" name="组合 52"/>
          <p:cNvGrpSpPr/>
          <p:nvPr/>
        </p:nvGrpSpPr>
        <p:grpSpPr>
          <a:xfrm>
            <a:off x="827584" y="906855"/>
            <a:ext cx="8090428" cy="584775"/>
            <a:chOff x="-196171" y="2241297"/>
            <a:chExt cx="8090428" cy="779701"/>
          </a:xfrm>
        </p:grpSpPr>
        <p:sp>
          <p:nvSpPr>
            <p:cNvPr id="13" name="Text Box 5"/>
            <p:cNvSpPr txBox="1">
              <a:spLocks noChangeArrowheads="1"/>
            </p:cNvSpPr>
            <p:nvPr/>
          </p:nvSpPr>
          <p:spPr bwMode="auto">
            <a:xfrm>
              <a:off x="-196171" y="2241297"/>
              <a:ext cx="8090428" cy="77970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3200" b="1" dirty="0">
                  <a:latin typeface="楷体" panose="02010609060101010101" charset="-122"/>
                  <a:ea typeface="楷体" panose="02010609060101010101" charset="-122"/>
                </a:rPr>
                <a:t>在   </a:t>
              </a:r>
              <a:r>
                <a:rPr lang="zh-CN" altLang="en-US" sz="3200" b="1" dirty="0" smtClean="0">
                  <a:latin typeface="楷体" panose="02010609060101010101" charset="-122"/>
                  <a:ea typeface="楷体" panose="02010609060101010101" charset="-122"/>
                </a:rPr>
                <a:t> 里</a:t>
              </a:r>
              <a:r>
                <a:rPr lang="zh-CN" altLang="en-US" sz="3200" b="1" dirty="0">
                  <a:latin typeface="楷体" panose="02010609060101010101" charset="-122"/>
                  <a:ea typeface="楷体" panose="02010609060101010101" charset="-122"/>
                </a:rPr>
                <a:t>填</a:t>
              </a:r>
              <a:r>
                <a:rPr lang="zh-CN" altLang="en-US" sz="3200" b="1" dirty="0" smtClean="0">
                  <a:latin typeface="楷体" panose="02010609060101010101" charset="-122"/>
                  <a:ea typeface="楷体" panose="02010609060101010101" charset="-122"/>
                </a:rPr>
                <a:t>上“</a:t>
              </a:r>
              <a:r>
                <a:rPr lang="en-US" altLang="zh-CN" sz="3200" b="1" dirty="0">
                  <a:latin typeface="楷体" panose="02010609060101010101" charset="-122"/>
                  <a:ea typeface="楷体" panose="02010609060101010101" charset="-122"/>
                </a:rPr>
                <a:t>&gt;</a:t>
              </a:r>
              <a:r>
                <a:rPr lang="zh-CN" altLang="en-US" sz="3200" b="1" dirty="0" smtClean="0">
                  <a:latin typeface="楷体" panose="02010609060101010101" charset="-122"/>
                  <a:ea typeface="楷体" panose="02010609060101010101" charset="-122"/>
                </a:rPr>
                <a:t>”</a:t>
              </a:r>
              <a:r>
                <a:rPr lang="en-US" altLang="zh-CN" sz="3200" b="1" dirty="0" smtClean="0">
                  <a:latin typeface="楷体" panose="02010609060101010101" charset="-122"/>
                  <a:ea typeface="楷体" panose="02010609060101010101" charset="-122"/>
                </a:rPr>
                <a:t> </a:t>
              </a:r>
              <a:r>
                <a:rPr lang="zh-CN" altLang="en-US" sz="3200" b="1" dirty="0" smtClean="0">
                  <a:latin typeface="楷体" panose="02010609060101010101" charset="-122"/>
                  <a:ea typeface="楷体" panose="02010609060101010101" charset="-122"/>
                </a:rPr>
                <a:t>、“</a:t>
              </a:r>
              <a:r>
                <a:rPr lang="en-US" altLang="zh-CN" sz="3200" b="1" dirty="0">
                  <a:latin typeface="楷体" panose="02010609060101010101" charset="-122"/>
                  <a:ea typeface="楷体" panose="02010609060101010101" charset="-122"/>
                </a:rPr>
                <a:t>&lt;</a:t>
              </a:r>
              <a:r>
                <a:rPr lang="zh-CN" altLang="en-US" sz="3200" b="1" dirty="0" smtClean="0">
                  <a:latin typeface="楷体" panose="02010609060101010101" charset="-122"/>
                  <a:ea typeface="楷体" panose="02010609060101010101" charset="-122"/>
                </a:rPr>
                <a:t>”</a:t>
              </a:r>
              <a:r>
                <a:rPr lang="en-US" altLang="zh-CN" sz="3200" b="1" dirty="0" smtClean="0">
                  <a:latin typeface="楷体" panose="02010609060101010101" charset="-122"/>
                  <a:ea typeface="楷体" panose="02010609060101010101" charset="-122"/>
                </a:rPr>
                <a:t> </a:t>
              </a:r>
              <a:r>
                <a:rPr lang="zh-CN" altLang="en-US" sz="3200" b="1" dirty="0" smtClean="0">
                  <a:latin typeface="楷体" panose="02010609060101010101" charset="-122"/>
                  <a:ea typeface="楷体" panose="02010609060101010101" charset="-122"/>
                </a:rPr>
                <a:t>或“</a:t>
              </a:r>
              <a:r>
                <a:rPr lang="en-US" altLang="zh-CN" sz="3200" b="1" dirty="0">
                  <a:latin typeface="楷体" panose="02010609060101010101" charset="-122"/>
                  <a:ea typeface="楷体" panose="02010609060101010101" charset="-122"/>
                </a:rPr>
                <a:t>=</a:t>
              </a:r>
              <a:r>
                <a:rPr lang="zh-CN" altLang="en-US" sz="3200" b="1" dirty="0" smtClean="0">
                  <a:latin typeface="楷体" panose="02010609060101010101" charset="-122"/>
                  <a:ea typeface="楷体" panose="02010609060101010101" charset="-122"/>
                </a:rPr>
                <a:t>”</a:t>
              </a:r>
              <a:r>
                <a:rPr lang="en-US" altLang="zh-CN" sz="3200" b="1" dirty="0" smtClean="0">
                  <a:latin typeface="楷体" panose="02010609060101010101" charset="-122"/>
                  <a:ea typeface="楷体" panose="02010609060101010101" charset="-122"/>
                </a:rPr>
                <a:t> </a:t>
              </a:r>
              <a:r>
                <a:rPr lang="zh-CN" altLang="en-US" sz="3200" b="1" dirty="0" smtClean="0">
                  <a:latin typeface="楷体" panose="02010609060101010101" charset="-122"/>
                  <a:ea typeface="楷体" panose="02010609060101010101" charset="-122"/>
                </a:rPr>
                <a:t>。</a:t>
              </a:r>
              <a:endParaRPr lang="zh-CN" altLang="en-US" sz="32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451901" y="2337381"/>
              <a:ext cx="504056" cy="672001"/>
            </a:xfrm>
            <a:prstGeom prst="ellipse">
              <a:avLst/>
            </a:prstGeom>
            <a:noFill/>
            <a:ln w="254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28776" y="3232318"/>
            <a:ext cx="6298791" cy="1283648"/>
            <a:chOff x="828776" y="3232318"/>
            <a:chExt cx="6298791" cy="1283648"/>
          </a:xfrm>
        </p:grpSpPr>
        <p:sp>
          <p:nvSpPr>
            <p:cNvPr id="33" name="圆角矩形标注 32"/>
            <p:cNvSpPr/>
            <p:nvPr/>
          </p:nvSpPr>
          <p:spPr>
            <a:xfrm>
              <a:off x="2087007" y="3435846"/>
              <a:ext cx="5040560" cy="540060"/>
            </a:xfrm>
            <a:prstGeom prst="wedgeRoundRectCallout">
              <a:avLst>
                <a:gd name="adj1" fmla="val -56387"/>
                <a:gd name="adj2" fmla="val 14480"/>
                <a:gd name="adj3" fmla="val 16667"/>
              </a:avLst>
            </a:prstGeom>
            <a:no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想一想：怎样比较分数的大小？</a:t>
              </a:r>
              <a:endParaRPr lang="en-US" altLang="zh-CN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37" name="Picture 3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ackgroundRemoval t="0" b="100000" l="0" r="100000">
                          <a14:foregroundMark x1="72078" y1="6284" x2="62013" y2="19945"/>
                          <a14:foregroundMark x1="26623" y1="39344" x2="27273" y2="46721"/>
                          <a14:foregroundMark x1="47078" y1="38798" x2="53896" y2="43443"/>
                          <a14:foregroundMark x1="29545" y1="54645" x2="35390" y2="51913"/>
                          <a14:foregroundMark x1="40260" y1="51913" x2="47078" y2="54098"/>
                          <a14:foregroundMark x1="47727" y1="54098" x2="50325" y2="54098"/>
                          <a14:foregroundMark x1="38312" y1="56284" x2="35390" y2="69945"/>
                          <a14:foregroundMark x1="51623" y1="66120" x2="52273" y2="69399"/>
                          <a14:foregroundMark x1="43506" y1="46721" x2="53896" y2="47268"/>
                          <a14:foregroundMark x1="53896" y1="45628" x2="53896" y2="38798"/>
                          <a14:foregroundMark x1="27922" y1="37705" x2="34091" y2="39344"/>
                          <a14:foregroundMark x1="25325" y1="47268" x2="32792" y2="45628"/>
                          <a14:foregroundMark x1="33442" y1="45082" x2="37662" y2="4153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28776" y="3232318"/>
              <a:ext cx="1078928" cy="12836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40" name="组合 3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20" action="ppaction://hlinksldjump"/>
            </p:cNvPr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20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91" grpId="0"/>
      <p:bldP spid="92" grpId="0"/>
      <p:bldP spid="9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874796"/>
            <a:ext cx="4216073" cy="1857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1" name="文本框 33"/>
          <p:cNvSpPr txBox="1">
            <a:spLocks noChangeArrowheads="1"/>
          </p:cNvSpPr>
          <p:nvPr/>
        </p:nvSpPr>
        <p:spPr bwMode="auto">
          <a:xfrm>
            <a:off x="827584" y="846460"/>
            <a:ext cx="7679569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32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红红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和聪聪比赛打字，两人打同样的一份稿子，谁打得快呢？</a:t>
            </a:r>
            <a:endParaRPr lang="en-US" altLang="zh-CN" sz="3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43016" name="组合 4"/>
          <p:cNvGrpSpPr/>
          <p:nvPr/>
        </p:nvGrpSpPr>
        <p:grpSpPr bwMode="auto">
          <a:xfrm>
            <a:off x="4168181" y="2641838"/>
            <a:ext cx="4508275" cy="1011950"/>
            <a:chOff x="3401983" y="1144220"/>
            <a:chExt cx="6010837" cy="862281"/>
          </a:xfrm>
        </p:grpSpPr>
        <p:grpSp>
          <p:nvGrpSpPr>
            <p:cNvPr id="43119" name="组合 118"/>
            <p:cNvGrpSpPr/>
            <p:nvPr/>
          </p:nvGrpSpPr>
          <p:grpSpPr bwMode="auto">
            <a:xfrm>
              <a:off x="3401983" y="1145857"/>
              <a:ext cx="6010837" cy="634869"/>
              <a:chOff x="2075223" y="3855776"/>
              <a:chExt cx="6011922" cy="634316"/>
            </a:xfrm>
          </p:grpSpPr>
          <p:sp>
            <p:nvSpPr>
              <p:cNvPr id="121" name="云形标注 120"/>
              <p:cNvSpPr/>
              <p:nvPr/>
            </p:nvSpPr>
            <p:spPr>
              <a:xfrm>
                <a:off x="2075223" y="3855776"/>
                <a:ext cx="6011922" cy="634316"/>
              </a:xfrm>
              <a:prstGeom prst="cloudCallout">
                <a:avLst>
                  <a:gd name="adj1" fmla="val -30950"/>
                  <a:gd name="adj2" fmla="val 71341"/>
                </a:avLst>
              </a:prstGeom>
              <a:solidFill>
                <a:srgbClr val="99FF99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solidFill>
                    <a:prstClr val="white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3125" name="TextBox 121"/>
              <p:cNvSpPr txBox="1">
                <a:spLocks noChangeArrowheads="1"/>
              </p:cNvSpPr>
              <p:nvPr/>
            </p:nvSpPr>
            <p:spPr bwMode="auto">
              <a:xfrm>
                <a:off x="2359374" y="3978383"/>
                <a:ext cx="5118941" cy="3930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zh-CN" sz="2400" b="1" dirty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</a:rPr>
                  <a:t>我用</a:t>
                </a: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</a:rPr>
                  <a:t>   </a:t>
                </a:r>
                <a:r>
                  <a:rPr lang="zh-CN" altLang="zh-CN" sz="2400" b="1" dirty="0" smtClean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</a:rPr>
                  <a:t>小时</a:t>
                </a:r>
                <a:r>
                  <a:rPr lang="zh-CN" altLang="zh-CN" sz="2400" b="1" dirty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</a:rPr>
                  <a:t>就打</a:t>
                </a:r>
                <a:r>
                  <a:rPr lang="zh-CN" altLang="en-US" sz="2400" b="1" dirty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</a:rPr>
                  <a:t>完稿子了</a:t>
                </a:r>
                <a:r>
                  <a:rPr lang="zh-CN" altLang="zh-CN" sz="2400" b="1" dirty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</a:rPr>
                  <a:t>。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43120" name="组合 78"/>
            <p:cNvGrpSpPr/>
            <p:nvPr/>
          </p:nvGrpSpPr>
          <p:grpSpPr bwMode="auto">
            <a:xfrm>
              <a:off x="4710039" y="1144220"/>
              <a:ext cx="615930" cy="862281"/>
              <a:chOff x="4924842" y="457615"/>
              <a:chExt cx="616284" cy="862306"/>
            </a:xfrm>
          </p:grpSpPr>
          <p:sp>
            <p:nvSpPr>
              <p:cNvPr id="43121" name="文本框 4"/>
              <p:cNvSpPr txBox="1">
                <a:spLocks noChangeArrowheads="1"/>
              </p:cNvSpPr>
              <p:nvPr/>
            </p:nvSpPr>
            <p:spPr bwMode="auto">
              <a:xfrm>
                <a:off x="4924842" y="457615"/>
                <a:ext cx="616284" cy="5538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dirty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3</a:t>
                </a:r>
                <a:endParaRPr lang="zh-CN" altLang="en-US" sz="20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3122" name="文本框 12"/>
              <p:cNvSpPr txBox="1">
                <a:spLocks noChangeArrowheads="1"/>
              </p:cNvSpPr>
              <p:nvPr/>
            </p:nvSpPr>
            <p:spPr bwMode="auto">
              <a:xfrm>
                <a:off x="4930801" y="766049"/>
                <a:ext cx="540043" cy="5538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dirty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4</a:t>
                </a:r>
                <a:endParaRPr lang="zh-CN" altLang="en-US" sz="20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26" name="直接连接符 125"/>
              <p:cNvCxnSpPr/>
              <p:nvPr/>
            </p:nvCxnSpPr>
            <p:spPr bwMode="auto">
              <a:xfrm>
                <a:off x="4962964" y="827409"/>
                <a:ext cx="333556" cy="0"/>
              </a:xfrm>
              <a:prstGeom prst="line">
                <a:avLst/>
              </a:prstGeom>
              <a:ln w="1905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3021" name="组合 5"/>
          <p:cNvGrpSpPr/>
          <p:nvPr/>
        </p:nvGrpSpPr>
        <p:grpSpPr bwMode="auto">
          <a:xfrm>
            <a:off x="323528" y="2571750"/>
            <a:ext cx="3456383" cy="983970"/>
            <a:chOff x="-447114" y="232563"/>
            <a:chExt cx="4607924" cy="1503604"/>
          </a:xfrm>
        </p:grpSpPr>
        <p:grpSp>
          <p:nvGrpSpPr>
            <p:cNvPr id="43056" name="组合 108"/>
            <p:cNvGrpSpPr/>
            <p:nvPr/>
          </p:nvGrpSpPr>
          <p:grpSpPr bwMode="auto">
            <a:xfrm>
              <a:off x="-447114" y="232563"/>
              <a:ext cx="4607924" cy="1503604"/>
              <a:chOff x="1983441" y="3123332"/>
              <a:chExt cx="4608757" cy="1502297"/>
            </a:xfrm>
          </p:grpSpPr>
          <p:sp>
            <p:nvSpPr>
              <p:cNvPr id="111" name="云形标注 110"/>
              <p:cNvSpPr/>
              <p:nvPr/>
            </p:nvSpPr>
            <p:spPr>
              <a:xfrm>
                <a:off x="1983441" y="3123332"/>
                <a:ext cx="4608757" cy="1502297"/>
              </a:xfrm>
              <a:prstGeom prst="cloudCallout">
                <a:avLst>
                  <a:gd name="adj1" fmla="val 13647"/>
                  <a:gd name="adj2" fmla="val 64553"/>
                </a:avLst>
              </a:prstGeom>
              <a:solidFill>
                <a:srgbClr val="99FF99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solidFill>
                    <a:prstClr val="white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3062" name="TextBox 111"/>
              <p:cNvSpPr txBox="1">
                <a:spLocks noChangeArrowheads="1"/>
              </p:cNvSpPr>
              <p:nvPr/>
            </p:nvSpPr>
            <p:spPr bwMode="auto">
              <a:xfrm>
                <a:off x="1983441" y="3540444"/>
                <a:ext cx="4337288" cy="614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400" b="1" dirty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我打完稿子用</a:t>
                </a:r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了 </a:t>
                </a:r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小时</a:t>
                </a:r>
                <a:r>
                  <a:rPr lang="zh-CN" altLang="en-US" sz="2400" b="1" dirty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。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43057" name="组合 78"/>
            <p:cNvGrpSpPr/>
            <p:nvPr/>
          </p:nvGrpSpPr>
          <p:grpSpPr bwMode="auto">
            <a:xfrm>
              <a:off x="2417871" y="463652"/>
              <a:ext cx="615873" cy="1001420"/>
              <a:chOff x="7417678" y="-261260"/>
              <a:chExt cx="616227" cy="1001449"/>
            </a:xfrm>
          </p:grpSpPr>
          <p:sp>
            <p:nvSpPr>
              <p:cNvPr id="43058" name="文本框 4"/>
              <p:cNvSpPr txBox="1">
                <a:spLocks noChangeArrowheads="1"/>
              </p:cNvSpPr>
              <p:nvPr/>
            </p:nvSpPr>
            <p:spPr bwMode="auto">
              <a:xfrm>
                <a:off x="7417678" y="-261260"/>
                <a:ext cx="616227" cy="5538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dirty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5</a:t>
                </a:r>
                <a:endParaRPr lang="zh-CN" altLang="en-US" sz="20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3059" name="文本框 12"/>
              <p:cNvSpPr txBox="1">
                <a:spLocks noChangeArrowheads="1"/>
              </p:cNvSpPr>
              <p:nvPr/>
            </p:nvSpPr>
            <p:spPr bwMode="auto">
              <a:xfrm>
                <a:off x="7417678" y="186315"/>
                <a:ext cx="539993" cy="5538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dirty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6</a:t>
                </a:r>
                <a:endParaRPr lang="zh-CN" altLang="en-US" sz="20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18" name="直接连接符 117"/>
              <p:cNvCxnSpPr/>
              <p:nvPr/>
            </p:nvCxnSpPr>
            <p:spPr bwMode="auto">
              <a:xfrm>
                <a:off x="7441502" y="254562"/>
                <a:ext cx="333526" cy="0"/>
              </a:xfrm>
              <a:prstGeom prst="line">
                <a:avLst/>
              </a:prstGeom>
              <a:ln w="1905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145" name="圆角矩形 144"/>
          <p:cNvSpPr/>
          <p:nvPr/>
        </p:nvSpPr>
        <p:spPr>
          <a:xfrm>
            <a:off x="2123728" y="1419622"/>
            <a:ext cx="1656000" cy="468000"/>
          </a:xfrm>
          <a:prstGeom prst="roundRect">
            <a:avLst/>
          </a:prstGeom>
          <a:solidFill>
            <a:srgbClr val="FFC000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987824" y="1850922"/>
            <a:ext cx="3852000" cy="792836"/>
            <a:chOff x="3131839" y="1169824"/>
            <a:chExt cx="3852000" cy="792836"/>
          </a:xfrm>
          <a:noFill/>
        </p:grpSpPr>
        <p:sp>
          <p:nvSpPr>
            <p:cNvPr id="147" name="AutoShape 27"/>
            <p:cNvSpPr>
              <a:spLocks noChangeArrowheads="1"/>
            </p:cNvSpPr>
            <p:nvPr/>
          </p:nvSpPr>
          <p:spPr bwMode="auto">
            <a:xfrm>
              <a:off x="3131839" y="1278652"/>
              <a:ext cx="3852000" cy="612000"/>
            </a:xfrm>
            <a:prstGeom prst="wedgeRoundRectCallout">
              <a:avLst>
                <a:gd name="adj1" fmla="val -42201"/>
                <a:gd name="adj2" fmla="val -79293"/>
                <a:gd name="adj3" fmla="val 16667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  <a:defRPr/>
              </a:pP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就是比较   和   的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大小。</a:t>
              </a:r>
              <a:endParaRPr lang="en-US" altLang="zh-CN" sz="24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572000" y="1169824"/>
              <a:ext cx="461963" cy="751254"/>
              <a:chOff x="668031" y="1525028"/>
              <a:chExt cx="461963" cy="751254"/>
            </a:xfrm>
            <a:grpFill/>
          </p:grpSpPr>
          <p:sp>
            <p:nvSpPr>
              <p:cNvPr id="148" name="文本框 4"/>
              <p:cNvSpPr txBox="1">
                <a:spLocks noChangeArrowheads="1"/>
              </p:cNvSpPr>
              <p:nvPr/>
            </p:nvSpPr>
            <p:spPr bwMode="auto">
              <a:xfrm>
                <a:off x="668031" y="1525028"/>
                <a:ext cx="461963" cy="415498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5</a:t>
                </a:r>
                <a:endParaRPr lang="zh-CN" altLang="en-US" sz="20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9" name="文本框 12"/>
              <p:cNvSpPr txBox="1">
                <a:spLocks noChangeArrowheads="1"/>
              </p:cNvSpPr>
              <p:nvPr/>
            </p:nvSpPr>
            <p:spPr bwMode="auto">
              <a:xfrm>
                <a:off x="668031" y="1860784"/>
                <a:ext cx="404813" cy="415498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6</a:t>
                </a:r>
                <a:endParaRPr lang="zh-CN" altLang="en-US" sz="20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50" name="直接连接符 149"/>
              <p:cNvCxnSpPr/>
              <p:nvPr/>
            </p:nvCxnSpPr>
            <p:spPr bwMode="auto">
              <a:xfrm>
                <a:off x="685891" y="1911980"/>
                <a:ext cx="250032" cy="0"/>
              </a:xfrm>
              <a:prstGeom prst="line">
                <a:avLst/>
              </a:prstGeom>
              <a:grpFill/>
              <a:ln w="19050"/>
              <a:effectLst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51" name="组合 150"/>
            <p:cNvGrpSpPr/>
            <p:nvPr/>
          </p:nvGrpSpPr>
          <p:grpSpPr>
            <a:xfrm>
              <a:off x="5293101" y="1211406"/>
              <a:ext cx="461963" cy="751254"/>
              <a:chOff x="668031" y="1525028"/>
              <a:chExt cx="461963" cy="751254"/>
            </a:xfrm>
            <a:grpFill/>
          </p:grpSpPr>
          <p:sp>
            <p:nvSpPr>
              <p:cNvPr id="152" name="文本框 4"/>
              <p:cNvSpPr txBox="1">
                <a:spLocks noChangeArrowheads="1"/>
              </p:cNvSpPr>
              <p:nvPr/>
            </p:nvSpPr>
            <p:spPr bwMode="auto">
              <a:xfrm>
                <a:off x="668031" y="1525028"/>
                <a:ext cx="461963" cy="415498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3</a:t>
                </a:r>
                <a:endParaRPr lang="zh-CN" altLang="en-US" sz="20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4" name="文本框 12"/>
              <p:cNvSpPr txBox="1">
                <a:spLocks noChangeArrowheads="1"/>
              </p:cNvSpPr>
              <p:nvPr/>
            </p:nvSpPr>
            <p:spPr bwMode="auto">
              <a:xfrm>
                <a:off x="668031" y="1860784"/>
                <a:ext cx="404813" cy="415498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4</a:t>
                </a:r>
                <a:endParaRPr lang="zh-CN" altLang="en-US" sz="20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55" name="直接连接符 154"/>
              <p:cNvCxnSpPr/>
              <p:nvPr/>
            </p:nvCxnSpPr>
            <p:spPr bwMode="auto">
              <a:xfrm>
                <a:off x="685891" y="1911980"/>
                <a:ext cx="250032" cy="0"/>
              </a:xfrm>
              <a:prstGeom prst="line">
                <a:avLst/>
              </a:prstGeom>
              <a:grpFill/>
              <a:ln w="19050"/>
              <a:effectLst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</p:grpSp>
      <p:pic>
        <p:nvPicPr>
          <p:cNvPr id="39" name="图片 3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4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2" name="图片 4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752057" y="1995686"/>
            <a:ext cx="1076826" cy="1003177"/>
            <a:chOff x="4532314" y="2205039"/>
            <a:chExt cx="1597025" cy="1585912"/>
          </a:xfrm>
        </p:grpSpPr>
        <p:sp>
          <p:nvSpPr>
            <p:cNvPr id="17" name="MH_Other_1"/>
            <p:cNvSpPr/>
            <p:nvPr>
              <p:custDataLst>
                <p:tags r:id="rId1"/>
              </p:custDataLst>
            </p:nvPr>
          </p:nvSpPr>
          <p:spPr>
            <a:xfrm>
              <a:off x="4545014" y="2205039"/>
              <a:ext cx="1584325" cy="1585912"/>
            </a:xfrm>
            <a:prstGeom prst="diamond">
              <a:avLst/>
            </a:prstGeom>
            <a:solidFill>
              <a:srgbClr val="CD6574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/>
            </a:p>
          </p:txBody>
        </p:sp>
        <p:sp>
          <p:nvSpPr>
            <p:cNvPr id="18" name="MH_SubTitle_1"/>
            <p:cNvSpPr/>
            <p:nvPr>
              <p:custDataLst>
                <p:tags r:id="rId2"/>
              </p:custDataLst>
            </p:nvPr>
          </p:nvSpPr>
          <p:spPr>
            <a:xfrm>
              <a:off x="4532314" y="2231231"/>
              <a:ext cx="1584325" cy="1514475"/>
            </a:xfrm>
            <a:custGeom>
              <a:avLst/>
              <a:gdLst>
                <a:gd name="connsiteX0" fmla="*/ 0 w 1306286"/>
                <a:gd name="connsiteY0" fmla="*/ 653143 h 1306286"/>
                <a:gd name="connsiteX1" fmla="*/ 653143 w 1306286"/>
                <a:gd name="connsiteY1" fmla="*/ 0 h 1306286"/>
                <a:gd name="connsiteX2" fmla="*/ 1306286 w 1306286"/>
                <a:gd name="connsiteY2" fmla="*/ 653143 h 1306286"/>
                <a:gd name="connsiteX3" fmla="*/ 653143 w 1306286"/>
                <a:gd name="connsiteY3" fmla="*/ 1306286 h 1306286"/>
                <a:gd name="connsiteX4" fmla="*/ 0 w 1306286"/>
                <a:gd name="connsiteY4" fmla="*/ 653143 h 1306286"/>
                <a:gd name="connsiteX0-1" fmla="*/ 0 w 1306286"/>
                <a:gd name="connsiteY0-2" fmla="*/ 595086 h 1248229"/>
                <a:gd name="connsiteX1-3" fmla="*/ 653143 w 1306286"/>
                <a:gd name="connsiteY1-4" fmla="*/ 0 h 1248229"/>
                <a:gd name="connsiteX2-5" fmla="*/ 1306286 w 1306286"/>
                <a:gd name="connsiteY2-6" fmla="*/ 595086 h 1248229"/>
                <a:gd name="connsiteX3-7" fmla="*/ 653143 w 1306286"/>
                <a:gd name="connsiteY3-8" fmla="*/ 1248229 h 1248229"/>
                <a:gd name="connsiteX4-9" fmla="*/ 0 w 1306286"/>
                <a:gd name="connsiteY4-10" fmla="*/ 595086 h 124822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306286" h="1248229">
                  <a:moveTo>
                    <a:pt x="0" y="595086"/>
                  </a:moveTo>
                  <a:lnTo>
                    <a:pt x="653143" y="0"/>
                  </a:lnTo>
                  <a:lnTo>
                    <a:pt x="1306286" y="595086"/>
                  </a:lnTo>
                  <a:lnTo>
                    <a:pt x="653143" y="1248229"/>
                  </a:lnTo>
                  <a:lnTo>
                    <a:pt x="0" y="59508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5D5D5"/>
                </a:gs>
                <a:gs pos="100000">
                  <a:srgbClr val="FFFFFF"/>
                </a:gs>
              </a:gsLst>
              <a:lin ang="17400000" scaled="0"/>
              <a:tileRect/>
            </a:gradFill>
            <a:ln w="12700" cmpd="sng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zh-CN" altLang="en-US" sz="2000" b="1" dirty="0" smtClean="0">
                  <a:solidFill>
                    <a:srgbClr val="494949"/>
                  </a:solidFill>
                  <a:latin typeface="楷体" panose="02010609060101010101" charset="-122"/>
                  <a:ea typeface="楷体" panose="02010609060101010101" charset="-122"/>
                </a:rPr>
                <a:t>方法一</a:t>
              </a:r>
              <a:endParaRPr lang="zh-CN" altLang="en-US" sz="2000" b="1" dirty="0">
                <a:solidFill>
                  <a:srgbClr val="494949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251520" y="267494"/>
            <a:ext cx="8467477" cy="830997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想一想，用什么方法比较   和   的大小？</a:t>
            </a:r>
            <a:endParaRPr lang="zh-CN" altLang="en-US" sz="3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902125" y="301070"/>
            <a:ext cx="461963" cy="797421"/>
            <a:chOff x="668031" y="1525028"/>
            <a:chExt cx="461963" cy="797421"/>
          </a:xfrm>
        </p:grpSpPr>
        <p:sp>
          <p:nvSpPr>
            <p:cNvPr id="10" name="文本框 4"/>
            <p:cNvSpPr txBox="1">
              <a:spLocks noChangeArrowheads="1"/>
            </p:cNvSpPr>
            <p:nvPr/>
          </p:nvSpPr>
          <p:spPr bwMode="auto">
            <a:xfrm>
              <a:off x="668031" y="1525028"/>
              <a:ext cx="46196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5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文本框 12"/>
            <p:cNvSpPr txBox="1">
              <a:spLocks noChangeArrowheads="1"/>
            </p:cNvSpPr>
            <p:nvPr/>
          </p:nvSpPr>
          <p:spPr bwMode="auto">
            <a:xfrm>
              <a:off x="668031" y="1860784"/>
              <a:ext cx="40481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6</a:t>
              </a:r>
              <a:endPara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 bwMode="auto">
            <a:xfrm>
              <a:off x="685891" y="1911980"/>
              <a:ext cx="250032" cy="0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6054253" y="334169"/>
            <a:ext cx="461963" cy="797421"/>
            <a:chOff x="668031" y="1525028"/>
            <a:chExt cx="461963" cy="797421"/>
          </a:xfrm>
        </p:grpSpPr>
        <p:sp>
          <p:nvSpPr>
            <p:cNvPr id="14" name="文本框 4"/>
            <p:cNvSpPr txBox="1">
              <a:spLocks noChangeArrowheads="1"/>
            </p:cNvSpPr>
            <p:nvPr/>
          </p:nvSpPr>
          <p:spPr bwMode="auto">
            <a:xfrm>
              <a:off x="668031" y="1525028"/>
              <a:ext cx="46196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3</a:t>
              </a:r>
              <a:endPara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668031" y="1860784"/>
              <a:ext cx="40481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4</a:t>
              </a:r>
              <a:endPara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 bwMode="auto">
            <a:xfrm>
              <a:off x="685891" y="1911980"/>
              <a:ext cx="250032" cy="0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3" name="文本框 22"/>
          <p:cNvSpPr txBox="1"/>
          <p:nvPr/>
        </p:nvSpPr>
        <p:spPr>
          <a:xfrm>
            <a:off x="539552" y="1203598"/>
            <a:ext cx="8090428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分母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</a:rPr>
              <a:t>6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和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的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最小公倍数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有：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</a:rPr>
              <a:t>12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</a:rPr>
              <a:t>24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</a:rPr>
              <a:t>36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</a:rPr>
              <a:t>48……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1953872" y="2051042"/>
            <a:ext cx="3812721" cy="1001922"/>
            <a:chOff x="1944487" y="2543037"/>
            <a:chExt cx="3246167" cy="1001922"/>
          </a:xfrm>
        </p:grpSpPr>
        <p:sp>
          <p:nvSpPr>
            <p:cNvPr id="33" name="Freeform 2105"/>
            <p:cNvSpPr>
              <a:spLocks noEditPoints="1"/>
            </p:cNvSpPr>
            <p:nvPr/>
          </p:nvSpPr>
          <p:spPr bwMode="auto">
            <a:xfrm>
              <a:off x="1944487" y="2695877"/>
              <a:ext cx="2987552" cy="471419"/>
            </a:xfrm>
            <a:custGeom>
              <a:avLst/>
              <a:gdLst>
                <a:gd name="T0" fmla="*/ 747 w 775"/>
                <a:gd name="T1" fmla="*/ 58 h 209"/>
                <a:gd name="T2" fmla="*/ 769 w 775"/>
                <a:gd name="T3" fmla="*/ 60 h 209"/>
                <a:gd name="T4" fmla="*/ 775 w 775"/>
                <a:gd name="T5" fmla="*/ 81 h 209"/>
                <a:gd name="T6" fmla="*/ 759 w 775"/>
                <a:gd name="T7" fmla="*/ 85 h 209"/>
                <a:gd name="T8" fmla="*/ 761 w 775"/>
                <a:gd name="T9" fmla="*/ 109 h 209"/>
                <a:gd name="T10" fmla="*/ 745 w 775"/>
                <a:gd name="T11" fmla="*/ 113 h 209"/>
                <a:gd name="T12" fmla="*/ 700 w 775"/>
                <a:gd name="T13" fmla="*/ 129 h 209"/>
                <a:gd name="T14" fmla="*/ 704 w 775"/>
                <a:gd name="T15" fmla="*/ 159 h 209"/>
                <a:gd name="T16" fmla="*/ 690 w 775"/>
                <a:gd name="T17" fmla="*/ 169 h 209"/>
                <a:gd name="T18" fmla="*/ 674 w 775"/>
                <a:gd name="T19" fmla="*/ 173 h 209"/>
                <a:gd name="T20" fmla="*/ 585 w 775"/>
                <a:gd name="T21" fmla="*/ 167 h 209"/>
                <a:gd name="T22" fmla="*/ 624 w 775"/>
                <a:gd name="T23" fmla="*/ 184 h 209"/>
                <a:gd name="T24" fmla="*/ 537 w 775"/>
                <a:gd name="T25" fmla="*/ 184 h 209"/>
                <a:gd name="T26" fmla="*/ 533 w 775"/>
                <a:gd name="T27" fmla="*/ 175 h 209"/>
                <a:gd name="T28" fmla="*/ 280 w 775"/>
                <a:gd name="T29" fmla="*/ 188 h 209"/>
                <a:gd name="T30" fmla="*/ 190 w 775"/>
                <a:gd name="T31" fmla="*/ 182 h 209"/>
                <a:gd name="T32" fmla="*/ 141 w 775"/>
                <a:gd name="T33" fmla="*/ 196 h 209"/>
                <a:gd name="T34" fmla="*/ 143 w 775"/>
                <a:gd name="T35" fmla="*/ 186 h 209"/>
                <a:gd name="T36" fmla="*/ 125 w 775"/>
                <a:gd name="T37" fmla="*/ 159 h 209"/>
                <a:gd name="T38" fmla="*/ 46 w 775"/>
                <a:gd name="T39" fmla="*/ 151 h 209"/>
                <a:gd name="T40" fmla="*/ 42 w 775"/>
                <a:gd name="T41" fmla="*/ 137 h 209"/>
                <a:gd name="T42" fmla="*/ 14 w 775"/>
                <a:gd name="T43" fmla="*/ 95 h 209"/>
                <a:gd name="T44" fmla="*/ 12 w 775"/>
                <a:gd name="T45" fmla="*/ 87 h 209"/>
                <a:gd name="T46" fmla="*/ 22 w 775"/>
                <a:gd name="T47" fmla="*/ 91 h 209"/>
                <a:gd name="T48" fmla="*/ 48 w 775"/>
                <a:gd name="T49" fmla="*/ 52 h 209"/>
                <a:gd name="T50" fmla="*/ 91 w 775"/>
                <a:gd name="T51" fmla="*/ 48 h 209"/>
                <a:gd name="T52" fmla="*/ 196 w 775"/>
                <a:gd name="T53" fmla="*/ 34 h 209"/>
                <a:gd name="T54" fmla="*/ 121 w 775"/>
                <a:gd name="T55" fmla="*/ 32 h 209"/>
                <a:gd name="T56" fmla="*/ 133 w 775"/>
                <a:gd name="T57" fmla="*/ 26 h 209"/>
                <a:gd name="T58" fmla="*/ 159 w 775"/>
                <a:gd name="T59" fmla="*/ 20 h 209"/>
                <a:gd name="T60" fmla="*/ 224 w 775"/>
                <a:gd name="T61" fmla="*/ 24 h 209"/>
                <a:gd name="T62" fmla="*/ 234 w 775"/>
                <a:gd name="T63" fmla="*/ 42 h 209"/>
                <a:gd name="T64" fmla="*/ 234 w 775"/>
                <a:gd name="T65" fmla="*/ 22 h 209"/>
                <a:gd name="T66" fmla="*/ 317 w 775"/>
                <a:gd name="T67" fmla="*/ 26 h 209"/>
                <a:gd name="T68" fmla="*/ 406 w 775"/>
                <a:gd name="T69" fmla="*/ 26 h 209"/>
                <a:gd name="T70" fmla="*/ 626 w 775"/>
                <a:gd name="T71" fmla="*/ 20 h 209"/>
                <a:gd name="T72" fmla="*/ 646 w 775"/>
                <a:gd name="T73" fmla="*/ 22 h 209"/>
                <a:gd name="T74" fmla="*/ 654 w 775"/>
                <a:gd name="T75" fmla="*/ 4 h 209"/>
                <a:gd name="T76" fmla="*/ 656 w 775"/>
                <a:gd name="T77" fmla="*/ 18 h 209"/>
                <a:gd name="T78" fmla="*/ 694 w 775"/>
                <a:gd name="T79" fmla="*/ 28 h 209"/>
                <a:gd name="T80" fmla="*/ 721 w 775"/>
                <a:gd name="T81" fmla="*/ 52 h 209"/>
                <a:gd name="T82" fmla="*/ 737 w 775"/>
                <a:gd name="T83" fmla="*/ 50 h 209"/>
                <a:gd name="T84" fmla="*/ 258 w 775"/>
                <a:gd name="T85" fmla="*/ 30 h 209"/>
                <a:gd name="T86" fmla="*/ 608 w 775"/>
                <a:gd name="T87" fmla="*/ 34 h 209"/>
                <a:gd name="T88" fmla="*/ 218 w 775"/>
                <a:gd name="T89" fmla="*/ 34 h 209"/>
                <a:gd name="T90" fmla="*/ 218 w 775"/>
                <a:gd name="T91" fmla="*/ 34 h 209"/>
                <a:gd name="T92" fmla="*/ 715 w 775"/>
                <a:gd name="T93" fmla="*/ 62 h 209"/>
                <a:gd name="T94" fmla="*/ 135 w 775"/>
                <a:gd name="T95" fmla="*/ 62 h 209"/>
                <a:gd name="T96" fmla="*/ 38 w 775"/>
                <a:gd name="T97" fmla="*/ 74 h 209"/>
                <a:gd name="T98" fmla="*/ 36 w 775"/>
                <a:gd name="T99" fmla="*/ 113 h 209"/>
                <a:gd name="T100" fmla="*/ 36 w 775"/>
                <a:gd name="T101" fmla="*/ 113 h 209"/>
                <a:gd name="T102" fmla="*/ 662 w 775"/>
                <a:gd name="T103" fmla="*/ 129 h 209"/>
                <a:gd name="T104" fmla="*/ 155 w 775"/>
                <a:gd name="T105" fmla="*/ 163 h 209"/>
                <a:gd name="T106" fmla="*/ 127 w 775"/>
                <a:gd name="T107" fmla="*/ 157 h 209"/>
                <a:gd name="T108" fmla="*/ 398 w 775"/>
                <a:gd name="T109" fmla="*/ 16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75" h="209">
                  <a:moveTo>
                    <a:pt x="745" y="26"/>
                  </a:moveTo>
                  <a:cubicBezTo>
                    <a:pt x="740" y="33"/>
                    <a:pt x="742" y="41"/>
                    <a:pt x="749" y="46"/>
                  </a:cubicBezTo>
                  <a:cubicBezTo>
                    <a:pt x="746" y="48"/>
                    <a:pt x="750" y="50"/>
                    <a:pt x="745" y="52"/>
                  </a:cubicBezTo>
                  <a:cubicBezTo>
                    <a:pt x="749" y="55"/>
                    <a:pt x="742" y="57"/>
                    <a:pt x="747" y="58"/>
                  </a:cubicBezTo>
                  <a:cubicBezTo>
                    <a:pt x="752" y="53"/>
                    <a:pt x="752" y="64"/>
                    <a:pt x="759" y="62"/>
                  </a:cubicBezTo>
                  <a:cubicBezTo>
                    <a:pt x="759" y="60"/>
                    <a:pt x="755" y="61"/>
                    <a:pt x="755" y="58"/>
                  </a:cubicBezTo>
                  <a:cubicBezTo>
                    <a:pt x="763" y="59"/>
                    <a:pt x="769" y="65"/>
                    <a:pt x="769" y="68"/>
                  </a:cubicBezTo>
                  <a:cubicBezTo>
                    <a:pt x="775" y="65"/>
                    <a:pt x="764" y="62"/>
                    <a:pt x="769" y="60"/>
                  </a:cubicBezTo>
                  <a:cubicBezTo>
                    <a:pt x="771" y="64"/>
                    <a:pt x="774" y="66"/>
                    <a:pt x="775" y="70"/>
                  </a:cubicBezTo>
                  <a:cubicBezTo>
                    <a:pt x="764" y="68"/>
                    <a:pt x="775" y="75"/>
                    <a:pt x="769" y="77"/>
                  </a:cubicBezTo>
                  <a:cubicBezTo>
                    <a:pt x="769" y="74"/>
                    <a:pt x="766" y="72"/>
                    <a:pt x="765" y="74"/>
                  </a:cubicBezTo>
                  <a:cubicBezTo>
                    <a:pt x="767" y="77"/>
                    <a:pt x="773" y="78"/>
                    <a:pt x="775" y="81"/>
                  </a:cubicBezTo>
                  <a:cubicBezTo>
                    <a:pt x="771" y="80"/>
                    <a:pt x="771" y="82"/>
                    <a:pt x="773" y="85"/>
                  </a:cubicBezTo>
                  <a:cubicBezTo>
                    <a:pt x="769" y="85"/>
                    <a:pt x="765" y="85"/>
                    <a:pt x="761" y="85"/>
                  </a:cubicBezTo>
                  <a:cubicBezTo>
                    <a:pt x="762" y="80"/>
                    <a:pt x="766" y="74"/>
                    <a:pt x="759" y="72"/>
                  </a:cubicBezTo>
                  <a:cubicBezTo>
                    <a:pt x="763" y="76"/>
                    <a:pt x="760" y="80"/>
                    <a:pt x="759" y="85"/>
                  </a:cubicBezTo>
                  <a:cubicBezTo>
                    <a:pt x="751" y="88"/>
                    <a:pt x="755" y="79"/>
                    <a:pt x="749" y="81"/>
                  </a:cubicBezTo>
                  <a:cubicBezTo>
                    <a:pt x="755" y="92"/>
                    <a:pt x="746" y="79"/>
                    <a:pt x="743" y="85"/>
                  </a:cubicBezTo>
                  <a:cubicBezTo>
                    <a:pt x="751" y="87"/>
                    <a:pt x="749" y="96"/>
                    <a:pt x="759" y="101"/>
                  </a:cubicBezTo>
                  <a:cubicBezTo>
                    <a:pt x="757" y="103"/>
                    <a:pt x="761" y="104"/>
                    <a:pt x="761" y="109"/>
                  </a:cubicBezTo>
                  <a:cubicBezTo>
                    <a:pt x="758" y="109"/>
                    <a:pt x="757" y="108"/>
                    <a:pt x="755" y="107"/>
                  </a:cubicBezTo>
                  <a:cubicBezTo>
                    <a:pt x="758" y="111"/>
                    <a:pt x="760" y="114"/>
                    <a:pt x="755" y="117"/>
                  </a:cubicBezTo>
                  <a:cubicBezTo>
                    <a:pt x="754" y="111"/>
                    <a:pt x="752" y="120"/>
                    <a:pt x="749" y="119"/>
                  </a:cubicBezTo>
                  <a:cubicBezTo>
                    <a:pt x="748" y="117"/>
                    <a:pt x="747" y="114"/>
                    <a:pt x="745" y="113"/>
                  </a:cubicBezTo>
                  <a:cubicBezTo>
                    <a:pt x="740" y="118"/>
                    <a:pt x="736" y="124"/>
                    <a:pt x="731" y="129"/>
                  </a:cubicBezTo>
                  <a:cubicBezTo>
                    <a:pt x="729" y="122"/>
                    <a:pt x="726" y="127"/>
                    <a:pt x="723" y="129"/>
                  </a:cubicBezTo>
                  <a:cubicBezTo>
                    <a:pt x="724" y="124"/>
                    <a:pt x="718" y="125"/>
                    <a:pt x="717" y="123"/>
                  </a:cubicBezTo>
                  <a:cubicBezTo>
                    <a:pt x="715" y="130"/>
                    <a:pt x="705" y="123"/>
                    <a:pt x="700" y="129"/>
                  </a:cubicBezTo>
                  <a:cubicBezTo>
                    <a:pt x="705" y="133"/>
                    <a:pt x="702" y="135"/>
                    <a:pt x="704" y="137"/>
                  </a:cubicBezTo>
                  <a:cubicBezTo>
                    <a:pt x="705" y="135"/>
                    <a:pt x="712" y="130"/>
                    <a:pt x="713" y="135"/>
                  </a:cubicBezTo>
                  <a:cubicBezTo>
                    <a:pt x="717" y="139"/>
                    <a:pt x="717" y="148"/>
                    <a:pt x="719" y="153"/>
                  </a:cubicBezTo>
                  <a:cubicBezTo>
                    <a:pt x="714" y="157"/>
                    <a:pt x="707" y="158"/>
                    <a:pt x="704" y="159"/>
                  </a:cubicBezTo>
                  <a:cubicBezTo>
                    <a:pt x="704" y="163"/>
                    <a:pt x="707" y="163"/>
                    <a:pt x="709" y="165"/>
                  </a:cubicBezTo>
                  <a:cubicBezTo>
                    <a:pt x="703" y="170"/>
                    <a:pt x="701" y="165"/>
                    <a:pt x="700" y="173"/>
                  </a:cubicBezTo>
                  <a:cubicBezTo>
                    <a:pt x="694" y="175"/>
                    <a:pt x="696" y="168"/>
                    <a:pt x="692" y="167"/>
                  </a:cubicBezTo>
                  <a:cubicBezTo>
                    <a:pt x="692" y="169"/>
                    <a:pt x="692" y="170"/>
                    <a:pt x="690" y="169"/>
                  </a:cubicBezTo>
                  <a:cubicBezTo>
                    <a:pt x="690" y="171"/>
                    <a:pt x="699" y="173"/>
                    <a:pt x="692" y="175"/>
                  </a:cubicBezTo>
                  <a:cubicBezTo>
                    <a:pt x="689" y="168"/>
                    <a:pt x="687" y="173"/>
                    <a:pt x="686" y="175"/>
                  </a:cubicBezTo>
                  <a:cubicBezTo>
                    <a:pt x="683" y="172"/>
                    <a:pt x="679" y="170"/>
                    <a:pt x="674" y="169"/>
                  </a:cubicBezTo>
                  <a:cubicBezTo>
                    <a:pt x="674" y="172"/>
                    <a:pt x="677" y="173"/>
                    <a:pt x="674" y="173"/>
                  </a:cubicBezTo>
                  <a:cubicBezTo>
                    <a:pt x="653" y="167"/>
                    <a:pt x="626" y="175"/>
                    <a:pt x="608" y="167"/>
                  </a:cubicBezTo>
                  <a:cubicBezTo>
                    <a:pt x="609" y="168"/>
                    <a:pt x="612" y="167"/>
                    <a:pt x="612" y="165"/>
                  </a:cubicBezTo>
                  <a:cubicBezTo>
                    <a:pt x="606" y="169"/>
                    <a:pt x="584" y="171"/>
                    <a:pt x="593" y="163"/>
                  </a:cubicBezTo>
                  <a:cubicBezTo>
                    <a:pt x="585" y="165"/>
                    <a:pt x="587" y="163"/>
                    <a:pt x="585" y="167"/>
                  </a:cubicBezTo>
                  <a:cubicBezTo>
                    <a:pt x="575" y="164"/>
                    <a:pt x="540" y="161"/>
                    <a:pt x="531" y="167"/>
                  </a:cubicBezTo>
                  <a:cubicBezTo>
                    <a:pt x="563" y="174"/>
                    <a:pt x="582" y="167"/>
                    <a:pt x="616" y="175"/>
                  </a:cubicBezTo>
                  <a:cubicBezTo>
                    <a:pt x="616" y="178"/>
                    <a:pt x="615" y="181"/>
                    <a:pt x="618" y="182"/>
                  </a:cubicBezTo>
                  <a:cubicBezTo>
                    <a:pt x="614" y="173"/>
                    <a:pt x="632" y="182"/>
                    <a:pt x="624" y="184"/>
                  </a:cubicBezTo>
                  <a:cubicBezTo>
                    <a:pt x="620" y="182"/>
                    <a:pt x="613" y="184"/>
                    <a:pt x="608" y="180"/>
                  </a:cubicBezTo>
                  <a:cubicBezTo>
                    <a:pt x="601" y="190"/>
                    <a:pt x="591" y="183"/>
                    <a:pt x="575" y="188"/>
                  </a:cubicBezTo>
                  <a:cubicBezTo>
                    <a:pt x="572" y="186"/>
                    <a:pt x="575" y="180"/>
                    <a:pt x="571" y="180"/>
                  </a:cubicBezTo>
                  <a:cubicBezTo>
                    <a:pt x="557" y="190"/>
                    <a:pt x="543" y="168"/>
                    <a:pt x="537" y="184"/>
                  </a:cubicBezTo>
                  <a:cubicBezTo>
                    <a:pt x="541" y="185"/>
                    <a:pt x="564" y="184"/>
                    <a:pt x="561" y="190"/>
                  </a:cubicBezTo>
                  <a:cubicBezTo>
                    <a:pt x="560" y="186"/>
                    <a:pt x="549" y="191"/>
                    <a:pt x="547" y="194"/>
                  </a:cubicBezTo>
                  <a:cubicBezTo>
                    <a:pt x="546" y="185"/>
                    <a:pt x="531" y="192"/>
                    <a:pt x="531" y="184"/>
                  </a:cubicBezTo>
                  <a:cubicBezTo>
                    <a:pt x="534" y="184"/>
                    <a:pt x="538" y="176"/>
                    <a:pt x="533" y="175"/>
                  </a:cubicBezTo>
                  <a:cubicBezTo>
                    <a:pt x="529" y="180"/>
                    <a:pt x="527" y="177"/>
                    <a:pt x="525" y="180"/>
                  </a:cubicBezTo>
                  <a:cubicBezTo>
                    <a:pt x="530" y="186"/>
                    <a:pt x="527" y="194"/>
                    <a:pt x="535" y="194"/>
                  </a:cubicBezTo>
                  <a:cubicBezTo>
                    <a:pt x="512" y="209"/>
                    <a:pt x="482" y="195"/>
                    <a:pt x="446" y="188"/>
                  </a:cubicBezTo>
                  <a:cubicBezTo>
                    <a:pt x="403" y="191"/>
                    <a:pt x="339" y="185"/>
                    <a:pt x="280" y="188"/>
                  </a:cubicBezTo>
                  <a:cubicBezTo>
                    <a:pt x="279" y="179"/>
                    <a:pt x="253" y="179"/>
                    <a:pt x="246" y="186"/>
                  </a:cubicBezTo>
                  <a:cubicBezTo>
                    <a:pt x="245" y="182"/>
                    <a:pt x="249" y="180"/>
                    <a:pt x="246" y="180"/>
                  </a:cubicBezTo>
                  <a:cubicBezTo>
                    <a:pt x="232" y="180"/>
                    <a:pt x="213" y="187"/>
                    <a:pt x="212" y="180"/>
                  </a:cubicBezTo>
                  <a:cubicBezTo>
                    <a:pt x="199" y="184"/>
                    <a:pt x="200" y="179"/>
                    <a:pt x="190" y="182"/>
                  </a:cubicBezTo>
                  <a:cubicBezTo>
                    <a:pt x="181" y="183"/>
                    <a:pt x="167" y="200"/>
                    <a:pt x="165" y="190"/>
                  </a:cubicBezTo>
                  <a:cubicBezTo>
                    <a:pt x="161" y="197"/>
                    <a:pt x="153" y="189"/>
                    <a:pt x="151" y="192"/>
                  </a:cubicBezTo>
                  <a:cubicBezTo>
                    <a:pt x="153" y="192"/>
                    <a:pt x="156" y="195"/>
                    <a:pt x="153" y="196"/>
                  </a:cubicBezTo>
                  <a:cubicBezTo>
                    <a:pt x="151" y="190"/>
                    <a:pt x="147" y="198"/>
                    <a:pt x="141" y="196"/>
                  </a:cubicBezTo>
                  <a:cubicBezTo>
                    <a:pt x="139" y="194"/>
                    <a:pt x="129" y="185"/>
                    <a:pt x="139" y="184"/>
                  </a:cubicBezTo>
                  <a:cubicBezTo>
                    <a:pt x="143" y="188"/>
                    <a:pt x="139" y="186"/>
                    <a:pt x="137" y="190"/>
                  </a:cubicBezTo>
                  <a:cubicBezTo>
                    <a:pt x="139" y="190"/>
                    <a:pt x="139" y="191"/>
                    <a:pt x="141" y="192"/>
                  </a:cubicBezTo>
                  <a:cubicBezTo>
                    <a:pt x="141" y="189"/>
                    <a:pt x="142" y="187"/>
                    <a:pt x="143" y="186"/>
                  </a:cubicBezTo>
                  <a:cubicBezTo>
                    <a:pt x="139" y="185"/>
                    <a:pt x="139" y="180"/>
                    <a:pt x="133" y="182"/>
                  </a:cubicBezTo>
                  <a:cubicBezTo>
                    <a:pt x="131" y="176"/>
                    <a:pt x="137" y="177"/>
                    <a:pt x="137" y="173"/>
                  </a:cubicBezTo>
                  <a:cubicBezTo>
                    <a:pt x="130" y="167"/>
                    <a:pt x="122" y="174"/>
                    <a:pt x="115" y="169"/>
                  </a:cubicBezTo>
                  <a:cubicBezTo>
                    <a:pt x="113" y="161"/>
                    <a:pt x="125" y="166"/>
                    <a:pt x="125" y="159"/>
                  </a:cubicBezTo>
                  <a:cubicBezTo>
                    <a:pt x="103" y="161"/>
                    <a:pt x="67" y="154"/>
                    <a:pt x="48" y="165"/>
                  </a:cubicBezTo>
                  <a:cubicBezTo>
                    <a:pt x="54" y="165"/>
                    <a:pt x="55" y="168"/>
                    <a:pt x="52" y="171"/>
                  </a:cubicBezTo>
                  <a:cubicBezTo>
                    <a:pt x="46" y="168"/>
                    <a:pt x="43" y="163"/>
                    <a:pt x="40" y="157"/>
                  </a:cubicBezTo>
                  <a:cubicBezTo>
                    <a:pt x="39" y="153"/>
                    <a:pt x="46" y="155"/>
                    <a:pt x="46" y="151"/>
                  </a:cubicBezTo>
                  <a:cubicBezTo>
                    <a:pt x="40" y="150"/>
                    <a:pt x="32" y="145"/>
                    <a:pt x="36" y="147"/>
                  </a:cubicBezTo>
                  <a:cubicBezTo>
                    <a:pt x="41" y="142"/>
                    <a:pt x="40" y="150"/>
                    <a:pt x="46" y="149"/>
                  </a:cubicBezTo>
                  <a:cubicBezTo>
                    <a:pt x="46" y="146"/>
                    <a:pt x="52" y="139"/>
                    <a:pt x="46" y="137"/>
                  </a:cubicBezTo>
                  <a:cubicBezTo>
                    <a:pt x="46" y="140"/>
                    <a:pt x="44" y="138"/>
                    <a:pt x="42" y="137"/>
                  </a:cubicBezTo>
                  <a:cubicBezTo>
                    <a:pt x="40" y="148"/>
                    <a:pt x="21" y="141"/>
                    <a:pt x="16" y="135"/>
                  </a:cubicBezTo>
                  <a:cubicBezTo>
                    <a:pt x="19" y="135"/>
                    <a:pt x="18" y="131"/>
                    <a:pt x="20" y="129"/>
                  </a:cubicBezTo>
                  <a:cubicBezTo>
                    <a:pt x="11" y="129"/>
                    <a:pt x="12" y="118"/>
                    <a:pt x="4" y="117"/>
                  </a:cubicBezTo>
                  <a:cubicBezTo>
                    <a:pt x="8" y="106"/>
                    <a:pt x="4" y="100"/>
                    <a:pt x="14" y="95"/>
                  </a:cubicBezTo>
                  <a:cubicBezTo>
                    <a:pt x="10" y="95"/>
                    <a:pt x="8" y="95"/>
                    <a:pt x="6" y="97"/>
                  </a:cubicBezTo>
                  <a:cubicBezTo>
                    <a:pt x="0" y="91"/>
                    <a:pt x="5" y="86"/>
                    <a:pt x="0" y="83"/>
                  </a:cubicBezTo>
                  <a:cubicBezTo>
                    <a:pt x="5" y="83"/>
                    <a:pt x="4" y="79"/>
                    <a:pt x="10" y="81"/>
                  </a:cubicBezTo>
                  <a:cubicBezTo>
                    <a:pt x="10" y="83"/>
                    <a:pt x="11" y="85"/>
                    <a:pt x="12" y="87"/>
                  </a:cubicBezTo>
                  <a:cubicBezTo>
                    <a:pt x="10" y="87"/>
                    <a:pt x="8" y="87"/>
                    <a:pt x="8" y="89"/>
                  </a:cubicBezTo>
                  <a:cubicBezTo>
                    <a:pt x="10" y="91"/>
                    <a:pt x="15" y="91"/>
                    <a:pt x="20" y="91"/>
                  </a:cubicBezTo>
                  <a:cubicBezTo>
                    <a:pt x="20" y="97"/>
                    <a:pt x="13" y="91"/>
                    <a:pt x="14" y="101"/>
                  </a:cubicBezTo>
                  <a:cubicBezTo>
                    <a:pt x="17" y="98"/>
                    <a:pt x="22" y="97"/>
                    <a:pt x="22" y="91"/>
                  </a:cubicBezTo>
                  <a:cubicBezTo>
                    <a:pt x="18" y="87"/>
                    <a:pt x="13" y="83"/>
                    <a:pt x="10" y="79"/>
                  </a:cubicBezTo>
                  <a:cubicBezTo>
                    <a:pt x="15" y="74"/>
                    <a:pt x="19" y="78"/>
                    <a:pt x="22" y="68"/>
                  </a:cubicBezTo>
                  <a:cubicBezTo>
                    <a:pt x="13" y="76"/>
                    <a:pt x="17" y="68"/>
                    <a:pt x="12" y="62"/>
                  </a:cubicBezTo>
                  <a:cubicBezTo>
                    <a:pt x="21" y="56"/>
                    <a:pt x="40" y="60"/>
                    <a:pt x="48" y="52"/>
                  </a:cubicBezTo>
                  <a:cubicBezTo>
                    <a:pt x="48" y="57"/>
                    <a:pt x="49" y="60"/>
                    <a:pt x="52" y="60"/>
                  </a:cubicBezTo>
                  <a:cubicBezTo>
                    <a:pt x="47" y="55"/>
                    <a:pt x="55" y="59"/>
                    <a:pt x="54" y="52"/>
                  </a:cubicBezTo>
                  <a:cubicBezTo>
                    <a:pt x="68" y="54"/>
                    <a:pt x="81" y="50"/>
                    <a:pt x="95" y="52"/>
                  </a:cubicBezTo>
                  <a:cubicBezTo>
                    <a:pt x="92" y="52"/>
                    <a:pt x="90" y="52"/>
                    <a:pt x="91" y="48"/>
                  </a:cubicBezTo>
                  <a:cubicBezTo>
                    <a:pt x="114" y="47"/>
                    <a:pt x="140" y="48"/>
                    <a:pt x="161" y="44"/>
                  </a:cubicBezTo>
                  <a:cubicBezTo>
                    <a:pt x="165" y="44"/>
                    <a:pt x="168" y="39"/>
                    <a:pt x="171" y="38"/>
                  </a:cubicBezTo>
                  <a:cubicBezTo>
                    <a:pt x="176" y="37"/>
                    <a:pt x="182" y="43"/>
                    <a:pt x="183" y="42"/>
                  </a:cubicBezTo>
                  <a:cubicBezTo>
                    <a:pt x="180" y="43"/>
                    <a:pt x="194" y="28"/>
                    <a:pt x="196" y="34"/>
                  </a:cubicBezTo>
                  <a:cubicBezTo>
                    <a:pt x="191" y="28"/>
                    <a:pt x="173" y="36"/>
                    <a:pt x="169" y="30"/>
                  </a:cubicBezTo>
                  <a:cubicBezTo>
                    <a:pt x="175" y="31"/>
                    <a:pt x="173" y="26"/>
                    <a:pt x="175" y="24"/>
                  </a:cubicBezTo>
                  <a:cubicBezTo>
                    <a:pt x="168" y="28"/>
                    <a:pt x="165" y="26"/>
                    <a:pt x="165" y="32"/>
                  </a:cubicBezTo>
                  <a:cubicBezTo>
                    <a:pt x="153" y="33"/>
                    <a:pt x="134" y="25"/>
                    <a:pt x="121" y="32"/>
                  </a:cubicBezTo>
                  <a:cubicBezTo>
                    <a:pt x="120" y="26"/>
                    <a:pt x="117" y="28"/>
                    <a:pt x="115" y="26"/>
                  </a:cubicBezTo>
                  <a:cubicBezTo>
                    <a:pt x="116" y="26"/>
                    <a:pt x="117" y="26"/>
                    <a:pt x="117" y="24"/>
                  </a:cubicBezTo>
                  <a:cubicBezTo>
                    <a:pt x="116" y="24"/>
                    <a:pt x="115" y="22"/>
                    <a:pt x="117" y="22"/>
                  </a:cubicBezTo>
                  <a:cubicBezTo>
                    <a:pt x="121" y="36"/>
                    <a:pt x="128" y="15"/>
                    <a:pt x="133" y="26"/>
                  </a:cubicBezTo>
                  <a:cubicBezTo>
                    <a:pt x="133" y="24"/>
                    <a:pt x="133" y="20"/>
                    <a:pt x="135" y="20"/>
                  </a:cubicBezTo>
                  <a:cubicBezTo>
                    <a:pt x="136" y="22"/>
                    <a:pt x="141" y="29"/>
                    <a:pt x="143" y="24"/>
                  </a:cubicBezTo>
                  <a:cubicBezTo>
                    <a:pt x="141" y="24"/>
                    <a:pt x="139" y="24"/>
                    <a:pt x="139" y="22"/>
                  </a:cubicBezTo>
                  <a:cubicBezTo>
                    <a:pt x="146" y="23"/>
                    <a:pt x="154" y="15"/>
                    <a:pt x="159" y="20"/>
                  </a:cubicBezTo>
                  <a:cubicBezTo>
                    <a:pt x="155" y="23"/>
                    <a:pt x="154" y="25"/>
                    <a:pt x="151" y="26"/>
                  </a:cubicBezTo>
                  <a:cubicBezTo>
                    <a:pt x="153" y="26"/>
                    <a:pt x="154" y="28"/>
                    <a:pt x="155" y="28"/>
                  </a:cubicBezTo>
                  <a:cubicBezTo>
                    <a:pt x="166" y="9"/>
                    <a:pt x="194" y="19"/>
                    <a:pt x="212" y="24"/>
                  </a:cubicBezTo>
                  <a:cubicBezTo>
                    <a:pt x="212" y="18"/>
                    <a:pt x="223" y="20"/>
                    <a:pt x="224" y="24"/>
                  </a:cubicBezTo>
                  <a:cubicBezTo>
                    <a:pt x="223" y="19"/>
                    <a:pt x="231" y="19"/>
                    <a:pt x="234" y="22"/>
                  </a:cubicBezTo>
                  <a:cubicBezTo>
                    <a:pt x="231" y="25"/>
                    <a:pt x="233" y="28"/>
                    <a:pt x="234" y="32"/>
                  </a:cubicBezTo>
                  <a:cubicBezTo>
                    <a:pt x="229" y="34"/>
                    <a:pt x="218" y="28"/>
                    <a:pt x="220" y="36"/>
                  </a:cubicBezTo>
                  <a:cubicBezTo>
                    <a:pt x="228" y="35"/>
                    <a:pt x="232" y="37"/>
                    <a:pt x="234" y="42"/>
                  </a:cubicBezTo>
                  <a:cubicBezTo>
                    <a:pt x="235" y="39"/>
                    <a:pt x="237" y="38"/>
                    <a:pt x="236" y="34"/>
                  </a:cubicBezTo>
                  <a:cubicBezTo>
                    <a:pt x="240" y="35"/>
                    <a:pt x="249" y="39"/>
                    <a:pt x="252" y="34"/>
                  </a:cubicBezTo>
                  <a:cubicBezTo>
                    <a:pt x="244" y="34"/>
                    <a:pt x="237" y="34"/>
                    <a:pt x="234" y="28"/>
                  </a:cubicBezTo>
                  <a:cubicBezTo>
                    <a:pt x="244" y="27"/>
                    <a:pt x="232" y="27"/>
                    <a:pt x="234" y="22"/>
                  </a:cubicBezTo>
                  <a:cubicBezTo>
                    <a:pt x="250" y="19"/>
                    <a:pt x="255" y="21"/>
                    <a:pt x="258" y="24"/>
                  </a:cubicBezTo>
                  <a:cubicBezTo>
                    <a:pt x="264" y="17"/>
                    <a:pt x="276" y="21"/>
                    <a:pt x="276" y="26"/>
                  </a:cubicBezTo>
                  <a:cubicBezTo>
                    <a:pt x="279" y="21"/>
                    <a:pt x="288" y="17"/>
                    <a:pt x="293" y="26"/>
                  </a:cubicBezTo>
                  <a:cubicBezTo>
                    <a:pt x="299" y="17"/>
                    <a:pt x="309" y="23"/>
                    <a:pt x="317" y="26"/>
                  </a:cubicBezTo>
                  <a:cubicBezTo>
                    <a:pt x="318" y="20"/>
                    <a:pt x="325" y="22"/>
                    <a:pt x="327" y="26"/>
                  </a:cubicBezTo>
                  <a:cubicBezTo>
                    <a:pt x="332" y="22"/>
                    <a:pt x="353" y="20"/>
                    <a:pt x="359" y="26"/>
                  </a:cubicBezTo>
                  <a:cubicBezTo>
                    <a:pt x="366" y="20"/>
                    <a:pt x="378" y="19"/>
                    <a:pt x="389" y="26"/>
                  </a:cubicBezTo>
                  <a:cubicBezTo>
                    <a:pt x="394" y="18"/>
                    <a:pt x="405" y="26"/>
                    <a:pt x="406" y="26"/>
                  </a:cubicBezTo>
                  <a:cubicBezTo>
                    <a:pt x="446" y="23"/>
                    <a:pt x="499" y="24"/>
                    <a:pt x="545" y="22"/>
                  </a:cubicBezTo>
                  <a:cubicBezTo>
                    <a:pt x="569" y="21"/>
                    <a:pt x="597" y="24"/>
                    <a:pt x="618" y="14"/>
                  </a:cubicBezTo>
                  <a:cubicBezTo>
                    <a:pt x="618" y="16"/>
                    <a:pt x="617" y="20"/>
                    <a:pt x="620" y="20"/>
                  </a:cubicBezTo>
                  <a:cubicBezTo>
                    <a:pt x="620" y="17"/>
                    <a:pt x="624" y="19"/>
                    <a:pt x="626" y="20"/>
                  </a:cubicBezTo>
                  <a:cubicBezTo>
                    <a:pt x="620" y="15"/>
                    <a:pt x="629" y="17"/>
                    <a:pt x="632" y="14"/>
                  </a:cubicBezTo>
                  <a:cubicBezTo>
                    <a:pt x="628" y="23"/>
                    <a:pt x="633" y="20"/>
                    <a:pt x="638" y="22"/>
                  </a:cubicBezTo>
                  <a:cubicBezTo>
                    <a:pt x="637" y="19"/>
                    <a:pt x="635" y="19"/>
                    <a:pt x="634" y="16"/>
                  </a:cubicBezTo>
                  <a:cubicBezTo>
                    <a:pt x="640" y="16"/>
                    <a:pt x="641" y="21"/>
                    <a:pt x="646" y="22"/>
                  </a:cubicBezTo>
                  <a:cubicBezTo>
                    <a:pt x="646" y="20"/>
                    <a:pt x="642" y="17"/>
                    <a:pt x="646" y="16"/>
                  </a:cubicBezTo>
                  <a:cubicBezTo>
                    <a:pt x="646" y="17"/>
                    <a:pt x="648" y="18"/>
                    <a:pt x="648" y="16"/>
                  </a:cubicBezTo>
                  <a:cubicBezTo>
                    <a:pt x="646" y="15"/>
                    <a:pt x="643" y="14"/>
                    <a:pt x="642" y="12"/>
                  </a:cubicBezTo>
                  <a:cubicBezTo>
                    <a:pt x="648" y="11"/>
                    <a:pt x="650" y="7"/>
                    <a:pt x="654" y="4"/>
                  </a:cubicBezTo>
                  <a:cubicBezTo>
                    <a:pt x="655" y="6"/>
                    <a:pt x="665" y="9"/>
                    <a:pt x="658" y="12"/>
                  </a:cubicBezTo>
                  <a:cubicBezTo>
                    <a:pt x="658" y="10"/>
                    <a:pt x="651" y="6"/>
                    <a:pt x="652" y="10"/>
                  </a:cubicBezTo>
                  <a:cubicBezTo>
                    <a:pt x="656" y="11"/>
                    <a:pt x="651" y="12"/>
                    <a:pt x="650" y="14"/>
                  </a:cubicBezTo>
                  <a:cubicBezTo>
                    <a:pt x="661" y="8"/>
                    <a:pt x="654" y="18"/>
                    <a:pt x="656" y="18"/>
                  </a:cubicBezTo>
                  <a:cubicBezTo>
                    <a:pt x="661" y="18"/>
                    <a:pt x="667" y="13"/>
                    <a:pt x="676" y="14"/>
                  </a:cubicBezTo>
                  <a:cubicBezTo>
                    <a:pt x="676" y="10"/>
                    <a:pt x="671" y="11"/>
                    <a:pt x="672" y="6"/>
                  </a:cubicBezTo>
                  <a:cubicBezTo>
                    <a:pt x="676" y="6"/>
                    <a:pt x="675" y="0"/>
                    <a:pt x="680" y="2"/>
                  </a:cubicBezTo>
                  <a:cubicBezTo>
                    <a:pt x="690" y="10"/>
                    <a:pt x="693" y="18"/>
                    <a:pt x="694" y="28"/>
                  </a:cubicBezTo>
                  <a:cubicBezTo>
                    <a:pt x="704" y="30"/>
                    <a:pt x="693" y="21"/>
                    <a:pt x="698" y="22"/>
                  </a:cubicBezTo>
                  <a:cubicBezTo>
                    <a:pt x="707" y="33"/>
                    <a:pt x="730" y="26"/>
                    <a:pt x="745" y="26"/>
                  </a:cubicBezTo>
                  <a:close/>
                  <a:moveTo>
                    <a:pt x="737" y="50"/>
                  </a:moveTo>
                  <a:cubicBezTo>
                    <a:pt x="732" y="47"/>
                    <a:pt x="730" y="58"/>
                    <a:pt x="721" y="52"/>
                  </a:cubicBezTo>
                  <a:cubicBezTo>
                    <a:pt x="723" y="59"/>
                    <a:pt x="739" y="60"/>
                    <a:pt x="745" y="56"/>
                  </a:cubicBezTo>
                  <a:cubicBezTo>
                    <a:pt x="743" y="50"/>
                    <a:pt x="740" y="55"/>
                    <a:pt x="737" y="56"/>
                  </a:cubicBezTo>
                  <a:cubicBezTo>
                    <a:pt x="741" y="52"/>
                    <a:pt x="736" y="52"/>
                    <a:pt x="733" y="54"/>
                  </a:cubicBezTo>
                  <a:cubicBezTo>
                    <a:pt x="734" y="52"/>
                    <a:pt x="735" y="51"/>
                    <a:pt x="737" y="50"/>
                  </a:cubicBezTo>
                  <a:close/>
                  <a:moveTo>
                    <a:pt x="258" y="26"/>
                  </a:moveTo>
                  <a:cubicBezTo>
                    <a:pt x="253" y="31"/>
                    <a:pt x="256" y="33"/>
                    <a:pt x="256" y="40"/>
                  </a:cubicBezTo>
                  <a:cubicBezTo>
                    <a:pt x="267" y="43"/>
                    <a:pt x="267" y="40"/>
                    <a:pt x="274" y="36"/>
                  </a:cubicBezTo>
                  <a:cubicBezTo>
                    <a:pt x="275" y="28"/>
                    <a:pt x="260" y="36"/>
                    <a:pt x="258" y="30"/>
                  </a:cubicBezTo>
                  <a:cubicBezTo>
                    <a:pt x="258" y="29"/>
                    <a:pt x="258" y="27"/>
                    <a:pt x="258" y="26"/>
                  </a:cubicBezTo>
                  <a:close/>
                  <a:moveTo>
                    <a:pt x="626" y="38"/>
                  </a:moveTo>
                  <a:cubicBezTo>
                    <a:pt x="624" y="31"/>
                    <a:pt x="614" y="33"/>
                    <a:pt x="610" y="28"/>
                  </a:cubicBezTo>
                  <a:cubicBezTo>
                    <a:pt x="610" y="31"/>
                    <a:pt x="610" y="34"/>
                    <a:pt x="608" y="34"/>
                  </a:cubicBezTo>
                  <a:cubicBezTo>
                    <a:pt x="512" y="35"/>
                    <a:pt x="393" y="36"/>
                    <a:pt x="284" y="36"/>
                  </a:cubicBezTo>
                  <a:cubicBezTo>
                    <a:pt x="314" y="46"/>
                    <a:pt x="360" y="38"/>
                    <a:pt x="396" y="40"/>
                  </a:cubicBezTo>
                  <a:cubicBezTo>
                    <a:pt x="471" y="45"/>
                    <a:pt x="577" y="40"/>
                    <a:pt x="626" y="38"/>
                  </a:cubicBezTo>
                  <a:close/>
                  <a:moveTo>
                    <a:pt x="218" y="34"/>
                  </a:moveTo>
                  <a:cubicBezTo>
                    <a:pt x="218" y="30"/>
                    <a:pt x="209" y="33"/>
                    <a:pt x="206" y="32"/>
                  </a:cubicBezTo>
                  <a:cubicBezTo>
                    <a:pt x="206" y="36"/>
                    <a:pt x="204" y="42"/>
                    <a:pt x="210" y="40"/>
                  </a:cubicBezTo>
                  <a:cubicBezTo>
                    <a:pt x="209" y="39"/>
                    <a:pt x="208" y="38"/>
                    <a:pt x="208" y="36"/>
                  </a:cubicBezTo>
                  <a:cubicBezTo>
                    <a:pt x="209" y="33"/>
                    <a:pt x="213" y="37"/>
                    <a:pt x="218" y="34"/>
                  </a:cubicBezTo>
                  <a:close/>
                  <a:moveTo>
                    <a:pt x="717" y="58"/>
                  </a:moveTo>
                  <a:cubicBezTo>
                    <a:pt x="707" y="59"/>
                    <a:pt x="704" y="54"/>
                    <a:pt x="696" y="58"/>
                  </a:cubicBezTo>
                  <a:cubicBezTo>
                    <a:pt x="698" y="60"/>
                    <a:pt x="701" y="60"/>
                    <a:pt x="700" y="64"/>
                  </a:cubicBezTo>
                  <a:cubicBezTo>
                    <a:pt x="706" y="61"/>
                    <a:pt x="707" y="64"/>
                    <a:pt x="715" y="62"/>
                  </a:cubicBezTo>
                  <a:cubicBezTo>
                    <a:pt x="711" y="67"/>
                    <a:pt x="711" y="64"/>
                    <a:pt x="715" y="68"/>
                  </a:cubicBezTo>
                  <a:cubicBezTo>
                    <a:pt x="717" y="67"/>
                    <a:pt x="715" y="65"/>
                    <a:pt x="717" y="58"/>
                  </a:cubicBezTo>
                  <a:close/>
                  <a:moveTo>
                    <a:pt x="147" y="58"/>
                  </a:moveTo>
                  <a:cubicBezTo>
                    <a:pt x="147" y="62"/>
                    <a:pt x="144" y="63"/>
                    <a:pt x="135" y="62"/>
                  </a:cubicBezTo>
                  <a:cubicBezTo>
                    <a:pt x="138" y="67"/>
                    <a:pt x="163" y="61"/>
                    <a:pt x="169" y="64"/>
                  </a:cubicBezTo>
                  <a:cubicBezTo>
                    <a:pt x="177" y="56"/>
                    <a:pt x="149" y="64"/>
                    <a:pt x="147" y="58"/>
                  </a:cubicBezTo>
                  <a:close/>
                  <a:moveTo>
                    <a:pt x="36" y="66"/>
                  </a:moveTo>
                  <a:cubicBezTo>
                    <a:pt x="30" y="68"/>
                    <a:pt x="41" y="69"/>
                    <a:pt x="38" y="74"/>
                  </a:cubicBezTo>
                  <a:cubicBezTo>
                    <a:pt x="34" y="70"/>
                    <a:pt x="32" y="67"/>
                    <a:pt x="26" y="70"/>
                  </a:cubicBezTo>
                  <a:cubicBezTo>
                    <a:pt x="35" y="79"/>
                    <a:pt x="56" y="71"/>
                    <a:pt x="76" y="70"/>
                  </a:cubicBezTo>
                  <a:cubicBezTo>
                    <a:pt x="65" y="60"/>
                    <a:pt x="46" y="74"/>
                    <a:pt x="36" y="66"/>
                  </a:cubicBezTo>
                  <a:close/>
                  <a:moveTo>
                    <a:pt x="36" y="113"/>
                  </a:moveTo>
                  <a:cubicBezTo>
                    <a:pt x="30" y="123"/>
                    <a:pt x="16" y="107"/>
                    <a:pt x="14" y="123"/>
                  </a:cubicBezTo>
                  <a:cubicBezTo>
                    <a:pt x="18" y="121"/>
                    <a:pt x="27" y="125"/>
                    <a:pt x="22" y="127"/>
                  </a:cubicBezTo>
                  <a:cubicBezTo>
                    <a:pt x="30" y="130"/>
                    <a:pt x="42" y="115"/>
                    <a:pt x="48" y="121"/>
                  </a:cubicBezTo>
                  <a:cubicBezTo>
                    <a:pt x="46" y="116"/>
                    <a:pt x="38" y="117"/>
                    <a:pt x="36" y="113"/>
                  </a:cubicBezTo>
                  <a:close/>
                  <a:moveTo>
                    <a:pt x="646" y="127"/>
                  </a:moveTo>
                  <a:cubicBezTo>
                    <a:pt x="649" y="135"/>
                    <a:pt x="661" y="125"/>
                    <a:pt x="666" y="133"/>
                  </a:cubicBezTo>
                  <a:cubicBezTo>
                    <a:pt x="672" y="133"/>
                    <a:pt x="670" y="126"/>
                    <a:pt x="678" y="129"/>
                  </a:cubicBezTo>
                  <a:cubicBezTo>
                    <a:pt x="677" y="125"/>
                    <a:pt x="664" y="127"/>
                    <a:pt x="662" y="129"/>
                  </a:cubicBezTo>
                  <a:cubicBezTo>
                    <a:pt x="667" y="123"/>
                    <a:pt x="652" y="125"/>
                    <a:pt x="646" y="127"/>
                  </a:cubicBezTo>
                  <a:close/>
                  <a:moveTo>
                    <a:pt x="149" y="157"/>
                  </a:moveTo>
                  <a:cubicBezTo>
                    <a:pt x="145" y="150"/>
                    <a:pt x="145" y="163"/>
                    <a:pt x="139" y="161"/>
                  </a:cubicBezTo>
                  <a:cubicBezTo>
                    <a:pt x="141" y="166"/>
                    <a:pt x="150" y="162"/>
                    <a:pt x="155" y="163"/>
                  </a:cubicBezTo>
                  <a:cubicBezTo>
                    <a:pt x="154" y="161"/>
                    <a:pt x="151" y="160"/>
                    <a:pt x="147" y="159"/>
                  </a:cubicBezTo>
                  <a:cubicBezTo>
                    <a:pt x="147" y="158"/>
                    <a:pt x="148" y="157"/>
                    <a:pt x="149" y="157"/>
                  </a:cubicBezTo>
                  <a:close/>
                  <a:moveTo>
                    <a:pt x="139" y="159"/>
                  </a:moveTo>
                  <a:cubicBezTo>
                    <a:pt x="137" y="157"/>
                    <a:pt x="134" y="158"/>
                    <a:pt x="127" y="157"/>
                  </a:cubicBezTo>
                  <a:cubicBezTo>
                    <a:pt x="125" y="165"/>
                    <a:pt x="138" y="161"/>
                    <a:pt x="139" y="159"/>
                  </a:cubicBezTo>
                  <a:close/>
                  <a:moveTo>
                    <a:pt x="398" y="169"/>
                  </a:moveTo>
                  <a:cubicBezTo>
                    <a:pt x="410" y="167"/>
                    <a:pt x="436" y="183"/>
                    <a:pt x="438" y="165"/>
                  </a:cubicBezTo>
                  <a:cubicBezTo>
                    <a:pt x="425" y="172"/>
                    <a:pt x="403" y="157"/>
                    <a:pt x="398" y="169"/>
                  </a:cubicBezTo>
                  <a:close/>
                  <a:moveTo>
                    <a:pt x="396" y="167"/>
                  </a:moveTo>
                  <a:cubicBezTo>
                    <a:pt x="395" y="165"/>
                    <a:pt x="377" y="162"/>
                    <a:pt x="379" y="169"/>
                  </a:cubicBezTo>
                  <a:cubicBezTo>
                    <a:pt x="387" y="167"/>
                    <a:pt x="389" y="171"/>
                    <a:pt x="396" y="167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1963258" y="2543037"/>
              <a:ext cx="3227396" cy="1001922"/>
              <a:chOff x="1944488" y="2135633"/>
              <a:chExt cx="3227396" cy="1001922"/>
            </a:xfrm>
          </p:grpSpPr>
          <p:sp>
            <p:nvSpPr>
              <p:cNvPr id="24" name="文本框 23"/>
              <p:cNvSpPr txBox="1"/>
              <p:nvPr/>
            </p:nvSpPr>
            <p:spPr>
              <a:xfrm>
                <a:off x="1944488" y="2306558"/>
                <a:ext cx="3227396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smtClean="0">
                    <a:latin typeface="楷体" panose="02010609060101010101" charset="-122"/>
                    <a:ea typeface="楷体" panose="02010609060101010101" charset="-122"/>
                  </a:rPr>
                  <a:t>用</a:t>
                </a:r>
                <a:r>
                  <a:rPr lang="en-US" altLang="zh-CN" sz="2400" smtClean="0">
                    <a:latin typeface="楷体" panose="02010609060101010101" charset="-122"/>
                    <a:ea typeface="楷体" panose="02010609060101010101" charset="-122"/>
                  </a:rPr>
                  <a:t>12</a:t>
                </a:r>
                <a:r>
                  <a:rPr lang="zh-CN" altLang="en-US" sz="2400" smtClean="0">
                    <a:latin typeface="楷体" panose="02010609060101010101" charset="-122"/>
                    <a:ea typeface="楷体" panose="02010609060101010101" charset="-122"/>
                  </a:rPr>
                  <a:t>作   和   的公分母</a:t>
                </a:r>
                <a:endParaRPr lang="zh-CN" altLang="en-US" sz="240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2807633" y="2135633"/>
                <a:ext cx="461963" cy="797421"/>
                <a:chOff x="668031" y="1525028"/>
                <a:chExt cx="461963" cy="797421"/>
              </a:xfrm>
            </p:grpSpPr>
            <p:sp>
              <p:nvSpPr>
                <p:cNvPr id="26" name="文本框 4"/>
                <p:cNvSpPr txBox="1">
                  <a:spLocks noChangeArrowheads="1"/>
                </p:cNvSpPr>
                <p:nvPr/>
              </p:nvSpPr>
              <p:spPr bwMode="auto">
                <a:xfrm>
                  <a:off x="668031" y="1525028"/>
                  <a:ext cx="461963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>
                      <a:solidFill>
                        <a:srgbClr val="000000"/>
                      </a:solidFill>
                      <a:latin typeface="楷体" panose="02010609060101010101" charset="-122"/>
                      <a:ea typeface="楷体" panose="02010609060101010101" charset="-122"/>
                      <a:cs typeface="Times New Roman" panose="02020603050405020304" pitchFamily="18" charset="0"/>
                    </a:rPr>
                    <a:t>5</a:t>
                  </a:r>
                  <a:endParaRPr lang="zh-CN" altLang="en-US" sz="2400" b="1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7" name="文本框 12"/>
                <p:cNvSpPr txBox="1">
                  <a:spLocks noChangeArrowheads="1"/>
                </p:cNvSpPr>
                <p:nvPr/>
              </p:nvSpPr>
              <p:spPr bwMode="auto">
                <a:xfrm>
                  <a:off x="668031" y="1860784"/>
                  <a:ext cx="404813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>
                      <a:solidFill>
                        <a:srgbClr val="000000"/>
                      </a:solidFill>
                      <a:latin typeface="楷体" panose="02010609060101010101" charset="-122"/>
                      <a:ea typeface="楷体" panose="02010609060101010101" charset="-122"/>
                      <a:cs typeface="Times New Roman" panose="02020603050405020304" pitchFamily="18" charset="0"/>
                    </a:rPr>
                    <a:t>6</a:t>
                  </a:r>
                  <a:endParaRPr lang="zh-CN" altLang="en-US" sz="2400" b="1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28" name="直接连接符 27"/>
                <p:cNvCxnSpPr/>
                <p:nvPr/>
              </p:nvCxnSpPr>
              <p:spPr bwMode="auto">
                <a:xfrm>
                  <a:off x="685891" y="1911980"/>
                  <a:ext cx="250032" cy="0"/>
                </a:xfrm>
                <a:prstGeom prst="line">
                  <a:avLst/>
                </a:prstGeom>
                <a:ln w="19050"/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9" name="组合 28"/>
              <p:cNvGrpSpPr/>
              <p:nvPr/>
            </p:nvGrpSpPr>
            <p:grpSpPr>
              <a:xfrm>
                <a:off x="3506499" y="2145572"/>
                <a:ext cx="461963" cy="797421"/>
                <a:chOff x="668031" y="1525028"/>
                <a:chExt cx="461963" cy="797421"/>
              </a:xfrm>
            </p:grpSpPr>
            <p:sp>
              <p:nvSpPr>
                <p:cNvPr id="30" name="文本框 4"/>
                <p:cNvSpPr txBox="1">
                  <a:spLocks noChangeArrowheads="1"/>
                </p:cNvSpPr>
                <p:nvPr/>
              </p:nvSpPr>
              <p:spPr bwMode="auto">
                <a:xfrm>
                  <a:off x="668031" y="1525028"/>
                  <a:ext cx="461963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 smtClean="0">
                      <a:solidFill>
                        <a:srgbClr val="000000"/>
                      </a:solidFill>
                      <a:latin typeface="楷体" panose="02010609060101010101" charset="-122"/>
                      <a:ea typeface="楷体" panose="02010609060101010101" charset="-122"/>
                      <a:cs typeface="Times New Roman" panose="02020603050405020304" pitchFamily="18" charset="0"/>
                    </a:rPr>
                    <a:t>3</a:t>
                  </a:r>
                  <a:endParaRPr lang="zh-CN" altLang="en-US" sz="2400" b="1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1" name="文本框 12"/>
                <p:cNvSpPr txBox="1">
                  <a:spLocks noChangeArrowheads="1"/>
                </p:cNvSpPr>
                <p:nvPr/>
              </p:nvSpPr>
              <p:spPr bwMode="auto">
                <a:xfrm>
                  <a:off x="668031" y="1860784"/>
                  <a:ext cx="404813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 smtClean="0">
                      <a:solidFill>
                        <a:srgbClr val="000000"/>
                      </a:solidFill>
                      <a:latin typeface="楷体" panose="02010609060101010101" charset="-122"/>
                      <a:ea typeface="楷体" panose="02010609060101010101" charset="-122"/>
                      <a:cs typeface="Times New Roman" panose="02020603050405020304" pitchFamily="18" charset="0"/>
                    </a:rPr>
                    <a:t>4</a:t>
                  </a:r>
                  <a:endParaRPr lang="zh-CN" altLang="en-US" sz="2400" b="1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32" name="直接连接符 31"/>
                <p:cNvCxnSpPr/>
                <p:nvPr/>
              </p:nvCxnSpPr>
              <p:spPr bwMode="auto">
                <a:xfrm>
                  <a:off x="685891" y="1911980"/>
                  <a:ext cx="250032" cy="0"/>
                </a:xfrm>
                <a:prstGeom prst="line">
                  <a:avLst/>
                </a:prstGeom>
                <a:ln w="19050"/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34" name="组合 33"/>
          <p:cNvGrpSpPr/>
          <p:nvPr/>
        </p:nvGrpSpPr>
        <p:grpSpPr>
          <a:xfrm>
            <a:off x="2123728" y="2846239"/>
            <a:ext cx="461963" cy="751254"/>
            <a:chOff x="668031" y="1525028"/>
            <a:chExt cx="461963" cy="751254"/>
          </a:xfrm>
        </p:grpSpPr>
        <p:sp>
          <p:nvSpPr>
            <p:cNvPr id="35" name="文本框 4"/>
            <p:cNvSpPr txBox="1">
              <a:spLocks noChangeArrowheads="1"/>
            </p:cNvSpPr>
            <p:nvPr/>
          </p:nvSpPr>
          <p:spPr bwMode="auto">
            <a:xfrm>
              <a:off x="668031" y="1525028"/>
              <a:ext cx="461963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5</a:t>
              </a:r>
              <a:endParaRPr lang="zh-CN" altLang="en-US" sz="2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36" name="文本框 12"/>
            <p:cNvSpPr txBox="1">
              <a:spLocks noChangeArrowheads="1"/>
            </p:cNvSpPr>
            <p:nvPr/>
          </p:nvSpPr>
          <p:spPr bwMode="auto">
            <a:xfrm>
              <a:off x="668031" y="1860784"/>
              <a:ext cx="404813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6</a:t>
              </a:r>
              <a:endParaRPr lang="zh-CN" altLang="en-US" sz="2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 bwMode="auto">
            <a:xfrm>
              <a:off x="685891" y="1911980"/>
              <a:ext cx="250032" cy="0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8" name="组合 37"/>
          <p:cNvGrpSpPr/>
          <p:nvPr/>
        </p:nvGrpSpPr>
        <p:grpSpPr>
          <a:xfrm>
            <a:off x="2123728" y="3557622"/>
            <a:ext cx="461963" cy="751254"/>
            <a:chOff x="668031" y="1525028"/>
            <a:chExt cx="461963" cy="751254"/>
          </a:xfrm>
        </p:grpSpPr>
        <p:sp>
          <p:nvSpPr>
            <p:cNvPr id="39" name="文本框 4"/>
            <p:cNvSpPr txBox="1">
              <a:spLocks noChangeArrowheads="1"/>
            </p:cNvSpPr>
            <p:nvPr/>
          </p:nvSpPr>
          <p:spPr bwMode="auto">
            <a:xfrm>
              <a:off x="668031" y="1525028"/>
              <a:ext cx="461963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3</a:t>
              </a:r>
              <a:endParaRPr lang="zh-CN" altLang="en-US" sz="2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40" name="文本框 12"/>
            <p:cNvSpPr txBox="1">
              <a:spLocks noChangeArrowheads="1"/>
            </p:cNvSpPr>
            <p:nvPr/>
          </p:nvSpPr>
          <p:spPr bwMode="auto">
            <a:xfrm>
              <a:off x="668031" y="1860784"/>
              <a:ext cx="404813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4</a:t>
              </a:r>
              <a:endParaRPr lang="zh-CN" altLang="en-US" sz="2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 bwMode="auto">
            <a:xfrm>
              <a:off x="685891" y="1911980"/>
              <a:ext cx="250032" cy="0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2" name="文本框 41"/>
          <p:cNvSpPr txBox="1"/>
          <p:nvPr/>
        </p:nvSpPr>
        <p:spPr>
          <a:xfrm>
            <a:off x="2406060" y="3027067"/>
            <a:ext cx="3354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smtClean="0">
                <a:latin typeface="楷体" panose="02010609060101010101" charset="-122"/>
                <a:ea typeface="楷体" panose="02010609060101010101" charset="-122"/>
              </a:rPr>
              <a:t>=</a:t>
            </a:r>
            <a:endParaRPr lang="zh-CN" altLang="en-US" sz="20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2683681" y="2837407"/>
            <a:ext cx="470363" cy="758913"/>
            <a:chOff x="607796" y="1523000"/>
            <a:chExt cx="470363" cy="758913"/>
          </a:xfrm>
        </p:grpSpPr>
        <p:sp>
          <p:nvSpPr>
            <p:cNvPr id="45" name="文本框 4"/>
            <p:cNvSpPr txBox="1">
              <a:spLocks noChangeArrowheads="1"/>
            </p:cNvSpPr>
            <p:nvPr/>
          </p:nvSpPr>
          <p:spPr bwMode="auto">
            <a:xfrm>
              <a:off x="607796" y="1523000"/>
              <a:ext cx="461963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FF00FF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10</a:t>
              </a:r>
              <a:endParaRPr lang="zh-CN" altLang="en-US" sz="2000" b="1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46" name="文本框 12"/>
            <p:cNvSpPr txBox="1">
              <a:spLocks noChangeArrowheads="1"/>
            </p:cNvSpPr>
            <p:nvPr/>
          </p:nvSpPr>
          <p:spPr bwMode="auto">
            <a:xfrm>
              <a:off x="608440" y="1881803"/>
              <a:ext cx="46971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FF00FF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12</a:t>
              </a:r>
              <a:endParaRPr lang="zh-CN" altLang="en-US" sz="2000" b="1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47" name="直接连接符 46"/>
            <p:cNvCxnSpPr/>
            <p:nvPr/>
          </p:nvCxnSpPr>
          <p:spPr bwMode="auto">
            <a:xfrm>
              <a:off x="685891" y="1911980"/>
              <a:ext cx="250032" cy="0"/>
            </a:xfrm>
            <a:prstGeom prst="line">
              <a:avLst/>
            </a:prstGeom>
            <a:ln w="19050">
              <a:solidFill>
                <a:srgbClr val="FF00FF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8" name="文本框 47"/>
          <p:cNvSpPr txBox="1"/>
          <p:nvPr/>
        </p:nvSpPr>
        <p:spPr>
          <a:xfrm>
            <a:off x="2417371" y="3753003"/>
            <a:ext cx="3354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smtClean="0">
                <a:latin typeface="楷体" panose="02010609060101010101" charset="-122"/>
                <a:ea typeface="楷体" panose="02010609060101010101" charset="-122"/>
              </a:rPr>
              <a:t>=</a:t>
            </a:r>
            <a:endParaRPr lang="zh-CN" altLang="en-US" sz="20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2697798" y="3567613"/>
            <a:ext cx="531634" cy="756417"/>
            <a:chOff x="608440" y="1525496"/>
            <a:chExt cx="531634" cy="756417"/>
          </a:xfrm>
        </p:grpSpPr>
        <p:sp>
          <p:nvSpPr>
            <p:cNvPr id="50" name="文本框 4"/>
            <p:cNvSpPr txBox="1">
              <a:spLocks noChangeArrowheads="1"/>
            </p:cNvSpPr>
            <p:nvPr/>
          </p:nvSpPr>
          <p:spPr bwMode="auto">
            <a:xfrm>
              <a:off x="678111" y="1525496"/>
              <a:ext cx="461963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FF00FF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9</a:t>
              </a:r>
              <a:endParaRPr lang="zh-CN" altLang="en-US" sz="2000" b="1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51" name="文本框 12"/>
            <p:cNvSpPr txBox="1">
              <a:spLocks noChangeArrowheads="1"/>
            </p:cNvSpPr>
            <p:nvPr/>
          </p:nvSpPr>
          <p:spPr bwMode="auto">
            <a:xfrm>
              <a:off x="608440" y="1881803"/>
              <a:ext cx="46971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FF00FF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12</a:t>
              </a:r>
              <a:endParaRPr lang="zh-CN" altLang="en-US" sz="2000" b="1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52" name="直接连接符 51"/>
            <p:cNvCxnSpPr/>
            <p:nvPr/>
          </p:nvCxnSpPr>
          <p:spPr bwMode="auto">
            <a:xfrm>
              <a:off x="685891" y="1911980"/>
              <a:ext cx="250032" cy="0"/>
            </a:xfrm>
            <a:prstGeom prst="line">
              <a:avLst/>
            </a:prstGeom>
            <a:ln w="19050">
              <a:solidFill>
                <a:srgbClr val="FF00FF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59" name="右大括号 58"/>
          <p:cNvSpPr/>
          <p:nvPr/>
        </p:nvSpPr>
        <p:spPr>
          <a:xfrm>
            <a:off x="3146255" y="3211534"/>
            <a:ext cx="272792" cy="870745"/>
          </a:xfrm>
          <a:prstGeom prst="rightBrace">
            <a:avLst>
              <a:gd name="adj1" fmla="val 15620"/>
              <a:gd name="adj2" fmla="val 50000"/>
            </a:avLst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000" b="1"/>
          </a:p>
        </p:txBody>
      </p:sp>
      <p:grpSp>
        <p:nvGrpSpPr>
          <p:cNvPr id="60" name="组合 59"/>
          <p:cNvGrpSpPr/>
          <p:nvPr/>
        </p:nvGrpSpPr>
        <p:grpSpPr>
          <a:xfrm>
            <a:off x="3398130" y="3435846"/>
            <a:ext cx="885838" cy="400110"/>
            <a:chOff x="4797073" y="2357365"/>
            <a:chExt cx="885838" cy="400110"/>
          </a:xfrm>
        </p:grpSpPr>
        <p:sp>
          <p:nvSpPr>
            <p:cNvPr id="61" name="文本框 60"/>
            <p:cNvSpPr txBox="1"/>
            <p:nvPr/>
          </p:nvSpPr>
          <p:spPr>
            <a:xfrm>
              <a:off x="5034839" y="2357365"/>
              <a:ext cx="6480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C00000"/>
                  </a:solidFill>
                  <a:latin typeface="楷体" panose="02010609060101010101" charset="-122"/>
                  <a:ea typeface="楷体" panose="02010609060101010101" charset="-122"/>
                </a:rPr>
                <a:t>＞</a:t>
              </a:r>
              <a:endParaRPr lang="zh-CN" altLang="en-US" sz="20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62" name="直接连接符 61"/>
            <p:cNvCxnSpPr/>
            <p:nvPr/>
          </p:nvCxnSpPr>
          <p:spPr>
            <a:xfrm>
              <a:off x="4817990" y="2514321"/>
              <a:ext cx="343387" cy="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4797073" y="2666721"/>
              <a:ext cx="343387" cy="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54"/>
          <p:cNvGrpSpPr/>
          <p:nvPr/>
        </p:nvGrpSpPr>
        <p:grpSpPr>
          <a:xfrm>
            <a:off x="4025725" y="3180232"/>
            <a:ext cx="1753172" cy="806493"/>
            <a:chOff x="4183634" y="3180232"/>
            <a:chExt cx="1753172" cy="806493"/>
          </a:xfrm>
        </p:grpSpPr>
        <p:grpSp>
          <p:nvGrpSpPr>
            <p:cNvPr id="64" name="组合 63"/>
            <p:cNvGrpSpPr/>
            <p:nvPr/>
          </p:nvGrpSpPr>
          <p:grpSpPr>
            <a:xfrm>
              <a:off x="4781816" y="3227812"/>
              <a:ext cx="470363" cy="758913"/>
              <a:chOff x="607796" y="1523000"/>
              <a:chExt cx="470363" cy="758913"/>
            </a:xfrm>
          </p:grpSpPr>
          <p:sp>
            <p:nvSpPr>
              <p:cNvPr id="65" name="文本框 4"/>
              <p:cNvSpPr txBox="1">
                <a:spLocks noChangeArrowheads="1"/>
              </p:cNvSpPr>
              <p:nvPr/>
            </p:nvSpPr>
            <p:spPr bwMode="auto">
              <a:xfrm>
                <a:off x="607796" y="1523000"/>
                <a:ext cx="461963" cy="4154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solidFill>
                      <a:srgbClr val="FF00FF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10</a:t>
                </a:r>
                <a:endParaRPr lang="zh-CN" altLang="en-US" sz="2000" b="1">
                  <a:solidFill>
                    <a:srgbClr val="FF00FF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6" name="文本框 12"/>
              <p:cNvSpPr txBox="1">
                <a:spLocks noChangeArrowheads="1"/>
              </p:cNvSpPr>
              <p:nvPr/>
            </p:nvSpPr>
            <p:spPr bwMode="auto">
              <a:xfrm>
                <a:off x="608440" y="1881803"/>
                <a:ext cx="469719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solidFill>
                      <a:srgbClr val="FF00FF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12</a:t>
                </a:r>
                <a:endParaRPr lang="zh-CN" altLang="en-US" sz="2000" b="1">
                  <a:solidFill>
                    <a:srgbClr val="FF00FF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67" name="直接连接符 66"/>
              <p:cNvCxnSpPr/>
              <p:nvPr/>
            </p:nvCxnSpPr>
            <p:spPr bwMode="auto">
              <a:xfrm>
                <a:off x="685891" y="1911980"/>
                <a:ext cx="250032" cy="0"/>
              </a:xfrm>
              <a:prstGeom prst="line">
                <a:avLst/>
              </a:prstGeom>
              <a:ln w="19050">
                <a:solidFill>
                  <a:srgbClr val="FF00FF"/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68" name="组合 67"/>
            <p:cNvGrpSpPr/>
            <p:nvPr/>
          </p:nvGrpSpPr>
          <p:grpSpPr>
            <a:xfrm>
              <a:off x="5439110" y="3180232"/>
              <a:ext cx="497696" cy="776712"/>
              <a:chOff x="608440" y="1505201"/>
              <a:chExt cx="497696" cy="776712"/>
            </a:xfrm>
          </p:grpSpPr>
          <p:sp>
            <p:nvSpPr>
              <p:cNvPr id="69" name="文本框 4"/>
              <p:cNvSpPr txBox="1">
                <a:spLocks noChangeArrowheads="1"/>
              </p:cNvSpPr>
              <p:nvPr/>
            </p:nvSpPr>
            <p:spPr bwMode="auto">
              <a:xfrm>
                <a:off x="644173" y="1505201"/>
                <a:ext cx="461963" cy="4154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solidFill>
                      <a:srgbClr val="FF00FF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9</a:t>
                </a:r>
                <a:endParaRPr lang="zh-CN" altLang="en-US" sz="2000" b="1">
                  <a:solidFill>
                    <a:srgbClr val="FF00FF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0" name="文本框 12"/>
              <p:cNvSpPr txBox="1">
                <a:spLocks noChangeArrowheads="1"/>
              </p:cNvSpPr>
              <p:nvPr/>
            </p:nvSpPr>
            <p:spPr bwMode="auto">
              <a:xfrm>
                <a:off x="608440" y="1881803"/>
                <a:ext cx="469719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solidFill>
                      <a:srgbClr val="FF00FF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12</a:t>
                </a:r>
                <a:endParaRPr lang="zh-CN" altLang="en-US" sz="2000" b="1">
                  <a:solidFill>
                    <a:srgbClr val="FF00FF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71" name="直接连接符 70"/>
              <p:cNvCxnSpPr/>
              <p:nvPr/>
            </p:nvCxnSpPr>
            <p:spPr bwMode="auto">
              <a:xfrm>
                <a:off x="685891" y="1911980"/>
                <a:ext cx="250032" cy="0"/>
              </a:xfrm>
              <a:prstGeom prst="line">
                <a:avLst/>
              </a:prstGeom>
              <a:ln w="19050">
                <a:solidFill>
                  <a:srgbClr val="FF00FF"/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72" name="文本框 71"/>
            <p:cNvSpPr txBox="1"/>
            <p:nvPr/>
          </p:nvSpPr>
          <p:spPr>
            <a:xfrm>
              <a:off x="5119380" y="3403444"/>
              <a:ext cx="3354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mtClean="0">
                  <a:latin typeface="楷体" panose="02010609060101010101" charset="-122"/>
                  <a:ea typeface="楷体" panose="02010609060101010101" charset="-122"/>
                </a:rPr>
                <a:t>＞</a:t>
              </a:r>
              <a:endParaRPr lang="zh-CN" altLang="en-US" sz="2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4183634" y="3431672"/>
              <a:ext cx="8165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mtClean="0">
                  <a:solidFill>
                    <a:srgbClr val="C00000"/>
                  </a:solidFill>
                  <a:latin typeface="楷体" panose="02010609060101010101" charset="-122"/>
                  <a:ea typeface="楷体" panose="02010609060101010101" charset="-122"/>
                </a:rPr>
                <a:t>因为</a:t>
              </a:r>
              <a:endParaRPr lang="zh-CN" altLang="en-US" sz="2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818758" y="3220103"/>
            <a:ext cx="1838258" cy="761039"/>
            <a:chOff x="5976667" y="3220103"/>
            <a:chExt cx="1838258" cy="761039"/>
          </a:xfrm>
        </p:grpSpPr>
        <p:grpSp>
          <p:nvGrpSpPr>
            <p:cNvPr id="73" name="组合 72"/>
            <p:cNvGrpSpPr/>
            <p:nvPr/>
          </p:nvGrpSpPr>
          <p:grpSpPr>
            <a:xfrm>
              <a:off x="6652579" y="3229888"/>
              <a:ext cx="461963" cy="751254"/>
              <a:chOff x="668031" y="1525028"/>
              <a:chExt cx="461963" cy="751254"/>
            </a:xfrm>
          </p:grpSpPr>
          <p:sp>
            <p:nvSpPr>
              <p:cNvPr id="74" name="文本框 4"/>
              <p:cNvSpPr txBox="1">
                <a:spLocks noChangeArrowheads="1"/>
              </p:cNvSpPr>
              <p:nvPr/>
            </p:nvSpPr>
            <p:spPr bwMode="auto">
              <a:xfrm>
                <a:off x="668031" y="1525028"/>
                <a:ext cx="461963" cy="4154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5</a:t>
                </a:r>
                <a:endParaRPr lang="zh-CN" altLang="en-US" sz="20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5" name="文本框 12"/>
              <p:cNvSpPr txBox="1">
                <a:spLocks noChangeArrowheads="1"/>
              </p:cNvSpPr>
              <p:nvPr/>
            </p:nvSpPr>
            <p:spPr bwMode="auto">
              <a:xfrm>
                <a:off x="668031" y="1860784"/>
                <a:ext cx="404813" cy="4154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6</a:t>
                </a:r>
                <a:endParaRPr lang="zh-CN" altLang="en-US" sz="20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76" name="直接连接符 75"/>
              <p:cNvCxnSpPr/>
              <p:nvPr/>
            </p:nvCxnSpPr>
            <p:spPr bwMode="auto">
              <a:xfrm>
                <a:off x="685891" y="1911980"/>
                <a:ext cx="250032" cy="0"/>
              </a:xfrm>
              <a:prstGeom prst="line">
                <a:avLst/>
              </a:prstGeom>
              <a:ln w="1905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77" name="组合 76"/>
            <p:cNvGrpSpPr/>
            <p:nvPr/>
          </p:nvGrpSpPr>
          <p:grpSpPr>
            <a:xfrm>
              <a:off x="7352962" y="3220103"/>
              <a:ext cx="461963" cy="751254"/>
              <a:chOff x="668031" y="1525028"/>
              <a:chExt cx="461963" cy="751254"/>
            </a:xfrm>
          </p:grpSpPr>
          <p:sp>
            <p:nvSpPr>
              <p:cNvPr id="78" name="文本框 4"/>
              <p:cNvSpPr txBox="1">
                <a:spLocks noChangeArrowheads="1"/>
              </p:cNvSpPr>
              <p:nvPr/>
            </p:nvSpPr>
            <p:spPr bwMode="auto">
              <a:xfrm>
                <a:off x="668031" y="1525028"/>
                <a:ext cx="461963" cy="4154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3</a:t>
                </a:r>
                <a:endParaRPr lang="zh-CN" altLang="en-US" sz="20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9" name="文本框 12"/>
              <p:cNvSpPr txBox="1">
                <a:spLocks noChangeArrowheads="1"/>
              </p:cNvSpPr>
              <p:nvPr/>
            </p:nvSpPr>
            <p:spPr bwMode="auto">
              <a:xfrm>
                <a:off x="668031" y="1860784"/>
                <a:ext cx="404813" cy="4154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4</a:t>
                </a:r>
                <a:endParaRPr lang="zh-CN" altLang="en-US" sz="20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80" name="直接连接符 79"/>
              <p:cNvCxnSpPr/>
              <p:nvPr/>
            </p:nvCxnSpPr>
            <p:spPr bwMode="auto">
              <a:xfrm>
                <a:off x="685891" y="1911980"/>
                <a:ext cx="250032" cy="0"/>
              </a:xfrm>
              <a:prstGeom prst="line">
                <a:avLst/>
              </a:prstGeom>
              <a:ln w="1905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81" name="文本框 80"/>
            <p:cNvSpPr txBox="1"/>
            <p:nvPr/>
          </p:nvSpPr>
          <p:spPr>
            <a:xfrm>
              <a:off x="6960332" y="3317959"/>
              <a:ext cx="3354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mtClean="0">
                  <a:solidFill>
                    <a:srgbClr val="FF00FF"/>
                  </a:solidFill>
                  <a:latin typeface="楷体" panose="02010609060101010101" charset="-122"/>
                  <a:ea typeface="楷体" panose="02010609060101010101" charset="-122"/>
                </a:rPr>
                <a:t>＞</a:t>
              </a:r>
              <a:endParaRPr lang="zh-CN" altLang="en-US" sz="2000" b="1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5976667" y="3412491"/>
              <a:ext cx="8165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mtClean="0">
                  <a:solidFill>
                    <a:srgbClr val="C00000"/>
                  </a:solidFill>
                  <a:latin typeface="楷体" panose="02010609060101010101" charset="-122"/>
                  <a:ea typeface="楷体" panose="02010609060101010101" charset="-122"/>
                </a:rPr>
                <a:t>所以</a:t>
              </a:r>
              <a:endParaRPr lang="zh-CN" altLang="en-US" sz="2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86" name="图片 8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42" grpId="0"/>
      <p:bldP spid="48" grpId="0"/>
      <p:bldP spid="5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2051720" y="2896826"/>
            <a:ext cx="461963" cy="751254"/>
            <a:chOff x="668031" y="1525028"/>
            <a:chExt cx="461963" cy="751254"/>
          </a:xfrm>
        </p:grpSpPr>
        <p:sp>
          <p:nvSpPr>
            <p:cNvPr id="35" name="文本框 4"/>
            <p:cNvSpPr txBox="1">
              <a:spLocks noChangeArrowheads="1"/>
            </p:cNvSpPr>
            <p:nvPr/>
          </p:nvSpPr>
          <p:spPr bwMode="auto">
            <a:xfrm>
              <a:off x="668031" y="1525028"/>
              <a:ext cx="461963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5</a:t>
              </a:r>
              <a:endParaRPr lang="zh-CN" altLang="en-US" sz="2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36" name="文本框 12"/>
            <p:cNvSpPr txBox="1">
              <a:spLocks noChangeArrowheads="1"/>
            </p:cNvSpPr>
            <p:nvPr/>
          </p:nvSpPr>
          <p:spPr bwMode="auto">
            <a:xfrm>
              <a:off x="668031" y="1860784"/>
              <a:ext cx="404813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6</a:t>
              </a:r>
              <a:endParaRPr lang="zh-CN" altLang="en-US" sz="2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 bwMode="auto">
            <a:xfrm>
              <a:off x="685891" y="1911980"/>
              <a:ext cx="250032" cy="0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8" name="组合 37"/>
          <p:cNvGrpSpPr/>
          <p:nvPr/>
        </p:nvGrpSpPr>
        <p:grpSpPr>
          <a:xfrm>
            <a:off x="2051720" y="3608209"/>
            <a:ext cx="461963" cy="751254"/>
            <a:chOff x="668031" y="1525028"/>
            <a:chExt cx="461963" cy="751254"/>
          </a:xfrm>
        </p:grpSpPr>
        <p:sp>
          <p:nvSpPr>
            <p:cNvPr id="39" name="文本框 4"/>
            <p:cNvSpPr txBox="1">
              <a:spLocks noChangeArrowheads="1"/>
            </p:cNvSpPr>
            <p:nvPr/>
          </p:nvSpPr>
          <p:spPr bwMode="auto">
            <a:xfrm>
              <a:off x="668031" y="1525028"/>
              <a:ext cx="461963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3</a:t>
              </a:r>
              <a:endParaRPr lang="zh-CN" altLang="en-US" sz="2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40" name="文本框 12"/>
            <p:cNvSpPr txBox="1">
              <a:spLocks noChangeArrowheads="1"/>
            </p:cNvSpPr>
            <p:nvPr/>
          </p:nvSpPr>
          <p:spPr bwMode="auto">
            <a:xfrm>
              <a:off x="668031" y="1860784"/>
              <a:ext cx="404813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4</a:t>
              </a:r>
              <a:endParaRPr lang="zh-CN" altLang="en-US" sz="2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 bwMode="auto">
            <a:xfrm>
              <a:off x="685891" y="1911980"/>
              <a:ext cx="250032" cy="0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2" name="文本框 41"/>
          <p:cNvSpPr txBox="1"/>
          <p:nvPr/>
        </p:nvSpPr>
        <p:spPr>
          <a:xfrm>
            <a:off x="2345943" y="3027067"/>
            <a:ext cx="335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latin typeface="楷体" panose="02010609060101010101" charset="-122"/>
                <a:ea typeface="楷体" panose="02010609060101010101" charset="-122"/>
              </a:rPr>
              <a:t>=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2611673" y="2887994"/>
            <a:ext cx="470363" cy="758913"/>
            <a:chOff x="607796" y="1523000"/>
            <a:chExt cx="470363" cy="758913"/>
          </a:xfrm>
        </p:grpSpPr>
        <p:sp>
          <p:nvSpPr>
            <p:cNvPr id="45" name="文本框 4"/>
            <p:cNvSpPr txBox="1">
              <a:spLocks noChangeArrowheads="1"/>
            </p:cNvSpPr>
            <p:nvPr/>
          </p:nvSpPr>
          <p:spPr bwMode="auto">
            <a:xfrm>
              <a:off x="607796" y="1523000"/>
              <a:ext cx="461963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FF00FF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20</a:t>
              </a:r>
              <a:endParaRPr lang="zh-CN" altLang="en-US" sz="2000" b="1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46" name="文本框 12"/>
            <p:cNvSpPr txBox="1">
              <a:spLocks noChangeArrowheads="1"/>
            </p:cNvSpPr>
            <p:nvPr/>
          </p:nvSpPr>
          <p:spPr bwMode="auto">
            <a:xfrm>
              <a:off x="608440" y="1881803"/>
              <a:ext cx="46971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FF00FF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24</a:t>
              </a:r>
              <a:endParaRPr lang="zh-CN" altLang="en-US" sz="2000" b="1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47" name="直接连接符 46"/>
            <p:cNvCxnSpPr/>
            <p:nvPr/>
          </p:nvCxnSpPr>
          <p:spPr bwMode="auto">
            <a:xfrm>
              <a:off x="685891" y="1911980"/>
              <a:ext cx="250032" cy="0"/>
            </a:xfrm>
            <a:prstGeom prst="line">
              <a:avLst/>
            </a:prstGeom>
            <a:ln w="19050">
              <a:solidFill>
                <a:srgbClr val="FF00FF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8" name="文本框 47"/>
          <p:cNvSpPr txBox="1"/>
          <p:nvPr/>
        </p:nvSpPr>
        <p:spPr>
          <a:xfrm>
            <a:off x="2357254" y="3753003"/>
            <a:ext cx="335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latin typeface="楷体" panose="02010609060101010101" charset="-122"/>
                <a:ea typeface="楷体" panose="02010609060101010101" charset="-122"/>
              </a:rPr>
              <a:t>=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2618013" y="3617535"/>
            <a:ext cx="477496" cy="757082"/>
            <a:chOff x="600663" y="1524831"/>
            <a:chExt cx="477496" cy="757082"/>
          </a:xfrm>
        </p:grpSpPr>
        <p:sp>
          <p:nvSpPr>
            <p:cNvPr id="50" name="文本框 4"/>
            <p:cNvSpPr txBox="1">
              <a:spLocks noChangeArrowheads="1"/>
            </p:cNvSpPr>
            <p:nvPr/>
          </p:nvSpPr>
          <p:spPr bwMode="auto">
            <a:xfrm>
              <a:off x="600663" y="1524831"/>
              <a:ext cx="461963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FF00FF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18</a:t>
              </a:r>
              <a:endParaRPr lang="zh-CN" altLang="en-US" sz="2000" b="1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51" name="文本框 12"/>
            <p:cNvSpPr txBox="1">
              <a:spLocks noChangeArrowheads="1"/>
            </p:cNvSpPr>
            <p:nvPr/>
          </p:nvSpPr>
          <p:spPr bwMode="auto">
            <a:xfrm>
              <a:off x="608440" y="1881803"/>
              <a:ext cx="46971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FF00FF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24</a:t>
              </a:r>
              <a:endParaRPr lang="zh-CN" altLang="en-US" sz="2000" b="1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52" name="直接连接符 51"/>
            <p:cNvCxnSpPr/>
            <p:nvPr/>
          </p:nvCxnSpPr>
          <p:spPr bwMode="auto">
            <a:xfrm>
              <a:off x="685891" y="1911980"/>
              <a:ext cx="250032" cy="0"/>
            </a:xfrm>
            <a:prstGeom prst="line">
              <a:avLst/>
            </a:prstGeom>
            <a:ln w="19050">
              <a:solidFill>
                <a:srgbClr val="FF00FF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59" name="右大括号 58"/>
          <p:cNvSpPr/>
          <p:nvPr/>
        </p:nvSpPr>
        <p:spPr>
          <a:xfrm>
            <a:off x="3086138" y="3211534"/>
            <a:ext cx="272792" cy="870745"/>
          </a:xfrm>
          <a:prstGeom prst="rightBrace">
            <a:avLst>
              <a:gd name="adj1" fmla="val 15620"/>
              <a:gd name="adj2" fmla="val 50000"/>
            </a:avLst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60" name="组合 59"/>
          <p:cNvGrpSpPr/>
          <p:nvPr/>
        </p:nvGrpSpPr>
        <p:grpSpPr>
          <a:xfrm>
            <a:off x="3338013" y="3385296"/>
            <a:ext cx="819765" cy="523220"/>
            <a:chOff x="4797073" y="2306815"/>
            <a:chExt cx="819765" cy="523220"/>
          </a:xfrm>
        </p:grpSpPr>
        <p:sp>
          <p:nvSpPr>
            <p:cNvPr id="61" name="文本框 60"/>
            <p:cNvSpPr txBox="1"/>
            <p:nvPr/>
          </p:nvSpPr>
          <p:spPr>
            <a:xfrm>
              <a:off x="4968766" y="2306815"/>
              <a:ext cx="64807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mtClean="0">
                  <a:solidFill>
                    <a:srgbClr val="C00000"/>
                  </a:solidFill>
                  <a:latin typeface="楷体" panose="02010609060101010101" charset="-122"/>
                  <a:ea typeface="楷体" panose="02010609060101010101" charset="-122"/>
                </a:rPr>
                <a:t>＞</a:t>
              </a:r>
              <a:endPara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62" name="直接连接符 61"/>
            <p:cNvCxnSpPr/>
            <p:nvPr/>
          </p:nvCxnSpPr>
          <p:spPr>
            <a:xfrm>
              <a:off x="4817990" y="2514321"/>
              <a:ext cx="343387" cy="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4797073" y="2666721"/>
              <a:ext cx="343387" cy="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53"/>
          <p:cNvGrpSpPr/>
          <p:nvPr/>
        </p:nvGrpSpPr>
        <p:grpSpPr>
          <a:xfrm>
            <a:off x="3965608" y="3201294"/>
            <a:ext cx="1725195" cy="785431"/>
            <a:chOff x="4183634" y="3201294"/>
            <a:chExt cx="1725195" cy="785431"/>
          </a:xfrm>
        </p:grpSpPr>
        <p:grpSp>
          <p:nvGrpSpPr>
            <p:cNvPr id="64" name="组合 63"/>
            <p:cNvGrpSpPr/>
            <p:nvPr/>
          </p:nvGrpSpPr>
          <p:grpSpPr>
            <a:xfrm>
              <a:off x="4781816" y="3227812"/>
              <a:ext cx="470363" cy="758913"/>
              <a:chOff x="607796" y="1523000"/>
              <a:chExt cx="470363" cy="758913"/>
            </a:xfrm>
          </p:grpSpPr>
          <p:sp>
            <p:nvSpPr>
              <p:cNvPr id="65" name="文本框 4"/>
              <p:cNvSpPr txBox="1">
                <a:spLocks noChangeArrowheads="1"/>
              </p:cNvSpPr>
              <p:nvPr/>
            </p:nvSpPr>
            <p:spPr bwMode="auto">
              <a:xfrm>
                <a:off x="607796" y="1523000"/>
                <a:ext cx="461963" cy="4154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solidFill>
                      <a:srgbClr val="FF00FF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20</a:t>
                </a:r>
                <a:endParaRPr lang="zh-CN" altLang="en-US" sz="2000" b="1">
                  <a:solidFill>
                    <a:srgbClr val="FF00FF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6" name="文本框 12"/>
              <p:cNvSpPr txBox="1">
                <a:spLocks noChangeArrowheads="1"/>
              </p:cNvSpPr>
              <p:nvPr/>
            </p:nvSpPr>
            <p:spPr bwMode="auto">
              <a:xfrm>
                <a:off x="608440" y="1881803"/>
                <a:ext cx="469719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solidFill>
                      <a:srgbClr val="FF00FF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24</a:t>
                </a:r>
                <a:endParaRPr lang="zh-CN" altLang="en-US" sz="2000" b="1">
                  <a:solidFill>
                    <a:srgbClr val="FF00FF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67" name="直接连接符 66"/>
              <p:cNvCxnSpPr/>
              <p:nvPr/>
            </p:nvCxnSpPr>
            <p:spPr bwMode="auto">
              <a:xfrm>
                <a:off x="685891" y="1911980"/>
                <a:ext cx="250032" cy="0"/>
              </a:xfrm>
              <a:prstGeom prst="line">
                <a:avLst/>
              </a:prstGeom>
              <a:ln w="19050">
                <a:solidFill>
                  <a:srgbClr val="FF00FF"/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68" name="组合 67"/>
            <p:cNvGrpSpPr/>
            <p:nvPr/>
          </p:nvGrpSpPr>
          <p:grpSpPr>
            <a:xfrm>
              <a:off x="5413744" y="3201294"/>
              <a:ext cx="495085" cy="755650"/>
              <a:chOff x="583074" y="1526263"/>
              <a:chExt cx="495085" cy="755650"/>
            </a:xfrm>
          </p:grpSpPr>
          <p:sp>
            <p:nvSpPr>
              <p:cNvPr id="69" name="文本框 4"/>
              <p:cNvSpPr txBox="1">
                <a:spLocks noChangeArrowheads="1"/>
              </p:cNvSpPr>
              <p:nvPr/>
            </p:nvSpPr>
            <p:spPr bwMode="auto">
              <a:xfrm>
                <a:off x="583074" y="1526263"/>
                <a:ext cx="461963" cy="4154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solidFill>
                      <a:srgbClr val="FF00FF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18</a:t>
                </a:r>
                <a:endParaRPr lang="zh-CN" altLang="en-US" sz="2000" b="1">
                  <a:solidFill>
                    <a:srgbClr val="FF00FF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0" name="文本框 12"/>
              <p:cNvSpPr txBox="1">
                <a:spLocks noChangeArrowheads="1"/>
              </p:cNvSpPr>
              <p:nvPr/>
            </p:nvSpPr>
            <p:spPr bwMode="auto">
              <a:xfrm>
                <a:off x="608440" y="1881803"/>
                <a:ext cx="469719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solidFill>
                      <a:srgbClr val="FF00FF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24</a:t>
                </a:r>
                <a:endParaRPr lang="zh-CN" altLang="en-US" sz="2000" b="1">
                  <a:solidFill>
                    <a:srgbClr val="FF00FF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71" name="直接连接符 70"/>
              <p:cNvCxnSpPr/>
              <p:nvPr/>
            </p:nvCxnSpPr>
            <p:spPr bwMode="auto">
              <a:xfrm>
                <a:off x="685891" y="1911980"/>
                <a:ext cx="250032" cy="0"/>
              </a:xfrm>
              <a:prstGeom prst="line">
                <a:avLst/>
              </a:prstGeom>
              <a:ln w="19050">
                <a:solidFill>
                  <a:srgbClr val="FF00FF"/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72" name="文本框 71"/>
            <p:cNvSpPr txBox="1"/>
            <p:nvPr/>
          </p:nvSpPr>
          <p:spPr>
            <a:xfrm>
              <a:off x="5119380" y="3403444"/>
              <a:ext cx="3354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mtClean="0">
                  <a:latin typeface="楷体" panose="02010609060101010101" charset="-122"/>
                  <a:ea typeface="楷体" panose="02010609060101010101" charset="-122"/>
                </a:rPr>
                <a:t>＞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4183634" y="3431672"/>
              <a:ext cx="8165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mtClean="0">
                  <a:solidFill>
                    <a:srgbClr val="C00000"/>
                  </a:solidFill>
                  <a:latin typeface="楷体" panose="02010609060101010101" charset="-122"/>
                  <a:ea typeface="楷体" panose="02010609060101010101" charset="-122"/>
                </a:rPr>
                <a:t>因为</a:t>
              </a:r>
              <a:endParaRPr lang="zh-CN" altLang="en-US" sz="2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758641" y="3220103"/>
            <a:ext cx="1838258" cy="761039"/>
            <a:chOff x="5976667" y="3220103"/>
            <a:chExt cx="1838258" cy="761039"/>
          </a:xfrm>
        </p:grpSpPr>
        <p:grpSp>
          <p:nvGrpSpPr>
            <p:cNvPr id="73" name="组合 72"/>
            <p:cNvGrpSpPr/>
            <p:nvPr/>
          </p:nvGrpSpPr>
          <p:grpSpPr>
            <a:xfrm>
              <a:off x="6652579" y="3229888"/>
              <a:ext cx="461963" cy="751254"/>
              <a:chOff x="668031" y="1525028"/>
              <a:chExt cx="461963" cy="751254"/>
            </a:xfrm>
          </p:grpSpPr>
          <p:sp>
            <p:nvSpPr>
              <p:cNvPr id="74" name="文本框 4"/>
              <p:cNvSpPr txBox="1">
                <a:spLocks noChangeArrowheads="1"/>
              </p:cNvSpPr>
              <p:nvPr/>
            </p:nvSpPr>
            <p:spPr bwMode="auto">
              <a:xfrm>
                <a:off x="668031" y="1525028"/>
                <a:ext cx="461963" cy="4154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5</a:t>
                </a:r>
                <a:endParaRPr lang="zh-CN" altLang="en-US" sz="20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5" name="文本框 12"/>
              <p:cNvSpPr txBox="1">
                <a:spLocks noChangeArrowheads="1"/>
              </p:cNvSpPr>
              <p:nvPr/>
            </p:nvSpPr>
            <p:spPr bwMode="auto">
              <a:xfrm>
                <a:off x="668031" y="1860784"/>
                <a:ext cx="404813" cy="4154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6</a:t>
                </a:r>
                <a:endParaRPr lang="zh-CN" altLang="en-US" sz="20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76" name="直接连接符 75"/>
              <p:cNvCxnSpPr/>
              <p:nvPr/>
            </p:nvCxnSpPr>
            <p:spPr bwMode="auto">
              <a:xfrm>
                <a:off x="685891" y="1911980"/>
                <a:ext cx="250032" cy="0"/>
              </a:xfrm>
              <a:prstGeom prst="line">
                <a:avLst/>
              </a:prstGeom>
              <a:ln w="1905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77" name="组合 76"/>
            <p:cNvGrpSpPr/>
            <p:nvPr/>
          </p:nvGrpSpPr>
          <p:grpSpPr>
            <a:xfrm>
              <a:off x="7352962" y="3220103"/>
              <a:ext cx="461963" cy="751254"/>
              <a:chOff x="668031" y="1525028"/>
              <a:chExt cx="461963" cy="751254"/>
            </a:xfrm>
          </p:grpSpPr>
          <p:sp>
            <p:nvSpPr>
              <p:cNvPr id="78" name="文本框 4"/>
              <p:cNvSpPr txBox="1">
                <a:spLocks noChangeArrowheads="1"/>
              </p:cNvSpPr>
              <p:nvPr/>
            </p:nvSpPr>
            <p:spPr bwMode="auto">
              <a:xfrm>
                <a:off x="668031" y="1525028"/>
                <a:ext cx="461963" cy="4154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3</a:t>
                </a:r>
                <a:endParaRPr lang="zh-CN" altLang="en-US" sz="20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9" name="文本框 12"/>
              <p:cNvSpPr txBox="1">
                <a:spLocks noChangeArrowheads="1"/>
              </p:cNvSpPr>
              <p:nvPr/>
            </p:nvSpPr>
            <p:spPr bwMode="auto">
              <a:xfrm>
                <a:off x="668031" y="1860784"/>
                <a:ext cx="404813" cy="4154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4</a:t>
                </a:r>
                <a:endParaRPr lang="zh-CN" altLang="en-US" sz="20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80" name="直接连接符 79"/>
              <p:cNvCxnSpPr/>
              <p:nvPr/>
            </p:nvCxnSpPr>
            <p:spPr bwMode="auto">
              <a:xfrm>
                <a:off x="685891" y="1911980"/>
                <a:ext cx="250032" cy="0"/>
              </a:xfrm>
              <a:prstGeom prst="line">
                <a:avLst/>
              </a:prstGeom>
              <a:ln w="1905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81" name="文本框 80"/>
            <p:cNvSpPr txBox="1"/>
            <p:nvPr/>
          </p:nvSpPr>
          <p:spPr>
            <a:xfrm>
              <a:off x="6960332" y="3317959"/>
              <a:ext cx="3354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mtClean="0">
                  <a:solidFill>
                    <a:srgbClr val="FF00FF"/>
                  </a:solidFill>
                  <a:latin typeface="楷体" panose="02010609060101010101" charset="-122"/>
                  <a:ea typeface="楷体" panose="02010609060101010101" charset="-122"/>
                </a:rPr>
                <a:t>＞</a:t>
              </a:r>
              <a:endParaRPr lang="zh-CN" altLang="en-US" sz="2400" b="1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5976667" y="3412491"/>
              <a:ext cx="8165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mtClean="0">
                  <a:solidFill>
                    <a:srgbClr val="C00000"/>
                  </a:solidFill>
                  <a:latin typeface="楷体" panose="02010609060101010101" charset="-122"/>
                  <a:ea typeface="楷体" panose="02010609060101010101" charset="-122"/>
                </a:rPr>
                <a:t>所以</a:t>
              </a:r>
              <a:endParaRPr lang="zh-CN" altLang="en-US" sz="2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86" name="图片 8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4" name="矩形 4"/>
          <p:cNvSpPr>
            <a:spLocks noChangeArrowheads="1"/>
          </p:cNvSpPr>
          <p:nvPr/>
        </p:nvSpPr>
        <p:spPr bwMode="auto">
          <a:xfrm>
            <a:off x="251520" y="267494"/>
            <a:ext cx="8467477" cy="830997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想一想，用什么方法比较   和   的大小？</a:t>
            </a:r>
            <a:endParaRPr lang="zh-CN" altLang="en-US" sz="3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4902125" y="301070"/>
            <a:ext cx="461963" cy="797421"/>
            <a:chOff x="668031" y="1525028"/>
            <a:chExt cx="461963" cy="797421"/>
          </a:xfrm>
        </p:grpSpPr>
        <p:sp>
          <p:nvSpPr>
            <p:cNvPr id="89" name="文本框 4"/>
            <p:cNvSpPr txBox="1">
              <a:spLocks noChangeArrowheads="1"/>
            </p:cNvSpPr>
            <p:nvPr/>
          </p:nvSpPr>
          <p:spPr bwMode="auto">
            <a:xfrm>
              <a:off x="668031" y="1525028"/>
              <a:ext cx="46196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5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90" name="文本框 12"/>
            <p:cNvSpPr txBox="1">
              <a:spLocks noChangeArrowheads="1"/>
            </p:cNvSpPr>
            <p:nvPr/>
          </p:nvSpPr>
          <p:spPr bwMode="auto">
            <a:xfrm>
              <a:off x="668031" y="1860784"/>
              <a:ext cx="40481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6</a:t>
              </a:r>
              <a:endPara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91" name="直接连接符 90"/>
            <p:cNvCxnSpPr/>
            <p:nvPr/>
          </p:nvCxnSpPr>
          <p:spPr bwMode="auto">
            <a:xfrm>
              <a:off x="685891" y="1911980"/>
              <a:ext cx="250032" cy="0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92" name="组合 91"/>
          <p:cNvGrpSpPr/>
          <p:nvPr/>
        </p:nvGrpSpPr>
        <p:grpSpPr>
          <a:xfrm>
            <a:off x="6054253" y="334169"/>
            <a:ext cx="461963" cy="797421"/>
            <a:chOff x="668031" y="1525028"/>
            <a:chExt cx="461963" cy="797421"/>
          </a:xfrm>
        </p:grpSpPr>
        <p:sp>
          <p:nvSpPr>
            <p:cNvPr id="93" name="文本框 4"/>
            <p:cNvSpPr txBox="1">
              <a:spLocks noChangeArrowheads="1"/>
            </p:cNvSpPr>
            <p:nvPr/>
          </p:nvSpPr>
          <p:spPr bwMode="auto">
            <a:xfrm>
              <a:off x="668031" y="1525028"/>
              <a:ext cx="46196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3</a:t>
              </a:r>
              <a:endPara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94" name="文本框 12"/>
            <p:cNvSpPr txBox="1">
              <a:spLocks noChangeArrowheads="1"/>
            </p:cNvSpPr>
            <p:nvPr/>
          </p:nvSpPr>
          <p:spPr bwMode="auto">
            <a:xfrm>
              <a:off x="668031" y="1860784"/>
              <a:ext cx="40481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4</a:t>
              </a:r>
              <a:endPara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95" name="直接连接符 94"/>
            <p:cNvCxnSpPr/>
            <p:nvPr/>
          </p:nvCxnSpPr>
          <p:spPr bwMode="auto">
            <a:xfrm>
              <a:off x="685891" y="1911980"/>
              <a:ext cx="250032" cy="0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6" name="文本框 22"/>
          <p:cNvSpPr txBox="1"/>
          <p:nvPr/>
        </p:nvSpPr>
        <p:spPr>
          <a:xfrm>
            <a:off x="539552" y="1203598"/>
            <a:ext cx="8090428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分母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</a:rPr>
              <a:t>6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和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的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最小公倍数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有：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</a:rPr>
              <a:t>12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</a:rPr>
              <a:t>24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</a:rPr>
              <a:t>36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</a:rPr>
              <a:t>48……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752057" y="2018528"/>
            <a:ext cx="1076826" cy="1003177"/>
            <a:chOff x="4532314" y="2205039"/>
            <a:chExt cx="1597025" cy="1585912"/>
          </a:xfrm>
        </p:grpSpPr>
        <p:sp>
          <p:nvSpPr>
            <p:cNvPr id="98" name="MH_Other_1"/>
            <p:cNvSpPr/>
            <p:nvPr>
              <p:custDataLst>
                <p:tags r:id="rId3"/>
              </p:custDataLst>
            </p:nvPr>
          </p:nvSpPr>
          <p:spPr>
            <a:xfrm>
              <a:off x="4545014" y="2205039"/>
              <a:ext cx="1584325" cy="1585912"/>
            </a:xfrm>
            <a:prstGeom prst="diamond">
              <a:avLst/>
            </a:prstGeom>
            <a:solidFill>
              <a:srgbClr val="CD6574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/>
            </a:p>
          </p:txBody>
        </p:sp>
        <p:sp>
          <p:nvSpPr>
            <p:cNvPr id="99" name="MH_SubTitle_1"/>
            <p:cNvSpPr/>
            <p:nvPr>
              <p:custDataLst>
                <p:tags r:id="rId4"/>
              </p:custDataLst>
            </p:nvPr>
          </p:nvSpPr>
          <p:spPr>
            <a:xfrm>
              <a:off x="4532314" y="2231231"/>
              <a:ext cx="1584325" cy="1514475"/>
            </a:xfrm>
            <a:custGeom>
              <a:avLst/>
              <a:gdLst>
                <a:gd name="connsiteX0" fmla="*/ 0 w 1306286"/>
                <a:gd name="connsiteY0" fmla="*/ 653143 h 1306286"/>
                <a:gd name="connsiteX1" fmla="*/ 653143 w 1306286"/>
                <a:gd name="connsiteY1" fmla="*/ 0 h 1306286"/>
                <a:gd name="connsiteX2" fmla="*/ 1306286 w 1306286"/>
                <a:gd name="connsiteY2" fmla="*/ 653143 h 1306286"/>
                <a:gd name="connsiteX3" fmla="*/ 653143 w 1306286"/>
                <a:gd name="connsiteY3" fmla="*/ 1306286 h 1306286"/>
                <a:gd name="connsiteX4" fmla="*/ 0 w 1306286"/>
                <a:gd name="connsiteY4" fmla="*/ 653143 h 1306286"/>
                <a:gd name="connsiteX0-1" fmla="*/ 0 w 1306286"/>
                <a:gd name="connsiteY0-2" fmla="*/ 595086 h 1248229"/>
                <a:gd name="connsiteX1-3" fmla="*/ 653143 w 1306286"/>
                <a:gd name="connsiteY1-4" fmla="*/ 0 h 1248229"/>
                <a:gd name="connsiteX2-5" fmla="*/ 1306286 w 1306286"/>
                <a:gd name="connsiteY2-6" fmla="*/ 595086 h 1248229"/>
                <a:gd name="connsiteX3-7" fmla="*/ 653143 w 1306286"/>
                <a:gd name="connsiteY3-8" fmla="*/ 1248229 h 1248229"/>
                <a:gd name="connsiteX4-9" fmla="*/ 0 w 1306286"/>
                <a:gd name="connsiteY4-10" fmla="*/ 595086 h 124822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306286" h="1248229">
                  <a:moveTo>
                    <a:pt x="0" y="595086"/>
                  </a:moveTo>
                  <a:lnTo>
                    <a:pt x="653143" y="0"/>
                  </a:lnTo>
                  <a:lnTo>
                    <a:pt x="1306286" y="595086"/>
                  </a:lnTo>
                  <a:lnTo>
                    <a:pt x="653143" y="1248229"/>
                  </a:lnTo>
                  <a:lnTo>
                    <a:pt x="0" y="59508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5D5D5"/>
                </a:gs>
                <a:gs pos="100000">
                  <a:srgbClr val="FFFFFF"/>
                </a:gs>
              </a:gsLst>
              <a:lin ang="17400000" scaled="0"/>
              <a:tileRect/>
            </a:gradFill>
            <a:ln w="12700" cmpd="sng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zh-CN" altLang="en-US" sz="2000" b="1" dirty="0" smtClean="0">
                  <a:solidFill>
                    <a:srgbClr val="494949"/>
                  </a:solidFill>
                  <a:latin typeface="楷体" panose="02010609060101010101" charset="-122"/>
                  <a:ea typeface="楷体" panose="02010609060101010101" charset="-122"/>
                </a:rPr>
                <a:t>方法二</a:t>
              </a:r>
              <a:endParaRPr lang="zh-CN" altLang="en-US" sz="2000" b="1" dirty="0">
                <a:solidFill>
                  <a:srgbClr val="494949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1953872" y="2073884"/>
            <a:ext cx="3812721" cy="807360"/>
            <a:chOff x="1944487" y="2543037"/>
            <a:chExt cx="3246167" cy="807360"/>
          </a:xfrm>
        </p:grpSpPr>
        <p:sp>
          <p:nvSpPr>
            <p:cNvPr id="101" name="Freeform 2105"/>
            <p:cNvSpPr>
              <a:spLocks noEditPoints="1"/>
            </p:cNvSpPr>
            <p:nvPr/>
          </p:nvSpPr>
          <p:spPr bwMode="auto">
            <a:xfrm>
              <a:off x="1944487" y="2695877"/>
              <a:ext cx="2987552" cy="471419"/>
            </a:xfrm>
            <a:custGeom>
              <a:avLst/>
              <a:gdLst>
                <a:gd name="T0" fmla="*/ 747 w 775"/>
                <a:gd name="T1" fmla="*/ 58 h 209"/>
                <a:gd name="T2" fmla="*/ 769 w 775"/>
                <a:gd name="T3" fmla="*/ 60 h 209"/>
                <a:gd name="T4" fmla="*/ 775 w 775"/>
                <a:gd name="T5" fmla="*/ 81 h 209"/>
                <a:gd name="T6" fmla="*/ 759 w 775"/>
                <a:gd name="T7" fmla="*/ 85 h 209"/>
                <a:gd name="T8" fmla="*/ 761 w 775"/>
                <a:gd name="T9" fmla="*/ 109 h 209"/>
                <a:gd name="T10" fmla="*/ 745 w 775"/>
                <a:gd name="T11" fmla="*/ 113 h 209"/>
                <a:gd name="T12" fmla="*/ 700 w 775"/>
                <a:gd name="T13" fmla="*/ 129 h 209"/>
                <a:gd name="T14" fmla="*/ 704 w 775"/>
                <a:gd name="T15" fmla="*/ 159 h 209"/>
                <a:gd name="T16" fmla="*/ 690 w 775"/>
                <a:gd name="T17" fmla="*/ 169 h 209"/>
                <a:gd name="T18" fmla="*/ 674 w 775"/>
                <a:gd name="T19" fmla="*/ 173 h 209"/>
                <a:gd name="T20" fmla="*/ 585 w 775"/>
                <a:gd name="T21" fmla="*/ 167 h 209"/>
                <a:gd name="T22" fmla="*/ 624 w 775"/>
                <a:gd name="T23" fmla="*/ 184 h 209"/>
                <a:gd name="T24" fmla="*/ 537 w 775"/>
                <a:gd name="T25" fmla="*/ 184 h 209"/>
                <a:gd name="T26" fmla="*/ 533 w 775"/>
                <a:gd name="T27" fmla="*/ 175 h 209"/>
                <a:gd name="T28" fmla="*/ 280 w 775"/>
                <a:gd name="T29" fmla="*/ 188 h 209"/>
                <a:gd name="T30" fmla="*/ 190 w 775"/>
                <a:gd name="T31" fmla="*/ 182 h 209"/>
                <a:gd name="T32" fmla="*/ 141 w 775"/>
                <a:gd name="T33" fmla="*/ 196 h 209"/>
                <a:gd name="T34" fmla="*/ 143 w 775"/>
                <a:gd name="T35" fmla="*/ 186 h 209"/>
                <a:gd name="T36" fmla="*/ 125 w 775"/>
                <a:gd name="T37" fmla="*/ 159 h 209"/>
                <a:gd name="T38" fmla="*/ 46 w 775"/>
                <a:gd name="T39" fmla="*/ 151 h 209"/>
                <a:gd name="T40" fmla="*/ 42 w 775"/>
                <a:gd name="T41" fmla="*/ 137 h 209"/>
                <a:gd name="T42" fmla="*/ 14 w 775"/>
                <a:gd name="T43" fmla="*/ 95 h 209"/>
                <a:gd name="T44" fmla="*/ 12 w 775"/>
                <a:gd name="T45" fmla="*/ 87 h 209"/>
                <a:gd name="T46" fmla="*/ 22 w 775"/>
                <a:gd name="T47" fmla="*/ 91 h 209"/>
                <a:gd name="T48" fmla="*/ 48 w 775"/>
                <a:gd name="T49" fmla="*/ 52 h 209"/>
                <a:gd name="T50" fmla="*/ 91 w 775"/>
                <a:gd name="T51" fmla="*/ 48 h 209"/>
                <a:gd name="T52" fmla="*/ 196 w 775"/>
                <a:gd name="T53" fmla="*/ 34 h 209"/>
                <a:gd name="T54" fmla="*/ 121 w 775"/>
                <a:gd name="T55" fmla="*/ 32 h 209"/>
                <a:gd name="T56" fmla="*/ 133 w 775"/>
                <a:gd name="T57" fmla="*/ 26 h 209"/>
                <a:gd name="T58" fmla="*/ 159 w 775"/>
                <a:gd name="T59" fmla="*/ 20 h 209"/>
                <a:gd name="T60" fmla="*/ 224 w 775"/>
                <a:gd name="T61" fmla="*/ 24 h 209"/>
                <a:gd name="T62" fmla="*/ 234 w 775"/>
                <a:gd name="T63" fmla="*/ 42 h 209"/>
                <a:gd name="T64" fmla="*/ 234 w 775"/>
                <a:gd name="T65" fmla="*/ 22 h 209"/>
                <a:gd name="T66" fmla="*/ 317 w 775"/>
                <a:gd name="T67" fmla="*/ 26 h 209"/>
                <a:gd name="T68" fmla="*/ 406 w 775"/>
                <a:gd name="T69" fmla="*/ 26 h 209"/>
                <a:gd name="T70" fmla="*/ 626 w 775"/>
                <a:gd name="T71" fmla="*/ 20 h 209"/>
                <a:gd name="T72" fmla="*/ 646 w 775"/>
                <a:gd name="T73" fmla="*/ 22 h 209"/>
                <a:gd name="T74" fmla="*/ 654 w 775"/>
                <a:gd name="T75" fmla="*/ 4 h 209"/>
                <a:gd name="T76" fmla="*/ 656 w 775"/>
                <a:gd name="T77" fmla="*/ 18 h 209"/>
                <a:gd name="T78" fmla="*/ 694 w 775"/>
                <a:gd name="T79" fmla="*/ 28 h 209"/>
                <a:gd name="T80" fmla="*/ 721 w 775"/>
                <a:gd name="T81" fmla="*/ 52 h 209"/>
                <a:gd name="T82" fmla="*/ 737 w 775"/>
                <a:gd name="T83" fmla="*/ 50 h 209"/>
                <a:gd name="T84" fmla="*/ 258 w 775"/>
                <a:gd name="T85" fmla="*/ 30 h 209"/>
                <a:gd name="T86" fmla="*/ 608 w 775"/>
                <a:gd name="T87" fmla="*/ 34 h 209"/>
                <a:gd name="T88" fmla="*/ 218 w 775"/>
                <a:gd name="T89" fmla="*/ 34 h 209"/>
                <a:gd name="T90" fmla="*/ 218 w 775"/>
                <a:gd name="T91" fmla="*/ 34 h 209"/>
                <a:gd name="T92" fmla="*/ 715 w 775"/>
                <a:gd name="T93" fmla="*/ 62 h 209"/>
                <a:gd name="T94" fmla="*/ 135 w 775"/>
                <a:gd name="T95" fmla="*/ 62 h 209"/>
                <a:gd name="T96" fmla="*/ 38 w 775"/>
                <a:gd name="T97" fmla="*/ 74 h 209"/>
                <a:gd name="T98" fmla="*/ 36 w 775"/>
                <a:gd name="T99" fmla="*/ 113 h 209"/>
                <a:gd name="T100" fmla="*/ 36 w 775"/>
                <a:gd name="T101" fmla="*/ 113 h 209"/>
                <a:gd name="T102" fmla="*/ 662 w 775"/>
                <a:gd name="T103" fmla="*/ 129 h 209"/>
                <a:gd name="T104" fmla="*/ 155 w 775"/>
                <a:gd name="T105" fmla="*/ 163 h 209"/>
                <a:gd name="T106" fmla="*/ 127 w 775"/>
                <a:gd name="T107" fmla="*/ 157 h 209"/>
                <a:gd name="T108" fmla="*/ 398 w 775"/>
                <a:gd name="T109" fmla="*/ 16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75" h="209">
                  <a:moveTo>
                    <a:pt x="745" y="26"/>
                  </a:moveTo>
                  <a:cubicBezTo>
                    <a:pt x="740" y="33"/>
                    <a:pt x="742" y="41"/>
                    <a:pt x="749" y="46"/>
                  </a:cubicBezTo>
                  <a:cubicBezTo>
                    <a:pt x="746" y="48"/>
                    <a:pt x="750" y="50"/>
                    <a:pt x="745" y="52"/>
                  </a:cubicBezTo>
                  <a:cubicBezTo>
                    <a:pt x="749" y="55"/>
                    <a:pt x="742" y="57"/>
                    <a:pt x="747" y="58"/>
                  </a:cubicBezTo>
                  <a:cubicBezTo>
                    <a:pt x="752" y="53"/>
                    <a:pt x="752" y="64"/>
                    <a:pt x="759" y="62"/>
                  </a:cubicBezTo>
                  <a:cubicBezTo>
                    <a:pt x="759" y="60"/>
                    <a:pt x="755" y="61"/>
                    <a:pt x="755" y="58"/>
                  </a:cubicBezTo>
                  <a:cubicBezTo>
                    <a:pt x="763" y="59"/>
                    <a:pt x="769" y="65"/>
                    <a:pt x="769" y="68"/>
                  </a:cubicBezTo>
                  <a:cubicBezTo>
                    <a:pt x="775" y="65"/>
                    <a:pt x="764" y="62"/>
                    <a:pt x="769" y="60"/>
                  </a:cubicBezTo>
                  <a:cubicBezTo>
                    <a:pt x="771" y="64"/>
                    <a:pt x="774" y="66"/>
                    <a:pt x="775" y="70"/>
                  </a:cubicBezTo>
                  <a:cubicBezTo>
                    <a:pt x="764" y="68"/>
                    <a:pt x="775" y="75"/>
                    <a:pt x="769" y="77"/>
                  </a:cubicBezTo>
                  <a:cubicBezTo>
                    <a:pt x="769" y="74"/>
                    <a:pt x="766" y="72"/>
                    <a:pt x="765" y="74"/>
                  </a:cubicBezTo>
                  <a:cubicBezTo>
                    <a:pt x="767" y="77"/>
                    <a:pt x="773" y="78"/>
                    <a:pt x="775" y="81"/>
                  </a:cubicBezTo>
                  <a:cubicBezTo>
                    <a:pt x="771" y="80"/>
                    <a:pt x="771" y="82"/>
                    <a:pt x="773" y="85"/>
                  </a:cubicBezTo>
                  <a:cubicBezTo>
                    <a:pt x="769" y="85"/>
                    <a:pt x="765" y="85"/>
                    <a:pt x="761" y="85"/>
                  </a:cubicBezTo>
                  <a:cubicBezTo>
                    <a:pt x="762" y="80"/>
                    <a:pt x="766" y="74"/>
                    <a:pt x="759" y="72"/>
                  </a:cubicBezTo>
                  <a:cubicBezTo>
                    <a:pt x="763" y="76"/>
                    <a:pt x="760" y="80"/>
                    <a:pt x="759" y="85"/>
                  </a:cubicBezTo>
                  <a:cubicBezTo>
                    <a:pt x="751" y="88"/>
                    <a:pt x="755" y="79"/>
                    <a:pt x="749" y="81"/>
                  </a:cubicBezTo>
                  <a:cubicBezTo>
                    <a:pt x="755" y="92"/>
                    <a:pt x="746" y="79"/>
                    <a:pt x="743" y="85"/>
                  </a:cubicBezTo>
                  <a:cubicBezTo>
                    <a:pt x="751" y="87"/>
                    <a:pt x="749" y="96"/>
                    <a:pt x="759" y="101"/>
                  </a:cubicBezTo>
                  <a:cubicBezTo>
                    <a:pt x="757" y="103"/>
                    <a:pt x="761" y="104"/>
                    <a:pt x="761" y="109"/>
                  </a:cubicBezTo>
                  <a:cubicBezTo>
                    <a:pt x="758" y="109"/>
                    <a:pt x="757" y="108"/>
                    <a:pt x="755" y="107"/>
                  </a:cubicBezTo>
                  <a:cubicBezTo>
                    <a:pt x="758" y="111"/>
                    <a:pt x="760" y="114"/>
                    <a:pt x="755" y="117"/>
                  </a:cubicBezTo>
                  <a:cubicBezTo>
                    <a:pt x="754" y="111"/>
                    <a:pt x="752" y="120"/>
                    <a:pt x="749" y="119"/>
                  </a:cubicBezTo>
                  <a:cubicBezTo>
                    <a:pt x="748" y="117"/>
                    <a:pt x="747" y="114"/>
                    <a:pt x="745" y="113"/>
                  </a:cubicBezTo>
                  <a:cubicBezTo>
                    <a:pt x="740" y="118"/>
                    <a:pt x="736" y="124"/>
                    <a:pt x="731" y="129"/>
                  </a:cubicBezTo>
                  <a:cubicBezTo>
                    <a:pt x="729" y="122"/>
                    <a:pt x="726" y="127"/>
                    <a:pt x="723" y="129"/>
                  </a:cubicBezTo>
                  <a:cubicBezTo>
                    <a:pt x="724" y="124"/>
                    <a:pt x="718" y="125"/>
                    <a:pt x="717" y="123"/>
                  </a:cubicBezTo>
                  <a:cubicBezTo>
                    <a:pt x="715" y="130"/>
                    <a:pt x="705" y="123"/>
                    <a:pt x="700" y="129"/>
                  </a:cubicBezTo>
                  <a:cubicBezTo>
                    <a:pt x="705" y="133"/>
                    <a:pt x="702" y="135"/>
                    <a:pt x="704" y="137"/>
                  </a:cubicBezTo>
                  <a:cubicBezTo>
                    <a:pt x="705" y="135"/>
                    <a:pt x="712" y="130"/>
                    <a:pt x="713" y="135"/>
                  </a:cubicBezTo>
                  <a:cubicBezTo>
                    <a:pt x="717" y="139"/>
                    <a:pt x="717" y="148"/>
                    <a:pt x="719" y="153"/>
                  </a:cubicBezTo>
                  <a:cubicBezTo>
                    <a:pt x="714" y="157"/>
                    <a:pt x="707" y="158"/>
                    <a:pt x="704" y="159"/>
                  </a:cubicBezTo>
                  <a:cubicBezTo>
                    <a:pt x="704" y="163"/>
                    <a:pt x="707" y="163"/>
                    <a:pt x="709" y="165"/>
                  </a:cubicBezTo>
                  <a:cubicBezTo>
                    <a:pt x="703" y="170"/>
                    <a:pt x="701" y="165"/>
                    <a:pt x="700" y="173"/>
                  </a:cubicBezTo>
                  <a:cubicBezTo>
                    <a:pt x="694" y="175"/>
                    <a:pt x="696" y="168"/>
                    <a:pt x="692" y="167"/>
                  </a:cubicBezTo>
                  <a:cubicBezTo>
                    <a:pt x="692" y="169"/>
                    <a:pt x="692" y="170"/>
                    <a:pt x="690" y="169"/>
                  </a:cubicBezTo>
                  <a:cubicBezTo>
                    <a:pt x="690" y="171"/>
                    <a:pt x="699" y="173"/>
                    <a:pt x="692" y="175"/>
                  </a:cubicBezTo>
                  <a:cubicBezTo>
                    <a:pt x="689" y="168"/>
                    <a:pt x="687" y="173"/>
                    <a:pt x="686" y="175"/>
                  </a:cubicBezTo>
                  <a:cubicBezTo>
                    <a:pt x="683" y="172"/>
                    <a:pt x="679" y="170"/>
                    <a:pt x="674" y="169"/>
                  </a:cubicBezTo>
                  <a:cubicBezTo>
                    <a:pt x="674" y="172"/>
                    <a:pt x="677" y="173"/>
                    <a:pt x="674" y="173"/>
                  </a:cubicBezTo>
                  <a:cubicBezTo>
                    <a:pt x="653" y="167"/>
                    <a:pt x="626" y="175"/>
                    <a:pt x="608" y="167"/>
                  </a:cubicBezTo>
                  <a:cubicBezTo>
                    <a:pt x="609" y="168"/>
                    <a:pt x="612" y="167"/>
                    <a:pt x="612" y="165"/>
                  </a:cubicBezTo>
                  <a:cubicBezTo>
                    <a:pt x="606" y="169"/>
                    <a:pt x="584" y="171"/>
                    <a:pt x="593" y="163"/>
                  </a:cubicBezTo>
                  <a:cubicBezTo>
                    <a:pt x="585" y="165"/>
                    <a:pt x="587" y="163"/>
                    <a:pt x="585" y="167"/>
                  </a:cubicBezTo>
                  <a:cubicBezTo>
                    <a:pt x="575" y="164"/>
                    <a:pt x="540" y="161"/>
                    <a:pt x="531" y="167"/>
                  </a:cubicBezTo>
                  <a:cubicBezTo>
                    <a:pt x="563" y="174"/>
                    <a:pt x="582" y="167"/>
                    <a:pt x="616" y="175"/>
                  </a:cubicBezTo>
                  <a:cubicBezTo>
                    <a:pt x="616" y="178"/>
                    <a:pt x="615" y="181"/>
                    <a:pt x="618" y="182"/>
                  </a:cubicBezTo>
                  <a:cubicBezTo>
                    <a:pt x="614" y="173"/>
                    <a:pt x="632" y="182"/>
                    <a:pt x="624" y="184"/>
                  </a:cubicBezTo>
                  <a:cubicBezTo>
                    <a:pt x="620" y="182"/>
                    <a:pt x="613" y="184"/>
                    <a:pt x="608" y="180"/>
                  </a:cubicBezTo>
                  <a:cubicBezTo>
                    <a:pt x="601" y="190"/>
                    <a:pt x="591" y="183"/>
                    <a:pt x="575" y="188"/>
                  </a:cubicBezTo>
                  <a:cubicBezTo>
                    <a:pt x="572" y="186"/>
                    <a:pt x="575" y="180"/>
                    <a:pt x="571" y="180"/>
                  </a:cubicBezTo>
                  <a:cubicBezTo>
                    <a:pt x="557" y="190"/>
                    <a:pt x="543" y="168"/>
                    <a:pt x="537" y="184"/>
                  </a:cubicBezTo>
                  <a:cubicBezTo>
                    <a:pt x="541" y="185"/>
                    <a:pt x="564" y="184"/>
                    <a:pt x="561" y="190"/>
                  </a:cubicBezTo>
                  <a:cubicBezTo>
                    <a:pt x="560" y="186"/>
                    <a:pt x="549" y="191"/>
                    <a:pt x="547" y="194"/>
                  </a:cubicBezTo>
                  <a:cubicBezTo>
                    <a:pt x="546" y="185"/>
                    <a:pt x="531" y="192"/>
                    <a:pt x="531" y="184"/>
                  </a:cubicBezTo>
                  <a:cubicBezTo>
                    <a:pt x="534" y="184"/>
                    <a:pt x="538" y="176"/>
                    <a:pt x="533" y="175"/>
                  </a:cubicBezTo>
                  <a:cubicBezTo>
                    <a:pt x="529" y="180"/>
                    <a:pt x="527" y="177"/>
                    <a:pt x="525" y="180"/>
                  </a:cubicBezTo>
                  <a:cubicBezTo>
                    <a:pt x="530" y="186"/>
                    <a:pt x="527" y="194"/>
                    <a:pt x="535" y="194"/>
                  </a:cubicBezTo>
                  <a:cubicBezTo>
                    <a:pt x="512" y="209"/>
                    <a:pt x="482" y="195"/>
                    <a:pt x="446" y="188"/>
                  </a:cubicBezTo>
                  <a:cubicBezTo>
                    <a:pt x="403" y="191"/>
                    <a:pt x="339" y="185"/>
                    <a:pt x="280" y="188"/>
                  </a:cubicBezTo>
                  <a:cubicBezTo>
                    <a:pt x="279" y="179"/>
                    <a:pt x="253" y="179"/>
                    <a:pt x="246" y="186"/>
                  </a:cubicBezTo>
                  <a:cubicBezTo>
                    <a:pt x="245" y="182"/>
                    <a:pt x="249" y="180"/>
                    <a:pt x="246" y="180"/>
                  </a:cubicBezTo>
                  <a:cubicBezTo>
                    <a:pt x="232" y="180"/>
                    <a:pt x="213" y="187"/>
                    <a:pt x="212" y="180"/>
                  </a:cubicBezTo>
                  <a:cubicBezTo>
                    <a:pt x="199" y="184"/>
                    <a:pt x="200" y="179"/>
                    <a:pt x="190" y="182"/>
                  </a:cubicBezTo>
                  <a:cubicBezTo>
                    <a:pt x="181" y="183"/>
                    <a:pt x="167" y="200"/>
                    <a:pt x="165" y="190"/>
                  </a:cubicBezTo>
                  <a:cubicBezTo>
                    <a:pt x="161" y="197"/>
                    <a:pt x="153" y="189"/>
                    <a:pt x="151" y="192"/>
                  </a:cubicBezTo>
                  <a:cubicBezTo>
                    <a:pt x="153" y="192"/>
                    <a:pt x="156" y="195"/>
                    <a:pt x="153" y="196"/>
                  </a:cubicBezTo>
                  <a:cubicBezTo>
                    <a:pt x="151" y="190"/>
                    <a:pt x="147" y="198"/>
                    <a:pt x="141" y="196"/>
                  </a:cubicBezTo>
                  <a:cubicBezTo>
                    <a:pt x="139" y="194"/>
                    <a:pt x="129" y="185"/>
                    <a:pt x="139" y="184"/>
                  </a:cubicBezTo>
                  <a:cubicBezTo>
                    <a:pt x="143" y="188"/>
                    <a:pt x="139" y="186"/>
                    <a:pt x="137" y="190"/>
                  </a:cubicBezTo>
                  <a:cubicBezTo>
                    <a:pt x="139" y="190"/>
                    <a:pt x="139" y="191"/>
                    <a:pt x="141" y="192"/>
                  </a:cubicBezTo>
                  <a:cubicBezTo>
                    <a:pt x="141" y="189"/>
                    <a:pt x="142" y="187"/>
                    <a:pt x="143" y="186"/>
                  </a:cubicBezTo>
                  <a:cubicBezTo>
                    <a:pt x="139" y="185"/>
                    <a:pt x="139" y="180"/>
                    <a:pt x="133" y="182"/>
                  </a:cubicBezTo>
                  <a:cubicBezTo>
                    <a:pt x="131" y="176"/>
                    <a:pt x="137" y="177"/>
                    <a:pt x="137" y="173"/>
                  </a:cubicBezTo>
                  <a:cubicBezTo>
                    <a:pt x="130" y="167"/>
                    <a:pt x="122" y="174"/>
                    <a:pt x="115" y="169"/>
                  </a:cubicBezTo>
                  <a:cubicBezTo>
                    <a:pt x="113" y="161"/>
                    <a:pt x="125" y="166"/>
                    <a:pt x="125" y="159"/>
                  </a:cubicBezTo>
                  <a:cubicBezTo>
                    <a:pt x="103" y="161"/>
                    <a:pt x="67" y="154"/>
                    <a:pt x="48" y="165"/>
                  </a:cubicBezTo>
                  <a:cubicBezTo>
                    <a:pt x="54" y="165"/>
                    <a:pt x="55" y="168"/>
                    <a:pt x="52" y="171"/>
                  </a:cubicBezTo>
                  <a:cubicBezTo>
                    <a:pt x="46" y="168"/>
                    <a:pt x="43" y="163"/>
                    <a:pt x="40" y="157"/>
                  </a:cubicBezTo>
                  <a:cubicBezTo>
                    <a:pt x="39" y="153"/>
                    <a:pt x="46" y="155"/>
                    <a:pt x="46" y="151"/>
                  </a:cubicBezTo>
                  <a:cubicBezTo>
                    <a:pt x="40" y="150"/>
                    <a:pt x="32" y="145"/>
                    <a:pt x="36" y="147"/>
                  </a:cubicBezTo>
                  <a:cubicBezTo>
                    <a:pt x="41" y="142"/>
                    <a:pt x="40" y="150"/>
                    <a:pt x="46" y="149"/>
                  </a:cubicBezTo>
                  <a:cubicBezTo>
                    <a:pt x="46" y="146"/>
                    <a:pt x="52" y="139"/>
                    <a:pt x="46" y="137"/>
                  </a:cubicBezTo>
                  <a:cubicBezTo>
                    <a:pt x="46" y="140"/>
                    <a:pt x="44" y="138"/>
                    <a:pt x="42" y="137"/>
                  </a:cubicBezTo>
                  <a:cubicBezTo>
                    <a:pt x="40" y="148"/>
                    <a:pt x="21" y="141"/>
                    <a:pt x="16" y="135"/>
                  </a:cubicBezTo>
                  <a:cubicBezTo>
                    <a:pt x="19" y="135"/>
                    <a:pt x="18" y="131"/>
                    <a:pt x="20" y="129"/>
                  </a:cubicBezTo>
                  <a:cubicBezTo>
                    <a:pt x="11" y="129"/>
                    <a:pt x="12" y="118"/>
                    <a:pt x="4" y="117"/>
                  </a:cubicBezTo>
                  <a:cubicBezTo>
                    <a:pt x="8" y="106"/>
                    <a:pt x="4" y="100"/>
                    <a:pt x="14" y="95"/>
                  </a:cubicBezTo>
                  <a:cubicBezTo>
                    <a:pt x="10" y="95"/>
                    <a:pt x="8" y="95"/>
                    <a:pt x="6" y="97"/>
                  </a:cubicBezTo>
                  <a:cubicBezTo>
                    <a:pt x="0" y="91"/>
                    <a:pt x="5" y="86"/>
                    <a:pt x="0" y="83"/>
                  </a:cubicBezTo>
                  <a:cubicBezTo>
                    <a:pt x="5" y="83"/>
                    <a:pt x="4" y="79"/>
                    <a:pt x="10" y="81"/>
                  </a:cubicBezTo>
                  <a:cubicBezTo>
                    <a:pt x="10" y="83"/>
                    <a:pt x="11" y="85"/>
                    <a:pt x="12" y="87"/>
                  </a:cubicBezTo>
                  <a:cubicBezTo>
                    <a:pt x="10" y="87"/>
                    <a:pt x="8" y="87"/>
                    <a:pt x="8" y="89"/>
                  </a:cubicBezTo>
                  <a:cubicBezTo>
                    <a:pt x="10" y="91"/>
                    <a:pt x="15" y="91"/>
                    <a:pt x="20" y="91"/>
                  </a:cubicBezTo>
                  <a:cubicBezTo>
                    <a:pt x="20" y="97"/>
                    <a:pt x="13" y="91"/>
                    <a:pt x="14" y="101"/>
                  </a:cubicBezTo>
                  <a:cubicBezTo>
                    <a:pt x="17" y="98"/>
                    <a:pt x="22" y="97"/>
                    <a:pt x="22" y="91"/>
                  </a:cubicBezTo>
                  <a:cubicBezTo>
                    <a:pt x="18" y="87"/>
                    <a:pt x="13" y="83"/>
                    <a:pt x="10" y="79"/>
                  </a:cubicBezTo>
                  <a:cubicBezTo>
                    <a:pt x="15" y="74"/>
                    <a:pt x="19" y="78"/>
                    <a:pt x="22" y="68"/>
                  </a:cubicBezTo>
                  <a:cubicBezTo>
                    <a:pt x="13" y="76"/>
                    <a:pt x="17" y="68"/>
                    <a:pt x="12" y="62"/>
                  </a:cubicBezTo>
                  <a:cubicBezTo>
                    <a:pt x="21" y="56"/>
                    <a:pt x="40" y="60"/>
                    <a:pt x="48" y="52"/>
                  </a:cubicBezTo>
                  <a:cubicBezTo>
                    <a:pt x="48" y="57"/>
                    <a:pt x="49" y="60"/>
                    <a:pt x="52" y="60"/>
                  </a:cubicBezTo>
                  <a:cubicBezTo>
                    <a:pt x="47" y="55"/>
                    <a:pt x="55" y="59"/>
                    <a:pt x="54" y="52"/>
                  </a:cubicBezTo>
                  <a:cubicBezTo>
                    <a:pt x="68" y="54"/>
                    <a:pt x="81" y="50"/>
                    <a:pt x="95" y="52"/>
                  </a:cubicBezTo>
                  <a:cubicBezTo>
                    <a:pt x="92" y="52"/>
                    <a:pt x="90" y="52"/>
                    <a:pt x="91" y="48"/>
                  </a:cubicBezTo>
                  <a:cubicBezTo>
                    <a:pt x="114" y="47"/>
                    <a:pt x="140" y="48"/>
                    <a:pt x="161" y="44"/>
                  </a:cubicBezTo>
                  <a:cubicBezTo>
                    <a:pt x="165" y="44"/>
                    <a:pt x="168" y="39"/>
                    <a:pt x="171" y="38"/>
                  </a:cubicBezTo>
                  <a:cubicBezTo>
                    <a:pt x="176" y="37"/>
                    <a:pt x="182" y="43"/>
                    <a:pt x="183" y="42"/>
                  </a:cubicBezTo>
                  <a:cubicBezTo>
                    <a:pt x="180" y="43"/>
                    <a:pt x="194" y="28"/>
                    <a:pt x="196" y="34"/>
                  </a:cubicBezTo>
                  <a:cubicBezTo>
                    <a:pt x="191" y="28"/>
                    <a:pt x="173" y="36"/>
                    <a:pt x="169" y="30"/>
                  </a:cubicBezTo>
                  <a:cubicBezTo>
                    <a:pt x="175" y="31"/>
                    <a:pt x="173" y="26"/>
                    <a:pt x="175" y="24"/>
                  </a:cubicBezTo>
                  <a:cubicBezTo>
                    <a:pt x="168" y="28"/>
                    <a:pt x="165" y="26"/>
                    <a:pt x="165" y="32"/>
                  </a:cubicBezTo>
                  <a:cubicBezTo>
                    <a:pt x="153" y="33"/>
                    <a:pt x="134" y="25"/>
                    <a:pt x="121" y="32"/>
                  </a:cubicBezTo>
                  <a:cubicBezTo>
                    <a:pt x="120" y="26"/>
                    <a:pt x="117" y="28"/>
                    <a:pt x="115" y="26"/>
                  </a:cubicBezTo>
                  <a:cubicBezTo>
                    <a:pt x="116" y="26"/>
                    <a:pt x="117" y="26"/>
                    <a:pt x="117" y="24"/>
                  </a:cubicBezTo>
                  <a:cubicBezTo>
                    <a:pt x="116" y="24"/>
                    <a:pt x="115" y="22"/>
                    <a:pt x="117" y="22"/>
                  </a:cubicBezTo>
                  <a:cubicBezTo>
                    <a:pt x="121" y="36"/>
                    <a:pt x="128" y="15"/>
                    <a:pt x="133" y="26"/>
                  </a:cubicBezTo>
                  <a:cubicBezTo>
                    <a:pt x="133" y="24"/>
                    <a:pt x="133" y="20"/>
                    <a:pt x="135" y="20"/>
                  </a:cubicBezTo>
                  <a:cubicBezTo>
                    <a:pt x="136" y="22"/>
                    <a:pt x="141" y="29"/>
                    <a:pt x="143" y="24"/>
                  </a:cubicBezTo>
                  <a:cubicBezTo>
                    <a:pt x="141" y="24"/>
                    <a:pt x="139" y="24"/>
                    <a:pt x="139" y="22"/>
                  </a:cubicBezTo>
                  <a:cubicBezTo>
                    <a:pt x="146" y="23"/>
                    <a:pt x="154" y="15"/>
                    <a:pt x="159" y="20"/>
                  </a:cubicBezTo>
                  <a:cubicBezTo>
                    <a:pt x="155" y="23"/>
                    <a:pt x="154" y="25"/>
                    <a:pt x="151" y="26"/>
                  </a:cubicBezTo>
                  <a:cubicBezTo>
                    <a:pt x="153" y="26"/>
                    <a:pt x="154" y="28"/>
                    <a:pt x="155" y="28"/>
                  </a:cubicBezTo>
                  <a:cubicBezTo>
                    <a:pt x="166" y="9"/>
                    <a:pt x="194" y="19"/>
                    <a:pt x="212" y="24"/>
                  </a:cubicBezTo>
                  <a:cubicBezTo>
                    <a:pt x="212" y="18"/>
                    <a:pt x="223" y="20"/>
                    <a:pt x="224" y="24"/>
                  </a:cubicBezTo>
                  <a:cubicBezTo>
                    <a:pt x="223" y="19"/>
                    <a:pt x="231" y="19"/>
                    <a:pt x="234" y="22"/>
                  </a:cubicBezTo>
                  <a:cubicBezTo>
                    <a:pt x="231" y="25"/>
                    <a:pt x="233" y="28"/>
                    <a:pt x="234" y="32"/>
                  </a:cubicBezTo>
                  <a:cubicBezTo>
                    <a:pt x="229" y="34"/>
                    <a:pt x="218" y="28"/>
                    <a:pt x="220" y="36"/>
                  </a:cubicBezTo>
                  <a:cubicBezTo>
                    <a:pt x="228" y="35"/>
                    <a:pt x="232" y="37"/>
                    <a:pt x="234" y="42"/>
                  </a:cubicBezTo>
                  <a:cubicBezTo>
                    <a:pt x="235" y="39"/>
                    <a:pt x="237" y="38"/>
                    <a:pt x="236" y="34"/>
                  </a:cubicBezTo>
                  <a:cubicBezTo>
                    <a:pt x="240" y="35"/>
                    <a:pt x="249" y="39"/>
                    <a:pt x="252" y="34"/>
                  </a:cubicBezTo>
                  <a:cubicBezTo>
                    <a:pt x="244" y="34"/>
                    <a:pt x="237" y="34"/>
                    <a:pt x="234" y="28"/>
                  </a:cubicBezTo>
                  <a:cubicBezTo>
                    <a:pt x="244" y="27"/>
                    <a:pt x="232" y="27"/>
                    <a:pt x="234" y="22"/>
                  </a:cubicBezTo>
                  <a:cubicBezTo>
                    <a:pt x="250" y="19"/>
                    <a:pt x="255" y="21"/>
                    <a:pt x="258" y="24"/>
                  </a:cubicBezTo>
                  <a:cubicBezTo>
                    <a:pt x="264" y="17"/>
                    <a:pt x="276" y="21"/>
                    <a:pt x="276" y="26"/>
                  </a:cubicBezTo>
                  <a:cubicBezTo>
                    <a:pt x="279" y="21"/>
                    <a:pt x="288" y="17"/>
                    <a:pt x="293" y="26"/>
                  </a:cubicBezTo>
                  <a:cubicBezTo>
                    <a:pt x="299" y="17"/>
                    <a:pt x="309" y="23"/>
                    <a:pt x="317" y="26"/>
                  </a:cubicBezTo>
                  <a:cubicBezTo>
                    <a:pt x="318" y="20"/>
                    <a:pt x="325" y="22"/>
                    <a:pt x="327" y="26"/>
                  </a:cubicBezTo>
                  <a:cubicBezTo>
                    <a:pt x="332" y="22"/>
                    <a:pt x="353" y="20"/>
                    <a:pt x="359" y="26"/>
                  </a:cubicBezTo>
                  <a:cubicBezTo>
                    <a:pt x="366" y="20"/>
                    <a:pt x="378" y="19"/>
                    <a:pt x="389" y="26"/>
                  </a:cubicBezTo>
                  <a:cubicBezTo>
                    <a:pt x="394" y="18"/>
                    <a:pt x="405" y="26"/>
                    <a:pt x="406" y="26"/>
                  </a:cubicBezTo>
                  <a:cubicBezTo>
                    <a:pt x="446" y="23"/>
                    <a:pt x="499" y="24"/>
                    <a:pt x="545" y="22"/>
                  </a:cubicBezTo>
                  <a:cubicBezTo>
                    <a:pt x="569" y="21"/>
                    <a:pt x="597" y="24"/>
                    <a:pt x="618" y="14"/>
                  </a:cubicBezTo>
                  <a:cubicBezTo>
                    <a:pt x="618" y="16"/>
                    <a:pt x="617" y="20"/>
                    <a:pt x="620" y="20"/>
                  </a:cubicBezTo>
                  <a:cubicBezTo>
                    <a:pt x="620" y="17"/>
                    <a:pt x="624" y="19"/>
                    <a:pt x="626" y="20"/>
                  </a:cubicBezTo>
                  <a:cubicBezTo>
                    <a:pt x="620" y="15"/>
                    <a:pt x="629" y="17"/>
                    <a:pt x="632" y="14"/>
                  </a:cubicBezTo>
                  <a:cubicBezTo>
                    <a:pt x="628" y="23"/>
                    <a:pt x="633" y="20"/>
                    <a:pt x="638" y="22"/>
                  </a:cubicBezTo>
                  <a:cubicBezTo>
                    <a:pt x="637" y="19"/>
                    <a:pt x="635" y="19"/>
                    <a:pt x="634" y="16"/>
                  </a:cubicBezTo>
                  <a:cubicBezTo>
                    <a:pt x="640" y="16"/>
                    <a:pt x="641" y="21"/>
                    <a:pt x="646" y="22"/>
                  </a:cubicBezTo>
                  <a:cubicBezTo>
                    <a:pt x="646" y="20"/>
                    <a:pt x="642" y="17"/>
                    <a:pt x="646" y="16"/>
                  </a:cubicBezTo>
                  <a:cubicBezTo>
                    <a:pt x="646" y="17"/>
                    <a:pt x="648" y="18"/>
                    <a:pt x="648" y="16"/>
                  </a:cubicBezTo>
                  <a:cubicBezTo>
                    <a:pt x="646" y="15"/>
                    <a:pt x="643" y="14"/>
                    <a:pt x="642" y="12"/>
                  </a:cubicBezTo>
                  <a:cubicBezTo>
                    <a:pt x="648" y="11"/>
                    <a:pt x="650" y="7"/>
                    <a:pt x="654" y="4"/>
                  </a:cubicBezTo>
                  <a:cubicBezTo>
                    <a:pt x="655" y="6"/>
                    <a:pt x="665" y="9"/>
                    <a:pt x="658" y="12"/>
                  </a:cubicBezTo>
                  <a:cubicBezTo>
                    <a:pt x="658" y="10"/>
                    <a:pt x="651" y="6"/>
                    <a:pt x="652" y="10"/>
                  </a:cubicBezTo>
                  <a:cubicBezTo>
                    <a:pt x="656" y="11"/>
                    <a:pt x="651" y="12"/>
                    <a:pt x="650" y="14"/>
                  </a:cubicBezTo>
                  <a:cubicBezTo>
                    <a:pt x="661" y="8"/>
                    <a:pt x="654" y="18"/>
                    <a:pt x="656" y="18"/>
                  </a:cubicBezTo>
                  <a:cubicBezTo>
                    <a:pt x="661" y="18"/>
                    <a:pt x="667" y="13"/>
                    <a:pt x="676" y="14"/>
                  </a:cubicBezTo>
                  <a:cubicBezTo>
                    <a:pt x="676" y="10"/>
                    <a:pt x="671" y="11"/>
                    <a:pt x="672" y="6"/>
                  </a:cubicBezTo>
                  <a:cubicBezTo>
                    <a:pt x="676" y="6"/>
                    <a:pt x="675" y="0"/>
                    <a:pt x="680" y="2"/>
                  </a:cubicBezTo>
                  <a:cubicBezTo>
                    <a:pt x="690" y="10"/>
                    <a:pt x="693" y="18"/>
                    <a:pt x="694" y="28"/>
                  </a:cubicBezTo>
                  <a:cubicBezTo>
                    <a:pt x="704" y="30"/>
                    <a:pt x="693" y="21"/>
                    <a:pt x="698" y="22"/>
                  </a:cubicBezTo>
                  <a:cubicBezTo>
                    <a:pt x="707" y="33"/>
                    <a:pt x="730" y="26"/>
                    <a:pt x="745" y="26"/>
                  </a:cubicBezTo>
                  <a:close/>
                  <a:moveTo>
                    <a:pt x="737" y="50"/>
                  </a:moveTo>
                  <a:cubicBezTo>
                    <a:pt x="732" y="47"/>
                    <a:pt x="730" y="58"/>
                    <a:pt x="721" y="52"/>
                  </a:cubicBezTo>
                  <a:cubicBezTo>
                    <a:pt x="723" y="59"/>
                    <a:pt x="739" y="60"/>
                    <a:pt x="745" y="56"/>
                  </a:cubicBezTo>
                  <a:cubicBezTo>
                    <a:pt x="743" y="50"/>
                    <a:pt x="740" y="55"/>
                    <a:pt x="737" y="56"/>
                  </a:cubicBezTo>
                  <a:cubicBezTo>
                    <a:pt x="741" y="52"/>
                    <a:pt x="736" y="52"/>
                    <a:pt x="733" y="54"/>
                  </a:cubicBezTo>
                  <a:cubicBezTo>
                    <a:pt x="734" y="52"/>
                    <a:pt x="735" y="51"/>
                    <a:pt x="737" y="50"/>
                  </a:cubicBezTo>
                  <a:close/>
                  <a:moveTo>
                    <a:pt x="258" y="26"/>
                  </a:moveTo>
                  <a:cubicBezTo>
                    <a:pt x="253" y="31"/>
                    <a:pt x="256" y="33"/>
                    <a:pt x="256" y="40"/>
                  </a:cubicBezTo>
                  <a:cubicBezTo>
                    <a:pt x="267" y="43"/>
                    <a:pt x="267" y="40"/>
                    <a:pt x="274" y="36"/>
                  </a:cubicBezTo>
                  <a:cubicBezTo>
                    <a:pt x="275" y="28"/>
                    <a:pt x="260" y="36"/>
                    <a:pt x="258" y="30"/>
                  </a:cubicBezTo>
                  <a:cubicBezTo>
                    <a:pt x="258" y="29"/>
                    <a:pt x="258" y="27"/>
                    <a:pt x="258" y="26"/>
                  </a:cubicBezTo>
                  <a:close/>
                  <a:moveTo>
                    <a:pt x="626" y="38"/>
                  </a:moveTo>
                  <a:cubicBezTo>
                    <a:pt x="624" y="31"/>
                    <a:pt x="614" y="33"/>
                    <a:pt x="610" y="28"/>
                  </a:cubicBezTo>
                  <a:cubicBezTo>
                    <a:pt x="610" y="31"/>
                    <a:pt x="610" y="34"/>
                    <a:pt x="608" y="34"/>
                  </a:cubicBezTo>
                  <a:cubicBezTo>
                    <a:pt x="512" y="35"/>
                    <a:pt x="393" y="36"/>
                    <a:pt x="284" y="36"/>
                  </a:cubicBezTo>
                  <a:cubicBezTo>
                    <a:pt x="314" y="46"/>
                    <a:pt x="360" y="38"/>
                    <a:pt x="396" y="40"/>
                  </a:cubicBezTo>
                  <a:cubicBezTo>
                    <a:pt x="471" y="45"/>
                    <a:pt x="577" y="40"/>
                    <a:pt x="626" y="38"/>
                  </a:cubicBezTo>
                  <a:close/>
                  <a:moveTo>
                    <a:pt x="218" y="34"/>
                  </a:moveTo>
                  <a:cubicBezTo>
                    <a:pt x="218" y="30"/>
                    <a:pt x="209" y="33"/>
                    <a:pt x="206" y="32"/>
                  </a:cubicBezTo>
                  <a:cubicBezTo>
                    <a:pt x="206" y="36"/>
                    <a:pt x="204" y="42"/>
                    <a:pt x="210" y="40"/>
                  </a:cubicBezTo>
                  <a:cubicBezTo>
                    <a:pt x="209" y="39"/>
                    <a:pt x="208" y="38"/>
                    <a:pt x="208" y="36"/>
                  </a:cubicBezTo>
                  <a:cubicBezTo>
                    <a:pt x="209" y="33"/>
                    <a:pt x="213" y="37"/>
                    <a:pt x="218" y="34"/>
                  </a:cubicBezTo>
                  <a:close/>
                  <a:moveTo>
                    <a:pt x="717" y="58"/>
                  </a:moveTo>
                  <a:cubicBezTo>
                    <a:pt x="707" y="59"/>
                    <a:pt x="704" y="54"/>
                    <a:pt x="696" y="58"/>
                  </a:cubicBezTo>
                  <a:cubicBezTo>
                    <a:pt x="698" y="60"/>
                    <a:pt x="701" y="60"/>
                    <a:pt x="700" y="64"/>
                  </a:cubicBezTo>
                  <a:cubicBezTo>
                    <a:pt x="706" y="61"/>
                    <a:pt x="707" y="64"/>
                    <a:pt x="715" y="62"/>
                  </a:cubicBezTo>
                  <a:cubicBezTo>
                    <a:pt x="711" y="67"/>
                    <a:pt x="711" y="64"/>
                    <a:pt x="715" y="68"/>
                  </a:cubicBezTo>
                  <a:cubicBezTo>
                    <a:pt x="717" y="67"/>
                    <a:pt x="715" y="65"/>
                    <a:pt x="717" y="58"/>
                  </a:cubicBezTo>
                  <a:close/>
                  <a:moveTo>
                    <a:pt x="147" y="58"/>
                  </a:moveTo>
                  <a:cubicBezTo>
                    <a:pt x="147" y="62"/>
                    <a:pt x="144" y="63"/>
                    <a:pt x="135" y="62"/>
                  </a:cubicBezTo>
                  <a:cubicBezTo>
                    <a:pt x="138" y="67"/>
                    <a:pt x="163" y="61"/>
                    <a:pt x="169" y="64"/>
                  </a:cubicBezTo>
                  <a:cubicBezTo>
                    <a:pt x="177" y="56"/>
                    <a:pt x="149" y="64"/>
                    <a:pt x="147" y="58"/>
                  </a:cubicBezTo>
                  <a:close/>
                  <a:moveTo>
                    <a:pt x="36" y="66"/>
                  </a:moveTo>
                  <a:cubicBezTo>
                    <a:pt x="30" y="68"/>
                    <a:pt x="41" y="69"/>
                    <a:pt x="38" y="74"/>
                  </a:cubicBezTo>
                  <a:cubicBezTo>
                    <a:pt x="34" y="70"/>
                    <a:pt x="32" y="67"/>
                    <a:pt x="26" y="70"/>
                  </a:cubicBezTo>
                  <a:cubicBezTo>
                    <a:pt x="35" y="79"/>
                    <a:pt x="56" y="71"/>
                    <a:pt x="76" y="70"/>
                  </a:cubicBezTo>
                  <a:cubicBezTo>
                    <a:pt x="65" y="60"/>
                    <a:pt x="46" y="74"/>
                    <a:pt x="36" y="66"/>
                  </a:cubicBezTo>
                  <a:close/>
                  <a:moveTo>
                    <a:pt x="36" y="113"/>
                  </a:moveTo>
                  <a:cubicBezTo>
                    <a:pt x="30" y="123"/>
                    <a:pt x="16" y="107"/>
                    <a:pt x="14" y="123"/>
                  </a:cubicBezTo>
                  <a:cubicBezTo>
                    <a:pt x="18" y="121"/>
                    <a:pt x="27" y="125"/>
                    <a:pt x="22" y="127"/>
                  </a:cubicBezTo>
                  <a:cubicBezTo>
                    <a:pt x="30" y="130"/>
                    <a:pt x="42" y="115"/>
                    <a:pt x="48" y="121"/>
                  </a:cubicBezTo>
                  <a:cubicBezTo>
                    <a:pt x="46" y="116"/>
                    <a:pt x="38" y="117"/>
                    <a:pt x="36" y="113"/>
                  </a:cubicBezTo>
                  <a:close/>
                  <a:moveTo>
                    <a:pt x="646" y="127"/>
                  </a:moveTo>
                  <a:cubicBezTo>
                    <a:pt x="649" y="135"/>
                    <a:pt x="661" y="125"/>
                    <a:pt x="666" y="133"/>
                  </a:cubicBezTo>
                  <a:cubicBezTo>
                    <a:pt x="672" y="133"/>
                    <a:pt x="670" y="126"/>
                    <a:pt x="678" y="129"/>
                  </a:cubicBezTo>
                  <a:cubicBezTo>
                    <a:pt x="677" y="125"/>
                    <a:pt x="664" y="127"/>
                    <a:pt x="662" y="129"/>
                  </a:cubicBezTo>
                  <a:cubicBezTo>
                    <a:pt x="667" y="123"/>
                    <a:pt x="652" y="125"/>
                    <a:pt x="646" y="127"/>
                  </a:cubicBezTo>
                  <a:close/>
                  <a:moveTo>
                    <a:pt x="149" y="157"/>
                  </a:moveTo>
                  <a:cubicBezTo>
                    <a:pt x="145" y="150"/>
                    <a:pt x="145" y="163"/>
                    <a:pt x="139" y="161"/>
                  </a:cubicBezTo>
                  <a:cubicBezTo>
                    <a:pt x="141" y="166"/>
                    <a:pt x="150" y="162"/>
                    <a:pt x="155" y="163"/>
                  </a:cubicBezTo>
                  <a:cubicBezTo>
                    <a:pt x="154" y="161"/>
                    <a:pt x="151" y="160"/>
                    <a:pt x="147" y="159"/>
                  </a:cubicBezTo>
                  <a:cubicBezTo>
                    <a:pt x="147" y="158"/>
                    <a:pt x="148" y="157"/>
                    <a:pt x="149" y="157"/>
                  </a:cubicBezTo>
                  <a:close/>
                  <a:moveTo>
                    <a:pt x="139" y="159"/>
                  </a:moveTo>
                  <a:cubicBezTo>
                    <a:pt x="137" y="157"/>
                    <a:pt x="134" y="158"/>
                    <a:pt x="127" y="157"/>
                  </a:cubicBezTo>
                  <a:cubicBezTo>
                    <a:pt x="125" y="165"/>
                    <a:pt x="138" y="161"/>
                    <a:pt x="139" y="159"/>
                  </a:cubicBezTo>
                  <a:close/>
                  <a:moveTo>
                    <a:pt x="398" y="169"/>
                  </a:moveTo>
                  <a:cubicBezTo>
                    <a:pt x="410" y="167"/>
                    <a:pt x="436" y="183"/>
                    <a:pt x="438" y="165"/>
                  </a:cubicBezTo>
                  <a:cubicBezTo>
                    <a:pt x="425" y="172"/>
                    <a:pt x="403" y="157"/>
                    <a:pt x="398" y="169"/>
                  </a:cubicBezTo>
                  <a:close/>
                  <a:moveTo>
                    <a:pt x="396" y="167"/>
                  </a:moveTo>
                  <a:cubicBezTo>
                    <a:pt x="395" y="165"/>
                    <a:pt x="377" y="162"/>
                    <a:pt x="379" y="169"/>
                  </a:cubicBezTo>
                  <a:cubicBezTo>
                    <a:pt x="387" y="167"/>
                    <a:pt x="389" y="171"/>
                    <a:pt x="396" y="167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/>
            </a:p>
          </p:txBody>
        </p:sp>
        <p:grpSp>
          <p:nvGrpSpPr>
            <p:cNvPr id="102" name="组合 101"/>
            <p:cNvGrpSpPr/>
            <p:nvPr/>
          </p:nvGrpSpPr>
          <p:grpSpPr>
            <a:xfrm>
              <a:off x="1963258" y="2543037"/>
              <a:ext cx="3227396" cy="807360"/>
              <a:chOff x="1944488" y="2135633"/>
              <a:chExt cx="3227396" cy="807360"/>
            </a:xfrm>
          </p:grpSpPr>
          <p:sp>
            <p:nvSpPr>
              <p:cNvPr id="103" name="文本框 23"/>
              <p:cNvSpPr txBox="1"/>
              <p:nvPr/>
            </p:nvSpPr>
            <p:spPr>
              <a:xfrm>
                <a:off x="1944488" y="2306558"/>
                <a:ext cx="322739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 smtClean="0">
                    <a:latin typeface="楷体" panose="02010609060101010101" charset="-122"/>
                    <a:ea typeface="楷体" panose="02010609060101010101" charset="-122"/>
                  </a:rPr>
                  <a:t>用</a:t>
                </a:r>
                <a:r>
                  <a:rPr lang="en-US" altLang="zh-CN" sz="2400" dirty="0" smtClean="0">
                    <a:latin typeface="楷体" panose="02010609060101010101" charset="-122"/>
                    <a:ea typeface="楷体" panose="02010609060101010101" charset="-122"/>
                  </a:rPr>
                  <a:t>24</a:t>
                </a:r>
                <a:r>
                  <a:rPr lang="zh-CN" altLang="en-US" sz="2400" dirty="0" smtClean="0">
                    <a:latin typeface="楷体" panose="02010609060101010101" charset="-122"/>
                    <a:ea typeface="楷体" panose="02010609060101010101" charset="-122"/>
                  </a:rPr>
                  <a:t>作   </a:t>
                </a:r>
                <a:r>
                  <a:rPr lang="zh-CN" altLang="en-US" sz="2400" dirty="0" smtClean="0">
                    <a:latin typeface="楷体" panose="02010609060101010101" charset="-122"/>
                    <a:ea typeface="楷体" panose="02010609060101010101" charset="-122"/>
                  </a:rPr>
                  <a:t>和   的公分母</a:t>
                </a:r>
                <a:endParaRPr lang="zh-CN" altLang="en-US" sz="2400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grpSp>
            <p:nvGrpSpPr>
              <p:cNvPr id="104" name="组合 103"/>
              <p:cNvGrpSpPr/>
              <p:nvPr/>
            </p:nvGrpSpPr>
            <p:grpSpPr>
              <a:xfrm>
                <a:off x="2807633" y="2135633"/>
                <a:ext cx="461963" cy="797421"/>
                <a:chOff x="668031" y="1525028"/>
                <a:chExt cx="461963" cy="797421"/>
              </a:xfrm>
            </p:grpSpPr>
            <p:sp>
              <p:nvSpPr>
                <p:cNvPr id="109" name="文本框 4"/>
                <p:cNvSpPr txBox="1">
                  <a:spLocks noChangeArrowheads="1"/>
                </p:cNvSpPr>
                <p:nvPr/>
              </p:nvSpPr>
              <p:spPr bwMode="auto">
                <a:xfrm>
                  <a:off x="668031" y="1525028"/>
                  <a:ext cx="461963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>
                      <a:solidFill>
                        <a:srgbClr val="000000"/>
                      </a:solidFill>
                      <a:latin typeface="楷体" panose="02010609060101010101" charset="-122"/>
                      <a:ea typeface="楷体" panose="02010609060101010101" charset="-122"/>
                      <a:cs typeface="Times New Roman" panose="02020603050405020304" pitchFamily="18" charset="0"/>
                    </a:rPr>
                    <a:t>5</a:t>
                  </a:r>
                  <a:endParaRPr lang="zh-CN" altLang="en-US" sz="2400" b="1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0" name="文本框 12"/>
                <p:cNvSpPr txBox="1">
                  <a:spLocks noChangeArrowheads="1"/>
                </p:cNvSpPr>
                <p:nvPr/>
              </p:nvSpPr>
              <p:spPr bwMode="auto">
                <a:xfrm>
                  <a:off x="668031" y="1860784"/>
                  <a:ext cx="404813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>
                      <a:solidFill>
                        <a:srgbClr val="000000"/>
                      </a:solidFill>
                      <a:latin typeface="楷体" panose="02010609060101010101" charset="-122"/>
                      <a:ea typeface="楷体" panose="02010609060101010101" charset="-122"/>
                      <a:cs typeface="Times New Roman" panose="02020603050405020304" pitchFamily="18" charset="0"/>
                    </a:rPr>
                    <a:t>6</a:t>
                  </a:r>
                  <a:endParaRPr lang="zh-CN" altLang="en-US" sz="2400" b="1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111" name="直接连接符 110"/>
                <p:cNvCxnSpPr/>
                <p:nvPr/>
              </p:nvCxnSpPr>
              <p:spPr bwMode="auto">
                <a:xfrm>
                  <a:off x="685891" y="1911980"/>
                  <a:ext cx="250032" cy="0"/>
                </a:xfrm>
                <a:prstGeom prst="line">
                  <a:avLst/>
                </a:prstGeom>
                <a:ln w="19050"/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5" name="组合 104"/>
              <p:cNvGrpSpPr/>
              <p:nvPr/>
            </p:nvGrpSpPr>
            <p:grpSpPr>
              <a:xfrm>
                <a:off x="3506499" y="2145572"/>
                <a:ext cx="461963" cy="797421"/>
                <a:chOff x="668031" y="1525028"/>
                <a:chExt cx="461963" cy="797421"/>
              </a:xfrm>
            </p:grpSpPr>
            <p:sp>
              <p:nvSpPr>
                <p:cNvPr id="106" name="文本框 4"/>
                <p:cNvSpPr txBox="1">
                  <a:spLocks noChangeArrowheads="1"/>
                </p:cNvSpPr>
                <p:nvPr/>
              </p:nvSpPr>
              <p:spPr bwMode="auto">
                <a:xfrm>
                  <a:off x="668031" y="1525028"/>
                  <a:ext cx="461963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 smtClean="0">
                      <a:solidFill>
                        <a:srgbClr val="000000"/>
                      </a:solidFill>
                      <a:latin typeface="楷体" panose="02010609060101010101" charset="-122"/>
                      <a:ea typeface="楷体" panose="02010609060101010101" charset="-122"/>
                      <a:cs typeface="Times New Roman" panose="02020603050405020304" pitchFamily="18" charset="0"/>
                    </a:rPr>
                    <a:t>3</a:t>
                  </a:r>
                  <a:endParaRPr lang="zh-CN" altLang="en-US" sz="2400" b="1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07" name="文本框 12"/>
                <p:cNvSpPr txBox="1">
                  <a:spLocks noChangeArrowheads="1"/>
                </p:cNvSpPr>
                <p:nvPr/>
              </p:nvSpPr>
              <p:spPr bwMode="auto">
                <a:xfrm>
                  <a:off x="668031" y="1860784"/>
                  <a:ext cx="404813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 smtClean="0">
                      <a:solidFill>
                        <a:srgbClr val="000000"/>
                      </a:solidFill>
                      <a:latin typeface="楷体" panose="02010609060101010101" charset="-122"/>
                      <a:ea typeface="楷体" panose="02010609060101010101" charset="-122"/>
                      <a:cs typeface="Times New Roman" panose="02020603050405020304" pitchFamily="18" charset="0"/>
                    </a:rPr>
                    <a:t>4</a:t>
                  </a:r>
                  <a:endParaRPr lang="zh-CN" altLang="en-US" sz="2400" b="1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108" name="直接连接符 107"/>
                <p:cNvCxnSpPr/>
                <p:nvPr/>
              </p:nvCxnSpPr>
              <p:spPr bwMode="auto">
                <a:xfrm>
                  <a:off x="685891" y="1911980"/>
                  <a:ext cx="250032" cy="0"/>
                </a:xfrm>
                <a:prstGeom prst="line">
                  <a:avLst/>
                </a:prstGeom>
                <a:ln w="19050"/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8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8" grpId="0"/>
      <p:bldP spid="5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4644008" y="1203598"/>
            <a:ext cx="970679" cy="765213"/>
            <a:chOff x="4532314" y="2205039"/>
            <a:chExt cx="1782300" cy="1585912"/>
          </a:xfrm>
        </p:grpSpPr>
        <p:sp>
          <p:nvSpPr>
            <p:cNvPr id="17" name="MH_Other_1"/>
            <p:cNvSpPr/>
            <p:nvPr>
              <p:custDataLst>
                <p:tags r:id="rId1"/>
              </p:custDataLst>
            </p:nvPr>
          </p:nvSpPr>
          <p:spPr>
            <a:xfrm>
              <a:off x="4545014" y="2205039"/>
              <a:ext cx="1584325" cy="1585912"/>
            </a:xfrm>
            <a:prstGeom prst="diamond">
              <a:avLst/>
            </a:prstGeom>
            <a:solidFill>
              <a:srgbClr val="CD6574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/>
            </a:p>
          </p:txBody>
        </p:sp>
        <p:sp>
          <p:nvSpPr>
            <p:cNvPr id="18" name="MH_SubTitle_1"/>
            <p:cNvSpPr/>
            <p:nvPr>
              <p:custDataLst>
                <p:tags r:id="rId2"/>
              </p:custDataLst>
            </p:nvPr>
          </p:nvSpPr>
          <p:spPr>
            <a:xfrm>
              <a:off x="4532314" y="2231231"/>
              <a:ext cx="1782300" cy="1514475"/>
            </a:xfrm>
            <a:custGeom>
              <a:avLst/>
              <a:gdLst>
                <a:gd name="connsiteX0" fmla="*/ 0 w 1306286"/>
                <a:gd name="connsiteY0" fmla="*/ 653143 h 1306286"/>
                <a:gd name="connsiteX1" fmla="*/ 653143 w 1306286"/>
                <a:gd name="connsiteY1" fmla="*/ 0 h 1306286"/>
                <a:gd name="connsiteX2" fmla="*/ 1306286 w 1306286"/>
                <a:gd name="connsiteY2" fmla="*/ 653143 h 1306286"/>
                <a:gd name="connsiteX3" fmla="*/ 653143 w 1306286"/>
                <a:gd name="connsiteY3" fmla="*/ 1306286 h 1306286"/>
                <a:gd name="connsiteX4" fmla="*/ 0 w 1306286"/>
                <a:gd name="connsiteY4" fmla="*/ 653143 h 1306286"/>
                <a:gd name="connsiteX0-1" fmla="*/ 0 w 1306286"/>
                <a:gd name="connsiteY0-2" fmla="*/ 595086 h 1248229"/>
                <a:gd name="connsiteX1-3" fmla="*/ 653143 w 1306286"/>
                <a:gd name="connsiteY1-4" fmla="*/ 0 h 1248229"/>
                <a:gd name="connsiteX2-5" fmla="*/ 1306286 w 1306286"/>
                <a:gd name="connsiteY2-6" fmla="*/ 595086 h 1248229"/>
                <a:gd name="connsiteX3-7" fmla="*/ 653143 w 1306286"/>
                <a:gd name="connsiteY3-8" fmla="*/ 1248229 h 1248229"/>
                <a:gd name="connsiteX4-9" fmla="*/ 0 w 1306286"/>
                <a:gd name="connsiteY4-10" fmla="*/ 595086 h 124822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306286" h="1248229">
                  <a:moveTo>
                    <a:pt x="0" y="595086"/>
                  </a:moveTo>
                  <a:lnTo>
                    <a:pt x="653143" y="0"/>
                  </a:lnTo>
                  <a:lnTo>
                    <a:pt x="1306286" y="595086"/>
                  </a:lnTo>
                  <a:lnTo>
                    <a:pt x="653143" y="1248229"/>
                  </a:lnTo>
                  <a:lnTo>
                    <a:pt x="0" y="59508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5D5D5"/>
                </a:gs>
                <a:gs pos="100000">
                  <a:srgbClr val="FFFFFF"/>
                </a:gs>
              </a:gsLst>
              <a:lin ang="17400000" scaled="0"/>
              <a:tileRect/>
            </a:gradFill>
            <a:ln w="12700" cmpd="sng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zh-CN" altLang="en-US" sz="2000" b="1" dirty="0" smtClean="0">
                  <a:solidFill>
                    <a:srgbClr val="494949"/>
                  </a:solidFill>
                  <a:latin typeface="楷体" panose="02010609060101010101" charset="-122"/>
                  <a:ea typeface="楷体" panose="02010609060101010101" charset="-122"/>
                </a:rPr>
                <a:t>方法二</a:t>
              </a:r>
              <a:endParaRPr lang="zh-CN" altLang="en-US" sz="2000" b="1" dirty="0">
                <a:solidFill>
                  <a:srgbClr val="494949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593076" y="1213801"/>
            <a:ext cx="3227396" cy="781885"/>
            <a:chOff x="1956050" y="2114941"/>
            <a:chExt cx="3227396" cy="781885"/>
          </a:xfrm>
        </p:grpSpPr>
        <p:sp>
          <p:nvSpPr>
            <p:cNvPr id="33" name="Freeform 2105"/>
            <p:cNvSpPr>
              <a:spLocks noEditPoints="1"/>
            </p:cNvSpPr>
            <p:nvPr/>
          </p:nvSpPr>
          <p:spPr bwMode="auto">
            <a:xfrm>
              <a:off x="1993530" y="2283148"/>
              <a:ext cx="2987552" cy="471419"/>
            </a:xfrm>
            <a:custGeom>
              <a:avLst/>
              <a:gdLst>
                <a:gd name="T0" fmla="*/ 747 w 775"/>
                <a:gd name="T1" fmla="*/ 58 h 209"/>
                <a:gd name="T2" fmla="*/ 769 w 775"/>
                <a:gd name="T3" fmla="*/ 60 h 209"/>
                <a:gd name="T4" fmla="*/ 775 w 775"/>
                <a:gd name="T5" fmla="*/ 81 h 209"/>
                <a:gd name="T6" fmla="*/ 759 w 775"/>
                <a:gd name="T7" fmla="*/ 85 h 209"/>
                <a:gd name="T8" fmla="*/ 761 w 775"/>
                <a:gd name="T9" fmla="*/ 109 h 209"/>
                <a:gd name="T10" fmla="*/ 745 w 775"/>
                <a:gd name="T11" fmla="*/ 113 h 209"/>
                <a:gd name="T12" fmla="*/ 700 w 775"/>
                <a:gd name="T13" fmla="*/ 129 h 209"/>
                <a:gd name="T14" fmla="*/ 704 w 775"/>
                <a:gd name="T15" fmla="*/ 159 h 209"/>
                <a:gd name="T16" fmla="*/ 690 w 775"/>
                <a:gd name="T17" fmla="*/ 169 h 209"/>
                <a:gd name="T18" fmla="*/ 674 w 775"/>
                <a:gd name="T19" fmla="*/ 173 h 209"/>
                <a:gd name="T20" fmla="*/ 585 w 775"/>
                <a:gd name="T21" fmla="*/ 167 h 209"/>
                <a:gd name="T22" fmla="*/ 624 w 775"/>
                <a:gd name="T23" fmla="*/ 184 h 209"/>
                <a:gd name="T24" fmla="*/ 537 w 775"/>
                <a:gd name="T25" fmla="*/ 184 h 209"/>
                <a:gd name="T26" fmla="*/ 533 w 775"/>
                <a:gd name="T27" fmla="*/ 175 h 209"/>
                <a:gd name="T28" fmla="*/ 280 w 775"/>
                <a:gd name="T29" fmla="*/ 188 h 209"/>
                <a:gd name="T30" fmla="*/ 190 w 775"/>
                <a:gd name="T31" fmla="*/ 182 h 209"/>
                <a:gd name="T32" fmla="*/ 141 w 775"/>
                <a:gd name="T33" fmla="*/ 196 h 209"/>
                <a:gd name="T34" fmla="*/ 143 w 775"/>
                <a:gd name="T35" fmla="*/ 186 h 209"/>
                <a:gd name="T36" fmla="*/ 125 w 775"/>
                <a:gd name="T37" fmla="*/ 159 h 209"/>
                <a:gd name="T38" fmla="*/ 46 w 775"/>
                <a:gd name="T39" fmla="*/ 151 h 209"/>
                <a:gd name="T40" fmla="*/ 42 w 775"/>
                <a:gd name="T41" fmla="*/ 137 h 209"/>
                <a:gd name="T42" fmla="*/ 14 w 775"/>
                <a:gd name="T43" fmla="*/ 95 h 209"/>
                <a:gd name="T44" fmla="*/ 12 w 775"/>
                <a:gd name="T45" fmla="*/ 87 h 209"/>
                <a:gd name="T46" fmla="*/ 22 w 775"/>
                <a:gd name="T47" fmla="*/ 91 h 209"/>
                <a:gd name="T48" fmla="*/ 48 w 775"/>
                <a:gd name="T49" fmla="*/ 52 h 209"/>
                <a:gd name="T50" fmla="*/ 91 w 775"/>
                <a:gd name="T51" fmla="*/ 48 h 209"/>
                <a:gd name="T52" fmla="*/ 196 w 775"/>
                <a:gd name="T53" fmla="*/ 34 h 209"/>
                <a:gd name="T54" fmla="*/ 121 w 775"/>
                <a:gd name="T55" fmla="*/ 32 h 209"/>
                <a:gd name="T56" fmla="*/ 133 w 775"/>
                <a:gd name="T57" fmla="*/ 26 h 209"/>
                <a:gd name="T58" fmla="*/ 159 w 775"/>
                <a:gd name="T59" fmla="*/ 20 h 209"/>
                <a:gd name="T60" fmla="*/ 224 w 775"/>
                <a:gd name="T61" fmla="*/ 24 h 209"/>
                <a:gd name="T62" fmla="*/ 234 w 775"/>
                <a:gd name="T63" fmla="*/ 42 h 209"/>
                <a:gd name="T64" fmla="*/ 234 w 775"/>
                <a:gd name="T65" fmla="*/ 22 h 209"/>
                <a:gd name="T66" fmla="*/ 317 w 775"/>
                <a:gd name="T67" fmla="*/ 26 h 209"/>
                <a:gd name="T68" fmla="*/ 406 w 775"/>
                <a:gd name="T69" fmla="*/ 26 h 209"/>
                <a:gd name="T70" fmla="*/ 626 w 775"/>
                <a:gd name="T71" fmla="*/ 20 h 209"/>
                <a:gd name="T72" fmla="*/ 646 w 775"/>
                <a:gd name="T73" fmla="*/ 22 h 209"/>
                <a:gd name="T74" fmla="*/ 654 w 775"/>
                <a:gd name="T75" fmla="*/ 4 h 209"/>
                <a:gd name="T76" fmla="*/ 656 w 775"/>
                <a:gd name="T77" fmla="*/ 18 h 209"/>
                <a:gd name="T78" fmla="*/ 694 w 775"/>
                <a:gd name="T79" fmla="*/ 28 h 209"/>
                <a:gd name="T80" fmla="*/ 721 w 775"/>
                <a:gd name="T81" fmla="*/ 52 h 209"/>
                <a:gd name="T82" fmla="*/ 737 w 775"/>
                <a:gd name="T83" fmla="*/ 50 h 209"/>
                <a:gd name="T84" fmla="*/ 258 w 775"/>
                <a:gd name="T85" fmla="*/ 30 h 209"/>
                <a:gd name="T86" fmla="*/ 608 w 775"/>
                <a:gd name="T87" fmla="*/ 34 h 209"/>
                <a:gd name="T88" fmla="*/ 218 w 775"/>
                <a:gd name="T89" fmla="*/ 34 h 209"/>
                <a:gd name="T90" fmla="*/ 218 w 775"/>
                <a:gd name="T91" fmla="*/ 34 h 209"/>
                <a:gd name="T92" fmla="*/ 715 w 775"/>
                <a:gd name="T93" fmla="*/ 62 h 209"/>
                <a:gd name="T94" fmla="*/ 135 w 775"/>
                <a:gd name="T95" fmla="*/ 62 h 209"/>
                <a:gd name="T96" fmla="*/ 38 w 775"/>
                <a:gd name="T97" fmla="*/ 74 h 209"/>
                <a:gd name="T98" fmla="*/ 36 w 775"/>
                <a:gd name="T99" fmla="*/ 113 h 209"/>
                <a:gd name="T100" fmla="*/ 36 w 775"/>
                <a:gd name="T101" fmla="*/ 113 h 209"/>
                <a:gd name="T102" fmla="*/ 662 w 775"/>
                <a:gd name="T103" fmla="*/ 129 h 209"/>
                <a:gd name="T104" fmla="*/ 155 w 775"/>
                <a:gd name="T105" fmla="*/ 163 h 209"/>
                <a:gd name="T106" fmla="*/ 127 w 775"/>
                <a:gd name="T107" fmla="*/ 157 h 209"/>
                <a:gd name="T108" fmla="*/ 398 w 775"/>
                <a:gd name="T109" fmla="*/ 16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75" h="209">
                  <a:moveTo>
                    <a:pt x="745" y="26"/>
                  </a:moveTo>
                  <a:cubicBezTo>
                    <a:pt x="740" y="33"/>
                    <a:pt x="742" y="41"/>
                    <a:pt x="749" y="46"/>
                  </a:cubicBezTo>
                  <a:cubicBezTo>
                    <a:pt x="746" y="48"/>
                    <a:pt x="750" y="50"/>
                    <a:pt x="745" y="52"/>
                  </a:cubicBezTo>
                  <a:cubicBezTo>
                    <a:pt x="749" y="55"/>
                    <a:pt x="742" y="57"/>
                    <a:pt x="747" y="58"/>
                  </a:cubicBezTo>
                  <a:cubicBezTo>
                    <a:pt x="752" y="53"/>
                    <a:pt x="752" y="64"/>
                    <a:pt x="759" y="62"/>
                  </a:cubicBezTo>
                  <a:cubicBezTo>
                    <a:pt x="759" y="60"/>
                    <a:pt x="755" y="61"/>
                    <a:pt x="755" y="58"/>
                  </a:cubicBezTo>
                  <a:cubicBezTo>
                    <a:pt x="763" y="59"/>
                    <a:pt x="769" y="65"/>
                    <a:pt x="769" y="68"/>
                  </a:cubicBezTo>
                  <a:cubicBezTo>
                    <a:pt x="775" y="65"/>
                    <a:pt x="764" y="62"/>
                    <a:pt x="769" y="60"/>
                  </a:cubicBezTo>
                  <a:cubicBezTo>
                    <a:pt x="771" y="64"/>
                    <a:pt x="774" y="66"/>
                    <a:pt x="775" y="70"/>
                  </a:cubicBezTo>
                  <a:cubicBezTo>
                    <a:pt x="764" y="68"/>
                    <a:pt x="775" y="75"/>
                    <a:pt x="769" y="77"/>
                  </a:cubicBezTo>
                  <a:cubicBezTo>
                    <a:pt x="769" y="74"/>
                    <a:pt x="766" y="72"/>
                    <a:pt x="765" y="74"/>
                  </a:cubicBezTo>
                  <a:cubicBezTo>
                    <a:pt x="767" y="77"/>
                    <a:pt x="773" y="78"/>
                    <a:pt x="775" y="81"/>
                  </a:cubicBezTo>
                  <a:cubicBezTo>
                    <a:pt x="771" y="80"/>
                    <a:pt x="771" y="82"/>
                    <a:pt x="773" y="85"/>
                  </a:cubicBezTo>
                  <a:cubicBezTo>
                    <a:pt x="769" y="85"/>
                    <a:pt x="765" y="85"/>
                    <a:pt x="761" y="85"/>
                  </a:cubicBezTo>
                  <a:cubicBezTo>
                    <a:pt x="762" y="80"/>
                    <a:pt x="766" y="74"/>
                    <a:pt x="759" y="72"/>
                  </a:cubicBezTo>
                  <a:cubicBezTo>
                    <a:pt x="763" y="76"/>
                    <a:pt x="760" y="80"/>
                    <a:pt x="759" y="85"/>
                  </a:cubicBezTo>
                  <a:cubicBezTo>
                    <a:pt x="751" y="88"/>
                    <a:pt x="755" y="79"/>
                    <a:pt x="749" y="81"/>
                  </a:cubicBezTo>
                  <a:cubicBezTo>
                    <a:pt x="755" y="92"/>
                    <a:pt x="746" y="79"/>
                    <a:pt x="743" y="85"/>
                  </a:cubicBezTo>
                  <a:cubicBezTo>
                    <a:pt x="751" y="87"/>
                    <a:pt x="749" y="96"/>
                    <a:pt x="759" y="101"/>
                  </a:cubicBezTo>
                  <a:cubicBezTo>
                    <a:pt x="757" y="103"/>
                    <a:pt x="761" y="104"/>
                    <a:pt x="761" y="109"/>
                  </a:cubicBezTo>
                  <a:cubicBezTo>
                    <a:pt x="758" y="109"/>
                    <a:pt x="757" y="108"/>
                    <a:pt x="755" y="107"/>
                  </a:cubicBezTo>
                  <a:cubicBezTo>
                    <a:pt x="758" y="111"/>
                    <a:pt x="760" y="114"/>
                    <a:pt x="755" y="117"/>
                  </a:cubicBezTo>
                  <a:cubicBezTo>
                    <a:pt x="754" y="111"/>
                    <a:pt x="752" y="120"/>
                    <a:pt x="749" y="119"/>
                  </a:cubicBezTo>
                  <a:cubicBezTo>
                    <a:pt x="748" y="117"/>
                    <a:pt x="747" y="114"/>
                    <a:pt x="745" y="113"/>
                  </a:cubicBezTo>
                  <a:cubicBezTo>
                    <a:pt x="740" y="118"/>
                    <a:pt x="736" y="124"/>
                    <a:pt x="731" y="129"/>
                  </a:cubicBezTo>
                  <a:cubicBezTo>
                    <a:pt x="729" y="122"/>
                    <a:pt x="726" y="127"/>
                    <a:pt x="723" y="129"/>
                  </a:cubicBezTo>
                  <a:cubicBezTo>
                    <a:pt x="724" y="124"/>
                    <a:pt x="718" y="125"/>
                    <a:pt x="717" y="123"/>
                  </a:cubicBezTo>
                  <a:cubicBezTo>
                    <a:pt x="715" y="130"/>
                    <a:pt x="705" y="123"/>
                    <a:pt x="700" y="129"/>
                  </a:cubicBezTo>
                  <a:cubicBezTo>
                    <a:pt x="705" y="133"/>
                    <a:pt x="702" y="135"/>
                    <a:pt x="704" y="137"/>
                  </a:cubicBezTo>
                  <a:cubicBezTo>
                    <a:pt x="705" y="135"/>
                    <a:pt x="712" y="130"/>
                    <a:pt x="713" y="135"/>
                  </a:cubicBezTo>
                  <a:cubicBezTo>
                    <a:pt x="717" y="139"/>
                    <a:pt x="717" y="148"/>
                    <a:pt x="719" y="153"/>
                  </a:cubicBezTo>
                  <a:cubicBezTo>
                    <a:pt x="714" y="157"/>
                    <a:pt x="707" y="158"/>
                    <a:pt x="704" y="159"/>
                  </a:cubicBezTo>
                  <a:cubicBezTo>
                    <a:pt x="704" y="163"/>
                    <a:pt x="707" y="163"/>
                    <a:pt x="709" y="165"/>
                  </a:cubicBezTo>
                  <a:cubicBezTo>
                    <a:pt x="703" y="170"/>
                    <a:pt x="701" y="165"/>
                    <a:pt x="700" y="173"/>
                  </a:cubicBezTo>
                  <a:cubicBezTo>
                    <a:pt x="694" y="175"/>
                    <a:pt x="696" y="168"/>
                    <a:pt x="692" y="167"/>
                  </a:cubicBezTo>
                  <a:cubicBezTo>
                    <a:pt x="692" y="169"/>
                    <a:pt x="692" y="170"/>
                    <a:pt x="690" y="169"/>
                  </a:cubicBezTo>
                  <a:cubicBezTo>
                    <a:pt x="690" y="171"/>
                    <a:pt x="699" y="173"/>
                    <a:pt x="692" y="175"/>
                  </a:cubicBezTo>
                  <a:cubicBezTo>
                    <a:pt x="689" y="168"/>
                    <a:pt x="687" y="173"/>
                    <a:pt x="686" y="175"/>
                  </a:cubicBezTo>
                  <a:cubicBezTo>
                    <a:pt x="683" y="172"/>
                    <a:pt x="679" y="170"/>
                    <a:pt x="674" y="169"/>
                  </a:cubicBezTo>
                  <a:cubicBezTo>
                    <a:pt x="674" y="172"/>
                    <a:pt x="677" y="173"/>
                    <a:pt x="674" y="173"/>
                  </a:cubicBezTo>
                  <a:cubicBezTo>
                    <a:pt x="653" y="167"/>
                    <a:pt x="626" y="175"/>
                    <a:pt x="608" y="167"/>
                  </a:cubicBezTo>
                  <a:cubicBezTo>
                    <a:pt x="609" y="168"/>
                    <a:pt x="612" y="167"/>
                    <a:pt x="612" y="165"/>
                  </a:cubicBezTo>
                  <a:cubicBezTo>
                    <a:pt x="606" y="169"/>
                    <a:pt x="584" y="171"/>
                    <a:pt x="593" y="163"/>
                  </a:cubicBezTo>
                  <a:cubicBezTo>
                    <a:pt x="585" y="165"/>
                    <a:pt x="587" y="163"/>
                    <a:pt x="585" y="167"/>
                  </a:cubicBezTo>
                  <a:cubicBezTo>
                    <a:pt x="575" y="164"/>
                    <a:pt x="540" y="161"/>
                    <a:pt x="531" y="167"/>
                  </a:cubicBezTo>
                  <a:cubicBezTo>
                    <a:pt x="563" y="174"/>
                    <a:pt x="582" y="167"/>
                    <a:pt x="616" y="175"/>
                  </a:cubicBezTo>
                  <a:cubicBezTo>
                    <a:pt x="616" y="178"/>
                    <a:pt x="615" y="181"/>
                    <a:pt x="618" y="182"/>
                  </a:cubicBezTo>
                  <a:cubicBezTo>
                    <a:pt x="614" y="173"/>
                    <a:pt x="632" y="182"/>
                    <a:pt x="624" y="184"/>
                  </a:cubicBezTo>
                  <a:cubicBezTo>
                    <a:pt x="620" y="182"/>
                    <a:pt x="613" y="184"/>
                    <a:pt x="608" y="180"/>
                  </a:cubicBezTo>
                  <a:cubicBezTo>
                    <a:pt x="601" y="190"/>
                    <a:pt x="591" y="183"/>
                    <a:pt x="575" y="188"/>
                  </a:cubicBezTo>
                  <a:cubicBezTo>
                    <a:pt x="572" y="186"/>
                    <a:pt x="575" y="180"/>
                    <a:pt x="571" y="180"/>
                  </a:cubicBezTo>
                  <a:cubicBezTo>
                    <a:pt x="557" y="190"/>
                    <a:pt x="543" y="168"/>
                    <a:pt x="537" y="184"/>
                  </a:cubicBezTo>
                  <a:cubicBezTo>
                    <a:pt x="541" y="185"/>
                    <a:pt x="564" y="184"/>
                    <a:pt x="561" y="190"/>
                  </a:cubicBezTo>
                  <a:cubicBezTo>
                    <a:pt x="560" y="186"/>
                    <a:pt x="549" y="191"/>
                    <a:pt x="547" y="194"/>
                  </a:cubicBezTo>
                  <a:cubicBezTo>
                    <a:pt x="546" y="185"/>
                    <a:pt x="531" y="192"/>
                    <a:pt x="531" y="184"/>
                  </a:cubicBezTo>
                  <a:cubicBezTo>
                    <a:pt x="534" y="184"/>
                    <a:pt x="538" y="176"/>
                    <a:pt x="533" y="175"/>
                  </a:cubicBezTo>
                  <a:cubicBezTo>
                    <a:pt x="529" y="180"/>
                    <a:pt x="527" y="177"/>
                    <a:pt x="525" y="180"/>
                  </a:cubicBezTo>
                  <a:cubicBezTo>
                    <a:pt x="530" y="186"/>
                    <a:pt x="527" y="194"/>
                    <a:pt x="535" y="194"/>
                  </a:cubicBezTo>
                  <a:cubicBezTo>
                    <a:pt x="512" y="209"/>
                    <a:pt x="482" y="195"/>
                    <a:pt x="446" y="188"/>
                  </a:cubicBezTo>
                  <a:cubicBezTo>
                    <a:pt x="403" y="191"/>
                    <a:pt x="339" y="185"/>
                    <a:pt x="280" y="188"/>
                  </a:cubicBezTo>
                  <a:cubicBezTo>
                    <a:pt x="279" y="179"/>
                    <a:pt x="253" y="179"/>
                    <a:pt x="246" y="186"/>
                  </a:cubicBezTo>
                  <a:cubicBezTo>
                    <a:pt x="245" y="182"/>
                    <a:pt x="249" y="180"/>
                    <a:pt x="246" y="180"/>
                  </a:cubicBezTo>
                  <a:cubicBezTo>
                    <a:pt x="232" y="180"/>
                    <a:pt x="213" y="187"/>
                    <a:pt x="212" y="180"/>
                  </a:cubicBezTo>
                  <a:cubicBezTo>
                    <a:pt x="199" y="184"/>
                    <a:pt x="200" y="179"/>
                    <a:pt x="190" y="182"/>
                  </a:cubicBezTo>
                  <a:cubicBezTo>
                    <a:pt x="181" y="183"/>
                    <a:pt x="167" y="200"/>
                    <a:pt x="165" y="190"/>
                  </a:cubicBezTo>
                  <a:cubicBezTo>
                    <a:pt x="161" y="197"/>
                    <a:pt x="153" y="189"/>
                    <a:pt x="151" y="192"/>
                  </a:cubicBezTo>
                  <a:cubicBezTo>
                    <a:pt x="153" y="192"/>
                    <a:pt x="156" y="195"/>
                    <a:pt x="153" y="196"/>
                  </a:cubicBezTo>
                  <a:cubicBezTo>
                    <a:pt x="151" y="190"/>
                    <a:pt x="147" y="198"/>
                    <a:pt x="141" y="196"/>
                  </a:cubicBezTo>
                  <a:cubicBezTo>
                    <a:pt x="139" y="194"/>
                    <a:pt x="129" y="185"/>
                    <a:pt x="139" y="184"/>
                  </a:cubicBezTo>
                  <a:cubicBezTo>
                    <a:pt x="143" y="188"/>
                    <a:pt x="139" y="186"/>
                    <a:pt x="137" y="190"/>
                  </a:cubicBezTo>
                  <a:cubicBezTo>
                    <a:pt x="139" y="190"/>
                    <a:pt x="139" y="191"/>
                    <a:pt x="141" y="192"/>
                  </a:cubicBezTo>
                  <a:cubicBezTo>
                    <a:pt x="141" y="189"/>
                    <a:pt x="142" y="187"/>
                    <a:pt x="143" y="186"/>
                  </a:cubicBezTo>
                  <a:cubicBezTo>
                    <a:pt x="139" y="185"/>
                    <a:pt x="139" y="180"/>
                    <a:pt x="133" y="182"/>
                  </a:cubicBezTo>
                  <a:cubicBezTo>
                    <a:pt x="131" y="176"/>
                    <a:pt x="137" y="177"/>
                    <a:pt x="137" y="173"/>
                  </a:cubicBezTo>
                  <a:cubicBezTo>
                    <a:pt x="130" y="167"/>
                    <a:pt x="122" y="174"/>
                    <a:pt x="115" y="169"/>
                  </a:cubicBezTo>
                  <a:cubicBezTo>
                    <a:pt x="113" y="161"/>
                    <a:pt x="125" y="166"/>
                    <a:pt x="125" y="159"/>
                  </a:cubicBezTo>
                  <a:cubicBezTo>
                    <a:pt x="103" y="161"/>
                    <a:pt x="67" y="154"/>
                    <a:pt x="48" y="165"/>
                  </a:cubicBezTo>
                  <a:cubicBezTo>
                    <a:pt x="54" y="165"/>
                    <a:pt x="55" y="168"/>
                    <a:pt x="52" y="171"/>
                  </a:cubicBezTo>
                  <a:cubicBezTo>
                    <a:pt x="46" y="168"/>
                    <a:pt x="43" y="163"/>
                    <a:pt x="40" y="157"/>
                  </a:cubicBezTo>
                  <a:cubicBezTo>
                    <a:pt x="39" y="153"/>
                    <a:pt x="46" y="155"/>
                    <a:pt x="46" y="151"/>
                  </a:cubicBezTo>
                  <a:cubicBezTo>
                    <a:pt x="40" y="150"/>
                    <a:pt x="32" y="145"/>
                    <a:pt x="36" y="147"/>
                  </a:cubicBezTo>
                  <a:cubicBezTo>
                    <a:pt x="41" y="142"/>
                    <a:pt x="40" y="150"/>
                    <a:pt x="46" y="149"/>
                  </a:cubicBezTo>
                  <a:cubicBezTo>
                    <a:pt x="46" y="146"/>
                    <a:pt x="52" y="139"/>
                    <a:pt x="46" y="137"/>
                  </a:cubicBezTo>
                  <a:cubicBezTo>
                    <a:pt x="46" y="140"/>
                    <a:pt x="44" y="138"/>
                    <a:pt x="42" y="137"/>
                  </a:cubicBezTo>
                  <a:cubicBezTo>
                    <a:pt x="40" y="148"/>
                    <a:pt x="21" y="141"/>
                    <a:pt x="16" y="135"/>
                  </a:cubicBezTo>
                  <a:cubicBezTo>
                    <a:pt x="19" y="135"/>
                    <a:pt x="18" y="131"/>
                    <a:pt x="20" y="129"/>
                  </a:cubicBezTo>
                  <a:cubicBezTo>
                    <a:pt x="11" y="129"/>
                    <a:pt x="12" y="118"/>
                    <a:pt x="4" y="117"/>
                  </a:cubicBezTo>
                  <a:cubicBezTo>
                    <a:pt x="8" y="106"/>
                    <a:pt x="4" y="100"/>
                    <a:pt x="14" y="95"/>
                  </a:cubicBezTo>
                  <a:cubicBezTo>
                    <a:pt x="10" y="95"/>
                    <a:pt x="8" y="95"/>
                    <a:pt x="6" y="97"/>
                  </a:cubicBezTo>
                  <a:cubicBezTo>
                    <a:pt x="0" y="91"/>
                    <a:pt x="5" y="86"/>
                    <a:pt x="0" y="83"/>
                  </a:cubicBezTo>
                  <a:cubicBezTo>
                    <a:pt x="5" y="83"/>
                    <a:pt x="4" y="79"/>
                    <a:pt x="10" y="81"/>
                  </a:cubicBezTo>
                  <a:cubicBezTo>
                    <a:pt x="10" y="83"/>
                    <a:pt x="11" y="85"/>
                    <a:pt x="12" y="87"/>
                  </a:cubicBezTo>
                  <a:cubicBezTo>
                    <a:pt x="10" y="87"/>
                    <a:pt x="8" y="87"/>
                    <a:pt x="8" y="89"/>
                  </a:cubicBezTo>
                  <a:cubicBezTo>
                    <a:pt x="10" y="91"/>
                    <a:pt x="15" y="91"/>
                    <a:pt x="20" y="91"/>
                  </a:cubicBezTo>
                  <a:cubicBezTo>
                    <a:pt x="20" y="97"/>
                    <a:pt x="13" y="91"/>
                    <a:pt x="14" y="101"/>
                  </a:cubicBezTo>
                  <a:cubicBezTo>
                    <a:pt x="17" y="98"/>
                    <a:pt x="22" y="97"/>
                    <a:pt x="22" y="91"/>
                  </a:cubicBezTo>
                  <a:cubicBezTo>
                    <a:pt x="18" y="87"/>
                    <a:pt x="13" y="83"/>
                    <a:pt x="10" y="79"/>
                  </a:cubicBezTo>
                  <a:cubicBezTo>
                    <a:pt x="15" y="74"/>
                    <a:pt x="19" y="78"/>
                    <a:pt x="22" y="68"/>
                  </a:cubicBezTo>
                  <a:cubicBezTo>
                    <a:pt x="13" y="76"/>
                    <a:pt x="17" y="68"/>
                    <a:pt x="12" y="62"/>
                  </a:cubicBezTo>
                  <a:cubicBezTo>
                    <a:pt x="21" y="56"/>
                    <a:pt x="40" y="60"/>
                    <a:pt x="48" y="52"/>
                  </a:cubicBezTo>
                  <a:cubicBezTo>
                    <a:pt x="48" y="57"/>
                    <a:pt x="49" y="60"/>
                    <a:pt x="52" y="60"/>
                  </a:cubicBezTo>
                  <a:cubicBezTo>
                    <a:pt x="47" y="55"/>
                    <a:pt x="55" y="59"/>
                    <a:pt x="54" y="52"/>
                  </a:cubicBezTo>
                  <a:cubicBezTo>
                    <a:pt x="68" y="54"/>
                    <a:pt x="81" y="50"/>
                    <a:pt x="95" y="52"/>
                  </a:cubicBezTo>
                  <a:cubicBezTo>
                    <a:pt x="92" y="52"/>
                    <a:pt x="90" y="52"/>
                    <a:pt x="91" y="48"/>
                  </a:cubicBezTo>
                  <a:cubicBezTo>
                    <a:pt x="114" y="47"/>
                    <a:pt x="140" y="48"/>
                    <a:pt x="161" y="44"/>
                  </a:cubicBezTo>
                  <a:cubicBezTo>
                    <a:pt x="165" y="44"/>
                    <a:pt x="168" y="39"/>
                    <a:pt x="171" y="38"/>
                  </a:cubicBezTo>
                  <a:cubicBezTo>
                    <a:pt x="176" y="37"/>
                    <a:pt x="182" y="43"/>
                    <a:pt x="183" y="42"/>
                  </a:cubicBezTo>
                  <a:cubicBezTo>
                    <a:pt x="180" y="43"/>
                    <a:pt x="194" y="28"/>
                    <a:pt x="196" y="34"/>
                  </a:cubicBezTo>
                  <a:cubicBezTo>
                    <a:pt x="191" y="28"/>
                    <a:pt x="173" y="36"/>
                    <a:pt x="169" y="30"/>
                  </a:cubicBezTo>
                  <a:cubicBezTo>
                    <a:pt x="175" y="31"/>
                    <a:pt x="173" y="26"/>
                    <a:pt x="175" y="24"/>
                  </a:cubicBezTo>
                  <a:cubicBezTo>
                    <a:pt x="168" y="28"/>
                    <a:pt x="165" y="26"/>
                    <a:pt x="165" y="32"/>
                  </a:cubicBezTo>
                  <a:cubicBezTo>
                    <a:pt x="153" y="33"/>
                    <a:pt x="134" y="25"/>
                    <a:pt x="121" y="32"/>
                  </a:cubicBezTo>
                  <a:cubicBezTo>
                    <a:pt x="120" y="26"/>
                    <a:pt x="117" y="28"/>
                    <a:pt x="115" y="26"/>
                  </a:cubicBezTo>
                  <a:cubicBezTo>
                    <a:pt x="116" y="26"/>
                    <a:pt x="117" y="26"/>
                    <a:pt x="117" y="24"/>
                  </a:cubicBezTo>
                  <a:cubicBezTo>
                    <a:pt x="116" y="24"/>
                    <a:pt x="115" y="22"/>
                    <a:pt x="117" y="22"/>
                  </a:cubicBezTo>
                  <a:cubicBezTo>
                    <a:pt x="121" y="36"/>
                    <a:pt x="128" y="15"/>
                    <a:pt x="133" y="26"/>
                  </a:cubicBezTo>
                  <a:cubicBezTo>
                    <a:pt x="133" y="24"/>
                    <a:pt x="133" y="20"/>
                    <a:pt x="135" y="20"/>
                  </a:cubicBezTo>
                  <a:cubicBezTo>
                    <a:pt x="136" y="22"/>
                    <a:pt x="141" y="29"/>
                    <a:pt x="143" y="24"/>
                  </a:cubicBezTo>
                  <a:cubicBezTo>
                    <a:pt x="141" y="24"/>
                    <a:pt x="139" y="24"/>
                    <a:pt x="139" y="22"/>
                  </a:cubicBezTo>
                  <a:cubicBezTo>
                    <a:pt x="146" y="23"/>
                    <a:pt x="154" y="15"/>
                    <a:pt x="159" y="20"/>
                  </a:cubicBezTo>
                  <a:cubicBezTo>
                    <a:pt x="155" y="23"/>
                    <a:pt x="154" y="25"/>
                    <a:pt x="151" y="26"/>
                  </a:cubicBezTo>
                  <a:cubicBezTo>
                    <a:pt x="153" y="26"/>
                    <a:pt x="154" y="28"/>
                    <a:pt x="155" y="28"/>
                  </a:cubicBezTo>
                  <a:cubicBezTo>
                    <a:pt x="166" y="9"/>
                    <a:pt x="194" y="19"/>
                    <a:pt x="212" y="24"/>
                  </a:cubicBezTo>
                  <a:cubicBezTo>
                    <a:pt x="212" y="18"/>
                    <a:pt x="223" y="20"/>
                    <a:pt x="224" y="24"/>
                  </a:cubicBezTo>
                  <a:cubicBezTo>
                    <a:pt x="223" y="19"/>
                    <a:pt x="231" y="19"/>
                    <a:pt x="234" y="22"/>
                  </a:cubicBezTo>
                  <a:cubicBezTo>
                    <a:pt x="231" y="25"/>
                    <a:pt x="233" y="28"/>
                    <a:pt x="234" y="32"/>
                  </a:cubicBezTo>
                  <a:cubicBezTo>
                    <a:pt x="229" y="34"/>
                    <a:pt x="218" y="28"/>
                    <a:pt x="220" y="36"/>
                  </a:cubicBezTo>
                  <a:cubicBezTo>
                    <a:pt x="228" y="35"/>
                    <a:pt x="232" y="37"/>
                    <a:pt x="234" y="42"/>
                  </a:cubicBezTo>
                  <a:cubicBezTo>
                    <a:pt x="235" y="39"/>
                    <a:pt x="237" y="38"/>
                    <a:pt x="236" y="34"/>
                  </a:cubicBezTo>
                  <a:cubicBezTo>
                    <a:pt x="240" y="35"/>
                    <a:pt x="249" y="39"/>
                    <a:pt x="252" y="34"/>
                  </a:cubicBezTo>
                  <a:cubicBezTo>
                    <a:pt x="244" y="34"/>
                    <a:pt x="237" y="34"/>
                    <a:pt x="234" y="28"/>
                  </a:cubicBezTo>
                  <a:cubicBezTo>
                    <a:pt x="244" y="27"/>
                    <a:pt x="232" y="27"/>
                    <a:pt x="234" y="22"/>
                  </a:cubicBezTo>
                  <a:cubicBezTo>
                    <a:pt x="250" y="19"/>
                    <a:pt x="255" y="21"/>
                    <a:pt x="258" y="24"/>
                  </a:cubicBezTo>
                  <a:cubicBezTo>
                    <a:pt x="264" y="17"/>
                    <a:pt x="276" y="21"/>
                    <a:pt x="276" y="26"/>
                  </a:cubicBezTo>
                  <a:cubicBezTo>
                    <a:pt x="279" y="21"/>
                    <a:pt x="288" y="17"/>
                    <a:pt x="293" y="26"/>
                  </a:cubicBezTo>
                  <a:cubicBezTo>
                    <a:pt x="299" y="17"/>
                    <a:pt x="309" y="23"/>
                    <a:pt x="317" y="26"/>
                  </a:cubicBezTo>
                  <a:cubicBezTo>
                    <a:pt x="318" y="20"/>
                    <a:pt x="325" y="22"/>
                    <a:pt x="327" y="26"/>
                  </a:cubicBezTo>
                  <a:cubicBezTo>
                    <a:pt x="332" y="22"/>
                    <a:pt x="353" y="20"/>
                    <a:pt x="359" y="26"/>
                  </a:cubicBezTo>
                  <a:cubicBezTo>
                    <a:pt x="366" y="20"/>
                    <a:pt x="378" y="19"/>
                    <a:pt x="389" y="26"/>
                  </a:cubicBezTo>
                  <a:cubicBezTo>
                    <a:pt x="394" y="18"/>
                    <a:pt x="405" y="26"/>
                    <a:pt x="406" y="26"/>
                  </a:cubicBezTo>
                  <a:cubicBezTo>
                    <a:pt x="446" y="23"/>
                    <a:pt x="499" y="24"/>
                    <a:pt x="545" y="22"/>
                  </a:cubicBezTo>
                  <a:cubicBezTo>
                    <a:pt x="569" y="21"/>
                    <a:pt x="597" y="24"/>
                    <a:pt x="618" y="14"/>
                  </a:cubicBezTo>
                  <a:cubicBezTo>
                    <a:pt x="618" y="16"/>
                    <a:pt x="617" y="20"/>
                    <a:pt x="620" y="20"/>
                  </a:cubicBezTo>
                  <a:cubicBezTo>
                    <a:pt x="620" y="17"/>
                    <a:pt x="624" y="19"/>
                    <a:pt x="626" y="20"/>
                  </a:cubicBezTo>
                  <a:cubicBezTo>
                    <a:pt x="620" y="15"/>
                    <a:pt x="629" y="17"/>
                    <a:pt x="632" y="14"/>
                  </a:cubicBezTo>
                  <a:cubicBezTo>
                    <a:pt x="628" y="23"/>
                    <a:pt x="633" y="20"/>
                    <a:pt x="638" y="22"/>
                  </a:cubicBezTo>
                  <a:cubicBezTo>
                    <a:pt x="637" y="19"/>
                    <a:pt x="635" y="19"/>
                    <a:pt x="634" y="16"/>
                  </a:cubicBezTo>
                  <a:cubicBezTo>
                    <a:pt x="640" y="16"/>
                    <a:pt x="641" y="21"/>
                    <a:pt x="646" y="22"/>
                  </a:cubicBezTo>
                  <a:cubicBezTo>
                    <a:pt x="646" y="20"/>
                    <a:pt x="642" y="17"/>
                    <a:pt x="646" y="16"/>
                  </a:cubicBezTo>
                  <a:cubicBezTo>
                    <a:pt x="646" y="17"/>
                    <a:pt x="648" y="18"/>
                    <a:pt x="648" y="16"/>
                  </a:cubicBezTo>
                  <a:cubicBezTo>
                    <a:pt x="646" y="15"/>
                    <a:pt x="643" y="14"/>
                    <a:pt x="642" y="12"/>
                  </a:cubicBezTo>
                  <a:cubicBezTo>
                    <a:pt x="648" y="11"/>
                    <a:pt x="650" y="7"/>
                    <a:pt x="654" y="4"/>
                  </a:cubicBezTo>
                  <a:cubicBezTo>
                    <a:pt x="655" y="6"/>
                    <a:pt x="665" y="9"/>
                    <a:pt x="658" y="12"/>
                  </a:cubicBezTo>
                  <a:cubicBezTo>
                    <a:pt x="658" y="10"/>
                    <a:pt x="651" y="6"/>
                    <a:pt x="652" y="10"/>
                  </a:cubicBezTo>
                  <a:cubicBezTo>
                    <a:pt x="656" y="11"/>
                    <a:pt x="651" y="12"/>
                    <a:pt x="650" y="14"/>
                  </a:cubicBezTo>
                  <a:cubicBezTo>
                    <a:pt x="661" y="8"/>
                    <a:pt x="654" y="18"/>
                    <a:pt x="656" y="18"/>
                  </a:cubicBezTo>
                  <a:cubicBezTo>
                    <a:pt x="661" y="18"/>
                    <a:pt x="667" y="13"/>
                    <a:pt x="676" y="14"/>
                  </a:cubicBezTo>
                  <a:cubicBezTo>
                    <a:pt x="676" y="10"/>
                    <a:pt x="671" y="11"/>
                    <a:pt x="672" y="6"/>
                  </a:cubicBezTo>
                  <a:cubicBezTo>
                    <a:pt x="676" y="6"/>
                    <a:pt x="675" y="0"/>
                    <a:pt x="680" y="2"/>
                  </a:cubicBezTo>
                  <a:cubicBezTo>
                    <a:pt x="690" y="10"/>
                    <a:pt x="693" y="18"/>
                    <a:pt x="694" y="28"/>
                  </a:cubicBezTo>
                  <a:cubicBezTo>
                    <a:pt x="704" y="30"/>
                    <a:pt x="693" y="21"/>
                    <a:pt x="698" y="22"/>
                  </a:cubicBezTo>
                  <a:cubicBezTo>
                    <a:pt x="707" y="33"/>
                    <a:pt x="730" y="26"/>
                    <a:pt x="745" y="26"/>
                  </a:cubicBezTo>
                  <a:close/>
                  <a:moveTo>
                    <a:pt x="737" y="50"/>
                  </a:moveTo>
                  <a:cubicBezTo>
                    <a:pt x="732" y="47"/>
                    <a:pt x="730" y="58"/>
                    <a:pt x="721" y="52"/>
                  </a:cubicBezTo>
                  <a:cubicBezTo>
                    <a:pt x="723" y="59"/>
                    <a:pt x="739" y="60"/>
                    <a:pt x="745" y="56"/>
                  </a:cubicBezTo>
                  <a:cubicBezTo>
                    <a:pt x="743" y="50"/>
                    <a:pt x="740" y="55"/>
                    <a:pt x="737" y="56"/>
                  </a:cubicBezTo>
                  <a:cubicBezTo>
                    <a:pt x="741" y="52"/>
                    <a:pt x="736" y="52"/>
                    <a:pt x="733" y="54"/>
                  </a:cubicBezTo>
                  <a:cubicBezTo>
                    <a:pt x="734" y="52"/>
                    <a:pt x="735" y="51"/>
                    <a:pt x="737" y="50"/>
                  </a:cubicBezTo>
                  <a:close/>
                  <a:moveTo>
                    <a:pt x="258" y="26"/>
                  </a:moveTo>
                  <a:cubicBezTo>
                    <a:pt x="253" y="31"/>
                    <a:pt x="256" y="33"/>
                    <a:pt x="256" y="40"/>
                  </a:cubicBezTo>
                  <a:cubicBezTo>
                    <a:pt x="267" y="43"/>
                    <a:pt x="267" y="40"/>
                    <a:pt x="274" y="36"/>
                  </a:cubicBezTo>
                  <a:cubicBezTo>
                    <a:pt x="275" y="28"/>
                    <a:pt x="260" y="36"/>
                    <a:pt x="258" y="30"/>
                  </a:cubicBezTo>
                  <a:cubicBezTo>
                    <a:pt x="258" y="29"/>
                    <a:pt x="258" y="27"/>
                    <a:pt x="258" y="26"/>
                  </a:cubicBezTo>
                  <a:close/>
                  <a:moveTo>
                    <a:pt x="626" y="38"/>
                  </a:moveTo>
                  <a:cubicBezTo>
                    <a:pt x="624" y="31"/>
                    <a:pt x="614" y="33"/>
                    <a:pt x="610" y="28"/>
                  </a:cubicBezTo>
                  <a:cubicBezTo>
                    <a:pt x="610" y="31"/>
                    <a:pt x="610" y="34"/>
                    <a:pt x="608" y="34"/>
                  </a:cubicBezTo>
                  <a:cubicBezTo>
                    <a:pt x="512" y="35"/>
                    <a:pt x="393" y="36"/>
                    <a:pt x="284" y="36"/>
                  </a:cubicBezTo>
                  <a:cubicBezTo>
                    <a:pt x="314" y="46"/>
                    <a:pt x="360" y="38"/>
                    <a:pt x="396" y="40"/>
                  </a:cubicBezTo>
                  <a:cubicBezTo>
                    <a:pt x="471" y="45"/>
                    <a:pt x="577" y="40"/>
                    <a:pt x="626" y="38"/>
                  </a:cubicBezTo>
                  <a:close/>
                  <a:moveTo>
                    <a:pt x="218" y="34"/>
                  </a:moveTo>
                  <a:cubicBezTo>
                    <a:pt x="218" y="30"/>
                    <a:pt x="209" y="33"/>
                    <a:pt x="206" y="32"/>
                  </a:cubicBezTo>
                  <a:cubicBezTo>
                    <a:pt x="206" y="36"/>
                    <a:pt x="204" y="42"/>
                    <a:pt x="210" y="40"/>
                  </a:cubicBezTo>
                  <a:cubicBezTo>
                    <a:pt x="209" y="39"/>
                    <a:pt x="208" y="38"/>
                    <a:pt x="208" y="36"/>
                  </a:cubicBezTo>
                  <a:cubicBezTo>
                    <a:pt x="209" y="33"/>
                    <a:pt x="213" y="37"/>
                    <a:pt x="218" y="34"/>
                  </a:cubicBezTo>
                  <a:close/>
                  <a:moveTo>
                    <a:pt x="717" y="58"/>
                  </a:moveTo>
                  <a:cubicBezTo>
                    <a:pt x="707" y="59"/>
                    <a:pt x="704" y="54"/>
                    <a:pt x="696" y="58"/>
                  </a:cubicBezTo>
                  <a:cubicBezTo>
                    <a:pt x="698" y="60"/>
                    <a:pt x="701" y="60"/>
                    <a:pt x="700" y="64"/>
                  </a:cubicBezTo>
                  <a:cubicBezTo>
                    <a:pt x="706" y="61"/>
                    <a:pt x="707" y="64"/>
                    <a:pt x="715" y="62"/>
                  </a:cubicBezTo>
                  <a:cubicBezTo>
                    <a:pt x="711" y="67"/>
                    <a:pt x="711" y="64"/>
                    <a:pt x="715" y="68"/>
                  </a:cubicBezTo>
                  <a:cubicBezTo>
                    <a:pt x="717" y="67"/>
                    <a:pt x="715" y="65"/>
                    <a:pt x="717" y="58"/>
                  </a:cubicBezTo>
                  <a:close/>
                  <a:moveTo>
                    <a:pt x="147" y="58"/>
                  </a:moveTo>
                  <a:cubicBezTo>
                    <a:pt x="147" y="62"/>
                    <a:pt x="144" y="63"/>
                    <a:pt x="135" y="62"/>
                  </a:cubicBezTo>
                  <a:cubicBezTo>
                    <a:pt x="138" y="67"/>
                    <a:pt x="163" y="61"/>
                    <a:pt x="169" y="64"/>
                  </a:cubicBezTo>
                  <a:cubicBezTo>
                    <a:pt x="177" y="56"/>
                    <a:pt x="149" y="64"/>
                    <a:pt x="147" y="58"/>
                  </a:cubicBezTo>
                  <a:close/>
                  <a:moveTo>
                    <a:pt x="36" y="66"/>
                  </a:moveTo>
                  <a:cubicBezTo>
                    <a:pt x="30" y="68"/>
                    <a:pt x="41" y="69"/>
                    <a:pt x="38" y="74"/>
                  </a:cubicBezTo>
                  <a:cubicBezTo>
                    <a:pt x="34" y="70"/>
                    <a:pt x="32" y="67"/>
                    <a:pt x="26" y="70"/>
                  </a:cubicBezTo>
                  <a:cubicBezTo>
                    <a:pt x="35" y="79"/>
                    <a:pt x="56" y="71"/>
                    <a:pt x="76" y="70"/>
                  </a:cubicBezTo>
                  <a:cubicBezTo>
                    <a:pt x="65" y="60"/>
                    <a:pt x="46" y="74"/>
                    <a:pt x="36" y="66"/>
                  </a:cubicBezTo>
                  <a:close/>
                  <a:moveTo>
                    <a:pt x="36" y="113"/>
                  </a:moveTo>
                  <a:cubicBezTo>
                    <a:pt x="30" y="123"/>
                    <a:pt x="16" y="107"/>
                    <a:pt x="14" y="123"/>
                  </a:cubicBezTo>
                  <a:cubicBezTo>
                    <a:pt x="18" y="121"/>
                    <a:pt x="27" y="125"/>
                    <a:pt x="22" y="127"/>
                  </a:cubicBezTo>
                  <a:cubicBezTo>
                    <a:pt x="30" y="130"/>
                    <a:pt x="42" y="115"/>
                    <a:pt x="48" y="121"/>
                  </a:cubicBezTo>
                  <a:cubicBezTo>
                    <a:pt x="46" y="116"/>
                    <a:pt x="38" y="117"/>
                    <a:pt x="36" y="113"/>
                  </a:cubicBezTo>
                  <a:close/>
                  <a:moveTo>
                    <a:pt x="646" y="127"/>
                  </a:moveTo>
                  <a:cubicBezTo>
                    <a:pt x="649" y="135"/>
                    <a:pt x="661" y="125"/>
                    <a:pt x="666" y="133"/>
                  </a:cubicBezTo>
                  <a:cubicBezTo>
                    <a:pt x="672" y="133"/>
                    <a:pt x="670" y="126"/>
                    <a:pt x="678" y="129"/>
                  </a:cubicBezTo>
                  <a:cubicBezTo>
                    <a:pt x="677" y="125"/>
                    <a:pt x="664" y="127"/>
                    <a:pt x="662" y="129"/>
                  </a:cubicBezTo>
                  <a:cubicBezTo>
                    <a:pt x="667" y="123"/>
                    <a:pt x="652" y="125"/>
                    <a:pt x="646" y="127"/>
                  </a:cubicBezTo>
                  <a:close/>
                  <a:moveTo>
                    <a:pt x="149" y="157"/>
                  </a:moveTo>
                  <a:cubicBezTo>
                    <a:pt x="145" y="150"/>
                    <a:pt x="145" y="163"/>
                    <a:pt x="139" y="161"/>
                  </a:cubicBezTo>
                  <a:cubicBezTo>
                    <a:pt x="141" y="166"/>
                    <a:pt x="150" y="162"/>
                    <a:pt x="155" y="163"/>
                  </a:cubicBezTo>
                  <a:cubicBezTo>
                    <a:pt x="154" y="161"/>
                    <a:pt x="151" y="160"/>
                    <a:pt x="147" y="159"/>
                  </a:cubicBezTo>
                  <a:cubicBezTo>
                    <a:pt x="147" y="158"/>
                    <a:pt x="148" y="157"/>
                    <a:pt x="149" y="157"/>
                  </a:cubicBezTo>
                  <a:close/>
                  <a:moveTo>
                    <a:pt x="139" y="159"/>
                  </a:moveTo>
                  <a:cubicBezTo>
                    <a:pt x="137" y="157"/>
                    <a:pt x="134" y="158"/>
                    <a:pt x="127" y="157"/>
                  </a:cubicBezTo>
                  <a:cubicBezTo>
                    <a:pt x="125" y="165"/>
                    <a:pt x="138" y="161"/>
                    <a:pt x="139" y="159"/>
                  </a:cubicBezTo>
                  <a:close/>
                  <a:moveTo>
                    <a:pt x="398" y="169"/>
                  </a:moveTo>
                  <a:cubicBezTo>
                    <a:pt x="410" y="167"/>
                    <a:pt x="436" y="183"/>
                    <a:pt x="438" y="165"/>
                  </a:cubicBezTo>
                  <a:cubicBezTo>
                    <a:pt x="425" y="172"/>
                    <a:pt x="403" y="157"/>
                    <a:pt x="398" y="169"/>
                  </a:cubicBezTo>
                  <a:close/>
                  <a:moveTo>
                    <a:pt x="396" y="167"/>
                  </a:moveTo>
                  <a:cubicBezTo>
                    <a:pt x="395" y="165"/>
                    <a:pt x="377" y="162"/>
                    <a:pt x="379" y="169"/>
                  </a:cubicBezTo>
                  <a:cubicBezTo>
                    <a:pt x="387" y="167"/>
                    <a:pt x="389" y="171"/>
                    <a:pt x="396" y="167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956050" y="2251778"/>
              <a:ext cx="32273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楷体" panose="02010609060101010101" charset="-122"/>
                  <a:ea typeface="楷体" panose="02010609060101010101" charset="-122"/>
                </a:rPr>
                <a:t>用</a:t>
              </a:r>
              <a:r>
                <a:rPr lang="en-US" altLang="zh-CN" sz="2000" dirty="0" smtClean="0">
                  <a:latin typeface="楷体" panose="02010609060101010101" charset="-122"/>
                  <a:ea typeface="楷体" panose="02010609060101010101" charset="-122"/>
                </a:rPr>
                <a:t>24</a:t>
              </a:r>
              <a:r>
                <a:rPr lang="zh-CN" altLang="en-US" sz="2000" dirty="0" smtClean="0">
                  <a:latin typeface="楷体" panose="02010609060101010101" charset="-122"/>
                  <a:ea typeface="楷体" panose="02010609060101010101" charset="-122"/>
                </a:rPr>
                <a:t>作   和   的公分母</a:t>
              </a:r>
              <a:endParaRPr lang="zh-CN" altLang="en-US" sz="20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2807633" y="2114941"/>
              <a:ext cx="469631" cy="771946"/>
              <a:chOff x="668031" y="1504336"/>
              <a:chExt cx="469631" cy="771946"/>
            </a:xfrm>
          </p:grpSpPr>
          <p:sp>
            <p:nvSpPr>
              <p:cNvPr id="26" name="文本框 4"/>
              <p:cNvSpPr txBox="1">
                <a:spLocks noChangeArrowheads="1"/>
              </p:cNvSpPr>
              <p:nvPr/>
            </p:nvSpPr>
            <p:spPr bwMode="auto">
              <a:xfrm>
                <a:off x="675699" y="1504336"/>
                <a:ext cx="461963" cy="4154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5</a:t>
                </a:r>
                <a:endParaRPr lang="zh-CN" altLang="en-US" sz="20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" name="文本框 12"/>
              <p:cNvSpPr txBox="1">
                <a:spLocks noChangeArrowheads="1"/>
              </p:cNvSpPr>
              <p:nvPr/>
            </p:nvSpPr>
            <p:spPr bwMode="auto">
              <a:xfrm>
                <a:off x="668031" y="1860784"/>
                <a:ext cx="404813" cy="4154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6</a:t>
                </a:r>
                <a:endParaRPr lang="zh-CN" altLang="en-US" sz="20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28" name="直接连接符 27"/>
              <p:cNvCxnSpPr/>
              <p:nvPr/>
            </p:nvCxnSpPr>
            <p:spPr bwMode="auto">
              <a:xfrm>
                <a:off x="685891" y="1911980"/>
                <a:ext cx="250032" cy="0"/>
              </a:xfrm>
              <a:prstGeom prst="line">
                <a:avLst/>
              </a:prstGeom>
              <a:ln w="1905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组合 28"/>
            <p:cNvGrpSpPr/>
            <p:nvPr/>
          </p:nvGrpSpPr>
          <p:grpSpPr>
            <a:xfrm>
              <a:off x="3506499" y="2145572"/>
              <a:ext cx="461963" cy="751254"/>
              <a:chOff x="668031" y="1525028"/>
              <a:chExt cx="461963" cy="751254"/>
            </a:xfrm>
          </p:grpSpPr>
          <p:sp>
            <p:nvSpPr>
              <p:cNvPr id="30" name="文本框 4"/>
              <p:cNvSpPr txBox="1">
                <a:spLocks noChangeArrowheads="1"/>
              </p:cNvSpPr>
              <p:nvPr/>
            </p:nvSpPr>
            <p:spPr bwMode="auto">
              <a:xfrm>
                <a:off x="668031" y="1525028"/>
                <a:ext cx="461963" cy="4154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3</a:t>
                </a:r>
                <a:endParaRPr lang="zh-CN" altLang="en-US" sz="20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" name="文本框 12"/>
              <p:cNvSpPr txBox="1">
                <a:spLocks noChangeArrowheads="1"/>
              </p:cNvSpPr>
              <p:nvPr/>
            </p:nvSpPr>
            <p:spPr bwMode="auto">
              <a:xfrm>
                <a:off x="668031" y="1860784"/>
                <a:ext cx="404813" cy="4154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4</a:t>
                </a:r>
                <a:endParaRPr lang="zh-CN" altLang="en-US" sz="20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32" name="直接连接符 31"/>
              <p:cNvCxnSpPr/>
              <p:nvPr/>
            </p:nvCxnSpPr>
            <p:spPr bwMode="auto">
              <a:xfrm>
                <a:off x="685891" y="1911980"/>
                <a:ext cx="250032" cy="0"/>
              </a:xfrm>
              <a:prstGeom prst="line">
                <a:avLst/>
              </a:prstGeom>
              <a:ln w="1905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4" name="组合 33"/>
          <p:cNvGrpSpPr/>
          <p:nvPr/>
        </p:nvGrpSpPr>
        <p:grpSpPr>
          <a:xfrm>
            <a:off x="4948453" y="2071476"/>
            <a:ext cx="461963" cy="751254"/>
            <a:chOff x="668031" y="1525028"/>
            <a:chExt cx="461963" cy="751254"/>
          </a:xfrm>
        </p:grpSpPr>
        <p:sp>
          <p:nvSpPr>
            <p:cNvPr id="35" name="文本框 4"/>
            <p:cNvSpPr txBox="1">
              <a:spLocks noChangeArrowheads="1"/>
            </p:cNvSpPr>
            <p:nvPr/>
          </p:nvSpPr>
          <p:spPr bwMode="auto">
            <a:xfrm>
              <a:off x="668031" y="1525028"/>
              <a:ext cx="461963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5</a:t>
              </a:r>
              <a:endParaRPr lang="zh-CN" altLang="en-US" sz="2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36" name="文本框 12"/>
            <p:cNvSpPr txBox="1">
              <a:spLocks noChangeArrowheads="1"/>
            </p:cNvSpPr>
            <p:nvPr/>
          </p:nvSpPr>
          <p:spPr bwMode="auto">
            <a:xfrm>
              <a:off x="668031" y="1860784"/>
              <a:ext cx="404813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6</a:t>
              </a:r>
              <a:endParaRPr lang="zh-CN" altLang="en-US" sz="2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 bwMode="auto">
            <a:xfrm>
              <a:off x="685891" y="1911980"/>
              <a:ext cx="250032" cy="0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8" name="组合 37"/>
          <p:cNvGrpSpPr/>
          <p:nvPr/>
        </p:nvGrpSpPr>
        <p:grpSpPr>
          <a:xfrm>
            <a:off x="4948453" y="2782859"/>
            <a:ext cx="461963" cy="751254"/>
            <a:chOff x="668031" y="1525028"/>
            <a:chExt cx="461963" cy="751254"/>
          </a:xfrm>
        </p:grpSpPr>
        <p:sp>
          <p:nvSpPr>
            <p:cNvPr id="39" name="文本框 4"/>
            <p:cNvSpPr txBox="1">
              <a:spLocks noChangeArrowheads="1"/>
            </p:cNvSpPr>
            <p:nvPr/>
          </p:nvSpPr>
          <p:spPr bwMode="auto">
            <a:xfrm>
              <a:off x="668031" y="1525028"/>
              <a:ext cx="461963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3</a:t>
              </a:r>
              <a:endParaRPr lang="zh-CN" altLang="en-US" sz="2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40" name="文本框 12"/>
            <p:cNvSpPr txBox="1">
              <a:spLocks noChangeArrowheads="1"/>
            </p:cNvSpPr>
            <p:nvPr/>
          </p:nvSpPr>
          <p:spPr bwMode="auto">
            <a:xfrm>
              <a:off x="668031" y="1860784"/>
              <a:ext cx="404813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4</a:t>
              </a:r>
              <a:endParaRPr lang="zh-CN" altLang="en-US" sz="2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 bwMode="auto">
            <a:xfrm>
              <a:off x="685891" y="1911980"/>
              <a:ext cx="250032" cy="0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2" name="文本框 41"/>
          <p:cNvSpPr txBox="1"/>
          <p:nvPr/>
        </p:nvSpPr>
        <p:spPr>
          <a:xfrm>
            <a:off x="5242676" y="2201717"/>
            <a:ext cx="335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latin typeface="楷体" panose="02010609060101010101" charset="-122"/>
                <a:ea typeface="楷体" panose="02010609060101010101" charset="-122"/>
              </a:rPr>
              <a:t>=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5508406" y="2062644"/>
            <a:ext cx="470363" cy="758913"/>
            <a:chOff x="607796" y="1523000"/>
            <a:chExt cx="470363" cy="758913"/>
          </a:xfrm>
        </p:grpSpPr>
        <p:sp>
          <p:nvSpPr>
            <p:cNvPr id="45" name="文本框 4"/>
            <p:cNvSpPr txBox="1">
              <a:spLocks noChangeArrowheads="1"/>
            </p:cNvSpPr>
            <p:nvPr/>
          </p:nvSpPr>
          <p:spPr bwMode="auto">
            <a:xfrm>
              <a:off x="607796" y="1523000"/>
              <a:ext cx="461963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FF00FF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20</a:t>
              </a:r>
              <a:endParaRPr lang="zh-CN" altLang="en-US" sz="2000" b="1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46" name="文本框 12"/>
            <p:cNvSpPr txBox="1">
              <a:spLocks noChangeArrowheads="1"/>
            </p:cNvSpPr>
            <p:nvPr/>
          </p:nvSpPr>
          <p:spPr bwMode="auto">
            <a:xfrm>
              <a:off x="608440" y="1881803"/>
              <a:ext cx="46971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FF00FF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24</a:t>
              </a:r>
              <a:endParaRPr lang="zh-CN" altLang="en-US" sz="2000" b="1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47" name="直接连接符 46"/>
            <p:cNvCxnSpPr/>
            <p:nvPr/>
          </p:nvCxnSpPr>
          <p:spPr bwMode="auto">
            <a:xfrm>
              <a:off x="685891" y="1911980"/>
              <a:ext cx="250032" cy="0"/>
            </a:xfrm>
            <a:prstGeom prst="line">
              <a:avLst/>
            </a:prstGeom>
            <a:ln w="19050">
              <a:solidFill>
                <a:srgbClr val="FF00FF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8" name="文本框 47"/>
          <p:cNvSpPr txBox="1"/>
          <p:nvPr/>
        </p:nvSpPr>
        <p:spPr>
          <a:xfrm>
            <a:off x="5253987" y="2927653"/>
            <a:ext cx="335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latin typeface="楷体" panose="02010609060101010101" charset="-122"/>
                <a:ea typeface="楷体" panose="02010609060101010101" charset="-122"/>
              </a:rPr>
              <a:t>=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5514746" y="2792185"/>
            <a:ext cx="477496" cy="757082"/>
            <a:chOff x="600663" y="1524831"/>
            <a:chExt cx="477496" cy="757082"/>
          </a:xfrm>
        </p:grpSpPr>
        <p:sp>
          <p:nvSpPr>
            <p:cNvPr id="50" name="文本框 4"/>
            <p:cNvSpPr txBox="1">
              <a:spLocks noChangeArrowheads="1"/>
            </p:cNvSpPr>
            <p:nvPr/>
          </p:nvSpPr>
          <p:spPr bwMode="auto">
            <a:xfrm>
              <a:off x="600663" y="1524831"/>
              <a:ext cx="461963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FF00FF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18</a:t>
              </a:r>
              <a:endParaRPr lang="zh-CN" altLang="en-US" sz="2000" b="1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51" name="文本框 12"/>
            <p:cNvSpPr txBox="1">
              <a:spLocks noChangeArrowheads="1"/>
            </p:cNvSpPr>
            <p:nvPr/>
          </p:nvSpPr>
          <p:spPr bwMode="auto">
            <a:xfrm>
              <a:off x="608440" y="1881803"/>
              <a:ext cx="46971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FF00FF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24</a:t>
              </a:r>
              <a:endParaRPr lang="zh-CN" altLang="en-US" sz="2000" b="1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52" name="直接连接符 51"/>
            <p:cNvCxnSpPr/>
            <p:nvPr/>
          </p:nvCxnSpPr>
          <p:spPr bwMode="auto">
            <a:xfrm>
              <a:off x="685891" y="1911980"/>
              <a:ext cx="250032" cy="0"/>
            </a:xfrm>
            <a:prstGeom prst="line">
              <a:avLst/>
            </a:prstGeom>
            <a:ln w="19050">
              <a:solidFill>
                <a:srgbClr val="FF00FF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59" name="右大括号 58"/>
          <p:cNvSpPr/>
          <p:nvPr/>
        </p:nvSpPr>
        <p:spPr>
          <a:xfrm>
            <a:off x="5982871" y="2386184"/>
            <a:ext cx="272792" cy="870745"/>
          </a:xfrm>
          <a:prstGeom prst="rightBrace">
            <a:avLst>
              <a:gd name="adj1" fmla="val 15620"/>
              <a:gd name="adj2" fmla="val 50000"/>
            </a:avLst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60" name="组合 59"/>
          <p:cNvGrpSpPr/>
          <p:nvPr/>
        </p:nvGrpSpPr>
        <p:grpSpPr>
          <a:xfrm>
            <a:off x="6234746" y="2559946"/>
            <a:ext cx="819765" cy="523220"/>
            <a:chOff x="4797073" y="2306815"/>
            <a:chExt cx="819765" cy="523220"/>
          </a:xfrm>
        </p:grpSpPr>
        <p:sp>
          <p:nvSpPr>
            <p:cNvPr id="61" name="文本框 60"/>
            <p:cNvSpPr txBox="1"/>
            <p:nvPr/>
          </p:nvSpPr>
          <p:spPr>
            <a:xfrm>
              <a:off x="4968766" y="2306815"/>
              <a:ext cx="64807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mtClean="0">
                  <a:solidFill>
                    <a:srgbClr val="C00000"/>
                  </a:solidFill>
                  <a:latin typeface="楷体" panose="02010609060101010101" charset="-122"/>
                  <a:ea typeface="楷体" panose="02010609060101010101" charset="-122"/>
                </a:rPr>
                <a:t>＞</a:t>
              </a:r>
              <a:endPara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62" name="直接连接符 61"/>
            <p:cNvCxnSpPr/>
            <p:nvPr/>
          </p:nvCxnSpPr>
          <p:spPr>
            <a:xfrm>
              <a:off x="4817990" y="2514321"/>
              <a:ext cx="343387" cy="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4797073" y="2666721"/>
              <a:ext cx="343387" cy="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组合 63"/>
          <p:cNvGrpSpPr/>
          <p:nvPr/>
        </p:nvGrpSpPr>
        <p:grpSpPr>
          <a:xfrm>
            <a:off x="7304456" y="2022204"/>
            <a:ext cx="470363" cy="758913"/>
            <a:chOff x="607796" y="1523000"/>
            <a:chExt cx="470363" cy="758913"/>
          </a:xfrm>
        </p:grpSpPr>
        <p:sp>
          <p:nvSpPr>
            <p:cNvPr id="65" name="文本框 4"/>
            <p:cNvSpPr txBox="1">
              <a:spLocks noChangeArrowheads="1"/>
            </p:cNvSpPr>
            <p:nvPr/>
          </p:nvSpPr>
          <p:spPr bwMode="auto">
            <a:xfrm>
              <a:off x="607796" y="1523000"/>
              <a:ext cx="461963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FF00FF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20</a:t>
              </a:r>
              <a:endParaRPr lang="zh-CN" altLang="en-US" sz="2000" b="1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66" name="文本框 12"/>
            <p:cNvSpPr txBox="1">
              <a:spLocks noChangeArrowheads="1"/>
            </p:cNvSpPr>
            <p:nvPr/>
          </p:nvSpPr>
          <p:spPr bwMode="auto">
            <a:xfrm>
              <a:off x="608440" y="1881803"/>
              <a:ext cx="46971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FF00FF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24</a:t>
              </a:r>
              <a:endParaRPr lang="zh-CN" altLang="en-US" sz="2000" b="1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67" name="直接连接符 66"/>
            <p:cNvCxnSpPr/>
            <p:nvPr/>
          </p:nvCxnSpPr>
          <p:spPr bwMode="auto">
            <a:xfrm>
              <a:off x="685891" y="1911980"/>
              <a:ext cx="250032" cy="0"/>
            </a:xfrm>
            <a:prstGeom prst="line">
              <a:avLst/>
            </a:prstGeom>
            <a:ln w="19050">
              <a:solidFill>
                <a:srgbClr val="FF00FF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68" name="组合 67"/>
          <p:cNvGrpSpPr/>
          <p:nvPr/>
        </p:nvGrpSpPr>
        <p:grpSpPr>
          <a:xfrm>
            <a:off x="7936384" y="1995686"/>
            <a:ext cx="495085" cy="755650"/>
            <a:chOff x="583074" y="1526263"/>
            <a:chExt cx="495085" cy="755650"/>
          </a:xfrm>
        </p:grpSpPr>
        <p:sp>
          <p:nvSpPr>
            <p:cNvPr id="69" name="文本框 4"/>
            <p:cNvSpPr txBox="1">
              <a:spLocks noChangeArrowheads="1"/>
            </p:cNvSpPr>
            <p:nvPr/>
          </p:nvSpPr>
          <p:spPr bwMode="auto">
            <a:xfrm>
              <a:off x="583074" y="1526263"/>
              <a:ext cx="461963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FF00FF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18</a:t>
              </a:r>
              <a:endParaRPr lang="zh-CN" altLang="en-US" sz="2000" b="1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70" name="文本框 12"/>
            <p:cNvSpPr txBox="1">
              <a:spLocks noChangeArrowheads="1"/>
            </p:cNvSpPr>
            <p:nvPr/>
          </p:nvSpPr>
          <p:spPr bwMode="auto">
            <a:xfrm>
              <a:off x="608440" y="1881803"/>
              <a:ext cx="46971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FF00FF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24</a:t>
              </a:r>
              <a:endParaRPr lang="zh-CN" altLang="en-US" sz="2000" b="1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71" name="直接连接符 70"/>
            <p:cNvCxnSpPr/>
            <p:nvPr/>
          </p:nvCxnSpPr>
          <p:spPr bwMode="auto">
            <a:xfrm>
              <a:off x="685891" y="1911980"/>
              <a:ext cx="250032" cy="0"/>
            </a:xfrm>
            <a:prstGeom prst="line">
              <a:avLst/>
            </a:prstGeom>
            <a:ln w="19050">
              <a:solidFill>
                <a:srgbClr val="FF00FF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72" name="文本框 71"/>
          <p:cNvSpPr txBox="1"/>
          <p:nvPr/>
        </p:nvSpPr>
        <p:spPr>
          <a:xfrm>
            <a:off x="7642020" y="2197836"/>
            <a:ext cx="335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楷体" panose="02010609060101010101" charset="-122"/>
                <a:ea typeface="楷体" panose="02010609060101010101" charset="-122"/>
              </a:rPr>
              <a:t>＞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7411038" y="2779564"/>
            <a:ext cx="461963" cy="751254"/>
            <a:chOff x="668031" y="1525028"/>
            <a:chExt cx="461963" cy="751254"/>
          </a:xfrm>
        </p:grpSpPr>
        <p:sp>
          <p:nvSpPr>
            <p:cNvPr id="74" name="文本框 4"/>
            <p:cNvSpPr txBox="1">
              <a:spLocks noChangeArrowheads="1"/>
            </p:cNvSpPr>
            <p:nvPr/>
          </p:nvSpPr>
          <p:spPr bwMode="auto">
            <a:xfrm>
              <a:off x="668031" y="1525028"/>
              <a:ext cx="461963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5</a:t>
              </a:r>
              <a:endParaRPr lang="zh-CN" altLang="en-US" sz="2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75" name="文本框 12"/>
            <p:cNvSpPr txBox="1">
              <a:spLocks noChangeArrowheads="1"/>
            </p:cNvSpPr>
            <p:nvPr/>
          </p:nvSpPr>
          <p:spPr bwMode="auto">
            <a:xfrm>
              <a:off x="668031" y="1860784"/>
              <a:ext cx="404813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6</a:t>
              </a:r>
              <a:endParaRPr lang="zh-CN" altLang="en-US" sz="2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76" name="直接连接符 75"/>
            <p:cNvCxnSpPr/>
            <p:nvPr/>
          </p:nvCxnSpPr>
          <p:spPr bwMode="auto">
            <a:xfrm>
              <a:off x="685891" y="1911980"/>
              <a:ext cx="250032" cy="0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77" name="组合 76"/>
          <p:cNvGrpSpPr/>
          <p:nvPr/>
        </p:nvGrpSpPr>
        <p:grpSpPr>
          <a:xfrm>
            <a:off x="8111421" y="2769779"/>
            <a:ext cx="461963" cy="751254"/>
            <a:chOff x="668031" y="1525028"/>
            <a:chExt cx="461963" cy="751254"/>
          </a:xfrm>
        </p:grpSpPr>
        <p:sp>
          <p:nvSpPr>
            <p:cNvPr id="78" name="文本框 4"/>
            <p:cNvSpPr txBox="1">
              <a:spLocks noChangeArrowheads="1"/>
            </p:cNvSpPr>
            <p:nvPr/>
          </p:nvSpPr>
          <p:spPr bwMode="auto">
            <a:xfrm>
              <a:off x="668031" y="1525028"/>
              <a:ext cx="461963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3</a:t>
              </a:r>
              <a:endParaRPr lang="zh-CN" altLang="en-US" sz="2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79" name="文本框 12"/>
            <p:cNvSpPr txBox="1">
              <a:spLocks noChangeArrowheads="1"/>
            </p:cNvSpPr>
            <p:nvPr/>
          </p:nvSpPr>
          <p:spPr bwMode="auto">
            <a:xfrm>
              <a:off x="668031" y="1860784"/>
              <a:ext cx="404813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4</a:t>
              </a:r>
              <a:endParaRPr lang="zh-CN" altLang="en-US" sz="2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80" name="直接连接符 79"/>
            <p:cNvCxnSpPr/>
            <p:nvPr/>
          </p:nvCxnSpPr>
          <p:spPr bwMode="auto">
            <a:xfrm>
              <a:off x="685891" y="1911980"/>
              <a:ext cx="250032" cy="0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81" name="文本框 80"/>
          <p:cNvSpPr txBox="1"/>
          <p:nvPr/>
        </p:nvSpPr>
        <p:spPr>
          <a:xfrm>
            <a:off x="7718791" y="2867635"/>
            <a:ext cx="335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</a:rPr>
              <a:t>＞</a:t>
            </a:r>
            <a:endParaRPr lang="zh-CN" altLang="en-US" sz="2400" b="1">
              <a:solidFill>
                <a:srgbClr val="FF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6706274" y="2226064"/>
            <a:ext cx="8165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因为</a:t>
            </a:r>
            <a:endParaRPr lang="zh-CN" altLang="en-US" sz="20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6735126" y="2962167"/>
            <a:ext cx="8165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所以</a:t>
            </a:r>
            <a:endParaRPr lang="zh-CN" altLang="en-US" sz="20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214907" y="339502"/>
            <a:ext cx="58692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比一比，说一说这两种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方法。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251520" y="1229016"/>
            <a:ext cx="1136577" cy="765213"/>
            <a:chOff x="4532314" y="2205039"/>
            <a:chExt cx="1597025" cy="1585912"/>
          </a:xfrm>
        </p:grpSpPr>
        <p:sp>
          <p:nvSpPr>
            <p:cNvPr id="85" name="MH_Other_1"/>
            <p:cNvSpPr/>
            <p:nvPr>
              <p:custDataLst>
                <p:tags r:id="rId3"/>
              </p:custDataLst>
            </p:nvPr>
          </p:nvSpPr>
          <p:spPr>
            <a:xfrm>
              <a:off x="4545014" y="2205039"/>
              <a:ext cx="1584325" cy="1585912"/>
            </a:xfrm>
            <a:prstGeom prst="diamond">
              <a:avLst/>
            </a:prstGeom>
            <a:solidFill>
              <a:srgbClr val="CD6574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/>
            </a:p>
          </p:txBody>
        </p:sp>
        <p:sp>
          <p:nvSpPr>
            <p:cNvPr id="86" name="MH_SubTitle_1"/>
            <p:cNvSpPr/>
            <p:nvPr>
              <p:custDataLst>
                <p:tags r:id="rId4"/>
              </p:custDataLst>
            </p:nvPr>
          </p:nvSpPr>
          <p:spPr>
            <a:xfrm>
              <a:off x="4532314" y="2231231"/>
              <a:ext cx="1584325" cy="1514475"/>
            </a:xfrm>
            <a:custGeom>
              <a:avLst/>
              <a:gdLst>
                <a:gd name="connsiteX0" fmla="*/ 0 w 1306286"/>
                <a:gd name="connsiteY0" fmla="*/ 653143 h 1306286"/>
                <a:gd name="connsiteX1" fmla="*/ 653143 w 1306286"/>
                <a:gd name="connsiteY1" fmla="*/ 0 h 1306286"/>
                <a:gd name="connsiteX2" fmla="*/ 1306286 w 1306286"/>
                <a:gd name="connsiteY2" fmla="*/ 653143 h 1306286"/>
                <a:gd name="connsiteX3" fmla="*/ 653143 w 1306286"/>
                <a:gd name="connsiteY3" fmla="*/ 1306286 h 1306286"/>
                <a:gd name="connsiteX4" fmla="*/ 0 w 1306286"/>
                <a:gd name="connsiteY4" fmla="*/ 653143 h 1306286"/>
                <a:gd name="connsiteX0-1" fmla="*/ 0 w 1306286"/>
                <a:gd name="connsiteY0-2" fmla="*/ 595086 h 1248229"/>
                <a:gd name="connsiteX1-3" fmla="*/ 653143 w 1306286"/>
                <a:gd name="connsiteY1-4" fmla="*/ 0 h 1248229"/>
                <a:gd name="connsiteX2-5" fmla="*/ 1306286 w 1306286"/>
                <a:gd name="connsiteY2-6" fmla="*/ 595086 h 1248229"/>
                <a:gd name="connsiteX3-7" fmla="*/ 653143 w 1306286"/>
                <a:gd name="connsiteY3-8" fmla="*/ 1248229 h 1248229"/>
                <a:gd name="connsiteX4-9" fmla="*/ 0 w 1306286"/>
                <a:gd name="connsiteY4-10" fmla="*/ 595086 h 124822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306286" h="1248229">
                  <a:moveTo>
                    <a:pt x="0" y="595086"/>
                  </a:moveTo>
                  <a:lnTo>
                    <a:pt x="653143" y="0"/>
                  </a:lnTo>
                  <a:lnTo>
                    <a:pt x="1306286" y="595086"/>
                  </a:lnTo>
                  <a:lnTo>
                    <a:pt x="653143" y="1248229"/>
                  </a:lnTo>
                  <a:lnTo>
                    <a:pt x="0" y="59508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5D5D5"/>
                </a:gs>
                <a:gs pos="100000">
                  <a:srgbClr val="FFFFFF"/>
                </a:gs>
              </a:gsLst>
              <a:lin ang="17400000" scaled="0"/>
              <a:tileRect/>
            </a:gradFill>
            <a:ln w="12700" cmpd="sng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zh-CN" altLang="en-US" sz="2000" b="1" dirty="0" smtClean="0">
                  <a:solidFill>
                    <a:srgbClr val="494949"/>
                  </a:solidFill>
                  <a:latin typeface="楷体" panose="02010609060101010101" charset="-122"/>
                  <a:ea typeface="楷体" panose="02010609060101010101" charset="-122"/>
                </a:rPr>
                <a:t>方法一</a:t>
              </a:r>
              <a:endParaRPr lang="zh-CN" altLang="en-US" sz="2000" b="1" dirty="0">
                <a:solidFill>
                  <a:srgbClr val="494949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1416612" y="1203598"/>
            <a:ext cx="3227396" cy="781885"/>
            <a:chOff x="1956050" y="2114941"/>
            <a:chExt cx="3227396" cy="781885"/>
          </a:xfrm>
        </p:grpSpPr>
        <p:sp>
          <p:nvSpPr>
            <p:cNvPr id="90" name="Freeform 2105"/>
            <p:cNvSpPr>
              <a:spLocks noEditPoints="1"/>
            </p:cNvSpPr>
            <p:nvPr/>
          </p:nvSpPr>
          <p:spPr bwMode="auto">
            <a:xfrm>
              <a:off x="1993530" y="2283148"/>
              <a:ext cx="2987552" cy="471419"/>
            </a:xfrm>
            <a:custGeom>
              <a:avLst/>
              <a:gdLst>
                <a:gd name="T0" fmla="*/ 747 w 775"/>
                <a:gd name="T1" fmla="*/ 58 h 209"/>
                <a:gd name="T2" fmla="*/ 769 w 775"/>
                <a:gd name="T3" fmla="*/ 60 h 209"/>
                <a:gd name="T4" fmla="*/ 775 w 775"/>
                <a:gd name="T5" fmla="*/ 81 h 209"/>
                <a:gd name="T6" fmla="*/ 759 w 775"/>
                <a:gd name="T7" fmla="*/ 85 h 209"/>
                <a:gd name="T8" fmla="*/ 761 w 775"/>
                <a:gd name="T9" fmla="*/ 109 h 209"/>
                <a:gd name="T10" fmla="*/ 745 w 775"/>
                <a:gd name="T11" fmla="*/ 113 h 209"/>
                <a:gd name="T12" fmla="*/ 700 w 775"/>
                <a:gd name="T13" fmla="*/ 129 h 209"/>
                <a:gd name="T14" fmla="*/ 704 w 775"/>
                <a:gd name="T15" fmla="*/ 159 h 209"/>
                <a:gd name="T16" fmla="*/ 690 w 775"/>
                <a:gd name="T17" fmla="*/ 169 h 209"/>
                <a:gd name="T18" fmla="*/ 674 w 775"/>
                <a:gd name="T19" fmla="*/ 173 h 209"/>
                <a:gd name="T20" fmla="*/ 585 w 775"/>
                <a:gd name="T21" fmla="*/ 167 h 209"/>
                <a:gd name="T22" fmla="*/ 624 w 775"/>
                <a:gd name="T23" fmla="*/ 184 h 209"/>
                <a:gd name="T24" fmla="*/ 537 w 775"/>
                <a:gd name="T25" fmla="*/ 184 h 209"/>
                <a:gd name="T26" fmla="*/ 533 w 775"/>
                <a:gd name="T27" fmla="*/ 175 h 209"/>
                <a:gd name="T28" fmla="*/ 280 w 775"/>
                <a:gd name="T29" fmla="*/ 188 h 209"/>
                <a:gd name="T30" fmla="*/ 190 w 775"/>
                <a:gd name="T31" fmla="*/ 182 h 209"/>
                <a:gd name="T32" fmla="*/ 141 w 775"/>
                <a:gd name="T33" fmla="*/ 196 h 209"/>
                <a:gd name="T34" fmla="*/ 143 w 775"/>
                <a:gd name="T35" fmla="*/ 186 h 209"/>
                <a:gd name="T36" fmla="*/ 125 w 775"/>
                <a:gd name="T37" fmla="*/ 159 h 209"/>
                <a:gd name="T38" fmla="*/ 46 w 775"/>
                <a:gd name="T39" fmla="*/ 151 h 209"/>
                <a:gd name="T40" fmla="*/ 42 w 775"/>
                <a:gd name="T41" fmla="*/ 137 h 209"/>
                <a:gd name="T42" fmla="*/ 14 w 775"/>
                <a:gd name="T43" fmla="*/ 95 h 209"/>
                <a:gd name="T44" fmla="*/ 12 w 775"/>
                <a:gd name="T45" fmla="*/ 87 h 209"/>
                <a:gd name="T46" fmla="*/ 22 w 775"/>
                <a:gd name="T47" fmla="*/ 91 h 209"/>
                <a:gd name="T48" fmla="*/ 48 w 775"/>
                <a:gd name="T49" fmla="*/ 52 h 209"/>
                <a:gd name="T50" fmla="*/ 91 w 775"/>
                <a:gd name="T51" fmla="*/ 48 h 209"/>
                <a:gd name="T52" fmla="*/ 196 w 775"/>
                <a:gd name="T53" fmla="*/ 34 h 209"/>
                <a:gd name="T54" fmla="*/ 121 w 775"/>
                <a:gd name="T55" fmla="*/ 32 h 209"/>
                <a:gd name="T56" fmla="*/ 133 w 775"/>
                <a:gd name="T57" fmla="*/ 26 h 209"/>
                <a:gd name="T58" fmla="*/ 159 w 775"/>
                <a:gd name="T59" fmla="*/ 20 h 209"/>
                <a:gd name="T60" fmla="*/ 224 w 775"/>
                <a:gd name="T61" fmla="*/ 24 h 209"/>
                <a:gd name="T62" fmla="*/ 234 w 775"/>
                <a:gd name="T63" fmla="*/ 42 h 209"/>
                <a:gd name="T64" fmla="*/ 234 w 775"/>
                <a:gd name="T65" fmla="*/ 22 h 209"/>
                <a:gd name="T66" fmla="*/ 317 w 775"/>
                <a:gd name="T67" fmla="*/ 26 h 209"/>
                <a:gd name="T68" fmla="*/ 406 w 775"/>
                <a:gd name="T69" fmla="*/ 26 h 209"/>
                <a:gd name="T70" fmla="*/ 626 w 775"/>
                <a:gd name="T71" fmla="*/ 20 h 209"/>
                <a:gd name="T72" fmla="*/ 646 w 775"/>
                <a:gd name="T73" fmla="*/ 22 h 209"/>
                <a:gd name="T74" fmla="*/ 654 w 775"/>
                <a:gd name="T75" fmla="*/ 4 h 209"/>
                <a:gd name="T76" fmla="*/ 656 w 775"/>
                <a:gd name="T77" fmla="*/ 18 h 209"/>
                <a:gd name="T78" fmla="*/ 694 w 775"/>
                <a:gd name="T79" fmla="*/ 28 h 209"/>
                <a:gd name="T80" fmla="*/ 721 w 775"/>
                <a:gd name="T81" fmla="*/ 52 h 209"/>
                <a:gd name="T82" fmla="*/ 737 w 775"/>
                <a:gd name="T83" fmla="*/ 50 h 209"/>
                <a:gd name="T84" fmla="*/ 258 w 775"/>
                <a:gd name="T85" fmla="*/ 30 h 209"/>
                <a:gd name="T86" fmla="*/ 608 w 775"/>
                <a:gd name="T87" fmla="*/ 34 h 209"/>
                <a:gd name="T88" fmla="*/ 218 w 775"/>
                <a:gd name="T89" fmla="*/ 34 h 209"/>
                <a:gd name="T90" fmla="*/ 218 w 775"/>
                <a:gd name="T91" fmla="*/ 34 h 209"/>
                <a:gd name="T92" fmla="*/ 715 w 775"/>
                <a:gd name="T93" fmla="*/ 62 h 209"/>
                <a:gd name="T94" fmla="*/ 135 w 775"/>
                <a:gd name="T95" fmla="*/ 62 h 209"/>
                <a:gd name="T96" fmla="*/ 38 w 775"/>
                <a:gd name="T97" fmla="*/ 74 h 209"/>
                <a:gd name="T98" fmla="*/ 36 w 775"/>
                <a:gd name="T99" fmla="*/ 113 h 209"/>
                <a:gd name="T100" fmla="*/ 36 w 775"/>
                <a:gd name="T101" fmla="*/ 113 h 209"/>
                <a:gd name="T102" fmla="*/ 662 w 775"/>
                <a:gd name="T103" fmla="*/ 129 h 209"/>
                <a:gd name="T104" fmla="*/ 155 w 775"/>
                <a:gd name="T105" fmla="*/ 163 h 209"/>
                <a:gd name="T106" fmla="*/ 127 w 775"/>
                <a:gd name="T107" fmla="*/ 157 h 209"/>
                <a:gd name="T108" fmla="*/ 398 w 775"/>
                <a:gd name="T109" fmla="*/ 16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75" h="209">
                  <a:moveTo>
                    <a:pt x="745" y="26"/>
                  </a:moveTo>
                  <a:cubicBezTo>
                    <a:pt x="740" y="33"/>
                    <a:pt x="742" y="41"/>
                    <a:pt x="749" y="46"/>
                  </a:cubicBezTo>
                  <a:cubicBezTo>
                    <a:pt x="746" y="48"/>
                    <a:pt x="750" y="50"/>
                    <a:pt x="745" y="52"/>
                  </a:cubicBezTo>
                  <a:cubicBezTo>
                    <a:pt x="749" y="55"/>
                    <a:pt x="742" y="57"/>
                    <a:pt x="747" y="58"/>
                  </a:cubicBezTo>
                  <a:cubicBezTo>
                    <a:pt x="752" y="53"/>
                    <a:pt x="752" y="64"/>
                    <a:pt x="759" y="62"/>
                  </a:cubicBezTo>
                  <a:cubicBezTo>
                    <a:pt x="759" y="60"/>
                    <a:pt x="755" y="61"/>
                    <a:pt x="755" y="58"/>
                  </a:cubicBezTo>
                  <a:cubicBezTo>
                    <a:pt x="763" y="59"/>
                    <a:pt x="769" y="65"/>
                    <a:pt x="769" y="68"/>
                  </a:cubicBezTo>
                  <a:cubicBezTo>
                    <a:pt x="775" y="65"/>
                    <a:pt x="764" y="62"/>
                    <a:pt x="769" y="60"/>
                  </a:cubicBezTo>
                  <a:cubicBezTo>
                    <a:pt x="771" y="64"/>
                    <a:pt x="774" y="66"/>
                    <a:pt x="775" y="70"/>
                  </a:cubicBezTo>
                  <a:cubicBezTo>
                    <a:pt x="764" y="68"/>
                    <a:pt x="775" y="75"/>
                    <a:pt x="769" y="77"/>
                  </a:cubicBezTo>
                  <a:cubicBezTo>
                    <a:pt x="769" y="74"/>
                    <a:pt x="766" y="72"/>
                    <a:pt x="765" y="74"/>
                  </a:cubicBezTo>
                  <a:cubicBezTo>
                    <a:pt x="767" y="77"/>
                    <a:pt x="773" y="78"/>
                    <a:pt x="775" y="81"/>
                  </a:cubicBezTo>
                  <a:cubicBezTo>
                    <a:pt x="771" y="80"/>
                    <a:pt x="771" y="82"/>
                    <a:pt x="773" y="85"/>
                  </a:cubicBezTo>
                  <a:cubicBezTo>
                    <a:pt x="769" y="85"/>
                    <a:pt x="765" y="85"/>
                    <a:pt x="761" y="85"/>
                  </a:cubicBezTo>
                  <a:cubicBezTo>
                    <a:pt x="762" y="80"/>
                    <a:pt x="766" y="74"/>
                    <a:pt x="759" y="72"/>
                  </a:cubicBezTo>
                  <a:cubicBezTo>
                    <a:pt x="763" y="76"/>
                    <a:pt x="760" y="80"/>
                    <a:pt x="759" y="85"/>
                  </a:cubicBezTo>
                  <a:cubicBezTo>
                    <a:pt x="751" y="88"/>
                    <a:pt x="755" y="79"/>
                    <a:pt x="749" y="81"/>
                  </a:cubicBezTo>
                  <a:cubicBezTo>
                    <a:pt x="755" y="92"/>
                    <a:pt x="746" y="79"/>
                    <a:pt x="743" y="85"/>
                  </a:cubicBezTo>
                  <a:cubicBezTo>
                    <a:pt x="751" y="87"/>
                    <a:pt x="749" y="96"/>
                    <a:pt x="759" y="101"/>
                  </a:cubicBezTo>
                  <a:cubicBezTo>
                    <a:pt x="757" y="103"/>
                    <a:pt x="761" y="104"/>
                    <a:pt x="761" y="109"/>
                  </a:cubicBezTo>
                  <a:cubicBezTo>
                    <a:pt x="758" y="109"/>
                    <a:pt x="757" y="108"/>
                    <a:pt x="755" y="107"/>
                  </a:cubicBezTo>
                  <a:cubicBezTo>
                    <a:pt x="758" y="111"/>
                    <a:pt x="760" y="114"/>
                    <a:pt x="755" y="117"/>
                  </a:cubicBezTo>
                  <a:cubicBezTo>
                    <a:pt x="754" y="111"/>
                    <a:pt x="752" y="120"/>
                    <a:pt x="749" y="119"/>
                  </a:cubicBezTo>
                  <a:cubicBezTo>
                    <a:pt x="748" y="117"/>
                    <a:pt x="747" y="114"/>
                    <a:pt x="745" y="113"/>
                  </a:cubicBezTo>
                  <a:cubicBezTo>
                    <a:pt x="740" y="118"/>
                    <a:pt x="736" y="124"/>
                    <a:pt x="731" y="129"/>
                  </a:cubicBezTo>
                  <a:cubicBezTo>
                    <a:pt x="729" y="122"/>
                    <a:pt x="726" y="127"/>
                    <a:pt x="723" y="129"/>
                  </a:cubicBezTo>
                  <a:cubicBezTo>
                    <a:pt x="724" y="124"/>
                    <a:pt x="718" y="125"/>
                    <a:pt x="717" y="123"/>
                  </a:cubicBezTo>
                  <a:cubicBezTo>
                    <a:pt x="715" y="130"/>
                    <a:pt x="705" y="123"/>
                    <a:pt x="700" y="129"/>
                  </a:cubicBezTo>
                  <a:cubicBezTo>
                    <a:pt x="705" y="133"/>
                    <a:pt x="702" y="135"/>
                    <a:pt x="704" y="137"/>
                  </a:cubicBezTo>
                  <a:cubicBezTo>
                    <a:pt x="705" y="135"/>
                    <a:pt x="712" y="130"/>
                    <a:pt x="713" y="135"/>
                  </a:cubicBezTo>
                  <a:cubicBezTo>
                    <a:pt x="717" y="139"/>
                    <a:pt x="717" y="148"/>
                    <a:pt x="719" y="153"/>
                  </a:cubicBezTo>
                  <a:cubicBezTo>
                    <a:pt x="714" y="157"/>
                    <a:pt x="707" y="158"/>
                    <a:pt x="704" y="159"/>
                  </a:cubicBezTo>
                  <a:cubicBezTo>
                    <a:pt x="704" y="163"/>
                    <a:pt x="707" y="163"/>
                    <a:pt x="709" y="165"/>
                  </a:cubicBezTo>
                  <a:cubicBezTo>
                    <a:pt x="703" y="170"/>
                    <a:pt x="701" y="165"/>
                    <a:pt x="700" y="173"/>
                  </a:cubicBezTo>
                  <a:cubicBezTo>
                    <a:pt x="694" y="175"/>
                    <a:pt x="696" y="168"/>
                    <a:pt x="692" y="167"/>
                  </a:cubicBezTo>
                  <a:cubicBezTo>
                    <a:pt x="692" y="169"/>
                    <a:pt x="692" y="170"/>
                    <a:pt x="690" y="169"/>
                  </a:cubicBezTo>
                  <a:cubicBezTo>
                    <a:pt x="690" y="171"/>
                    <a:pt x="699" y="173"/>
                    <a:pt x="692" y="175"/>
                  </a:cubicBezTo>
                  <a:cubicBezTo>
                    <a:pt x="689" y="168"/>
                    <a:pt x="687" y="173"/>
                    <a:pt x="686" y="175"/>
                  </a:cubicBezTo>
                  <a:cubicBezTo>
                    <a:pt x="683" y="172"/>
                    <a:pt x="679" y="170"/>
                    <a:pt x="674" y="169"/>
                  </a:cubicBezTo>
                  <a:cubicBezTo>
                    <a:pt x="674" y="172"/>
                    <a:pt x="677" y="173"/>
                    <a:pt x="674" y="173"/>
                  </a:cubicBezTo>
                  <a:cubicBezTo>
                    <a:pt x="653" y="167"/>
                    <a:pt x="626" y="175"/>
                    <a:pt x="608" y="167"/>
                  </a:cubicBezTo>
                  <a:cubicBezTo>
                    <a:pt x="609" y="168"/>
                    <a:pt x="612" y="167"/>
                    <a:pt x="612" y="165"/>
                  </a:cubicBezTo>
                  <a:cubicBezTo>
                    <a:pt x="606" y="169"/>
                    <a:pt x="584" y="171"/>
                    <a:pt x="593" y="163"/>
                  </a:cubicBezTo>
                  <a:cubicBezTo>
                    <a:pt x="585" y="165"/>
                    <a:pt x="587" y="163"/>
                    <a:pt x="585" y="167"/>
                  </a:cubicBezTo>
                  <a:cubicBezTo>
                    <a:pt x="575" y="164"/>
                    <a:pt x="540" y="161"/>
                    <a:pt x="531" y="167"/>
                  </a:cubicBezTo>
                  <a:cubicBezTo>
                    <a:pt x="563" y="174"/>
                    <a:pt x="582" y="167"/>
                    <a:pt x="616" y="175"/>
                  </a:cubicBezTo>
                  <a:cubicBezTo>
                    <a:pt x="616" y="178"/>
                    <a:pt x="615" y="181"/>
                    <a:pt x="618" y="182"/>
                  </a:cubicBezTo>
                  <a:cubicBezTo>
                    <a:pt x="614" y="173"/>
                    <a:pt x="632" y="182"/>
                    <a:pt x="624" y="184"/>
                  </a:cubicBezTo>
                  <a:cubicBezTo>
                    <a:pt x="620" y="182"/>
                    <a:pt x="613" y="184"/>
                    <a:pt x="608" y="180"/>
                  </a:cubicBezTo>
                  <a:cubicBezTo>
                    <a:pt x="601" y="190"/>
                    <a:pt x="591" y="183"/>
                    <a:pt x="575" y="188"/>
                  </a:cubicBezTo>
                  <a:cubicBezTo>
                    <a:pt x="572" y="186"/>
                    <a:pt x="575" y="180"/>
                    <a:pt x="571" y="180"/>
                  </a:cubicBezTo>
                  <a:cubicBezTo>
                    <a:pt x="557" y="190"/>
                    <a:pt x="543" y="168"/>
                    <a:pt x="537" y="184"/>
                  </a:cubicBezTo>
                  <a:cubicBezTo>
                    <a:pt x="541" y="185"/>
                    <a:pt x="564" y="184"/>
                    <a:pt x="561" y="190"/>
                  </a:cubicBezTo>
                  <a:cubicBezTo>
                    <a:pt x="560" y="186"/>
                    <a:pt x="549" y="191"/>
                    <a:pt x="547" y="194"/>
                  </a:cubicBezTo>
                  <a:cubicBezTo>
                    <a:pt x="546" y="185"/>
                    <a:pt x="531" y="192"/>
                    <a:pt x="531" y="184"/>
                  </a:cubicBezTo>
                  <a:cubicBezTo>
                    <a:pt x="534" y="184"/>
                    <a:pt x="538" y="176"/>
                    <a:pt x="533" y="175"/>
                  </a:cubicBezTo>
                  <a:cubicBezTo>
                    <a:pt x="529" y="180"/>
                    <a:pt x="527" y="177"/>
                    <a:pt x="525" y="180"/>
                  </a:cubicBezTo>
                  <a:cubicBezTo>
                    <a:pt x="530" y="186"/>
                    <a:pt x="527" y="194"/>
                    <a:pt x="535" y="194"/>
                  </a:cubicBezTo>
                  <a:cubicBezTo>
                    <a:pt x="512" y="209"/>
                    <a:pt x="482" y="195"/>
                    <a:pt x="446" y="188"/>
                  </a:cubicBezTo>
                  <a:cubicBezTo>
                    <a:pt x="403" y="191"/>
                    <a:pt x="339" y="185"/>
                    <a:pt x="280" y="188"/>
                  </a:cubicBezTo>
                  <a:cubicBezTo>
                    <a:pt x="279" y="179"/>
                    <a:pt x="253" y="179"/>
                    <a:pt x="246" y="186"/>
                  </a:cubicBezTo>
                  <a:cubicBezTo>
                    <a:pt x="245" y="182"/>
                    <a:pt x="249" y="180"/>
                    <a:pt x="246" y="180"/>
                  </a:cubicBezTo>
                  <a:cubicBezTo>
                    <a:pt x="232" y="180"/>
                    <a:pt x="213" y="187"/>
                    <a:pt x="212" y="180"/>
                  </a:cubicBezTo>
                  <a:cubicBezTo>
                    <a:pt x="199" y="184"/>
                    <a:pt x="200" y="179"/>
                    <a:pt x="190" y="182"/>
                  </a:cubicBezTo>
                  <a:cubicBezTo>
                    <a:pt x="181" y="183"/>
                    <a:pt x="167" y="200"/>
                    <a:pt x="165" y="190"/>
                  </a:cubicBezTo>
                  <a:cubicBezTo>
                    <a:pt x="161" y="197"/>
                    <a:pt x="153" y="189"/>
                    <a:pt x="151" y="192"/>
                  </a:cubicBezTo>
                  <a:cubicBezTo>
                    <a:pt x="153" y="192"/>
                    <a:pt x="156" y="195"/>
                    <a:pt x="153" y="196"/>
                  </a:cubicBezTo>
                  <a:cubicBezTo>
                    <a:pt x="151" y="190"/>
                    <a:pt x="147" y="198"/>
                    <a:pt x="141" y="196"/>
                  </a:cubicBezTo>
                  <a:cubicBezTo>
                    <a:pt x="139" y="194"/>
                    <a:pt x="129" y="185"/>
                    <a:pt x="139" y="184"/>
                  </a:cubicBezTo>
                  <a:cubicBezTo>
                    <a:pt x="143" y="188"/>
                    <a:pt x="139" y="186"/>
                    <a:pt x="137" y="190"/>
                  </a:cubicBezTo>
                  <a:cubicBezTo>
                    <a:pt x="139" y="190"/>
                    <a:pt x="139" y="191"/>
                    <a:pt x="141" y="192"/>
                  </a:cubicBezTo>
                  <a:cubicBezTo>
                    <a:pt x="141" y="189"/>
                    <a:pt x="142" y="187"/>
                    <a:pt x="143" y="186"/>
                  </a:cubicBezTo>
                  <a:cubicBezTo>
                    <a:pt x="139" y="185"/>
                    <a:pt x="139" y="180"/>
                    <a:pt x="133" y="182"/>
                  </a:cubicBezTo>
                  <a:cubicBezTo>
                    <a:pt x="131" y="176"/>
                    <a:pt x="137" y="177"/>
                    <a:pt x="137" y="173"/>
                  </a:cubicBezTo>
                  <a:cubicBezTo>
                    <a:pt x="130" y="167"/>
                    <a:pt x="122" y="174"/>
                    <a:pt x="115" y="169"/>
                  </a:cubicBezTo>
                  <a:cubicBezTo>
                    <a:pt x="113" y="161"/>
                    <a:pt x="125" y="166"/>
                    <a:pt x="125" y="159"/>
                  </a:cubicBezTo>
                  <a:cubicBezTo>
                    <a:pt x="103" y="161"/>
                    <a:pt x="67" y="154"/>
                    <a:pt x="48" y="165"/>
                  </a:cubicBezTo>
                  <a:cubicBezTo>
                    <a:pt x="54" y="165"/>
                    <a:pt x="55" y="168"/>
                    <a:pt x="52" y="171"/>
                  </a:cubicBezTo>
                  <a:cubicBezTo>
                    <a:pt x="46" y="168"/>
                    <a:pt x="43" y="163"/>
                    <a:pt x="40" y="157"/>
                  </a:cubicBezTo>
                  <a:cubicBezTo>
                    <a:pt x="39" y="153"/>
                    <a:pt x="46" y="155"/>
                    <a:pt x="46" y="151"/>
                  </a:cubicBezTo>
                  <a:cubicBezTo>
                    <a:pt x="40" y="150"/>
                    <a:pt x="32" y="145"/>
                    <a:pt x="36" y="147"/>
                  </a:cubicBezTo>
                  <a:cubicBezTo>
                    <a:pt x="41" y="142"/>
                    <a:pt x="40" y="150"/>
                    <a:pt x="46" y="149"/>
                  </a:cubicBezTo>
                  <a:cubicBezTo>
                    <a:pt x="46" y="146"/>
                    <a:pt x="52" y="139"/>
                    <a:pt x="46" y="137"/>
                  </a:cubicBezTo>
                  <a:cubicBezTo>
                    <a:pt x="46" y="140"/>
                    <a:pt x="44" y="138"/>
                    <a:pt x="42" y="137"/>
                  </a:cubicBezTo>
                  <a:cubicBezTo>
                    <a:pt x="40" y="148"/>
                    <a:pt x="21" y="141"/>
                    <a:pt x="16" y="135"/>
                  </a:cubicBezTo>
                  <a:cubicBezTo>
                    <a:pt x="19" y="135"/>
                    <a:pt x="18" y="131"/>
                    <a:pt x="20" y="129"/>
                  </a:cubicBezTo>
                  <a:cubicBezTo>
                    <a:pt x="11" y="129"/>
                    <a:pt x="12" y="118"/>
                    <a:pt x="4" y="117"/>
                  </a:cubicBezTo>
                  <a:cubicBezTo>
                    <a:pt x="8" y="106"/>
                    <a:pt x="4" y="100"/>
                    <a:pt x="14" y="95"/>
                  </a:cubicBezTo>
                  <a:cubicBezTo>
                    <a:pt x="10" y="95"/>
                    <a:pt x="8" y="95"/>
                    <a:pt x="6" y="97"/>
                  </a:cubicBezTo>
                  <a:cubicBezTo>
                    <a:pt x="0" y="91"/>
                    <a:pt x="5" y="86"/>
                    <a:pt x="0" y="83"/>
                  </a:cubicBezTo>
                  <a:cubicBezTo>
                    <a:pt x="5" y="83"/>
                    <a:pt x="4" y="79"/>
                    <a:pt x="10" y="81"/>
                  </a:cubicBezTo>
                  <a:cubicBezTo>
                    <a:pt x="10" y="83"/>
                    <a:pt x="11" y="85"/>
                    <a:pt x="12" y="87"/>
                  </a:cubicBezTo>
                  <a:cubicBezTo>
                    <a:pt x="10" y="87"/>
                    <a:pt x="8" y="87"/>
                    <a:pt x="8" y="89"/>
                  </a:cubicBezTo>
                  <a:cubicBezTo>
                    <a:pt x="10" y="91"/>
                    <a:pt x="15" y="91"/>
                    <a:pt x="20" y="91"/>
                  </a:cubicBezTo>
                  <a:cubicBezTo>
                    <a:pt x="20" y="97"/>
                    <a:pt x="13" y="91"/>
                    <a:pt x="14" y="101"/>
                  </a:cubicBezTo>
                  <a:cubicBezTo>
                    <a:pt x="17" y="98"/>
                    <a:pt x="22" y="97"/>
                    <a:pt x="22" y="91"/>
                  </a:cubicBezTo>
                  <a:cubicBezTo>
                    <a:pt x="18" y="87"/>
                    <a:pt x="13" y="83"/>
                    <a:pt x="10" y="79"/>
                  </a:cubicBezTo>
                  <a:cubicBezTo>
                    <a:pt x="15" y="74"/>
                    <a:pt x="19" y="78"/>
                    <a:pt x="22" y="68"/>
                  </a:cubicBezTo>
                  <a:cubicBezTo>
                    <a:pt x="13" y="76"/>
                    <a:pt x="17" y="68"/>
                    <a:pt x="12" y="62"/>
                  </a:cubicBezTo>
                  <a:cubicBezTo>
                    <a:pt x="21" y="56"/>
                    <a:pt x="40" y="60"/>
                    <a:pt x="48" y="52"/>
                  </a:cubicBezTo>
                  <a:cubicBezTo>
                    <a:pt x="48" y="57"/>
                    <a:pt x="49" y="60"/>
                    <a:pt x="52" y="60"/>
                  </a:cubicBezTo>
                  <a:cubicBezTo>
                    <a:pt x="47" y="55"/>
                    <a:pt x="55" y="59"/>
                    <a:pt x="54" y="52"/>
                  </a:cubicBezTo>
                  <a:cubicBezTo>
                    <a:pt x="68" y="54"/>
                    <a:pt x="81" y="50"/>
                    <a:pt x="95" y="52"/>
                  </a:cubicBezTo>
                  <a:cubicBezTo>
                    <a:pt x="92" y="52"/>
                    <a:pt x="90" y="52"/>
                    <a:pt x="91" y="48"/>
                  </a:cubicBezTo>
                  <a:cubicBezTo>
                    <a:pt x="114" y="47"/>
                    <a:pt x="140" y="48"/>
                    <a:pt x="161" y="44"/>
                  </a:cubicBezTo>
                  <a:cubicBezTo>
                    <a:pt x="165" y="44"/>
                    <a:pt x="168" y="39"/>
                    <a:pt x="171" y="38"/>
                  </a:cubicBezTo>
                  <a:cubicBezTo>
                    <a:pt x="176" y="37"/>
                    <a:pt x="182" y="43"/>
                    <a:pt x="183" y="42"/>
                  </a:cubicBezTo>
                  <a:cubicBezTo>
                    <a:pt x="180" y="43"/>
                    <a:pt x="194" y="28"/>
                    <a:pt x="196" y="34"/>
                  </a:cubicBezTo>
                  <a:cubicBezTo>
                    <a:pt x="191" y="28"/>
                    <a:pt x="173" y="36"/>
                    <a:pt x="169" y="30"/>
                  </a:cubicBezTo>
                  <a:cubicBezTo>
                    <a:pt x="175" y="31"/>
                    <a:pt x="173" y="26"/>
                    <a:pt x="175" y="24"/>
                  </a:cubicBezTo>
                  <a:cubicBezTo>
                    <a:pt x="168" y="28"/>
                    <a:pt x="165" y="26"/>
                    <a:pt x="165" y="32"/>
                  </a:cubicBezTo>
                  <a:cubicBezTo>
                    <a:pt x="153" y="33"/>
                    <a:pt x="134" y="25"/>
                    <a:pt x="121" y="32"/>
                  </a:cubicBezTo>
                  <a:cubicBezTo>
                    <a:pt x="120" y="26"/>
                    <a:pt x="117" y="28"/>
                    <a:pt x="115" y="26"/>
                  </a:cubicBezTo>
                  <a:cubicBezTo>
                    <a:pt x="116" y="26"/>
                    <a:pt x="117" y="26"/>
                    <a:pt x="117" y="24"/>
                  </a:cubicBezTo>
                  <a:cubicBezTo>
                    <a:pt x="116" y="24"/>
                    <a:pt x="115" y="22"/>
                    <a:pt x="117" y="22"/>
                  </a:cubicBezTo>
                  <a:cubicBezTo>
                    <a:pt x="121" y="36"/>
                    <a:pt x="128" y="15"/>
                    <a:pt x="133" y="26"/>
                  </a:cubicBezTo>
                  <a:cubicBezTo>
                    <a:pt x="133" y="24"/>
                    <a:pt x="133" y="20"/>
                    <a:pt x="135" y="20"/>
                  </a:cubicBezTo>
                  <a:cubicBezTo>
                    <a:pt x="136" y="22"/>
                    <a:pt x="141" y="29"/>
                    <a:pt x="143" y="24"/>
                  </a:cubicBezTo>
                  <a:cubicBezTo>
                    <a:pt x="141" y="24"/>
                    <a:pt x="139" y="24"/>
                    <a:pt x="139" y="22"/>
                  </a:cubicBezTo>
                  <a:cubicBezTo>
                    <a:pt x="146" y="23"/>
                    <a:pt x="154" y="15"/>
                    <a:pt x="159" y="20"/>
                  </a:cubicBezTo>
                  <a:cubicBezTo>
                    <a:pt x="155" y="23"/>
                    <a:pt x="154" y="25"/>
                    <a:pt x="151" y="26"/>
                  </a:cubicBezTo>
                  <a:cubicBezTo>
                    <a:pt x="153" y="26"/>
                    <a:pt x="154" y="28"/>
                    <a:pt x="155" y="28"/>
                  </a:cubicBezTo>
                  <a:cubicBezTo>
                    <a:pt x="166" y="9"/>
                    <a:pt x="194" y="19"/>
                    <a:pt x="212" y="24"/>
                  </a:cubicBezTo>
                  <a:cubicBezTo>
                    <a:pt x="212" y="18"/>
                    <a:pt x="223" y="20"/>
                    <a:pt x="224" y="24"/>
                  </a:cubicBezTo>
                  <a:cubicBezTo>
                    <a:pt x="223" y="19"/>
                    <a:pt x="231" y="19"/>
                    <a:pt x="234" y="22"/>
                  </a:cubicBezTo>
                  <a:cubicBezTo>
                    <a:pt x="231" y="25"/>
                    <a:pt x="233" y="28"/>
                    <a:pt x="234" y="32"/>
                  </a:cubicBezTo>
                  <a:cubicBezTo>
                    <a:pt x="229" y="34"/>
                    <a:pt x="218" y="28"/>
                    <a:pt x="220" y="36"/>
                  </a:cubicBezTo>
                  <a:cubicBezTo>
                    <a:pt x="228" y="35"/>
                    <a:pt x="232" y="37"/>
                    <a:pt x="234" y="42"/>
                  </a:cubicBezTo>
                  <a:cubicBezTo>
                    <a:pt x="235" y="39"/>
                    <a:pt x="237" y="38"/>
                    <a:pt x="236" y="34"/>
                  </a:cubicBezTo>
                  <a:cubicBezTo>
                    <a:pt x="240" y="35"/>
                    <a:pt x="249" y="39"/>
                    <a:pt x="252" y="34"/>
                  </a:cubicBezTo>
                  <a:cubicBezTo>
                    <a:pt x="244" y="34"/>
                    <a:pt x="237" y="34"/>
                    <a:pt x="234" y="28"/>
                  </a:cubicBezTo>
                  <a:cubicBezTo>
                    <a:pt x="244" y="27"/>
                    <a:pt x="232" y="27"/>
                    <a:pt x="234" y="22"/>
                  </a:cubicBezTo>
                  <a:cubicBezTo>
                    <a:pt x="250" y="19"/>
                    <a:pt x="255" y="21"/>
                    <a:pt x="258" y="24"/>
                  </a:cubicBezTo>
                  <a:cubicBezTo>
                    <a:pt x="264" y="17"/>
                    <a:pt x="276" y="21"/>
                    <a:pt x="276" y="26"/>
                  </a:cubicBezTo>
                  <a:cubicBezTo>
                    <a:pt x="279" y="21"/>
                    <a:pt x="288" y="17"/>
                    <a:pt x="293" y="26"/>
                  </a:cubicBezTo>
                  <a:cubicBezTo>
                    <a:pt x="299" y="17"/>
                    <a:pt x="309" y="23"/>
                    <a:pt x="317" y="26"/>
                  </a:cubicBezTo>
                  <a:cubicBezTo>
                    <a:pt x="318" y="20"/>
                    <a:pt x="325" y="22"/>
                    <a:pt x="327" y="26"/>
                  </a:cubicBezTo>
                  <a:cubicBezTo>
                    <a:pt x="332" y="22"/>
                    <a:pt x="353" y="20"/>
                    <a:pt x="359" y="26"/>
                  </a:cubicBezTo>
                  <a:cubicBezTo>
                    <a:pt x="366" y="20"/>
                    <a:pt x="378" y="19"/>
                    <a:pt x="389" y="26"/>
                  </a:cubicBezTo>
                  <a:cubicBezTo>
                    <a:pt x="394" y="18"/>
                    <a:pt x="405" y="26"/>
                    <a:pt x="406" y="26"/>
                  </a:cubicBezTo>
                  <a:cubicBezTo>
                    <a:pt x="446" y="23"/>
                    <a:pt x="499" y="24"/>
                    <a:pt x="545" y="22"/>
                  </a:cubicBezTo>
                  <a:cubicBezTo>
                    <a:pt x="569" y="21"/>
                    <a:pt x="597" y="24"/>
                    <a:pt x="618" y="14"/>
                  </a:cubicBezTo>
                  <a:cubicBezTo>
                    <a:pt x="618" y="16"/>
                    <a:pt x="617" y="20"/>
                    <a:pt x="620" y="20"/>
                  </a:cubicBezTo>
                  <a:cubicBezTo>
                    <a:pt x="620" y="17"/>
                    <a:pt x="624" y="19"/>
                    <a:pt x="626" y="20"/>
                  </a:cubicBezTo>
                  <a:cubicBezTo>
                    <a:pt x="620" y="15"/>
                    <a:pt x="629" y="17"/>
                    <a:pt x="632" y="14"/>
                  </a:cubicBezTo>
                  <a:cubicBezTo>
                    <a:pt x="628" y="23"/>
                    <a:pt x="633" y="20"/>
                    <a:pt x="638" y="22"/>
                  </a:cubicBezTo>
                  <a:cubicBezTo>
                    <a:pt x="637" y="19"/>
                    <a:pt x="635" y="19"/>
                    <a:pt x="634" y="16"/>
                  </a:cubicBezTo>
                  <a:cubicBezTo>
                    <a:pt x="640" y="16"/>
                    <a:pt x="641" y="21"/>
                    <a:pt x="646" y="22"/>
                  </a:cubicBezTo>
                  <a:cubicBezTo>
                    <a:pt x="646" y="20"/>
                    <a:pt x="642" y="17"/>
                    <a:pt x="646" y="16"/>
                  </a:cubicBezTo>
                  <a:cubicBezTo>
                    <a:pt x="646" y="17"/>
                    <a:pt x="648" y="18"/>
                    <a:pt x="648" y="16"/>
                  </a:cubicBezTo>
                  <a:cubicBezTo>
                    <a:pt x="646" y="15"/>
                    <a:pt x="643" y="14"/>
                    <a:pt x="642" y="12"/>
                  </a:cubicBezTo>
                  <a:cubicBezTo>
                    <a:pt x="648" y="11"/>
                    <a:pt x="650" y="7"/>
                    <a:pt x="654" y="4"/>
                  </a:cubicBezTo>
                  <a:cubicBezTo>
                    <a:pt x="655" y="6"/>
                    <a:pt x="665" y="9"/>
                    <a:pt x="658" y="12"/>
                  </a:cubicBezTo>
                  <a:cubicBezTo>
                    <a:pt x="658" y="10"/>
                    <a:pt x="651" y="6"/>
                    <a:pt x="652" y="10"/>
                  </a:cubicBezTo>
                  <a:cubicBezTo>
                    <a:pt x="656" y="11"/>
                    <a:pt x="651" y="12"/>
                    <a:pt x="650" y="14"/>
                  </a:cubicBezTo>
                  <a:cubicBezTo>
                    <a:pt x="661" y="8"/>
                    <a:pt x="654" y="18"/>
                    <a:pt x="656" y="18"/>
                  </a:cubicBezTo>
                  <a:cubicBezTo>
                    <a:pt x="661" y="18"/>
                    <a:pt x="667" y="13"/>
                    <a:pt x="676" y="14"/>
                  </a:cubicBezTo>
                  <a:cubicBezTo>
                    <a:pt x="676" y="10"/>
                    <a:pt x="671" y="11"/>
                    <a:pt x="672" y="6"/>
                  </a:cubicBezTo>
                  <a:cubicBezTo>
                    <a:pt x="676" y="6"/>
                    <a:pt x="675" y="0"/>
                    <a:pt x="680" y="2"/>
                  </a:cubicBezTo>
                  <a:cubicBezTo>
                    <a:pt x="690" y="10"/>
                    <a:pt x="693" y="18"/>
                    <a:pt x="694" y="28"/>
                  </a:cubicBezTo>
                  <a:cubicBezTo>
                    <a:pt x="704" y="30"/>
                    <a:pt x="693" y="21"/>
                    <a:pt x="698" y="22"/>
                  </a:cubicBezTo>
                  <a:cubicBezTo>
                    <a:pt x="707" y="33"/>
                    <a:pt x="730" y="26"/>
                    <a:pt x="745" y="26"/>
                  </a:cubicBezTo>
                  <a:close/>
                  <a:moveTo>
                    <a:pt x="737" y="50"/>
                  </a:moveTo>
                  <a:cubicBezTo>
                    <a:pt x="732" y="47"/>
                    <a:pt x="730" y="58"/>
                    <a:pt x="721" y="52"/>
                  </a:cubicBezTo>
                  <a:cubicBezTo>
                    <a:pt x="723" y="59"/>
                    <a:pt x="739" y="60"/>
                    <a:pt x="745" y="56"/>
                  </a:cubicBezTo>
                  <a:cubicBezTo>
                    <a:pt x="743" y="50"/>
                    <a:pt x="740" y="55"/>
                    <a:pt x="737" y="56"/>
                  </a:cubicBezTo>
                  <a:cubicBezTo>
                    <a:pt x="741" y="52"/>
                    <a:pt x="736" y="52"/>
                    <a:pt x="733" y="54"/>
                  </a:cubicBezTo>
                  <a:cubicBezTo>
                    <a:pt x="734" y="52"/>
                    <a:pt x="735" y="51"/>
                    <a:pt x="737" y="50"/>
                  </a:cubicBezTo>
                  <a:close/>
                  <a:moveTo>
                    <a:pt x="258" y="26"/>
                  </a:moveTo>
                  <a:cubicBezTo>
                    <a:pt x="253" y="31"/>
                    <a:pt x="256" y="33"/>
                    <a:pt x="256" y="40"/>
                  </a:cubicBezTo>
                  <a:cubicBezTo>
                    <a:pt x="267" y="43"/>
                    <a:pt x="267" y="40"/>
                    <a:pt x="274" y="36"/>
                  </a:cubicBezTo>
                  <a:cubicBezTo>
                    <a:pt x="275" y="28"/>
                    <a:pt x="260" y="36"/>
                    <a:pt x="258" y="30"/>
                  </a:cubicBezTo>
                  <a:cubicBezTo>
                    <a:pt x="258" y="29"/>
                    <a:pt x="258" y="27"/>
                    <a:pt x="258" y="26"/>
                  </a:cubicBezTo>
                  <a:close/>
                  <a:moveTo>
                    <a:pt x="626" y="38"/>
                  </a:moveTo>
                  <a:cubicBezTo>
                    <a:pt x="624" y="31"/>
                    <a:pt x="614" y="33"/>
                    <a:pt x="610" y="28"/>
                  </a:cubicBezTo>
                  <a:cubicBezTo>
                    <a:pt x="610" y="31"/>
                    <a:pt x="610" y="34"/>
                    <a:pt x="608" y="34"/>
                  </a:cubicBezTo>
                  <a:cubicBezTo>
                    <a:pt x="512" y="35"/>
                    <a:pt x="393" y="36"/>
                    <a:pt x="284" y="36"/>
                  </a:cubicBezTo>
                  <a:cubicBezTo>
                    <a:pt x="314" y="46"/>
                    <a:pt x="360" y="38"/>
                    <a:pt x="396" y="40"/>
                  </a:cubicBezTo>
                  <a:cubicBezTo>
                    <a:pt x="471" y="45"/>
                    <a:pt x="577" y="40"/>
                    <a:pt x="626" y="38"/>
                  </a:cubicBezTo>
                  <a:close/>
                  <a:moveTo>
                    <a:pt x="218" y="34"/>
                  </a:moveTo>
                  <a:cubicBezTo>
                    <a:pt x="218" y="30"/>
                    <a:pt x="209" y="33"/>
                    <a:pt x="206" y="32"/>
                  </a:cubicBezTo>
                  <a:cubicBezTo>
                    <a:pt x="206" y="36"/>
                    <a:pt x="204" y="42"/>
                    <a:pt x="210" y="40"/>
                  </a:cubicBezTo>
                  <a:cubicBezTo>
                    <a:pt x="209" y="39"/>
                    <a:pt x="208" y="38"/>
                    <a:pt x="208" y="36"/>
                  </a:cubicBezTo>
                  <a:cubicBezTo>
                    <a:pt x="209" y="33"/>
                    <a:pt x="213" y="37"/>
                    <a:pt x="218" y="34"/>
                  </a:cubicBezTo>
                  <a:close/>
                  <a:moveTo>
                    <a:pt x="717" y="58"/>
                  </a:moveTo>
                  <a:cubicBezTo>
                    <a:pt x="707" y="59"/>
                    <a:pt x="704" y="54"/>
                    <a:pt x="696" y="58"/>
                  </a:cubicBezTo>
                  <a:cubicBezTo>
                    <a:pt x="698" y="60"/>
                    <a:pt x="701" y="60"/>
                    <a:pt x="700" y="64"/>
                  </a:cubicBezTo>
                  <a:cubicBezTo>
                    <a:pt x="706" y="61"/>
                    <a:pt x="707" y="64"/>
                    <a:pt x="715" y="62"/>
                  </a:cubicBezTo>
                  <a:cubicBezTo>
                    <a:pt x="711" y="67"/>
                    <a:pt x="711" y="64"/>
                    <a:pt x="715" y="68"/>
                  </a:cubicBezTo>
                  <a:cubicBezTo>
                    <a:pt x="717" y="67"/>
                    <a:pt x="715" y="65"/>
                    <a:pt x="717" y="58"/>
                  </a:cubicBezTo>
                  <a:close/>
                  <a:moveTo>
                    <a:pt x="147" y="58"/>
                  </a:moveTo>
                  <a:cubicBezTo>
                    <a:pt x="147" y="62"/>
                    <a:pt x="144" y="63"/>
                    <a:pt x="135" y="62"/>
                  </a:cubicBezTo>
                  <a:cubicBezTo>
                    <a:pt x="138" y="67"/>
                    <a:pt x="163" y="61"/>
                    <a:pt x="169" y="64"/>
                  </a:cubicBezTo>
                  <a:cubicBezTo>
                    <a:pt x="177" y="56"/>
                    <a:pt x="149" y="64"/>
                    <a:pt x="147" y="58"/>
                  </a:cubicBezTo>
                  <a:close/>
                  <a:moveTo>
                    <a:pt x="36" y="66"/>
                  </a:moveTo>
                  <a:cubicBezTo>
                    <a:pt x="30" y="68"/>
                    <a:pt x="41" y="69"/>
                    <a:pt x="38" y="74"/>
                  </a:cubicBezTo>
                  <a:cubicBezTo>
                    <a:pt x="34" y="70"/>
                    <a:pt x="32" y="67"/>
                    <a:pt x="26" y="70"/>
                  </a:cubicBezTo>
                  <a:cubicBezTo>
                    <a:pt x="35" y="79"/>
                    <a:pt x="56" y="71"/>
                    <a:pt x="76" y="70"/>
                  </a:cubicBezTo>
                  <a:cubicBezTo>
                    <a:pt x="65" y="60"/>
                    <a:pt x="46" y="74"/>
                    <a:pt x="36" y="66"/>
                  </a:cubicBezTo>
                  <a:close/>
                  <a:moveTo>
                    <a:pt x="36" y="113"/>
                  </a:moveTo>
                  <a:cubicBezTo>
                    <a:pt x="30" y="123"/>
                    <a:pt x="16" y="107"/>
                    <a:pt x="14" y="123"/>
                  </a:cubicBezTo>
                  <a:cubicBezTo>
                    <a:pt x="18" y="121"/>
                    <a:pt x="27" y="125"/>
                    <a:pt x="22" y="127"/>
                  </a:cubicBezTo>
                  <a:cubicBezTo>
                    <a:pt x="30" y="130"/>
                    <a:pt x="42" y="115"/>
                    <a:pt x="48" y="121"/>
                  </a:cubicBezTo>
                  <a:cubicBezTo>
                    <a:pt x="46" y="116"/>
                    <a:pt x="38" y="117"/>
                    <a:pt x="36" y="113"/>
                  </a:cubicBezTo>
                  <a:close/>
                  <a:moveTo>
                    <a:pt x="646" y="127"/>
                  </a:moveTo>
                  <a:cubicBezTo>
                    <a:pt x="649" y="135"/>
                    <a:pt x="661" y="125"/>
                    <a:pt x="666" y="133"/>
                  </a:cubicBezTo>
                  <a:cubicBezTo>
                    <a:pt x="672" y="133"/>
                    <a:pt x="670" y="126"/>
                    <a:pt x="678" y="129"/>
                  </a:cubicBezTo>
                  <a:cubicBezTo>
                    <a:pt x="677" y="125"/>
                    <a:pt x="664" y="127"/>
                    <a:pt x="662" y="129"/>
                  </a:cubicBezTo>
                  <a:cubicBezTo>
                    <a:pt x="667" y="123"/>
                    <a:pt x="652" y="125"/>
                    <a:pt x="646" y="127"/>
                  </a:cubicBezTo>
                  <a:close/>
                  <a:moveTo>
                    <a:pt x="149" y="157"/>
                  </a:moveTo>
                  <a:cubicBezTo>
                    <a:pt x="145" y="150"/>
                    <a:pt x="145" y="163"/>
                    <a:pt x="139" y="161"/>
                  </a:cubicBezTo>
                  <a:cubicBezTo>
                    <a:pt x="141" y="166"/>
                    <a:pt x="150" y="162"/>
                    <a:pt x="155" y="163"/>
                  </a:cubicBezTo>
                  <a:cubicBezTo>
                    <a:pt x="154" y="161"/>
                    <a:pt x="151" y="160"/>
                    <a:pt x="147" y="159"/>
                  </a:cubicBezTo>
                  <a:cubicBezTo>
                    <a:pt x="147" y="158"/>
                    <a:pt x="148" y="157"/>
                    <a:pt x="149" y="157"/>
                  </a:cubicBezTo>
                  <a:close/>
                  <a:moveTo>
                    <a:pt x="139" y="159"/>
                  </a:moveTo>
                  <a:cubicBezTo>
                    <a:pt x="137" y="157"/>
                    <a:pt x="134" y="158"/>
                    <a:pt x="127" y="157"/>
                  </a:cubicBezTo>
                  <a:cubicBezTo>
                    <a:pt x="125" y="165"/>
                    <a:pt x="138" y="161"/>
                    <a:pt x="139" y="159"/>
                  </a:cubicBezTo>
                  <a:close/>
                  <a:moveTo>
                    <a:pt x="398" y="169"/>
                  </a:moveTo>
                  <a:cubicBezTo>
                    <a:pt x="410" y="167"/>
                    <a:pt x="436" y="183"/>
                    <a:pt x="438" y="165"/>
                  </a:cubicBezTo>
                  <a:cubicBezTo>
                    <a:pt x="425" y="172"/>
                    <a:pt x="403" y="157"/>
                    <a:pt x="398" y="169"/>
                  </a:cubicBezTo>
                  <a:close/>
                  <a:moveTo>
                    <a:pt x="396" y="167"/>
                  </a:moveTo>
                  <a:cubicBezTo>
                    <a:pt x="395" y="165"/>
                    <a:pt x="377" y="162"/>
                    <a:pt x="379" y="169"/>
                  </a:cubicBezTo>
                  <a:cubicBezTo>
                    <a:pt x="387" y="167"/>
                    <a:pt x="389" y="171"/>
                    <a:pt x="396" y="167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1956050" y="2251778"/>
              <a:ext cx="32273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楷体" panose="02010609060101010101" charset="-122"/>
                  <a:ea typeface="楷体" panose="02010609060101010101" charset="-122"/>
                </a:rPr>
                <a:t>用</a:t>
              </a:r>
              <a:r>
                <a:rPr lang="en-US" altLang="zh-CN" sz="2000" smtClean="0">
                  <a:latin typeface="楷体" panose="02010609060101010101" charset="-122"/>
                  <a:ea typeface="楷体" panose="02010609060101010101" charset="-122"/>
                </a:rPr>
                <a:t>12</a:t>
              </a:r>
              <a:r>
                <a:rPr lang="zh-CN" altLang="en-US" sz="2000" smtClean="0">
                  <a:latin typeface="楷体" panose="02010609060101010101" charset="-122"/>
                  <a:ea typeface="楷体" panose="02010609060101010101" charset="-122"/>
                </a:rPr>
                <a:t>作   和   的公分母</a:t>
              </a:r>
              <a:endParaRPr lang="zh-CN" altLang="en-US" sz="2000"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92" name="组合 91"/>
            <p:cNvGrpSpPr/>
            <p:nvPr/>
          </p:nvGrpSpPr>
          <p:grpSpPr>
            <a:xfrm>
              <a:off x="2807633" y="2114941"/>
              <a:ext cx="469631" cy="771946"/>
              <a:chOff x="668031" y="1504336"/>
              <a:chExt cx="469631" cy="771946"/>
            </a:xfrm>
          </p:grpSpPr>
          <p:sp>
            <p:nvSpPr>
              <p:cNvPr id="97" name="文本框 4"/>
              <p:cNvSpPr txBox="1">
                <a:spLocks noChangeArrowheads="1"/>
              </p:cNvSpPr>
              <p:nvPr/>
            </p:nvSpPr>
            <p:spPr bwMode="auto">
              <a:xfrm>
                <a:off x="675699" y="1504336"/>
                <a:ext cx="461963" cy="4154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5</a:t>
                </a:r>
                <a:endParaRPr lang="zh-CN" altLang="en-US" sz="20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98" name="文本框 12"/>
              <p:cNvSpPr txBox="1">
                <a:spLocks noChangeArrowheads="1"/>
              </p:cNvSpPr>
              <p:nvPr/>
            </p:nvSpPr>
            <p:spPr bwMode="auto">
              <a:xfrm>
                <a:off x="668031" y="1860784"/>
                <a:ext cx="404813" cy="4154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6</a:t>
                </a:r>
                <a:endParaRPr lang="zh-CN" altLang="en-US" sz="20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99" name="直接连接符 98"/>
              <p:cNvCxnSpPr/>
              <p:nvPr/>
            </p:nvCxnSpPr>
            <p:spPr bwMode="auto">
              <a:xfrm>
                <a:off x="685891" y="1911980"/>
                <a:ext cx="250032" cy="0"/>
              </a:xfrm>
              <a:prstGeom prst="line">
                <a:avLst/>
              </a:prstGeom>
              <a:ln w="1905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93" name="组合 92"/>
            <p:cNvGrpSpPr/>
            <p:nvPr/>
          </p:nvGrpSpPr>
          <p:grpSpPr>
            <a:xfrm>
              <a:off x="3506499" y="2145572"/>
              <a:ext cx="461963" cy="751254"/>
              <a:chOff x="668031" y="1525028"/>
              <a:chExt cx="461963" cy="751254"/>
            </a:xfrm>
          </p:grpSpPr>
          <p:sp>
            <p:nvSpPr>
              <p:cNvPr id="94" name="文本框 4"/>
              <p:cNvSpPr txBox="1">
                <a:spLocks noChangeArrowheads="1"/>
              </p:cNvSpPr>
              <p:nvPr/>
            </p:nvSpPr>
            <p:spPr bwMode="auto">
              <a:xfrm>
                <a:off x="668031" y="1525028"/>
                <a:ext cx="461963" cy="4154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3</a:t>
                </a:r>
                <a:endParaRPr lang="zh-CN" altLang="en-US" sz="20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95" name="文本框 12"/>
              <p:cNvSpPr txBox="1">
                <a:spLocks noChangeArrowheads="1"/>
              </p:cNvSpPr>
              <p:nvPr/>
            </p:nvSpPr>
            <p:spPr bwMode="auto">
              <a:xfrm>
                <a:off x="668031" y="1860784"/>
                <a:ext cx="404813" cy="4154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4</a:t>
                </a:r>
                <a:endParaRPr lang="zh-CN" altLang="en-US" sz="20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96" name="直接连接符 95"/>
              <p:cNvCxnSpPr/>
              <p:nvPr/>
            </p:nvCxnSpPr>
            <p:spPr bwMode="auto">
              <a:xfrm>
                <a:off x="685891" y="1911980"/>
                <a:ext cx="250032" cy="0"/>
              </a:xfrm>
              <a:prstGeom prst="line">
                <a:avLst/>
              </a:prstGeom>
              <a:ln w="1905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0" name="组合 99"/>
          <p:cNvGrpSpPr/>
          <p:nvPr/>
        </p:nvGrpSpPr>
        <p:grpSpPr>
          <a:xfrm>
            <a:off x="611560" y="2067694"/>
            <a:ext cx="461963" cy="751254"/>
            <a:chOff x="668031" y="1525028"/>
            <a:chExt cx="461963" cy="751254"/>
          </a:xfrm>
        </p:grpSpPr>
        <p:sp>
          <p:nvSpPr>
            <p:cNvPr id="101" name="文本框 4"/>
            <p:cNvSpPr txBox="1">
              <a:spLocks noChangeArrowheads="1"/>
            </p:cNvSpPr>
            <p:nvPr/>
          </p:nvSpPr>
          <p:spPr bwMode="auto">
            <a:xfrm>
              <a:off x="668031" y="1525028"/>
              <a:ext cx="461963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5</a:t>
              </a:r>
              <a:endParaRPr lang="zh-CN" altLang="en-US" sz="2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102" name="文本框 12"/>
            <p:cNvSpPr txBox="1">
              <a:spLocks noChangeArrowheads="1"/>
            </p:cNvSpPr>
            <p:nvPr/>
          </p:nvSpPr>
          <p:spPr bwMode="auto">
            <a:xfrm>
              <a:off x="668031" y="1860784"/>
              <a:ext cx="404813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6</a:t>
              </a:r>
              <a:endParaRPr lang="zh-CN" altLang="en-US" sz="2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03" name="直接连接符 102"/>
            <p:cNvCxnSpPr/>
            <p:nvPr/>
          </p:nvCxnSpPr>
          <p:spPr bwMode="auto">
            <a:xfrm>
              <a:off x="685891" y="1911980"/>
              <a:ext cx="250032" cy="0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04" name="组合 103"/>
          <p:cNvGrpSpPr/>
          <p:nvPr/>
        </p:nvGrpSpPr>
        <p:grpSpPr>
          <a:xfrm>
            <a:off x="611560" y="2779077"/>
            <a:ext cx="461963" cy="751254"/>
            <a:chOff x="668031" y="1525028"/>
            <a:chExt cx="461963" cy="751254"/>
          </a:xfrm>
        </p:grpSpPr>
        <p:sp>
          <p:nvSpPr>
            <p:cNvPr id="105" name="文本框 4"/>
            <p:cNvSpPr txBox="1">
              <a:spLocks noChangeArrowheads="1"/>
            </p:cNvSpPr>
            <p:nvPr/>
          </p:nvSpPr>
          <p:spPr bwMode="auto">
            <a:xfrm>
              <a:off x="668031" y="1525028"/>
              <a:ext cx="461963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3</a:t>
              </a:r>
              <a:endParaRPr lang="zh-CN" altLang="en-US" sz="2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106" name="文本框 12"/>
            <p:cNvSpPr txBox="1">
              <a:spLocks noChangeArrowheads="1"/>
            </p:cNvSpPr>
            <p:nvPr/>
          </p:nvSpPr>
          <p:spPr bwMode="auto">
            <a:xfrm>
              <a:off x="668031" y="1860784"/>
              <a:ext cx="404813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4</a:t>
              </a:r>
              <a:endParaRPr lang="zh-CN" altLang="en-US" sz="2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07" name="直接连接符 106"/>
            <p:cNvCxnSpPr/>
            <p:nvPr/>
          </p:nvCxnSpPr>
          <p:spPr bwMode="auto">
            <a:xfrm>
              <a:off x="685891" y="1911980"/>
              <a:ext cx="250032" cy="0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08" name="文本框 107"/>
          <p:cNvSpPr txBox="1"/>
          <p:nvPr/>
        </p:nvSpPr>
        <p:spPr>
          <a:xfrm>
            <a:off x="905783" y="2197935"/>
            <a:ext cx="335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latin typeface="楷体" panose="02010609060101010101" charset="-122"/>
                <a:ea typeface="楷体" panose="02010609060101010101" charset="-122"/>
              </a:rPr>
              <a:t>=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09" name="组合 108"/>
          <p:cNvGrpSpPr/>
          <p:nvPr/>
        </p:nvGrpSpPr>
        <p:grpSpPr>
          <a:xfrm>
            <a:off x="1147079" y="2056599"/>
            <a:ext cx="470363" cy="758913"/>
            <a:chOff x="607796" y="1523000"/>
            <a:chExt cx="470363" cy="758913"/>
          </a:xfrm>
        </p:grpSpPr>
        <p:sp>
          <p:nvSpPr>
            <p:cNvPr id="110" name="文本框 4"/>
            <p:cNvSpPr txBox="1">
              <a:spLocks noChangeArrowheads="1"/>
            </p:cNvSpPr>
            <p:nvPr/>
          </p:nvSpPr>
          <p:spPr bwMode="auto">
            <a:xfrm>
              <a:off x="607796" y="1523000"/>
              <a:ext cx="461963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FF00FF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10</a:t>
              </a:r>
              <a:endParaRPr lang="zh-CN" altLang="en-US" sz="2000" b="1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111" name="文本框 12"/>
            <p:cNvSpPr txBox="1">
              <a:spLocks noChangeArrowheads="1"/>
            </p:cNvSpPr>
            <p:nvPr/>
          </p:nvSpPr>
          <p:spPr bwMode="auto">
            <a:xfrm>
              <a:off x="608440" y="1881803"/>
              <a:ext cx="46971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FF00FF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12</a:t>
              </a:r>
              <a:endParaRPr lang="zh-CN" altLang="en-US" sz="2000" b="1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12" name="直接连接符 111"/>
            <p:cNvCxnSpPr/>
            <p:nvPr/>
          </p:nvCxnSpPr>
          <p:spPr bwMode="auto">
            <a:xfrm>
              <a:off x="685891" y="1911980"/>
              <a:ext cx="250032" cy="0"/>
            </a:xfrm>
            <a:prstGeom prst="line">
              <a:avLst/>
            </a:prstGeom>
            <a:ln w="19050">
              <a:solidFill>
                <a:srgbClr val="FF00FF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3" name="文本框 112"/>
          <p:cNvSpPr txBox="1"/>
          <p:nvPr/>
        </p:nvSpPr>
        <p:spPr>
          <a:xfrm>
            <a:off x="917094" y="2923871"/>
            <a:ext cx="335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latin typeface="楷体" panose="02010609060101010101" charset="-122"/>
                <a:ea typeface="楷体" panose="02010609060101010101" charset="-122"/>
              </a:rPr>
              <a:t>=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14" name="组合 113"/>
          <p:cNvGrpSpPr/>
          <p:nvPr/>
        </p:nvGrpSpPr>
        <p:grpSpPr>
          <a:xfrm>
            <a:off x="1185630" y="2788927"/>
            <a:ext cx="543441" cy="756558"/>
            <a:chOff x="608440" y="1525355"/>
            <a:chExt cx="543441" cy="756558"/>
          </a:xfrm>
        </p:grpSpPr>
        <p:sp>
          <p:nvSpPr>
            <p:cNvPr id="115" name="文本框 4"/>
            <p:cNvSpPr txBox="1">
              <a:spLocks noChangeArrowheads="1"/>
            </p:cNvSpPr>
            <p:nvPr/>
          </p:nvSpPr>
          <p:spPr bwMode="auto">
            <a:xfrm>
              <a:off x="689918" y="1525355"/>
              <a:ext cx="461963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FF00FF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9</a:t>
              </a:r>
              <a:endParaRPr lang="zh-CN" altLang="en-US" sz="2000" b="1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116" name="文本框 12"/>
            <p:cNvSpPr txBox="1">
              <a:spLocks noChangeArrowheads="1"/>
            </p:cNvSpPr>
            <p:nvPr/>
          </p:nvSpPr>
          <p:spPr bwMode="auto">
            <a:xfrm>
              <a:off x="608440" y="1881803"/>
              <a:ext cx="46971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FF00FF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12</a:t>
              </a:r>
              <a:endParaRPr lang="zh-CN" altLang="en-US" sz="2000" b="1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17" name="直接连接符 116"/>
            <p:cNvCxnSpPr/>
            <p:nvPr/>
          </p:nvCxnSpPr>
          <p:spPr bwMode="auto">
            <a:xfrm>
              <a:off x="685891" y="1911980"/>
              <a:ext cx="250032" cy="0"/>
            </a:xfrm>
            <a:prstGeom prst="line">
              <a:avLst/>
            </a:prstGeom>
            <a:ln w="19050">
              <a:solidFill>
                <a:srgbClr val="FF00FF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8" name="右大括号 117"/>
          <p:cNvSpPr/>
          <p:nvPr/>
        </p:nvSpPr>
        <p:spPr>
          <a:xfrm>
            <a:off x="1645978" y="2382402"/>
            <a:ext cx="272792" cy="870745"/>
          </a:xfrm>
          <a:prstGeom prst="rightBrace">
            <a:avLst>
              <a:gd name="adj1" fmla="val 15620"/>
              <a:gd name="adj2" fmla="val 50000"/>
            </a:avLst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119" name="组合 118"/>
          <p:cNvGrpSpPr/>
          <p:nvPr/>
        </p:nvGrpSpPr>
        <p:grpSpPr>
          <a:xfrm>
            <a:off x="1897853" y="2556164"/>
            <a:ext cx="819765" cy="523220"/>
            <a:chOff x="4797073" y="2306815"/>
            <a:chExt cx="819765" cy="523220"/>
          </a:xfrm>
        </p:grpSpPr>
        <p:sp>
          <p:nvSpPr>
            <p:cNvPr id="120" name="文本框 119"/>
            <p:cNvSpPr txBox="1"/>
            <p:nvPr/>
          </p:nvSpPr>
          <p:spPr>
            <a:xfrm>
              <a:off x="4968766" y="2306815"/>
              <a:ext cx="64807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mtClean="0">
                  <a:solidFill>
                    <a:srgbClr val="C00000"/>
                  </a:solidFill>
                  <a:latin typeface="楷体" panose="02010609060101010101" charset="-122"/>
                  <a:ea typeface="楷体" panose="02010609060101010101" charset="-122"/>
                </a:rPr>
                <a:t>＞</a:t>
              </a:r>
              <a:endPara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121" name="直接连接符 120"/>
            <p:cNvCxnSpPr/>
            <p:nvPr/>
          </p:nvCxnSpPr>
          <p:spPr>
            <a:xfrm>
              <a:off x="4817990" y="2514321"/>
              <a:ext cx="343387" cy="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/>
            <p:cNvCxnSpPr/>
            <p:nvPr/>
          </p:nvCxnSpPr>
          <p:spPr>
            <a:xfrm>
              <a:off x="4797073" y="2666721"/>
              <a:ext cx="343387" cy="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3" name="组合 122"/>
          <p:cNvGrpSpPr/>
          <p:nvPr/>
        </p:nvGrpSpPr>
        <p:grpSpPr>
          <a:xfrm>
            <a:off x="2967563" y="1999240"/>
            <a:ext cx="470363" cy="758913"/>
            <a:chOff x="607796" y="1523000"/>
            <a:chExt cx="470363" cy="758913"/>
          </a:xfrm>
        </p:grpSpPr>
        <p:sp>
          <p:nvSpPr>
            <p:cNvPr id="124" name="文本框 4"/>
            <p:cNvSpPr txBox="1">
              <a:spLocks noChangeArrowheads="1"/>
            </p:cNvSpPr>
            <p:nvPr/>
          </p:nvSpPr>
          <p:spPr bwMode="auto">
            <a:xfrm>
              <a:off x="607796" y="1523000"/>
              <a:ext cx="461963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FF00FF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10</a:t>
              </a:r>
              <a:endParaRPr lang="zh-CN" altLang="en-US" sz="2000" b="1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125" name="文本框 12"/>
            <p:cNvSpPr txBox="1">
              <a:spLocks noChangeArrowheads="1"/>
            </p:cNvSpPr>
            <p:nvPr/>
          </p:nvSpPr>
          <p:spPr bwMode="auto">
            <a:xfrm>
              <a:off x="608440" y="1881803"/>
              <a:ext cx="46971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FF00FF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12</a:t>
              </a:r>
              <a:endParaRPr lang="zh-CN" altLang="en-US" sz="2000" b="1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26" name="直接连接符 125"/>
            <p:cNvCxnSpPr/>
            <p:nvPr/>
          </p:nvCxnSpPr>
          <p:spPr bwMode="auto">
            <a:xfrm>
              <a:off x="685891" y="1911980"/>
              <a:ext cx="250032" cy="0"/>
            </a:xfrm>
            <a:prstGeom prst="line">
              <a:avLst/>
            </a:prstGeom>
            <a:ln w="19050">
              <a:solidFill>
                <a:srgbClr val="FF00FF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27" name="组合 126"/>
          <p:cNvGrpSpPr/>
          <p:nvPr/>
        </p:nvGrpSpPr>
        <p:grpSpPr>
          <a:xfrm>
            <a:off x="3624857" y="1952953"/>
            <a:ext cx="516577" cy="775419"/>
            <a:chOff x="608440" y="1506494"/>
            <a:chExt cx="516577" cy="775419"/>
          </a:xfrm>
        </p:grpSpPr>
        <p:sp>
          <p:nvSpPr>
            <p:cNvPr id="128" name="文本框 4"/>
            <p:cNvSpPr txBox="1">
              <a:spLocks noChangeArrowheads="1"/>
            </p:cNvSpPr>
            <p:nvPr/>
          </p:nvSpPr>
          <p:spPr bwMode="auto">
            <a:xfrm>
              <a:off x="663054" y="1506494"/>
              <a:ext cx="461963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FF00FF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9</a:t>
              </a:r>
              <a:endParaRPr lang="zh-CN" altLang="en-US" sz="2000" b="1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129" name="文本框 12"/>
            <p:cNvSpPr txBox="1">
              <a:spLocks noChangeArrowheads="1"/>
            </p:cNvSpPr>
            <p:nvPr/>
          </p:nvSpPr>
          <p:spPr bwMode="auto">
            <a:xfrm>
              <a:off x="608440" y="1881803"/>
              <a:ext cx="46971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FF00FF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12</a:t>
              </a:r>
              <a:endParaRPr lang="zh-CN" altLang="en-US" sz="2000" b="1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30" name="直接连接符 129"/>
            <p:cNvCxnSpPr/>
            <p:nvPr/>
          </p:nvCxnSpPr>
          <p:spPr bwMode="auto">
            <a:xfrm>
              <a:off x="685891" y="1911980"/>
              <a:ext cx="250032" cy="0"/>
            </a:xfrm>
            <a:prstGeom prst="line">
              <a:avLst/>
            </a:prstGeom>
            <a:ln w="19050">
              <a:solidFill>
                <a:srgbClr val="FF00FF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31" name="文本框 130"/>
          <p:cNvSpPr txBox="1"/>
          <p:nvPr/>
        </p:nvSpPr>
        <p:spPr>
          <a:xfrm>
            <a:off x="3305127" y="2174872"/>
            <a:ext cx="335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楷体" panose="02010609060101010101" charset="-122"/>
                <a:ea typeface="楷体" panose="02010609060101010101" charset="-122"/>
              </a:rPr>
              <a:t>＞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32" name="组合 131"/>
          <p:cNvGrpSpPr/>
          <p:nvPr/>
        </p:nvGrpSpPr>
        <p:grpSpPr>
          <a:xfrm>
            <a:off x="3074145" y="2756600"/>
            <a:ext cx="461963" cy="751254"/>
            <a:chOff x="668031" y="1525028"/>
            <a:chExt cx="461963" cy="751254"/>
          </a:xfrm>
        </p:grpSpPr>
        <p:sp>
          <p:nvSpPr>
            <p:cNvPr id="133" name="文本框 4"/>
            <p:cNvSpPr txBox="1">
              <a:spLocks noChangeArrowheads="1"/>
            </p:cNvSpPr>
            <p:nvPr/>
          </p:nvSpPr>
          <p:spPr bwMode="auto">
            <a:xfrm>
              <a:off x="668031" y="1525028"/>
              <a:ext cx="461963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5</a:t>
              </a:r>
              <a:endParaRPr lang="zh-CN" altLang="en-US" sz="2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134" name="文本框 12"/>
            <p:cNvSpPr txBox="1">
              <a:spLocks noChangeArrowheads="1"/>
            </p:cNvSpPr>
            <p:nvPr/>
          </p:nvSpPr>
          <p:spPr bwMode="auto">
            <a:xfrm>
              <a:off x="668031" y="1860784"/>
              <a:ext cx="404813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6</a:t>
              </a:r>
              <a:endParaRPr lang="zh-CN" altLang="en-US" sz="2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35" name="直接连接符 134"/>
            <p:cNvCxnSpPr/>
            <p:nvPr/>
          </p:nvCxnSpPr>
          <p:spPr bwMode="auto">
            <a:xfrm>
              <a:off x="685891" y="1911980"/>
              <a:ext cx="250032" cy="0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36" name="组合 135"/>
          <p:cNvGrpSpPr/>
          <p:nvPr/>
        </p:nvGrpSpPr>
        <p:grpSpPr>
          <a:xfrm>
            <a:off x="3774528" y="2746815"/>
            <a:ext cx="461963" cy="751254"/>
            <a:chOff x="668031" y="1525028"/>
            <a:chExt cx="461963" cy="751254"/>
          </a:xfrm>
        </p:grpSpPr>
        <p:sp>
          <p:nvSpPr>
            <p:cNvPr id="137" name="文本框 4"/>
            <p:cNvSpPr txBox="1">
              <a:spLocks noChangeArrowheads="1"/>
            </p:cNvSpPr>
            <p:nvPr/>
          </p:nvSpPr>
          <p:spPr bwMode="auto">
            <a:xfrm>
              <a:off x="668031" y="1525028"/>
              <a:ext cx="461963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3</a:t>
              </a:r>
              <a:endParaRPr lang="zh-CN" altLang="en-US" sz="2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138" name="文本框 12"/>
            <p:cNvSpPr txBox="1">
              <a:spLocks noChangeArrowheads="1"/>
            </p:cNvSpPr>
            <p:nvPr/>
          </p:nvSpPr>
          <p:spPr bwMode="auto">
            <a:xfrm>
              <a:off x="668031" y="1860784"/>
              <a:ext cx="404813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4</a:t>
              </a:r>
              <a:endParaRPr lang="zh-CN" altLang="en-US" sz="2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39" name="直接连接符 138"/>
            <p:cNvCxnSpPr/>
            <p:nvPr/>
          </p:nvCxnSpPr>
          <p:spPr bwMode="auto">
            <a:xfrm>
              <a:off x="685891" y="1911980"/>
              <a:ext cx="250032" cy="0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40" name="文本框 139"/>
          <p:cNvSpPr txBox="1"/>
          <p:nvPr/>
        </p:nvSpPr>
        <p:spPr>
          <a:xfrm>
            <a:off x="3381898" y="2844671"/>
            <a:ext cx="335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</a:rPr>
              <a:t>＞</a:t>
            </a:r>
            <a:endParaRPr lang="zh-CN" altLang="en-US" sz="2400" b="1">
              <a:solidFill>
                <a:srgbClr val="FF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1" name="文本框 140"/>
          <p:cNvSpPr txBox="1"/>
          <p:nvPr/>
        </p:nvSpPr>
        <p:spPr>
          <a:xfrm>
            <a:off x="2369381" y="2203100"/>
            <a:ext cx="8165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因为</a:t>
            </a:r>
            <a:endParaRPr lang="zh-CN" altLang="en-US" sz="20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2" name="文本框 141"/>
          <p:cNvSpPr txBox="1"/>
          <p:nvPr/>
        </p:nvSpPr>
        <p:spPr>
          <a:xfrm>
            <a:off x="2398233" y="2939203"/>
            <a:ext cx="8165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所以</a:t>
            </a:r>
            <a:endParaRPr lang="zh-CN" altLang="en-US" sz="20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43" name="组合 142"/>
          <p:cNvGrpSpPr/>
          <p:nvPr/>
        </p:nvGrpSpPr>
        <p:grpSpPr>
          <a:xfrm>
            <a:off x="1524972" y="3435846"/>
            <a:ext cx="5949116" cy="1152128"/>
            <a:chOff x="1597442" y="2201876"/>
            <a:chExt cx="5949116" cy="1152128"/>
          </a:xfrm>
        </p:grpSpPr>
        <p:sp>
          <p:nvSpPr>
            <p:cNvPr id="144" name="Rectangle 52"/>
            <p:cNvSpPr>
              <a:spLocks noChangeArrowheads="1"/>
            </p:cNvSpPr>
            <p:nvPr/>
          </p:nvSpPr>
          <p:spPr bwMode="auto">
            <a:xfrm>
              <a:off x="1836158" y="2417900"/>
              <a:ext cx="5636778" cy="7078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spAutoFit/>
            </a:bodyPr>
            <a:lstStyle/>
            <a:p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两种</a:t>
              </a:r>
              <a:r>
                <a:rPr lang="zh-CN" altLang="en-US" sz="2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通分方法都是以</a:t>
              </a: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4</a:t>
              </a:r>
              <a:r>
                <a:rPr lang="zh-CN" altLang="en-US" sz="2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和</a:t>
              </a: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6</a:t>
              </a:r>
              <a:r>
                <a:rPr lang="zh-CN" altLang="en-US" sz="2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的</a:t>
              </a:r>
              <a:r>
                <a:rPr lang="zh-CN" altLang="en-US" sz="2000" b="1" dirty="0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</a:rPr>
                <a:t>公倍数作公分母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，但用</a:t>
              </a:r>
              <a:r>
                <a:rPr lang="zh-CN" altLang="en-US" sz="2000" b="1" dirty="0">
                  <a:solidFill>
                    <a:srgbClr val="00B050"/>
                  </a:solidFill>
                  <a:latin typeface="楷体" panose="02010609060101010101" charset="-122"/>
                  <a:ea typeface="楷体" panose="02010609060101010101" charset="-122"/>
                </a:rPr>
                <a:t>较小的</a:t>
              </a:r>
              <a:r>
                <a:rPr lang="zh-CN" altLang="en-US" sz="2000" b="1" dirty="0" smtClean="0">
                  <a:solidFill>
                    <a:srgbClr val="00B050"/>
                  </a:solidFill>
                  <a:latin typeface="楷体" panose="02010609060101010101" charset="-122"/>
                  <a:ea typeface="楷体" panose="02010609060101010101" charset="-122"/>
                </a:rPr>
                <a:t>公倍数</a:t>
              </a:r>
              <a:r>
                <a:rPr lang="zh-CN" altLang="en-US" sz="2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作公分母计算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比较</a:t>
              </a:r>
              <a:r>
                <a:rPr lang="zh-CN" altLang="en-US" sz="2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简便。</a:t>
              </a:r>
              <a:r>
                <a:rPr lang="zh-CN" altLang="en-US" sz="2000" b="1" dirty="0" smtClean="0">
                  <a:latin typeface="楷体" panose="02010609060101010101" charset="-122"/>
                  <a:ea typeface="楷体" panose="02010609060101010101" charset="-122"/>
                </a:rPr>
                <a:t> </a:t>
              </a:r>
              <a:endParaRPr lang="zh-CN" altLang="en-US" sz="2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45" name="横卷形 144"/>
            <p:cNvSpPr/>
            <p:nvPr/>
          </p:nvSpPr>
          <p:spPr>
            <a:xfrm>
              <a:off x="1597442" y="2201876"/>
              <a:ext cx="5949116" cy="1152128"/>
            </a:xfrm>
            <a:prstGeom prst="horizontalScroll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8" name="图片 147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9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文本框 33"/>
          <p:cNvSpPr txBox="1">
            <a:spLocks noChangeArrowheads="1"/>
          </p:cNvSpPr>
          <p:nvPr/>
        </p:nvSpPr>
        <p:spPr bwMode="auto">
          <a:xfrm>
            <a:off x="251520" y="267494"/>
            <a:ext cx="8327641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32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红红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和聪聪比赛打字，两人打同样的一份稿子，谁打得快呢？</a:t>
            </a:r>
            <a:endParaRPr lang="en-US" altLang="zh-CN" sz="3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259632" y="2900616"/>
            <a:ext cx="461963" cy="751254"/>
            <a:chOff x="668031" y="1525028"/>
            <a:chExt cx="461963" cy="751254"/>
          </a:xfrm>
        </p:grpSpPr>
        <p:sp>
          <p:nvSpPr>
            <p:cNvPr id="38" name="文本框 4"/>
            <p:cNvSpPr txBox="1">
              <a:spLocks noChangeArrowheads="1"/>
            </p:cNvSpPr>
            <p:nvPr/>
          </p:nvSpPr>
          <p:spPr bwMode="auto">
            <a:xfrm>
              <a:off x="668031" y="1525028"/>
              <a:ext cx="461963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5</a:t>
              </a:r>
              <a:endParaRPr lang="zh-CN" altLang="en-US" sz="2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39" name="文本框 12"/>
            <p:cNvSpPr txBox="1">
              <a:spLocks noChangeArrowheads="1"/>
            </p:cNvSpPr>
            <p:nvPr/>
          </p:nvSpPr>
          <p:spPr bwMode="auto">
            <a:xfrm>
              <a:off x="668031" y="1860784"/>
              <a:ext cx="404813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6</a:t>
              </a:r>
              <a:endParaRPr lang="zh-CN" altLang="en-US" sz="2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 bwMode="auto">
            <a:xfrm>
              <a:off x="685891" y="1911980"/>
              <a:ext cx="250032" cy="0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1" name="组合 40"/>
          <p:cNvGrpSpPr/>
          <p:nvPr/>
        </p:nvGrpSpPr>
        <p:grpSpPr>
          <a:xfrm>
            <a:off x="1960015" y="2890831"/>
            <a:ext cx="461963" cy="751254"/>
            <a:chOff x="668031" y="1525028"/>
            <a:chExt cx="461963" cy="751254"/>
          </a:xfrm>
        </p:grpSpPr>
        <p:sp>
          <p:nvSpPr>
            <p:cNvPr id="42" name="文本框 4"/>
            <p:cNvSpPr txBox="1">
              <a:spLocks noChangeArrowheads="1"/>
            </p:cNvSpPr>
            <p:nvPr/>
          </p:nvSpPr>
          <p:spPr bwMode="auto">
            <a:xfrm>
              <a:off x="668031" y="1525028"/>
              <a:ext cx="461963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3</a:t>
              </a:r>
              <a:endParaRPr lang="zh-CN" altLang="en-US" sz="2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43" name="文本框 12"/>
            <p:cNvSpPr txBox="1">
              <a:spLocks noChangeArrowheads="1"/>
            </p:cNvSpPr>
            <p:nvPr/>
          </p:nvSpPr>
          <p:spPr bwMode="auto">
            <a:xfrm>
              <a:off x="668031" y="1860784"/>
              <a:ext cx="404813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4</a:t>
              </a:r>
              <a:endParaRPr lang="zh-CN" altLang="en-US" sz="2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 bwMode="auto">
            <a:xfrm>
              <a:off x="685891" y="1911980"/>
              <a:ext cx="250032" cy="0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5" name="文本框 44"/>
          <p:cNvSpPr txBox="1"/>
          <p:nvPr/>
        </p:nvSpPr>
        <p:spPr>
          <a:xfrm>
            <a:off x="1567385" y="2988687"/>
            <a:ext cx="335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</a:rPr>
              <a:t>＞</a:t>
            </a:r>
            <a:endParaRPr lang="zh-CN" altLang="en-US" sz="2400" b="1" dirty="0">
              <a:solidFill>
                <a:srgbClr val="FF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6" name="文本框 33"/>
          <p:cNvSpPr txBox="1">
            <a:spLocks noChangeArrowheads="1"/>
          </p:cNvSpPr>
          <p:nvPr/>
        </p:nvSpPr>
        <p:spPr bwMode="auto">
          <a:xfrm>
            <a:off x="2483768" y="3003798"/>
            <a:ext cx="58373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答：红红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用的时间少，红红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打得快。</a:t>
            </a:r>
            <a:endParaRPr lang="en-US" altLang="zh-CN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9" name="MH_Text_1"/>
          <p:cNvSpPr/>
          <p:nvPr>
            <p:custDataLst>
              <p:tags r:id="rId1"/>
            </p:custDataLst>
          </p:nvPr>
        </p:nvSpPr>
        <p:spPr>
          <a:xfrm>
            <a:off x="2267744" y="3795886"/>
            <a:ext cx="5204973" cy="798293"/>
          </a:xfrm>
          <a:prstGeom prst="rect">
            <a:avLst/>
          </a:prstGeom>
          <a:noFill/>
          <a:ln w="12700" cap="flat" cmpd="sng" algn="ctr">
            <a:solidFill>
              <a:srgbClr val="CC0066"/>
            </a:solidFill>
            <a:prstDash val="solid"/>
            <a:miter lim="800000"/>
          </a:ln>
          <a:effectLst/>
        </p:spPr>
        <p:txBody>
          <a:bodyPr anchor="ctr">
            <a:noAutofit/>
          </a:bodyPr>
          <a:lstStyle/>
          <a:p>
            <a:pPr algn="just">
              <a:defRPr/>
            </a:pPr>
            <a:r>
              <a:rPr lang="zh-CN" altLang="en-US" sz="24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运用时间知识比较</a:t>
            </a:r>
            <a:r>
              <a:rPr lang="zh-CN" altLang="en-US" sz="2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快慢，所用时间少的速度快，</a:t>
            </a:r>
            <a:r>
              <a:rPr lang="zh-CN" altLang="en-US" sz="24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所用有</a:t>
            </a:r>
            <a:r>
              <a:rPr lang="zh-CN" altLang="en-US" sz="2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时间多的速度</a:t>
            </a:r>
            <a:r>
              <a:rPr lang="zh-CN" altLang="en-US" sz="24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慢。</a:t>
            </a:r>
            <a:endParaRPr lang="zh-CN" altLang="en-US" sz="2400" b="1" kern="0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50" name="MH_SubTitle_1"/>
          <p:cNvSpPr/>
          <p:nvPr>
            <p:custDataLst>
              <p:tags r:id="rId2"/>
            </p:custDataLst>
          </p:nvPr>
        </p:nvSpPr>
        <p:spPr>
          <a:xfrm rot="5400000">
            <a:off x="1392994" y="3978433"/>
            <a:ext cx="1326828" cy="422672"/>
          </a:xfrm>
          <a:custGeom>
            <a:avLst/>
            <a:gdLst>
              <a:gd name="connsiteX0" fmla="*/ 4441454 w 4758105"/>
              <a:gd name="connsiteY0" fmla="*/ 563487 h 563709"/>
              <a:gd name="connsiteX1" fmla="*/ 4549542 w 4758105"/>
              <a:gd name="connsiteY1" fmla="*/ 563487 h 563709"/>
              <a:gd name="connsiteX2" fmla="*/ 4549460 w 4758105"/>
              <a:gd name="connsiteY2" fmla="*/ 563709 h 563709"/>
              <a:gd name="connsiteX3" fmla="*/ 4441372 w 4758105"/>
              <a:gd name="connsiteY3" fmla="*/ 563709 h 563709"/>
              <a:gd name="connsiteX4" fmla="*/ 82 w 4758105"/>
              <a:gd name="connsiteY4" fmla="*/ 563487 h 563709"/>
              <a:gd name="connsiteX5" fmla="*/ 108170 w 4758105"/>
              <a:gd name="connsiteY5" fmla="*/ 563487 h 563709"/>
              <a:gd name="connsiteX6" fmla="*/ 108088 w 4758105"/>
              <a:gd name="connsiteY6" fmla="*/ 563709 h 563709"/>
              <a:gd name="connsiteX7" fmla="*/ 0 w 4758105"/>
              <a:gd name="connsiteY7" fmla="*/ 563709 h 563709"/>
              <a:gd name="connsiteX8" fmla="*/ 4758023 w 4758105"/>
              <a:gd name="connsiteY8" fmla="*/ 221 h 563709"/>
              <a:gd name="connsiteX9" fmla="*/ 4758105 w 4758105"/>
              <a:gd name="connsiteY9" fmla="*/ 221 h 563709"/>
              <a:gd name="connsiteX10" fmla="*/ 4758105 w 4758105"/>
              <a:gd name="connsiteY10" fmla="*/ 563487 h 563709"/>
              <a:gd name="connsiteX11" fmla="*/ 4549542 w 4758105"/>
              <a:gd name="connsiteY11" fmla="*/ 563487 h 563709"/>
              <a:gd name="connsiteX12" fmla="*/ 316651 w 4758105"/>
              <a:gd name="connsiteY12" fmla="*/ 221 h 563709"/>
              <a:gd name="connsiteX13" fmla="*/ 4649935 w 4758105"/>
              <a:gd name="connsiteY13" fmla="*/ 221 h 563709"/>
              <a:gd name="connsiteX14" fmla="*/ 4441454 w 4758105"/>
              <a:gd name="connsiteY14" fmla="*/ 563487 h 563709"/>
              <a:gd name="connsiteX15" fmla="*/ 108170 w 4758105"/>
              <a:gd name="connsiteY15" fmla="*/ 563487 h 563709"/>
              <a:gd name="connsiteX16" fmla="*/ 0 w 4758105"/>
              <a:gd name="connsiteY16" fmla="*/ 221 h 563709"/>
              <a:gd name="connsiteX17" fmla="*/ 208563 w 4758105"/>
              <a:gd name="connsiteY17" fmla="*/ 221 h 563709"/>
              <a:gd name="connsiteX18" fmla="*/ 82 w 4758105"/>
              <a:gd name="connsiteY18" fmla="*/ 563487 h 563709"/>
              <a:gd name="connsiteX19" fmla="*/ 0 w 4758105"/>
              <a:gd name="connsiteY19" fmla="*/ 563487 h 563709"/>
              <a:gd name="connsiteX20" fmla="*/ 4650017 w 4758105"/>
              <a:gd name="connsiteY20" fmla="*/ 0 h 563709"/>
              <a:gd name="connsiteX21" fmla="*/ 4758105 w 4758105"/>
              <a:gd name="connsiteY21" fmla="*/ 0 h 563709"/>
              <a:gd name="connsiteX22" fmla="*/ 4758023 w 4758105"/>
              <a:gd name="connsiteY22" fmla="*/ 221 h 563709"/>
              <a:gd name="connsiteX23" fmla="*/ 4649935 w 4758105"/>
              <a:gd name="connsiteY23" fmla="*/ 221 h 563709"/>
              <a:gd name="connsiteX24" fmla="*/ 208645 w 4758105"/>
              <a:gd name="connsiteY24" fmla="*/ 0 h 563709"/>
              <a:gd name="connsiteX25" fmla="*/ 316733 w 4758105"/>
              <a:gd name="connsiteY25" fmla="*/ 0 h 563709"/>
              <a:gd name="connsiteX26" fmla="*/ 316651 w 4758105"/>
              <a:gd name="connsiteY26" fmla="*/ 221 h 563709"/>
              <a:gd name="connsiteX27" fmla="*/ 208563 w 4758105"/>
              <a:gd name="connsiteY27" fmla="*/ 221 h 563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758105" h="563709">
                <a:moveTo>
                  <a:pt x="4441454" y="563487"/>
                </a:moveTo>
                <a:lnTo>
                  <a:pt x="4549542" y="563487"/>
                </a:lnTo>
                <a:lnTo>
                  <a:pt x="4549460" y="563709"/>
                </a:lnTo>
                <a:lnTo>
                  <a:pt x="4441372" y="563709"/>
                </a:lnTo>
                <a:close/>
                <a:moveTo>
                  <a:pt x="82" y="563487"/>
                </a:moveTo>
                <a:lnTo>
                  <a:pt x="108170" y="563487"/>
                </a:lnTo>
                <a:lnTo>
                  <a:pt x="108088" y="563709"/>
                </a:lnTo>
                <a:lnTo>
                  <a:pt x="0" y="563709"/>
                </a:lnTo>
                <a:close/>
                <a:moveTo>
                  <a:pt x="4758023" y="221"/>
                </a:moveTo>
                <a:lnTo>
                  <a:pt x="4758105" y="221"/>
                </a:lnTo>
                <a:lnTo>
                  <a:pt x="4758105" y="563487"/>
                </a:lnTo>
                <a:lnTo>
                  <a:pt x="4549542" y="563487"/>
                </a:lnTo>
                <a:close/>
                <a:moveTo>
                  <a:pt x="316651" y="221"/>
                </a:moveTo>
                <a:lnTo>
                  <a:pt x="4649935" y="221"/>
                </a:lnTo>
                <a:lnTo>
                  <a:pt x="4441454" y="563487"/>
                </a:lnTo>
                <a:lnTo>
                  <a:pt x="108170" y="563487"/>
                </a:lnTo>
                <a:close/>
                <a:moveTo>
                  <a:pt x="0" y="221"/>
                </a:moveTo>
                <a:lnTo>
                  <a:pt x="208563" y="221"/>
                </a:lnTo>
                <a:lnTo>
                  <a:pt x="82" y="563487"/>
                </a:lnTo>
                <a:lnTo>
                  <a:pt x="0" y="563487"/>
                </a:lnTo>
                <a:close/>
                <a:moveTo>
                  <a:pt x="4650017" y="0"/>
                </a:moveTo>
                <a:lnTo>
                  <a:pt x="4758105" y="0"/>
                </a:lnTo>
                <a:lnTo>
                  <a:pt x="4758023" y="221"/>
                </a:lnTo>
                <a:lnTo>
                  <a:pt x="4649935" y="221"/>
                </a:lnTo>
                <a:close/>
                <a:moveTo>
                  <a:pt x="208645" y="0"/>
                </a:moveTo>
                <a:lnTo>
                  <a:pt x="316733" y="0"/>
                </a:lnTo>
                <a:lnTo>
                  <a:pt x="316651" y="221"/>
                </a:lnTo>
                <a:lnTo>
                  <a:pt x="208563" y="221"/>
                </a:lnTo>
                <a:close/>
              </a:path>
            </a:pathLst>
          </a:custGeom>
          <a:solidFill>
            <a:srgbClr val="CC006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vert="vert270" anchor="ctr">
            <a:normAutofit lnSpcReduction="10000"/>
          </a:bodyPr>
          <a:lstStyle/>
          <a:p>
            <a:pPr algn="ctr">
              <a:defRPr/>
            </a:pPr>
            <a:r>
              <a:rPr lang="zh-CN" altLang="en-US" sz="2000" b="1" kern="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温馨提示</a:t>
            </a:r>
            <a:endParaRPr lang="en-US" altLang="zh-CN" sz="2000" b="1" kern="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Arial" panose="020B0604020202020204" pitchFamily="34" charset="0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1" name="图片 5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5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290620"/>
            <a:ext cx="4216073" cy="1857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6" name="组合 4"/>
          <p:cNvGrpSpPr/>
          <p:nvPr/>
        </p:nvGrpSpPr>
        <p:grpSpPr bwMode="auto">
          <a:xfrm>
            <a:off x="4283968" y="1129670"/>
            <a:ext cx="4508275" cy="1011950"/>
            <a:chOff x="3401983" y="1144220"/>
            <a:chExt cx="6010837" cy="862281"/>
          </a:xfrm>
        </p:grpSpPr>
        <p:grpSp>
          <p:nvGrpSpPr>
            <p:cNvPr id="47" name="组合 118"/>
            <p:cNvGrpSpPr/>
            <p:nvPr/>
          </p:nvGrpSpPr>
          <p:grpSpPr bwMode="auto">
            <a:xfrm>
              <a:off x="3401983" y="1145857"/>
              <a:ext cx="6010837" cy="634869"/>
              <a:chOff x="2075223" y="3855776"/>
              <a:chExt cx="6011922" cy="634316"/>
            </a:xfrm>
          </p:grpSpPr>
          <p:sp>
            <p:nvSpPr>
              <p:cNvPr id="57" name="云形标注 56"/>
              <p:cNvSpPr/>
              <p:nvPr/>
            </p:nvSpPr>
            <p:spPr>
              <a:xfrm>
                <a:off x="2075223" y="3855776"/>
                <a:ext cx="6011922" cy="634316"/>
              </a:xfrm>
              <a:prstGeom prst="cloudCallout">
                <a:avLst>
                  <a:gd name="adj1" fmla="val -30950"/>
                  <a:gd name="adj2" fmla="val 71341"/>
                </a:avLst>
              </a:prstGeom>
              <a:solidFill>
                <a:srgbClr val="99FF99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solidFill>
                    <a:prstClr val="white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8" name="TextBox 121"/>
              <p:cNvSpPr txBox="1">
                <a:spLocks noChangeArrowheads="1"/>
              </p:cNvSpPr>
              <p:nvPr/>
            </p:nvSpPr>
            <p:spPr bwMode="auto">
              <a:xfrm>
                <a:off x="2359374" y="3978383"/>
                <a:ext cx="5118941" cy="3930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zh-CN" sz="2400" b="1" dirty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</a:rPr>
                  <a:t>我用</a:t>
                </a: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</a:rPr>
                  <a:t>   </a:t>
                </a:r>
                <a:r>
                  <a:rPr lang="zh-CN" altLang="zh-CN" sz="2400" b="1" dirty="0" smtClean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</a:rPr>
                  <a:t>小时</a:t>
                </a:r>
                <a:r>
                  <a:rPr lang="zh-CN" altLang="zh-CN" sz="2400" b="1" dirty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</a:rPr>
                  <a:t>就打</a:t>
                </a:r>
                <a:r>
                  <a:rPr lang="zh-CN" altLang="en-US" sz="2400" b="1" dirty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</a:rPr>
                  <a:t>完稿子了</a:t>
                </a:r>
                <a:r>
                  <a:rPr lang="zh-CN" altLang="zh-CN" sz="2400" b="1" dirty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</a:rPr>
                  <a:t>。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53" name="组合 78"/>
            <p:cNvGrpSpPr/>
            <p:nvPr/>
          </p:nvGrpSpPr>
          <p:grpSpPr bwMode="auto">
            <a:xfrm>
              <a:off x="4710039" y="1144220"/>
              <a:ext cx="615930" cy="862281"/>
              <a:chOff x="4924842" y="457615"/>
              <a:chExt cx="616284" cy="862306"/>
            </a:xfrm>
          </p:grpSpPr>
          <p:sp>
            <p:nvSpPr>
              <p:cNvPr id="54" name="文本框 4"/>
              <p:cNvSpPr txBox="1">
                <a:spLocks noChangeArrowheads="1"/>
              </p:cNvSpPr>
              <p:nvPr/>
            </p:nvSpPr>
            <p:spPr bwMode="auto">
              <a:xfrm>
                <a:off x="4924842" y="457615"/>
                <a:ext cx="616284" cy="5538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dirty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3</a:t>
                </a:r>
                <a:endParaRPr lang="zh-CN" altLang="en-US" sz="20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5" name="文本框 12"/>
              <p:cNvSpPr txBox="1">
                <a:spLocks noChangeArrowheads="1"/>
              </p:cNvSpPr>
              <p:nvPr/>
            </p:nvSpPr>
            <p:spPr bwMode="auto">
              <a:xfrm>
                <a:off x="4930801" y="766049"/>
                <a:ext cx="540043" cy="5538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dirty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4</a:t>
                </a:r>
                <a:endParaRPr lang="zh-CN" altLang="en-US" sz="20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56" name="直接连接符 55"/>
              <p:cNvCxnSpPr/>
              <p:nvPr/>
            </p:nvCxnSpPr>
            <p:spPr bwMode="auto">
              <a:xfrm>
                <a:off x="4962964" y="827409"/>
                <a:ext cx="333556" cy="0"/>
              </a:xfrm>
              <a:prstGeom prst="line">
                <a:avLst/>
              </a:prstGeom>
              <a:ln w="1905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9" name="组合 5"/>
          <p:cNvGrpSpPr/>
          <p:nvPr/>
        </p:nvGrpSpPr>
        <p:grpSpPr bwMode="auto">
          <a:xfrm>
            <a:off x="395537" y="1203598"/>
            <a:ext cx="3528391" cy="770848"/>
            <a:chOff x="-447114" y="342598"/>
            <a:chExt cx="4607924" cy="1177932"/>
          </a:xfrm>
        </p:grpSpPr>
        <p:grpSp>
          <p:nvGrpSpPr>
            <p:cNvPr id="60" name="组合 108"/>
            <p:cNvGrpSpPr/>
            <p:nvPr/>
          </p:nvGrpSpPr>
          <p:grpSpPr bwMode="auto">
            <a:xfrm>
              <a:off x="-447114" y="342598"/>
              <a:ext cx="4607924" cy="1177932"/>
              <a:chOff x="1983441" y="3233272"/>
              <a:chExt cx="4608757" cy="1176908"/>
            </a:xfrm>
          </p:grpSpPr>
          <p:sp>
            <p:nvSpPr>
              <p:cNvPr id="65" name="云形标注 64"/>
              <p:cNvSpPr/>
              <p:nvPr/>
            </p:nvSpPr>
            <p:spPr>
              <a:xfrm>
                <a:off x="1983441" y="3233272"/>
                <a:ext cx="4608757" cy="1176908"/>
              </a:xfrm>
              <a:prstGeom prst="cloudCallout">
                <a:avLst>
                  <a:gd name="adj1" fmla="val 13647"/>
                  <a:gd name="adj2" fmla="val 64553"/>
                </a:avLst>
              </a:prstGeom>
              <a:solidFill>
                <a:srgbClr val="99FF99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solidFill>
                    <a:prstClr val="white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66" name="TextBox 111"/>
              <p:cNvSpPr txBox="1">
                <a:spLocks noChangeArrowheads="1"/>
              </p:cNvSpPr>
              <p:nvPr/>
            </p:nvSpPr>
            <p:spPr bwMode="auto">
              <a:xfrm>
                <a:off x="2077496" y="3497925"/>
                <a:ext cx="4337288" cy="614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400" b="1" dirty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我打完稿子用</a:t>
                </a:r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了 </a:t>
                </a:r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小时</a:t>
                </a:r>
                <a:r>
                  <a:rPr lang="zh-CN" altLang="en-US" sz="2400" b="1" dirty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。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61" name="组合 78"/>
            <p:cNvGrpSpPr/>
            <p:nvPr/>
          </p:nvGrpSpPr>
          <p:grpSpPr bwMode="auto">
            <a:xfrm>
              <a:off x="2417871" y="463652"/>
              <a:ext cx="615873" cy="1001420"/>
              <a:chOff x="7417678" y="-261260"/>
              <a:chExt cx="616227" cy="1001449"/>
            </a:xfrm>
          </p:grpSpPr>
          <p:sp>
            <p:nvSpPr>
              <p:cNvPr id="62" name="文本框 4"/>
              <p:cNvSpPr txBox="1">
                <a:spLocks noChangeArrowheads="1"/>
              </p:cNvSpPr>
              <p:nvPr/>
            </p:nvSpPr>
            <p:spPr bwMode="auto">
              <a:xfrm>
                <a:off x="7417678" y="-261260"/>
                <a:ext cx="616227" cy="5538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dirty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5</a:t>
                </a:r>
                <a:endParaRPr lang="zh-CN" altLang="en-US" sz="20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3" name="文本框 12"/>
              <p:cNvSpPr txBox="1">
                <a:spLocks noChangeArrowheads="1"/>
              </p:cNvSpPr>
              <p:nvPr/>
            </p:nvSpPr>
            <p:spPr bwMode="auto">
              <a:xfrm>
                <a:off x="7417678" y="186315"/>
                <a:ext cx="539993" cy="5538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dirty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6</a:t>
                </a:r>
                <a:endParaRPr lang="zh-CN" altLang="en-US" sz="20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64" name="直接连接符 63"/>
              <p:cNvCxnSpPr/>
              <p:nvPr/>
            </p:nvCxnSpPr>
            <p:spPr bwMode="auto">
              <a:xfrm>
                <a:off x="7441502" y="254562"/>
                <a:ext cx="333526" cy="0"/>
              </a:xfrm>
              <a:prstGeom prst="line">
                <a:avLst/>
              </a:prstGeom>
              <a:ln w="1905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9" grpId="0" animBg="1"/>
      <p:bldP spid="5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33"/>
          <p:cNvSpPr txBox="1">
            <a:spLocks noChangeArrowheads="1"/>
          </p:cNvSpPr>
          <p:nvPr/>
        </p:nvSpPr>
        <p:spPr bwMode="auto">
          <a:xfrm>
            <a:off x="2483768" y="339502"/>
            <a:ext cx="424629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32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找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和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6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的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最小公倍数</a:t>
            </a:r>
            <a:endParaRPr lang="en-US" altLang="zh-CN" sz="3200" b="1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1" name="AutoShape 27"/>
          <p:cNvSpPr>
            <a:spLocks noChangeArrowheads="1"/>
          </p:cNvSpPr>
          <p:nvPr/>
        </p:nvSpPr>
        <p:spPr bwMode="auto">
          <a:xfrm>
            <a:off x="2051720" y="987574"/>
            <a:ext cx="5904656" cy="500672"/>
          </a:xfrm>
          <a:prstGeom prst="wedgeRoundRectCallout">
            <a:avLst>
              <a:gd name="adj1" fmla="val -60070"/>
              <a:gd name="adj2" fmla="val -967"/>
              <a:gd name="adj3" fmla="val 16667"/>
            </a:avLst>
          </a:prstGeom>
          <a:noFill/>
          <a:ln w="19050">
            <a:solidFill>
              <a:srgbClr val="00B0F0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先想一想，再分别写出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和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6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的倍数。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33"/>
          <p:cNvSpPr txBox="1">
            <a:spLocks noChangeArrowheads="1"/>
          </p:cNvSpPr>
          <p:nvPr/>
        </p:nvSpPr>
        <p:spPr bwMode="auto">
          <a:xfrm>
            <a:off x="1835696" y="2400761"/>
            <a:ext cx="66474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4的倍数有：4、8、12、16、20、24</a:t>
            </a:r>
            <a:r>
              <a:rPr lang="zh-CN" altLang="zh-CN" sz="24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……</a:t>
            </a:r>
            <a:endParaRPr lang="en-US" altLang="zh-CN" sz="2400" b="1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33"/>
          <p:cNvSpPr txBox="1">
            <a:spLocks noChangeArrowheads="1"/>
          </p:cNvSpPr>
          <p:nvPr/>
        </p:nvSpPr>
        <p:spPr bwMode="auto">
          <a:xfrm>
            <a:off x="1835696" y="2867486"/>
            <a:ext cx="5432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6的倍数有：6、12、18、24</a:t>
            </a:r>
            <a:r>
              <a:rPr lang="zh-CN" altLang="zh-CN" sz="24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……</a:t>
            </a:r>
            <a:endParaRPr lang="en-US" altLang="zh-CN" sz="24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33"/>
          <p:cNvSpPr txBox="1">
            <a:spLocks noChangeArrowheads="1"/>
          </p:cNvSpPr>
          <p:nvPr/>
        </p:nvSpPr>
        <p:spPr bwMode="auto">
          <a:xfrm>
            <a:off x="1835696" y="3334211"/>
            <a:ext cx="48641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4和6的公倍数有：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12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、2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4</a:t>
            </a:r>
            <a:r>
              <a:rPr lang="en-US" altLang="zh-CN" sz="24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……</a:t>
            </a:r>
            <a:endParaRPr lang="en-US" altLang="zh-CN" sz="24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61" name="任意多边形 160"/>
          <p:cNvSpPr/>
          <p:nvPr/>
        </p:nvSpPr>
        <p:spPr>
          <a:xfrm>
            <a:off x="5306956" y="2400760"/>
            <a:ext cx="1392840" cy="866321"/>
          </a:xfrm>
          <a:custGeom>
            <a:avLst/>
            <a:gdLst>
              <a:gd name="connsiteX0" fmla="*/ 1036865 w 1257300"/>
              <a:gd name="connsiteY0" fmla="*/ 54 h 873632"/>
              <a:gd name="connsiteX1" fmla="*/ 1020536 w 1257300"/>
              <a:gd name="connsiteY1" fmla="*/ 40875 h 873632"/>
              <a:gd name="connsiteX2" fmla="*/ 1004207 w 1257300"/>
              <a:gd name="connsiteY2" fmla="*/ 65368 h 873632"/>
              <a:gd name="connsiteX3" fmla="*/ 987879 w 1257300"/>
              <a:gd name="connsiteY3" fmla="*/ 122518 h 873632"/>
              <a:gd name="connsiteX4" fmla="*/ 971550 w 1257300"/>
              <a:gd name="connsiteY4" fmla="*/ 147011 h 873632"/>
              <a:gd name="connsiteX5" fmla="*/ 938893 w 1257300"/>
              <a:gd name="connsiteY5" fmla="*/ 187832 h 873632"/>
              <a:gd name="connsiteX6" fmla="*/ 906236 w 1257300"/>
              <a:gd name="connsiteY6" fmla="*/ 236818 h 873632"/>
              <a:gd name="connsiteX7" fmla="*/ 881743 w 1257300"/>
              <a:gd name="connsiteY7" fmla="*/ 293968 h 873632"/>
              <a:gd name="connsiteX8" fmla="*/ 832757 w 1257300"/>
              <a:gd name="connsiteY8" fmla="*/ 326625 h 873632"/>
              <a:gd name="connsiteX9" fmla="*/ 808265 w 1257300"/>
              <a:gd name="connsiteY9" fmla="*/ 342954 h 873632"/>
              <a:gd name="connsiteX10" fmla="*/ 759279 w 1257300"/>
              <a:gd name="connsiteY10" fmla="*/ 383775 h 873632"/>
              <a:gd name="connsiteX11" fmla="*/ 726622 w 1257300"/>
              <a:gd name="connsiteY11" fmla="*/ 400104 h 873632"/>
              <a:gd name="connsiteX12" fmla="*/ 661307 w 1257300"/>
              <a:gd name="connsiteY12" fmla="*/ 432761 h 873632"/>
              <a:gd name="connsiteX13" fmla="*/ 579665 w 1257300"/>
              <a:gd name="connsiteY13" fmla="*/ 465418 h 873632"/>
              <a:gd name="connsiteX14" fmla="*/ 555172 w 1257300"/>
              <a:gd name="connsiteY14" fmla="*/ 473582 h 873632"/>
              <a:gd name="connsiteX15" fmla="*/ 473529 w 1257300"/>
              <a:gd name="connsiteY15" fmla="*/ 489911 h 873632"/>
              <a:gd name="connsiteX16" fmla="*/ 440872 w 1257300"/>
              <a:gd name="connsiteY16" fmla="*/ 498075 h 873632"/>
              <a:gd name="connsiteX17" fmla="*/ 391886 w 1257300"/>
              <a:gd name="connsiteY17" fmla="*/ 506240 h 873632"/>
              <a:gd name="connsiteX18" fmla="*/ 359229 w 1257300"/>
              <a:gd name="connsiteY18" fmla="*/ 514404 h 873632"/>
              <a:gd name="connsiteX19" fmla="*/ 310243 w 1257300"/>
              <a:gd name="connsiteY19" fmla="*/ 522568 h 873632"/>
              <a:gd name="connsiteX20" fmla="*/ 285750 w 1257300"/>
              <a:gd name="connsiteY20" fmla="*/ 530732 h 873632"/>
              <a:gd name="connsiteX21" fmla="*/ 244929 w 1257300"/>
              <a:gd name="connsiteY21" fmla="*/ 538897 h 873632"/>
              <a:gd name="connsiteX22" fmla="*/ 220436 w 1257300"/>
              <a:gd name="connsiteY22" fmla="*/ 547061 h 873632"/>
              <a:gd name="connsiteX23" fmla="*/ 57150 w 1257300"/>
              <a:gd name="connsiteY23" fmla="*/ 563390 h 873632"/>
              <a:gd name="connsiteX24" fmla="*/ 24493 w 1257300"/>
              <a:gd name="connsiteY24" fmla="*/ 571554 h 873632"/>
              <a:gd name="connsiteX25" fmla="*/ 8165 w 1257300"/>
              <a:gd name="connsiteY25" fmla="*/ 620540 h 873632"/>
              <a:gd name="connsiteX26" fmla="*/ 0 w 1257300"/>
              <a:gd name="connsiteY26" fmla="*/ 645032 h 873632"/>
              <a:gd name="connsiteX27" fmla="*/ 16329 w 1257300"/>
              <a:gd name="connsiteY27" fmla="*/ 734840 h 873632"/>
              <a:gd name="connsiteX28" fmla="*/ 40822 w 1257300"/>
              <a:gd name="connsiteY28" fmla="*/ 759332 h 873632"/>
              <a:gd name="connsiteX29" fmla="*/ 48986 w 1257300"/>
              <a:gd name="connsiteY29" fmla="*/ 783825 h 873632"/>
              <a:gd name="connsiteX30" fmla="*/ 97972 w 1257300"/>
              <a:gd name="connsiteY30" fmla="*/ 800154 h 873632"/>
              <a:gd name="connsiteX31" fmla="*/ 122465 w 1257300"/>
              <a:gd name="connsiteY31" fmla="*/ 824647 h 873632"/>
              <a:gd name="connsiteX32" fmla="*/ 171450 w 1257300"/>
              <a:gd name="connsiteY32" fmla="*/ 857304 h 873632"/>
              <a:gd name="connsiteX33" fmla="*/ 310243 w 1257300"/>
              <a:gd name="connsiteY33" fmla="*/ 873632 h 873632"/>
              <a:gd name="connsiteX34" fmla="*/ 359229 w 1257300"/>
              <a:gd name="connsiteY34" fmla="*/ 849140 h 873632"/>
              <a:gd name="connsiteX35" fmla="*/ 375557 w 1257300"/>
              <a:gd name="connsiteY35" fmla="*/ 824647 h 873632"/>
              <a:gd name="connsiteX36" fmla="*/ 367393 w 1257300"/>
              <a:gd name="connsiteY36" fmla="*/ 718511 h 873632"/>
              <a:gd name="connsiteX37" fmla="*/ 359229 w 1257300"/>
              <a:gd name="connsiteY37" fmla="*/ 694018 h 873632"/>
              <a:gd name="connsiteX38" fmla="*/ 334736 w 1257300"/>
              <a:gd name="connsiteY38" fmla="*/ 669525 h 873632"/>
              <a:gd name="connsiteX39" fmla="*/ 359229 w 1257300"/>
              <a:gd name="connsiteY39" fmla="*/ 661361 h 873632"/>
              <a:gd name="connsiteX40" fmla="*/ 391886 w 1257300"/>
              <a:gd name="connsiteY40" fmla="*/ 645032 h 873632"/>
              <a:gd name="connsiteX41" fmla="*/ 432707 w 1257300"/>
              <a:gd name="connsiteY41" fmla="*/ 636868 h 873632"/>
              <a:gd name="connsiteX42" fmla="*/ 498022 w 1257300"/>
              <a:gd name="connsiteY42" fmla="*/ 620540 h 873632"/>
              <a:gd name="connsiteX43" fmla="*/ 555172 w 1257300"/>
              <a:gd name="connsiteY43" fmla="*/ 604211 h 873632"/>
              <a:gd name="connsiteX44" fmla="*/ 620486 w 1257300"/>
              <a:gd name="connsiteY44" fmla="*/ 579718 h 873632"/>
              <a:gd name="connsiteX45" fmla="*/ 669472 w 1257300"/>
              <a:gd name="connsiteY45" fmla="*/ 563390 h 873632"/>
              <a:gd name="connsiteX46" fmla="*/ 693965 w 1257300"/>
              <a:gd name="connsiteY46" fmla="*/ 555225 h 873632"/>
              <a:gd name="connsiteX47" fmla="*/ 734786 w 1257300"/>
              <a:gd name="connsiteY47" fmla="*/ 547061 h 873632"/>
              <a:gd name="connsiteX48" fmla="*/ 783772 w 1257300"/>
              <a:gd name="connsiteY48" fmla="*/ 530732 h 873632"/>
              <a:gd name="connsiteX49" fmla="*/ 808265 w 1257300"/>
              <a:gd name="connsiteY49" fmla="*/ 522568 h 873632"/>
              <a:gd name="connsiteX50" fmla="*/ 840922 w 1257300"/>
              <a:gd name="connsiteY50" fmla="*/ 514404 h 873632"/>
              <a:gd name="connsiteX51" fmla="*/ 873579 w 1257300"/>
              <a:gd name="connsiteY51" fmla="*/ 498075 h 873632"/>
              <a:gd name="connsiteX52" fmla="*/ 922565 w 1257300"/>
              <a:gd name="connsiteY52" fmla="*/ 481747 h 873632"/>
              <a:gd name="connsiteX53" fmla="*/ 947057 w 1257300"/>
              <a:gd name="connsiteY53" fmla="*/ 457254 h 873632"/>
              <a:gd name="connsiteX54" fmla="*/ 971550 w 1257300"/>
              <a:gd name="connsiteY54" fmla="*/ 449090 h 873632"/>
              <a:gd name="connsiteX55" fmla="*/ 987879 w 1257300"/>
              <a:gd name="connsiteY55" fmla="*/ 424597 h 873632"/>
              <a:gd name="connsiteX56" fmla="*/ 1061357 w 1257300"/>
              <a:gd name="connsiteY56" fmla="*/ 383775 h 873632"/>
              <a:gd name="connsiteX57" fmla="*/ 1143000 w 1257300"/>
              <a:gd name="connsiteY57" fmla="*/ 326625 h 873632"/>
              <a:gd name="connsiteX58" fmla="*/ 1175657 w 1257300"/>
              <a:gd name="connsiteY58" fmla="*/ 310297 h 873632"/>
              <a:gd name="connsiteX59" fmla="*/ 1257300 w 1257300"/>
              <a:gd name="connsiteY59" fmla="*/ 293968 h 873632"/>
              <a:gd name="connsiteX60" fmla="*/ 1249136 w 1257300"/>
              <a:gd name="connsiteY60" fmla="*/ 195997 h 873632"/>
              <a:gd name="connsiteX61" fmla="*/ 1240972 w 1257300"/>
              <a:gd name="connsiteY61" fmla="*/ 130682 h 873632"/>
              <a:gd name="connsiteX62" fmla="*/ 1191986 w 1257300"/>
              <a:gd name="connsiteY62" fmla="*/ 98025 h 873632"/>
              <a:gd name="connsiteX63" fmla="*/ 1167493 w 1257300"/>
              <a:gd name="connsiteY63" fmla="*/ 81697 h 873632"/>
              <a:gd name="connsiteX64" fmla="*/ 1118507 w 1257300"/>
              <a:gd name="connsiteY64" fmla="*/ 57204 h 873632"/>
              <a:gd name="connsiteX65" fmla="*/ 1102179 w 1257300"/>
              <a:gd name="connsiteY65" fmla="*/ 32711 h 873632"/>
              <a:gd name="connsiteX66" fmla="*/ 1036865 w 1257300"/>
              <a:gd name="connsiteY66" fmla="*/ 54 h 873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1257300" h="873632">
                <a:moveTo>
                  <a:pt x="1036865" y="54"/>
                </a:moveTo>
                <a:cubicBezTo>
                  <a:pt x="1023258" y="1415"/>
                  <a:pt x="1027090" y="27767"/>
                  <a:pt x="1020536" y="40875"/>
                </a:cubicBezTo>
                <a:cubicBezTo>
                  <a:pt x="1016148" y="49651"/>
                  <a:pt x="1008072" y="56349"/>
                  <a:pt x="1004207" y="65368"/>
                </a:cubicBezTo>
                <a:cubicBezTo>
                  <a:pt x="988513" y="101987"/>
                  <a:pt x="1003766" y="90745"/>
                  <a:pt x="987879" y="122518"/>
                </a:cubicBezTo>
                <a:cubicBezTo>
                  <a:pt x="983491" y="131294"/>
                  <a:pt x="976993" y="138847"/>
                  <a:pt x="971550" y="147011"/>
                </a:cubicBezTo>
                <a:cubicBezTo>
                  <a:pt x="944860" y="227084"/>
                  <a:pt x="988132" y="113973"/>
                  <a:pt x="938893" y="187832"/>
                </a:cubicBezTo>
                <a:cubicBezTo>
                  <a:pt x="896717" y="251097"/>
                  <a:pt x="967726" y="195826"/>
                  <a:pt x="906236" y="236818"/>
                </a:cubicBezTo>
                <a:cubicBezTo>
                  <a:pt x="901357" y="251457"/>
                  <a:pt x="891833" y="283878"/>
                  <a:pt x="881743" y="293968"/>
                </a:cubicBezTo>
                <a:cubicBezTo>
                  <a:pt x="867866" y="307845"/>
                  <a:pt x="849086" y="315739"/>
                  <a:pt x="832757" y="326625"/>
                </a:cubicBezTo>
                <a:cubicBezTo>
                  <a:pt x="824593" y="332068"/>
                  <a:pt x="815203" y="336016"/>
                  <a:pt x="808265" y="342954"/>
                </a:cubicBezTo>
                <a:cubicBezTo>
                  <a:pt x="785748" y="365471"/>
                  <a:pt x="785803" y="368618"/>
                  <a:pt x="759279" y="383775"/>
                </a:cubicBezTo>
                <a:cubicBezTo>
                  <a:pt x="748712" y="389813"/>
                  <a:pt x="736526" y="393030"/>
                  <a:pt x="726622" y="400104"/>
                </a:cubicBezTo>
                <a:cubicBezTo>
                  <a:pt x="673259" y="438221"/>
                  <a:pt x="736355" y="417752"/>
                  <a:pt x="661307" y="432761"/>
                </a:cubicBezTo>
                <a:cubicBezTo>
                  <a:pt x="613256" y="456787"/>
                  <a:pt x="640195" y="445242"/>
                  <a:pt x="579665" y="465418"/>
                </a:cubicBezTo>
                <a:cubicBezTo>
                  <a:pt x="571501" y="468139"/>
                  <a:pt x="563611" y="471894"/>
                  <a:pt x="555172" y="473582"/>
                </a:cubicBezTo>
                <a:cubicBezTo>
                  <a:pt x="527958" y="479025"/>
                  <a:pt x="500454" y="483180"/>
                  <a:pt x="473529" y="489911"/>
                </a:cubicBezTo>
                <a:cubicBezTo>
                  <a:pt x="462643" y="492632"/>
                  <a:pt x="451875" y="495874"/>
                  <a:pt x="440872" y="498075"/>
                </a:cubicBezTo>
                <a:cubicBezTo>
                  <a:pt x="424640" y="501322"/>
                  <a:pt x="408118" y="502993"/>
                  <a:pt x="391886" y="506240"/>
                </a:cubicBezTo>
                <a:cubicBezTo>
                  <a:pt x="380883" y="508441"/>
                  <a:pt x="370232" y="512204"/>
                  <a:pt x="359229" y="514404"/>
                </a:cubicBezTo>
                <a:cubicBezTo>
                  <a:pt x="342997" y="517650"/>
                  <a:pt x="326403" y="518977"/>
                  <a:pt x="310243" y="522568"/>
                </a:cubicBezTo>
                <a:cubicBezTo>
                  <a:pt x="301842" y="524435"/>
                  <a:pt x="294099" y="528645"/>
                  <a:pt x="285750" y="530732"/>
                </a:cubicBezTo>
                <a:cubicBezTo>
                  <a:pt x="272288" y="534098"/>
                  <a:pt x="258391" y="535531"/>
                  <a:pt x="244929" y="538897"/>
                </a:cubicBezTo>
                <a:cubicBezTo>
                  <a:pt x="236580" y="540984"/>
                  <a:pt x="228966" y="545924"/>
                  <a:pt x="220436" y="547061"/>
                </a:cubicBezTo>
                <a:cubicBezTo>
                  <a:pt x="103470" y="562656"/>
                  <a:pt x="153060" y="547405"/>
                  <a:pt x="57150" y="563390"/>
                </a:cubicBezTo>
                <a:cubicBezTo>
                  <a:pt x="46082" y="565235"/>
                  <a:pt x="35379" y="568833"/>
                  <a:pt x="24493" y="571554"/>
                </a:cubicBezTo>
                <a:lnTo>
                  <a:pt x="8165" y="620540"/>
                </a:lnTo>
                <a:lnTo>
                  <a:pt x="0" y="645032"/>
                </a:lnTo>
                <a:cubicBezTo>
                  <a:pt x="345" y="647796"/>
                  <a:pt x="4713" y="717416"/>
                  <a:pt x="16329" y="734840"/>
                </a:cubicBezTo>
                <a:cubicBezTo>
                  <a:pt x="22734" y="744447"/>
                  <a:pt x="32658" y="751168"/>
                  <a:pt x="40822" y="759332"/>
                </a:cubicBezTo>
                <a:cubicBezTo>
                  <a:pt x="43543" y="767496"/>
                  <a:pt x="41983" y="778823"/>
                  <a:pt x="48986" y="783825"/>
                </a:cubicBezTo>
                <a:cubicBezTo>
                  <a:pt x="62992" y="793829"/>
                  <a:pt x="97972" y="800154"/>
                  <a:pt x="97972" y="800154"/>
                </a:cubicBezTo>
                <a:cubicBezTo>
                  <a:pt x="106136" y="808318"/>
                  <a:pt x="113351" y="817558"/>
                  <a:pt x="122465" y="824647"/>
                </a:cubicBezTo>
                <a:cubicBezTo>
                  <a:pt x="137955" y="836695"/>
                  <a:pt x="152207" y="853456"/>
                  <a:pt x="171450" y="857304"/>
                </a:cubicBezTo>
                <a:cubicBezTo>
                  <a:pt x="244406" y="871894"/>
                  <a:pt x="198443" y="864316"/>
                  <a:pt x="310243" y="873632"/>
                </a:cubicBezTo>
                <a:cubicBezTo>
                  <a:pt x="330163" y="866992"/>
                  <a:pt x="343403" y="864966"/>
                  <a:pt x="359229" y="849140"/>
                </a:cubicBezTo>
                <a:cubicBezTo>
                  <a:pt x="366167" y="842202"/>
                  <a:pt x="370114" y="832811"/>
                  <a:pt x="375557" y="824647"/>
                </a:cubicBezTo>
                <a:cubicBezTo>
                  <a:pt x="372836" y="789268"/>
                  <a:pt x="371794" y="753720"/>
                  <a:pt x="367393" y="718511"/>
                </a:cubicBezTo>
                <a:cubicBezTo>
                  <a:pt x="366326" y="709972"/>
                  <a:pt x="364003" y="701179"/>
                  <a:pt x="359229" y="694018"/>
                </a:cubicBezTo>
                <a:cubicBezTo>
                  <a:pt x="352824" y="684411"/>
                  <a:pt x="342900" y="677689"/>
                  <a:pt x="334736" y="669525"/>
                </a:cubicBezTo>
                <a:cubicBezTo>
                  <a:pt x="342900" y="666804"/>
                  <a:pt x="351319" y="664751"/>
                  <a:pt x="359229" y="661361"/>
                </a:cubicBezTo>
                <a:cubicBezTo>
                  <a:pt x="370416" y="656567"/>
                  <a:pt x="380340" y="648881"/>
                  <a:pt x="391886" y="645032"/>
                </a:cubicBezTo>
                <a:cubicBezTo>
                  <a:pt x="405050" y="640644"/>
                  <a:pt x="419186" y="639988"/>
                  <a:pt x="432707" y="636868"/>
                </a:cubicBezTo>
                <a:cubicBezTo>
                  <a:pt x="454574" y="631822"/>
                  <a:pt x="476250" y="625983"/>
                  <a:pt x="498022" y="620540"/>
                </a:cubicBezTo>
                <a:cubicBezTo>
                  <a:pt x="539017" y="610291"/>
                  <a:pt x="520043" y="615920"/>
                  <a:pt x="555172" y="604211"/>
                </a:cubicBezTo>
                <a:cubicBezTo>
                  <a:pt x="597795" y="575795"/>
                  <a:pt x="560732" y="596014"/>
                  <a:pt x="620486" y="579718"/>
                </a:cubicBezTo>
                <a:cubicBezTo>
                  <a:pt x="637091" y="575189"/>
                  <a:pt x="653143" y="568833"/>
                  <a:pt x="669472" y="563390"/>
                </a:cubicBezTo>
                <a:cubicBezTo>
                  <a:pt x="677636" y="560669"/>
                  <a:pt x="685526" y="556913"/>
                  <a:pt x="693965" y="555225"/>
                </a:cubicBezTo>
                <a:cubicBezTo>
                  <a:pt x="707572" y="552504"/>
                  <a:pt x="721399" y="550712"/>
                  <a:pt x="734786" y="547061"/>
                </a:cubicBezTo>
                <a:cubicBezTo>
                  <a:pt x="751391" y="542532"/>
                  <a:pt x="767443" y="536175"/>
                  <a:pt x="783772" y="530732"/>
                </a:cubicBezTo>
                <a:cubicBezTo>
                  <a:pt x="791936" y="528011"/>
                  <a:pt x="799916" y="524655"/>
                  <a:pt x="808265" y="522568"/>
                </a:cubicBezTo>
                <a:lnTo>
                  <a:pt x="840922" y="514404"/>
                </a:lnTo>
                <a:cubicBezTo>
                  <a:pt x="851808" y="508961"/>
                  <a:pt x="862279" y="502595"/>
                  <a:pt x="873579" y="498075"/>
                </a:cubicBezTo>
                <a:cubicBezTo>
                  <a:pt x="889560" y="491683"/>
                  <a:pt x="922565" y="481747"/>
                  <a:pt x="922565" y="481747"/>
                </a:cubicBezTo>
                <a:cubicBezTo>
                  <a:pt x="930729" y="473583"/>
                  <a:pt x="937450" y="463659"/>
                  <a:pt x="947057" y="457254"/>
                </a:cubicBezTo>
                <a:cubicBezTo>
                  <a:pt x="954218" y="452480"/>
                  <a:pt x="964830" y="454466"/>
                  <a:pt x="971550" y="449090"/>
                </a:cubicBezTo>
                <a:cubicBezTo>
                  <a:pt x="979212" y="442960"/>
                  <a:pt x="980494" y="431058"/>
                  <a:pt x="987879" y="424597"/>
                </a:cubicBezTo>
                <a:cubicBezTo>
                  <a:pt x="1075789" y="347676"/>
                  <a:pt x="1004319" y="415464"/>
                  <a:pt x="1061357" y="383775"/>
                </a:cubicBezTo>
                <a:cubicBezTo>
                  <a:pt x="1150741" y="334116"/>
                  <a:pt x="1074483" y="369448"/>
                  <a:pt x="1143000" y="326625"/>
                </a:cubicBezTo>
                <a:cubicBezTo>
                  <a:pt x="1153321" y="320175"/>
                  <a:pt x="1164471" y="315091"/>
                  <a:pt x="1175657" y="310297"/>
                </a:cubicBezTo>
                <a:cubicBezTo>
                  <a:pt x="1204160" y="298081"/>
                  <a:pt x="1223484" y="298799"/>
                  <a:pt x="1257300" y="293968"/>
                </a:cubicBezTo>
                <a:cubicBezTo>
                  <a:pt x="1254579" y="261311"/>
                  <a:pt x="1252397" y="228605"/>
                  <a:pt x="1249136" y="195997"/>
                </a:cubicBezTo>
                <a:cubicBezTo>
                  <a:pt x="1246953" y="174165"/>
                  <a:pt x="1248470" y="151302"/>
                  <a:pt x="1240972" y="130682"/>
                </a:cubicBezTo>
                <a:cubicBezTo>
                  <a:pt x="1230655" y="102311"/>
                  <a:pt x="1212330" y="108197"/>
                  <a:pt x="1191986" y="98025"/>
                </a:cubicBezTo>
                <a:cubicBezTo>
                  <a:pt x="1183210" y="93637"/>
                  <a:pt x="1176269" y="86085"/>
                  <a:pt x="1167493" y="81697"/>
                </a:cubicBezTo>
                <a:cubicBezTo>
                  <a:pt x="1099890" y="47895"/>
                  <a:pt x="1188700" y="103997"/>
                  <a:pt x="1118507" y="57204"/>
                </a:cubicBezTo>
                <a:cubicBezTo>
                  <a:pt x="1113064" y="49040"/>
                  <a:pt x="1110343" y="38154"/>
                  <a:pt x="1102179" y="32711"/>
                </a:cubicBezTo>
                <a:cubicBezTo>
                  <a:pt x="1087953" y="23227"/>
                  <a:pt x="1050472" y="-1307"/>
                  <a:pt x="1036865" y="54"/>
                </a:cubicBezTo>
                <a:close/>
              </a:path>
            </a:pathLst>
          </a:cu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sp>
        <p:nvSpPr>
          <p:cNvPr id="163" name="任意多边形 162"/>
          <p:cNvSpPr/>
          <p:nvPr/>
        </p:nvSpPr>
        <p:spPr>
          <a:xfrm>
            <a:off x="4115984" y="2355726"/>
            <a:ext cx="773723" cy="904448"/>
          </a:xfrm>
          <a:custGeom>
            <a:avLst/>
            <a:gdLst>
              <a:gd name="connsiteX0" fmla="*/ 602901 w 773723"/>
              <a:gd name="connsiteY0" fmla="*/ 97 h 904448"/>
              <a:gd name="connsiteX1" fmla="*/ 552659 w 773723"/>
              <a:gd name="connsiteY1" fmla="*/ 30242 h 904448"/>
              <a:gd name="connsiteX2" fmla="*/ 542611 w 773723"/>
              <a:gd name="connsiteY2" fmla="*/ 70435 h 904448"/>
              <a:gd name="connsiteX3" fmla="*/ 522514 w 773723"/>
              <a:gd name="connsiteY3" fmla="*/ 110628 h 904448"/>
              <a:gd name="connsiteX4" fmla="*/ 492369 w 773723"/>
              <a:gd name="connsiteY4" fmla="*/ 201064 h 904448"/>
              <a:gd name="connsiteX5" fmla="*/ 482321 w 773723"/>
              <a:gd name="connsiteY5" fmla="*/ 241257 h 904448"/>
              <a:gd name="connsiteX6" fmla="*/ 452176 w 773723"/>
              <a:gd name="connsiteY6" fmla="*/ 301547 h 904448"/>
              <a:gd name="connsiteX7" fmla="*/ 422031 w 773723"/>
              <a:gd name="connsiteY7" fmla="*/ 321644 h 904448"/>
              <a:gd name="connsiteX8" fmla="*/ 361740 w 773723"/>
              <a:gd name="connsiteY8" fmla="*/ 381934 h 904448"/>
              <a:gd name="connsiteX9" fmla="*/ 261257 w 773723"/>
              <a:gd name="connsiteY9" fmla="*/ 442224 h 904448"/>
              <a:gd name="connsiteX10" fmla="*/ 231112 w 773723"/>
              <a:gd name="connsiteY10" fmla="*/ 472369 h 904448"/>
              <a:gd name="connsiteX11" fmla="*/ 211015 w 773723"/>
              <a:gd name="connsiteY11" fmla="*/ 502514 h 904448"/>
              <a:gd name="connsiteX12" fmla="*/ 180870 w 773723"/>
              <a:gd name="connsiteY12" fmla="*/ 512562 h 904448"/>
              <a:gd name="connsiteX13" fmla="*/ 90435 w 773723"/>
              <a:gd name="connsiteY13" fmla="*/ 572853 h 904448"/>
              <a:gd name="connsiteX14" fmla="*/ 60290 w 773723"/>
              <a:gd name="connsiteY14" fmla="*/ 592949 h 904448"/>
              <a:gd name="connsiteX15" fmla="*/ 0 w 773723"/>
              <a:gd name="connsiteY15" fmla="*/ 653239 h 904448"/>
              <a:gd name="connsiteX16" fmla="*/ 20097 w 773723"/>
              <a:gd name="connsiteY16" fmla="*/ 814013 h 904448"/>
              <a:gd name="connsiteX17" fmla="*/ 40193 w 773723"/>
              <a:gd name="connsiteY17" fmla="*/ 904448 h 904448"/>
              <a:gd name="connsiteX18" fmla="*/ 291402 w 773723"/>
              <a:gd name="connsiteY18" fmla="*/ 894400 h 904448"/>
              <a:gd name="connsiteX19" fmla="*/ 321547 w 773723"/>
              <a:gd name="connsiteY19" fmla="*/ 834110 h 904448"/>
              <a:gd name="connsiteX20" fmla="*/ 361740 w 773723"/>
              <a:gd name="connsiteY20" fmla="*/ 773820 h 904448"/>
              <a:gd name="connsiteX21" fmla="*/ 391886 w 773723"/>
              <a:gd name="connsiteY21" fmla="*/ 743675 h 904448"/>
              <a:gd name="connsiteX22" fmla="*/ 472272 w 773723"/>
              <a:gd name="connsiteY22" fmla="*/ 653239 h 904448"/>
              <a:gd name="connsiteX23" fmla="*/ 542611 w 773723"/>
              <a:gd name="connsiteY23" fmla="*/ 623094 h 904448"/>
              <a:gd name="connsiteX24" fmla="*/ 633046 w 773723"/>
              <a:gd name="connsiteY24" fmla="*/ 542708 h 904448"/>
              <a:gd name="connsiteX25" fmla="*/ 653143 w 773723"/>
              <a:gd name="connsiteY25" fmla="*/ 512562 h 904448"/>
              <a:gd name="connsiteX26" fmla="*/ 683288 w 773723"/>
              <a:gd name="connsiteY26" fmla="*/ 492466 h 904448"/>
              <a:gd name="connsiteX27" fmla="*/ 693336 w 773723"/>
              <a:gd name="connsiteY27" fmla="*/ 462321 h 904448"/>
              <a:gd name="connsiteX28" fmla="*/ 713433 w 773723"/>
              <a:gd name="connsiteY28" fmla="*/ 422127 h 904448"/>
              <a:gd name="connsiteX29" fmla="*/ 743578 w 773723"/>
              <a:gd name="connsiteY29" fmla="*/ 351789 h 904448"/>
              <a:gd name="connsiteX30" fmla="*/ 753626 w 773723"/>
              <a:gd name="connsiteY30" fmla="*/ 291499 h 904448"/>
              <a:gd name="connsiteX31" fmla="*/ 763675 w 773723"/>
              <a:gd name="connsiteY31" fmla="*/ 261354 h 904448"/>
              <a:gd name="connsiteX32" fmla="*/ 773723 w 773723"/>
              <a:gd name="connsiteY32" fmla="*/ 221160 h 904448"/>
              <a:gd name="connsiteX33" fmla="*/ 763675 w 773723"/>
              <a:gd name="connsiteY33" fmla="*/ 150822 h 904448"/>
              <a:gd name="connsiteX34" fmla="*/ 753626 w 773723"/>
              <a:gd name="connsiteY34" fmla="*/ 100580 h 904448"/>
              <a:gd name="connsiteX35" fmla="*/ 723481 w 773723"/>
              <a:gd name="connsiteY35" fmla="*/ 80483 h 904448"/>
              <a:gd name="connsiteX36" fmla="*/ 703384 w 773723"/>
              <a:gd name="connsiteY36" fmla="*/ 50338 h 904448"/>
              <a:gd name="connsiteX37" fmla="*/ 643094 w 773723"/>
              <a:gd name="connsiteY37" fmla="*/ 20193 h 904448"/>
              <a:gd name="connsiteX38" fmla="*/ 602901 w 773723"/>
              <a:gd name="connsiteY38" fmla="*/ 97 h 904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773723" h="904448">
                <a:moveTo>
                  <a:pt x="602901" y="97"/>
                </a:moveTo>
                <a:cubicBezTo>
                  <a:pt x="587829" y="1772"/>
                  <a:pt x="565369" y="15413"/>
                  <a:pt x="552659" y="30242"/>
                </a:cubicBezTo>
                <a:cubicBezTo>
                  <a:pt x="543672" y="40727"/>
                  <a:pt x="547460" y="57504"/>
                  <a:pt x="542611" y="70435"/>
                </a:cubicBezTo>
                <a:cubicBezTo>
                  <a:pt x="537351" y="84460"/>
                  <a:pt x="529213" y="97230"/>
                  <a:pt x="522514" y="110628"/>
                </a:cubicBezTo>
                <a:cubicBezTo>
                  <a:pt x="498442" y="255064"/>
                  <a:pt x="530903" y="111151"/>
                  <a:pt x="492369" y="201064"/>
                </a:cubicBezTo>
                <a:cubicBezTo>
                  <a:pt x="486929" y="213757"/>
                  <a:pt x="486115" y="227978"/>
                  <a:pt x="482321" y="241257"/>
                </a:cubicBezTo>
                <a:cubicBezTo>
                  <a:pt x="475783" y="264138"/>
                  <a:pt x="469789" y="283933"/>
                  <a:pt x="452176" y="301547"/>
                </a:cubicBezTo>
                <a:cubicBezTo>
                  <a:pt x="443637" y="310087"/>
                  <a:pt x="431057" y="313621"/>
                  <a:pt x="422031" y="321644"/>
                </a:cubicBezTo>
                <a:cubicBezTo>
                  <a:pt x="400789" y="340526"/>
                  <a:pt x="387161" y="369223"/>
                  <a:pt x="361740" y="381934"/>
                </a:cubicBezTo>
                <a:cubicBezTo>
                  <a:pt x="330025" y="397792"/>
                  <a:pt x="285506" y="417975"/>
                  <a:pt x="261257" y="442224"/>
                </a:cubicBezTo>
                <a:cubicBezTo>
                  <a:pt x="251209" y="452272"/>
                  <a:pt x="240209" y="461452"/>
                  <a:pt x="231112" y="472369"/>
                </a:cubicBezTo>
                <a:cubicBezTo>
                  <a:pt x="223381" y="481647"/>
                  <a:pt x="220445" y="494970"/>
                  <a:pt x="211015" y="502514"/>
                </a:cubicBezTo>
                <a:cubicBezTo>
                  <a:pt x="202744" y="509131"/>
                  <a:pt x="190918" y="509213"/>
                  <a:pt x="180870" y="512562"/>
                </a:cubicBezTo>
                <a:lnTo>
                  <a:pt x="90435" y="572853"/>
                </a:lnTo>
                <a:cubicBezTo>
                  <a:pt x="80387" y="579552"/>
                  <a:pt x="68829" y="584410"/>
                  <a:pt x="60290" y="592949"/>
                </a:cubicBezTo>
                <a:lnTo>
                  <a:pt x="0" y="653239"/>
                </a:lnTo>
                <a:cubicBezTo>
                  <a:pt x="6699" y="706830"/>
                  <a:pt x="9505" y="761053"/>
                  <a:pt x="20097" y="814013"/>
                </a:cubicBezTo>
                <a:cubicBezTo>
                  <a:pt x="32853" y="877797"/>
                  <a:pt x="26003" y="847686"/>
                  <a:pt x="40193" y="904448"/>
                </a:cubicBezTo>
                <a:cubicBezTo>
                  <a:pt x="123929" y="901099"/>
                  <a:pt x="208503" y="906681"/>
                  <a:pt x="291402" y="894400"/>
                </a:cubicBezTo>
                <a:cubicBezTo>
                  <a:pt x="307606" y="891999"/>
                  <a:pt x="316247" y="843649"/>
                  <a:pt x="321547" y="834110"/>
                </a:cubicBezTo>
                <a:cubicBezTo>
                  <a:pt x="333277" y="812996"/>
                  <a:pt x="344661" y="790899"/>
                  <a:pt x="361740" y="773820"/>
                </a:cubicBezTo>
                <a:cubicBezTo>
                  <a:pt x="371789" y="763772"/>
                  <a:pt x="382788" y="754592"/>
                  <a:pt x="391886" y="743675"/>
                </a:cubicBezTo>
                <a:cubicBezTo>
                  <a:pt x="417665" y="712741"/>
                  <a:pt x="427171" y="668272"/>
                  <a:pt x="472272" y="653239"/>
                </a:cubicBezTo>
                <a:cubicBezTo>
                  <a:pt x="494051" y="645979"/>
                  <a:pt x="524872" y="637285"/>
                  <a:pt x="542611" y="623094"/>
                </a:cubicBezTo>
                <a:cubicBezTo>
                  <a:pt x="714670" y="485447"/>
                  <a:pt x="535389" y="607810"/>
                  <a:pt x="633046" y="542708"/>
                </a:cubicBezTo>
                <a:cubicBezTo>
                  <a:pt x="639745" y="532659"/>
                  <a:pt x="644603" y="521102"/>
                  <a:pt x="653143" y="512562"/>
                </a:cubicBezTo>
                <a:cubicBezTo>
                  <a:pt x="661682" y="504023"/>
                  <a:pt x="675744" y="501896"/>
                  <a:pt x="683288" y="492466"/>
                </a:cubicBezTo>
                <a:cubicBezTo>
                  <a:pt x="689905" y="484195"/>
                  <a:pt x="689164" y="472056"/>
                  <a:pt x="693336" y="462321"/>
                </a:cubicBezTo>
                <a:cubicBezTo>
                  <a:pt x="699237" y="448553"/>
                  <a:pt x="707532" y="435895"/>
                  <a:pt x="713433" y="422127"/>
                </a:cubicBezTo>
                <a:cubicBezTo>
                  <a:pt x="757784" y="318640"/>
                  <a:pt x="676931" y="485080"/>
                  <a:pt x="743578" y="351789"/>
                </a:cubicBezTo>
                <a:cubicBezTo>
                  <a:pt x="746927" y="331692"/>
                  <a:pt x="749206" y="311388"/>
                  <a:pt x="753626" y="291499"/>
                </a:cubicBezTo>
                <a:cubicBezTo>
                  <a:pt x="755924" y="281159"/>
                  <a:pt x="760765" y="271538"/>
                  <a:pt x="763675" y="261354"/>
                </a:cubicBezTo>
                <a:cubicBezTo>
                  <a:pt x="767469" y="248075"/>
                  <a:pt x="770374" y="234558"/>
                  <a:pt x="773723" y="221160"/>
                </a:cubicBezTo>
                <a:cubicBezTo>
                  <a:pt x="770374" y="197714"/>
                  <a:pt x="767569" y="174184"/>
                  <a:pt x="763675" y="150822"/>
                </a:cubicBezTo>
                <a:cubicBezTo>
                  <a:pt x="760867" y="133975"/>
                  <a:pt x="762100" y="115409"/>
                  <a:pt x="753626" y="100580"/>
                </a:cubicBezTo>
                <a:cubicBezTo>
                  <a:pt x="747634" y="90095"/>
                  <a:pt x="733529" y="87182"/>
                  <a:pt x="723481" y="80483"/>
                </a:cubicBezTo>
                <a:cubicBezTo>
                  <a:pt x="716782" y="70435"/>
                  <a:pt x="711924" y="58877"/>
                  <a:pt x="703384" y="50338"/>
                </a:cubicBezTo>
                <a:cubicBezTo>
                  <a:pt x="688565" y="35520"/>
                  <a:pt x="663524" y="24279"/>
                  <a:pt x="643094" y="20193"/>
                </a:cubicBezTo>
                <a:cubicBezTo>
                  <a:pt x="636525" y="18879"/>
                  <a:pt x="617973" y="-1578"/>
                  <a:pt x="602901" y="97"/>
                </a:cubicBezTo>
                <a:close/>
              </a:path>
            </a:pathLst>
          </a:cu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grpSp>
        <p:nvGrpSpPr>
          <p:cNvPr id="164" name="组合 163"/>
          <p:cNvGrpSpPr/>
          <p:nvPr/>
        </p:nvGrpSpPr>
        <p:grpSpPr>
          <a:xfrm>
            <a:off x="1529903" y="1923678"/>
            <a:ext cx="1448108" cy="461665"/>
            <a:chOff x="1043609" y="1608734"/>
            <a:chExt cx="1448108" cy="461665"/>
          </a:xfrm>
        </p:grpSpPr>
        <p:sp>
          <p:nvSpPr>
            <p:cNvPr id="165" name="MH_Other_3"/>
            <p:cNvSpPr/>
            <p:nvPr>
              <p:custDataLst>
                <p:tags r:id="rId1"/>
              </p:custDataLst>
            </p:nvPr>
          </p:nvSpPr>
          <p:spPr>
            <a:xfrm>
              <a:off x="1043609" y="1652273"/>
              <a:ext cx="1306488" cy="399074"/>
            </a:xfrm>
            <a:prstGeom prst="flowChartDisplay">
              <a:avLst/>
            </a:prstGeom>
            <a:solidFill>
              <a:srgbClr val="C2D8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216000" anchor="ctr"/>
            <a:lstStyle/>
            <a:p>
              <a:pPr algn="ctr">
                <a:defRPr/>
              </a:pPr>
              <a:endParaRPr lang="zh-CN" altLang="en-US" sz="24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66" name="文本框 165"/>
            <p:cNvSpPr txBox="1"/>
            <p:nvPr/>
          </p:nvSpPr>
          <p:spPr>
            <a:xfrm>
              <a:off x="1187450" y="1608734"/>
              <a:ext cx="13042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mtClean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</a:rPr>
                <a:t>方法一</a:t>
              </a:r>
              <a:endParaRPr lang="zh-CN" altLang="en-US" sz="2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70" name="文本框 33"/>
          <p:cNvSpPr txBox="1">
            <a:spLocks noChangeArrowheads="1"/>
          </p:cNvSpPr>
          <p:nvPr/>
        </p:nvSpPr>
        <p:spPr bwMode="auto">
          <a:xfrm>
            <a:off x="3224175" y="1851670"/>
            <a:ext cx="284697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列举法</a:t>
            </a:r>
            <a:endParaRPr lang="en-US" altLang="zh-CN" sz="2800" b="1" dirty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173" name="组合 172"/>
          <p:cNvGrpSpPr/>
          <p:nvPr/>
        </p:nvGrpSpPr>
        <p:grpSpPr>
          <a:xfrm>
            <a:off x="2029394" y="3651870"/>
            <a:ext cx="4198790" cy="1143987"/>
            <a:chOff x="1871828" y="3906906"/>
            <a:chExt cx="4198790" cy="1143987"/>
          </a:xfrm>
        </p:grpSpPr>
        <p:pic>
          <p:nvPicPr>
            <p:cNvPr id="172" name="圆角矩形 55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1828" y="3906906"/>
              <a:ext cx="4198790" cy="1143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1" name="文本框 33"/>
            <p:cNvSpPr txBox="1">
              <a:spLocks noChangeArrowheads="1"/>
            </p:cNvSpPr>
            <p:nvPr/>
          </p:nvSpPr>
          <p:spPr bwMode="auto">
            <a:xfrm>
              <a:off x="2352538" y="4194938"/>
              <a:ext cx="335804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zh-CN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4和6</a:t>
              </a:r>
              <a:r>
                <a:rPr lang="zh-CN" altLang="zh-CN" sz="2400" b="1" dirty="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的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最小</a:t>
              </a:r>
              <a:r>
                <a:rPr lang="zh-CN" altLang="zh-CN" sz="2400" b="1" dirty="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公倍数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24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12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。</a:t>
              </a:r>
              <a:endParaRPr lang="en-US" altLang="zh-CN" sz="24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673" y="843558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/>
      <p:bldP spid="14" grpId="0"/>
      <p:bldP spid="15" grpId="0"/>
      <p:bldP spid="161" grpId="0" animBg="1"/>
      <p:bldP spid="163" grpId="0" animBg="1"/>
      <p:bldP spid="17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7" name="组合 166"/>
          <p:cNvGrpSpPr/>
          <p:nvPr/>
        </p:nvGrpSpPr>
        <p:grpSpPr>
          <a:xfrm>
            <a:off x="859737" y="1080540"/>
            <a:ext cx="1448108" cy="461665"/>
            <a:chOff x="1838473" y="3548529"/>
            <a:chExt cx="1448108" cy="461665"/>
          </a:xfrm>
        </p:grpSpPr>
        <p:sp>
          <p:nvSpPr>
            <p:cNvPr id="168" name="MH_Other_3"/>
            <p:cNvSpPr/>
            <p:nvPr>
              <p:custDataLst>
                <p:tags r:id="rId1"/>
              </p:custDataLst>
            </p:nvPr>
          </p:nvSpPr>
          <p:spPr>
            <a:xfrm>
              <a:off x="1838473" y="3592068"/>
              <a:ext cx="1306488" cy="399074"/>
            </a:xfrm>
            <a:prstGeom prst="flowChartDisplay">
              <a:avLst/>
            </a:prstGeom>
            <a:solidFill>
              <a:srgbClr val="48C8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216000" anchor="ctr"/>
            <a:lstStyle/>
            <a:p>
              <a:pPr algn="ctr">
                <a:defRPr/>
              </a:pPr>
              <a:endParaRPr lang="zh-CN" altLang="en-US" sz="24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69" name="文本框 168"/>
            <p:cNvSpPr txBox="1"/>
            <p:nvPr/>
          </p:nvSpPr>
          <p:spPr>
            <a:xfrm>
              <a:off x="1982314" y="3548529"/>
              <a:ext cx="13042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mtClean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</a:rPr>
                <a:t>方法二</a:t>
              </a:r>
              <a:endParaRPr lang="zh-CN" altLang="en-US" sz="2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70" name="文本框 33"/>
          <p:cNvSpPr txBox="1">
            <a:spLocks noChangeArrowheads="1"/>
          </p:cNvSpPr>
          <p:nvPr/>
        </p:nvSpPr>
        <p:spPr bwMode="auto">
          <a:xfrm>
            <a:off x="2267744" y="1059582"/>
            <a:ext cx="13406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集合法</a:t>
            </a:r>
            <a:endParaRPr lang="en-US" altLang="zh-CN" sz="2800" b="1" dirty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173" name="组合 172"/>
          <p:cNvGrpSpPr/>
          <p:nvPr/>
        </p:nvGrpSpPr>
        <p:grpSpPr>
          <a:xfrm>
            <a:off x="2123728" y="3660011"/>
            <a:ext cx="4198790" cy="1143987"/>
            <a:chOff x="1871828" y="3906906"/>
            <a:chExt cx="4198790" cy="1143987"/>
          </a:xfrm>
        </p:grpSpPr>
        <p:pic>
          <p:nvPicPr>
            <p:cNvPr id="172" name="圆角矩形 55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1828" y="3906906"/>
              <a:ext cx="4198790" cy="1143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1" name="文本框 33"/>
            <p:cNvSpPr txBox="1">
              <a:spLocks noChangeArrowheads="1"/>
            </p:cNvSpPr>
            <p:nvPr/>
          </p:nvSpPr>
          <p:spPr bwMode="auto">
            <a:xfrm>
              <a:off x="2487770" y="4278845"/>
              <a:ext cx="293013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zh-CN" sz="20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4和6</a:t>
              </a:r>
              <a:r>
                <a:rPr lang="zh-CN" altLang="zh-CN" sz="2000" b="1" dirty="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的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最小</a:t>
              </a:r>
              <a:r>
                <a:rPr lang="zh-CN" altLang="zh-CN" sz="2000" b="1" dirty="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公倍数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2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12</a:t>
              </a:r>
              <a:r>
                <a:rPr lang="zh-CN" altLang="en-US" sz="2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。</a:t>
              </a:r>
              <a:endParaRPr lang="en-US" altLang="zh-CN" sz="20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7" name="Rectangle 1"/>
          <p:cNvSpPr>
            <a:spLocks noChangeArrowheads="1"/>
          </p:cNvSpPr>
          <p:nvPr/>
        </p:nvSpPr>
        <p:spPr bwMode="auto">
          <a:xfrm>
            <a:off x="4016764" y="1167336"/>
            <a:ext cx="343555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4的倍数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6的倍数</a:t>
            </a:r>
            <a:endParaRPr lang="zh-CN" altLang="zh-CN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3707681" y="1717077"/>
            <a:ext cx="2363787" cy="1439862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>
              <a:solidFill>
                <a:prstClr val="white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" name="Rectangle 1"/>
          <p:cNvSpPr>
            <a:spLocks noChangeArrowheads="1"/>
          </p:cNvSpPr>
          <p:nvPr/>
        </p:nvSpPr>
        <p:spPr bwMode="auto">
          <a:xfrm>
            <a:off x="4202491" y="1751371"/>
            <a:ext cx="1414463" cy="1200329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4  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8</a:t>
            </a:r>
            <a:endParaRPr lang="en-US" altLang="zh-CN" sz="24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marL="514350" indent="-514350">
              <a:buFontTx/>
              <a:buAutoNum type="arabicPlain" startAt="16"/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20</a:t>
            </a:r>
            <a:endParaRPr lang="en-US" altLang="zh-CN" sz="24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28……</a:t>
            </a:r>
            <a:endParaRPr lang="zh-CN" altLang="zh-CN" sz="24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365031" y="1683739"/>
            <a:ext cx="2362200" cy="1439863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>
              <a:solidFill>
                <a:prstClr val="white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6253881" y="1814618"/>
            <a:ext cx="1414463" cy="1200329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>
            <a:spAutoFit/>
          </a:bodyPr>
          <a:lstStyle/>
          <a:p>
            <a:pPr marL="514350" indent="-514350">
              <a:buFontTx/>
              <a:buAutoNum type="arabicPlain" startAt="6"/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18</a:t>
            </a:r>
            <a:endParaRPr lang="en-US" altLang="zh-CN" sz="24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 30</a:t>
            </a:r>
            <a:endParaRPr lang="en-US" altLang="zh-CN" sz="24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……</a:t>
            </a:r>
            <a:endParaRPr lang="zh-CN" altLang="zh-CN" sz="24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2" name="Rectangle 1"/>
          <p:cNvSpPr>
            <a:spLocks noChangeArrowheads="1"/>
          </p:cNvSpPr>
          <p:nvPr/>
        </p:nvSpPr>
        <p:spPr bwMode="auto">
          <a:xfrm>
            <a:off x="5292080" y="2079888"/>
            <a:ext cx="112553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12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24</a:t>
            </a:r>
            <a:endParaRPr lang="en-US" altLang="zh-CN" sz="2000" b="1" dirty="0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……</a:t>
            </a:r>
            <a:endParaRPr lang="zh-CN" altLang="zh-CN" sz="2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33" name="组合 26"/>
          <p:cNvGrpSpPr/>
          <p:nvPr/>
        </p:nvGrpSpPr>
        <p:grpSpPr bwMode="auto">
          <a:xfrm>
            <a:off x="4788024" y="2922614"/>
            <a:ext cx="2350323" cy="935707"/>
            <a:chOff x="1403692" y="2820288"/>
            <a:chExt cx="2349528" cy="934734"/>
          </a:xfrm>
        </p:grpSpPr>
        <p:sp>
          <p:nvSpPr>
            <p:cNvPr id="34" name="Rectangle 1"/>
            <p:cNvSpPr>
              <a:spLocks noChangeArrowheads="1"/>
            </p:cNvSpPr>
            <p:nvPr/>
          </p:nvSpPr>
          <p:spPr bwMode="auto">
            <a:xfrm>
              <a:off x="1403692" y="3232346"/>
              <a:ext cx="2349528" cy="5226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zh-CN" sz="28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4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和</a:t>
              </a:r>
              <a:r>
                <a:rPr lang="zh-CN" altLang="zh-CN" sz="28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6的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公</a:t>
              </a:r>
              <a:r>
                <a:rPr lang="zh-CN" altLang="zh-CN" sz="28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倍数</a:t>
              </a:r>
              <a:endParaRPr lang="zh-CN" altLang="zh-CN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35" name="直接箭头连接符 34"/>
            <p:cNvCxnSpPr/>
            <p:nvPr/>
          </p:nvCxnSpPr>
          <p:spPr>
            <a:xfrm>
              <a:off x="2369736" y="2820288"/>
              <a:ext cx="0" cy="589009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空心弧 13"/>
          <p:cNvSpPr/>
          <p:nvPr/>
        </p:nvSpPr>
        <p:spPr bwMode="auto">
          <a:xfrm rot="10039236">
            <a:off x="3867153" y="3146379"/>
            <a:ext cx="1358161" cy="531004"/>
          </a:xfrm>
          <a:custGeom>
            <a:avLst/>
            <a:gdLst/>
            <a:ahLst/>
            <a:cxnLst/>
            <a:rect l="l" t="t" r="r" b="b"/>
            <a:pathLst>
              <a:path w="5022717" h="2854509">
                <a:moveTo>
                  <a:pt x="5022717" y="1184507"/>
                </a:moveTo>
                <a:lnTo>
                  <a:pt x="4714007" y="2854509"/>
                </a:lnTo>
                <a:lnTo>
                  <a:pt x="3299038" y="1915323"/>
                </a:lnTo>
                <a:lnTo>
                  <a:pt x="3803232" y="1701552"/>
                </a:lnTo>
                <a:cubicBezTo>
                  <a:pt x="3562338" y="1134599"/>
                  <a:pt x="3066325" y="693643"/>
                  <a:pt x="2428573" y="554079"/>
                </a:cubicBezTo>
                <a:cubicBezTo>
                  <a:pt x="1363729" y="321052"/>
                  <a:pt x="306971" y="1016504"/>
                  <a:pt x="68241" y="2107414"/>
                </a:cubicBezTo>
                <a:cubicBezTo>
                  <a:pt x="18868" y="2333024"/>
                  <a:pt x="8351" y="2557878"/>
                  <a:pt x="34176" y="2774480"/>
                </a:cubicBezTo>
                <a:cubicBezTo>
                  <a:pt x="-73420" y="2148278"/>
                  <a:pt x="74250" y="1495420"/>
                  <a:pt x="460103" y="969762"/>
                </a:cubicBezTo>
                <a:cubicBezTo>
                  <a:pt x="966350" y="280089"/>
                  <a:pt x="1804377" y="-84044"/>
                  <a:pt x="2653981" y="16495"/>
                </a:cubicBezTo>
                <a:cubicBezTo>
                  <a:pt x="3480110" y="114255"/>
                  <a:pt x="4193051" y="636675"/>
                  <a:pt x="4535198" y="1391208"/>
                </a:cubicBezTo>
                <a:close/>
              </a:path>
            </a:pathLst>
          </a:custGeom>
          <a:gradFill flip="none" rotWithShape="1">
            <a:gsLst>
              <a:gs pos="0">
                <a:srgbClr val="BE1247"/>
              </a:gs>
              <a:gs pos="27000">
                <a:srgbClr val="D2144F"/>
              </a:gs>
              <a:gs pos="66000">
                <a:srgbClr val="F87477"/>
              </a:gs>
              <a:gs pos="100000">
                <a:srgbClr val="FA9496"/>
              </a:gs>
            </a:gsLst>
            <a:path path="circle">
              <a:fillToRect l="100000" b="100000"/>
            </a:path>
            <a:tileRect t="-100000" r="-100000"/>
          </a:gra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solidFill>
                <a:prstClr val="white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51520" y="2820873"/>
            <a:ext cx="3888432" cy="830997"/>
            <a:chOff x="156109" y="2831072"/>
            <a:chExt cx="3888432" cy="830997"/>
          </a:xfrm>
        </p:grpSpPr>
        <p:grpSp>
          <p:nvGrpSpPr>
            <p:cNvPr id="39" name="组合 38"/>
            <p:cNvGrpSpPr/>
            <p:nvPr/>
          </p:nvGrpSpPr>
          <p:grpSpPr>
            <a:xfrm>
              <a:off x="156109" y="2928802"/>
              <a:ext cx="3577541" cy="637985"/>
              <a:chOff x="517159" y="1356097"/>
              <a:chExt cx="3208703" cy="607641"/>
            </a:xfrm>
            <a:solidFill>
              <a:schemeClr val="accent2">
                <a:lumMod val="40000"/>
                <a:lumOff val="60000"/>
              </a:schemeClr>
            </a:solidFill>
          </p:grpSpPr>
          <p:sp>
            <p:nvSpPr>
              <p:cNvPr id="41" name="Freeform 6"/>
              <p:cNvSpPr/>
              <p:nvPr/>
            </p:nvSpPr>
            <p:spPr bwMode="auto">
              <a:xfrm>
                <a:off x="2200275" y="1382713"/>
                <a:ext cx="63500" cy="80963"/>
              </a:xfrm>
              <a:custGeom>
                <a:avLst/>
                <a:gdLst>
                  <a:gd name="T0" fmla="*/ 27 w 63"/>
                  <a:gd name="T1" fmla="*/ 0 h 80"/>
                  <a:gd name="T2" fmla="*/ 63 w 63"/>
                  <a:gd name="T3" fmla="*/ 8 h 80"/>
                  <a:gd name="T4" fmla="*/ 55 w 63"/>
                  <a:gd name="T5" fmla="*/ 32 h 80"/>
                  <a:gd name="T6" fmla="*/ 35 w 63"/>
                  <a:gd name="T7" fmla="*/ 40 h 80"/>
                  <a:gd name="T8" fmla="*/ 51 w 63"/>
                  <a:gd name="T9" fmla="*/ 64 h 80"/>
                  <a:gd name="T10" fmla="*/ 15 w 63"/>
                  <a:gd name="T11" fmla="*/ 80 h 80"/>
                  <a:gd name="T12" fmla="*/ 3 w 63"/>
                  <a:gd name="T13" fmla="*/ 56 h 80"/>
                  <a:gd name="T14" fmla="*/ 23 w 63"/>
                  <a:gd name="T15" fmla="*/ 40 h 80"/>
                  <a:gd name="T16" fmla="*/ 3 w 63"/>
                  <a:gd name="T17" fmla="*/ 36 h 80"/>
                  <a:gd name="T18" fmla="*/ 7 w 63"/>
                  <a:gd name="T19" fmla="*/ 24 h 80"/>
                  <a:gd name="T20" fmla="*/ 31 w 63"/>
                  <a:gd name="T21" fmla="*/ 20 h 80"/>
                  <a:gd name="T22" fmla="*/ 27 w 63"/>
                  <a:gd name="T23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3" h="80">
                    <a:moveTo>
                      <a:pt x="27" y="0"/>
                    </a:moveTo>
                    <a:cubicBezTo>
                      <a:pt x="33" y="8"/>
                      <a:pt x="57" y="0"/>
                      <a:pt x="63" y="8"/>
                    </a:cubicBezTo>
                    <a:cubicBezTo>
                      <a:pt x="48" y="15"/>
                      <a:pt x="47" y="16"/>
                      <a:pt x="55" y="32"/>
                    </a:cubicBezTo>
                    <a:cubicBezTo>
                      <a:pt x="45" y="31"/>
                      <a:pt x="36" y="31"/>
                      <a:pt x="35" y="40"/>
                    </a:cubicBezTo>
                    <a:cubicBezTo>
                      <a:pt x="34" y="54"/>
                      <a:pt x="54" y="48"/>
                      <a:pt x="51" y="64"/>
                    </a:cubicBezTo>
                    <a:cubicBezTo>
                      <a:pt x="28" y="59"/>
                      <a:pt x="32" y="80"/>
                      <a:pt x="15" y="80"/>
                    </a:cubicBezTo>
                    <a:cubicBezTo>
                      <a:pt x="28" y="67"/>
                      <a:pt x="0" y="72"/>
                      <a:pt x="3" y="56"/>
                    </a:cubicBezTo>
                    <a:cubicBezTo>
                      <a:pt x="13" y="54"/>
                      <a:pt x="24" y="53"/>
                      <a:pt x="23" y="40"/>
                    </a:cubicBezTo>
                    <a:cubicBezTo>
                      <a:pt x="18" y="22"/>
                      <a:pt x="11" y="47"/>
                      <a:pt x="3" y="36"/>
                    </a:cubicBezTo>
                    <a:cubicBezTo>
                      <a:pt x="5" y="33"/>
                      <a:pt x="7" y="30"/>
                      <a:pt x="7" y="24"/>
                    </a:cubicBezTo>
                    <a:cubicBezTo>
                      <a:pt x="15" y="19"/>
                      <a:pt x="19" y="26"/>
                      <a:pt x="31" y="20"/>
                    </a:cubicBezTo>
                    <a:cubicBezTo>
                      <a:pt x="33" y="10"/>
                      <a:pt x="24" y="11"/>
                      <a:pt x="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" name="Freeform 7"/>
              <p:cNvSpPr/>
              <p:nvPr/>
            </p:nvSpPr>
            <p:spPr bwMode="auto">
              <a:xfrm>
                <a:off x="2279650" y="1385888"/>
                <a:ext cx="52387" cy="39688"/>
              </a:xfrm>
              <a:custGeom>
                <a:avLst/>
                <a:gdLst>
                  <a:gd name="T0" fmla="*/ 48 w 52"/>
                  <a:gd name="T1" fmla="*/ 6 h 40"/>
                  <a:gd name="T2" fmla="*/ 40 w 52"/>
                  <a:gd name="T3" fmla="*/ 38 h 40"/>
                  <a:gd name="T4" fmla="*/ 12 w 52"/>
                  <a:gd name="T5" fmla="*/ 34 h 40"/>
                  <a:gd name="T6" fmla="*/ 36 w 52"/>
                  <a:gd name="T7" fmla="*/ 18 h 40"/>
                  <a:gd name="T8" fmla="*/ 0 w 52"/>
                  <a:gd name="T9" fmla="*/ 10 h 40"/>
                  <a:gd name="T10" fmla="*/ 48 w 52"/>
                  <a:gd name="T11" fmla="*/ 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40">
                    <a:moveTo>
                      <a:pt x="48" y="6"/>
                    </a:moveTo>
                    <a:cubicBezTo>
                      <a:pt x="52" y="30"/>
                      <a:pt x="30" y="16"/>
                      <a:pt x="40" y="38"/>
                    </a:cubicBezTo>
                    <a:cubicBezTo>
                      <a:pt x="29" y="38"/>
                      <a:pt x="17" y="40"/>
                      <a:pt x="12" y="34"/>
                    </a:cubicBezTo>
                    <a:cubicBezTo>
                      <a:pt x="14" y="23"/>
                      <a:pt x="27" y="23"/>
                      <a:pt x="36" y="18"/>
                    </a:cubicBezTo>
                    <a:cubicBezTo>
                      <a:pt x="26" y="7"/>
                      <a:pt x="8" y="26"/>
                      <a:pt x="0" y="10"/>
                    </a:cubicBezTo>
                    <a:cubicBezTo>
                      <a:pt x="11" y="2"/>
                      <a:pt x="34" y="0"/>
                      <a:pt x="4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3" name="Freeform 8"/>
              <p:cNvSpPr/>
              <p:nvPr/>
            </p:nvSpPr>
            <p:spPr bwMode="auto">
              <a:xfrm>
                <a:off x="1776413" y="1387475"/>
                <a:ext cx="36512" cy="20638"/>
              </a:xfrm>
              <a:custGeom>
                <a:avLst/>
                <a:gdLst>
                  <a:gd name="T0" fmla="*/ 36 w 36"/>
                  <a:gd name="T1" fmla="*/ 3 h 20"/>
                  <a:gd name="T2" fmla="*/ 0 w 36"/>
                  <a:gd name="T3" fmla="*/ 15 h 20"/>
                  <a:gd name="T4" fmla="*/ 36 w 36"/>
                  <a:gd name="T5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" h="20">
                    <a:moveTo>
                      <a:pt x="36" y="3"/>
                    </a:moveTo>
                    <a:cubicBezTo>
                      <a:pt x="27" y="15"/>
                      <a:pt x="16" y="20"/>
                      <a:pt x="0" y="15"/>
                    </a:cubicBezTo>
                    <a:cubicBezTo>
                      <a:pt x="7" y="6"/>
                      <a:pt x="17" y="0"/>
                      <a:pt x="3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4" name="Freeform 9"/>
              <p:cNvSpPr/>
              <p:nvPr/>
            </p:nvSpPr>
            <p:spPr bwMode="auto">
              <a:xfrm>
                <a:off x="2106613" y="1390650"/>
                <a:ext cx="52387" cy="22225"/>
              </a:xfrm>
              <a:custGeom>
                <a:avLst/>
                <a:gdLst>
                  <a:gd name="T0" fmla="*/ 52 w 52"/>
                  <a:gd name="T1" fmla="*/ 0 h 22"/>
                  <a:gd name="T2" fmla="*/ 0 w 52"/>
                  <a:gd name="T3" fmla="*/ 16 h 22"/>
                  <a:gd name="T4" fmla="*/ 52 w 52"/>
                  <a:gd name="T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2" h="22">
                    <a:moveTo>
                      <a:pt x="52" y="0"/>
                    </a:moveTo>
                    <a:cubicBezTo>
                      <a:pt x="39" y="22"/>
                      <a:pt x="26" y="19"/>
                      <a:pt x="0" y="16"/>
                    </a:cubicBezTo>
                    <a:cubicBezTo>
                      <a:pt x="7" y="0"/>
                      <a:pt x="29" y="0"/>
                      <a:pt x="5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5" name="Freeform 10"/>
              <p:cNvSpPr/>
              <p:nvPr/>
            </p:nvSpPr>
            <p:spPr bwMode="auto">
              <a:xfrm>
                <a:off x="1933575" y="1393825"/>
                <a:ext cx="33337" cy="19050"/>
              </a:xfrm>
              <a:custGeom>
                <a:avLst/>
                <a:gdLst>
                  <a:gd name="T0" fmla="*/ 0 w 32"/>
                  <a:gd name="T1" fmla="*/ 2 h 20"/>
                  <a:gd name="T2" fmla="*/ 32 w 32"/>
                  <a:gd name="T3" fmla="*/ 6 h 20"/>
                  <a:gd name="T4" fmla="*/ 0 w 32"/>
                  <a:gd name="T5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20">
                    <a:moveTo>
                      <a:pt x="0" y="2"/>
                    </a:moveTo>
                    <a:cubicBezTo>
                      <a:pt x="14" y="0"/>
                      <a:pt x="22" y="4"/>
                      <a:pt x="32" y="6"/>
                    </a:cubicBezTo>
                    <a:cubicBezTo>
                      <a:pt x="25" y="20"/>
                      <a:pt x="3" y="19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6" name="Freeform 11"/>
              <p:cNvSpPr/>
              <p:nvPr/>
            </p:nvSpPr>
            <p:spPr bwMode="auto">
              <a:xfrm>
                <a:off x="1487488" y="1398588"/>
                <a:ext cx="96837" cy="61913"/>
              </a:xfrm>
              <a:custGeom>
                <a:avLst/>
                <a:gdLst>
                  <a:gd name="T0" fmla="*/ 84 w 97"/>
                  <a:gd name="T1" fmla="*/ 0 h 60"/>
                  <a:gd name="T2" fmla="*/ 96 w 97"/>
                  <a:gd name="T3" fmla="*/ 12 h 60"/>
                  <a:gd name="T4" fmla="*/ 80 w 97"/>
                  <a:gd name="T5" fmla="*/ 40 h 60"/>
                  <a:gd name="T6" fmla="*/ 48 w 97"/>
                  <a:gd name="T7" fmla="*/ 48 h 60"/>
                  <a:gd name="T8" fmla="*/ 0 w 97"/>
                  <a:gd name="T9" fmla="*/ 40 h 60"/>
                  <a:gd name="T10" fmla="*/ 4 w 97"/>
                  <a:gd name="T11" fmla="*/ 24 h 60"/>
                  <a:gd name="T12" fmla="*/ 84 w 97"/>
                  <a:gd name="T1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7" h="60">
                    <a:moveTo>
                      <a:pt x="84" y="0"/>
                    </a:moveTo>
                    <a:cubicBezTo>
                      <a:pt x="95" y="4"/>
                      <a:pt x="75" y="16"/>
                      <a:pt x="96" y="12"/>
                    </a:cubicBezTo>
                    <a:cubicBezTo>
                      <a:pt x="97" y="28"/>
                      <a:pt x="79" y="24"/>
                      <a:pt x="80" y="40"/>
                    </a:cubicBezTo>
                    <a:cubicBezTo>
                      <a:pt x="63" y="45"/>
                      <a:pt x="48" y="27"/>
                      <a:pt x="48" y="48"/>
                    </a:cubicBezTo>
                    <a:cubicBezTo>
                      <a:pt x="29" y="40"/>
                      <a:pt x="11" y="60"/>
                      <a:pt x="0" y="40"/>
                    </a:cubicBezTo>
                    <a:cubicBezTo>
                      <a:pt x="7" y="32"/>
                      <a:pt x="7" y="37"/>
                      <a:pt x="4" y="24"/>
                    </a:cubicBezTo>
                    <a:cubicBezTo>
                      <a:pt x="37" y="17"/>
                      <a:pt x="55" y="15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7" name="Freeform 12"/>
              <p:cNvSpPr/>
              <p:nvPr/>
            </p:nvSpPr>
            <p:spPr bwMode="auto">
              <a:xfrm>
                <a:off x="1633538" y="1398588"/>
                <a:ext cx="44450" cy="30163"/>
              </a:xfrm>
              <a:custGeom>
                <a:avLst/>
                <a:gdLst>
                  <a:gd name="T0" fmla="*/ 6 w 43"/>
                  <a:gd name="T1" fmla="*/ 0 h 30"/>
                  <a:gd name="T2" fmla="*/ 38 w 43"/>
                  <a:gd name="T3" fmla="*/ 8 h 30"/>
                  <a:gd name="T4" fmla="*/ 6 w 43"/>
                  <a:gd name="T5" fmla="*/ 28 h 30"/>
                  <a:gd name="T6" fmla="*/ 14 w 43"/>
                  <a:gd name="T7" fmla="*/ 24 h 30"/>
                  <a:gd name="T8" fmla="*/ 6 w 43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30">
                    <a:moveTo>
                      <a:pt x="6" y="0"/>
                    </a:moveTo>
                    <a:cubicBezTo>
                      <a:pt x="18" y="5"/>
                      <a:pt x="22" y="18"/>
                      <a:pt x="38" y="8"/>
                    </a:cubicBezTo>
                    <a:cubicBezTo>
                      <a:pt x="43" y="30"/>
                      <a:pt x="24" y="28"/>
                      <a:pt x="6" y="28"/>
                    </a:cubicBezTo>
                    <a:cubicBezTo>
                      <a:pt x="6" y="24"/>
                      <a:pt x="11" y="25"/>
                      <a:pt x="14" y="24"/>
                    </a:cubicBezTo>
                    <a:cubicBezTo>
                      <a:pt x="15" y="13"/>
                      <a:pt x="0" y="16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8" name="Freeform 13"/>
              <p:cNvSpPr/>
              <p:nvPr/>
            </p:nvSpPr>
            <p:spPr bwMode="auto">
              <a:xfrm>
                <a:off x="1874838" y="1393825"/>
                <a:ext cx="71437" cy="63500"/>
              </a:xfrm>
              <a:custGeom>
                <a:avLst/>
                <a:gdLst>
                  <a:gd name="T0" fmla="*/ 51 w 71"/>
                  <a:gd name="T1" fmla="*/ 13 h 63"/>
                  <a:gd name="T2" fmla="*/ 35 w 71"/>
                  <a:gd name="T3" fmla="*/ 37 h 63"/>
                  <a:gd name="T4" fmla="*/ 71 w 71"/>
                  <a:gd name="T5" fmla="*/ 33 h 63"/>
                  <a:gd name="T6" fmla="*/ 55 w 71"/>
                  <a:gd name="T7" fmla="*/ 61 h 63"/>
                  <a:gd name="T8" fmla="*/ 43 w 71"/>
                  <a:gd name="T9" fmla="*/ 45 h 63"/>
                  <a:gd name="T10" fmla="*/ 3 w 71"/>
                  <a:gd name="T11" fmla="*/ 57 h 63"/>
                  <a:gd name="T12" fmla="*/ 11 w 71"/>
                  <a:gd name="T13" fmla="*/ 25 h 63"/>
                  <a:gd name="T14" fmla="*/ 39 w 71"/>
                  <a:gd name="T15" fmla="*/ 17 h 63"/>
                  <a:gd name="T16" fmla="*/ 11 w 71"/>
                  <a:gd name="T17" fmla="*/ 13 h 63"/>
                  <a:gd name="T18" fmla="*/ 51 w 71"/>
                  <a:gd name="T19" fmla="*/ 1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1" h="63">
                    <a:moveTo>
                      <a:pt x="51" y="13"/>
                    </a:moveTo>
                    <a:cubicBezTo>
                      <a:pt x="45" y="21"/>
                      <a:pt x="36" y="24"/>
                      <a:pt x="35" y="37"/>
                    </a:cubicBezTo>
                    <a:cubicBezTo>
                      <a:pt x="45" y="49"/>
                      <a:pt x="59" y="32"/>
                      <a:pt x="71" y="33"/>
                    </a:cubicBezTo>
                    <a:cubicBezTo>
                      <a:pt x="68" y="45"/>
                      <a:pt x="62" y="53"/>
                      <a:pt x="55" y="61"/>
                    </a:cubicBezTo>
                    <a:cubicBezTo>
                      <a:pt x="50" y="57"/>
                      <a:pt x="47" y="50"/>
                      <a:pt x="43" y="45"/>
                    </a:cubicBezTo>
                    <a:cubicBezTo>
                      <a:pt x="26" y="50"/>
                      <a:pt x="21" y="63"/>
                      <a:pt x="3" y="57"/>
                    </a:cubicBezTo>
                    <a:cubicBezTo>
                      <a:pt x="0" y="37"/>
                      <a:pt x="21" y="42"/>
                      <a:pt x="11" y="25"/>
                    </a:cubicBezTo>
                    <a:cubicBezTo>
                      <a:pt x="28" y="30"/>
                      <a:pt x="27" y="17"/>
                      <a:pt x="39" y="17"/>
                    </a:cubicBezTo>
                    <a:cubicBezTo>
                      <a:pt x="33" y="5"/>
                      <a:pt x="18" y="25"/>
                      <a:pt x="11" y="13"/>
                    </a:cubicBezTo>
                    <a:cubicBezTo>
                      <a:pt x="18" y="0"/>
                      <a:pt x="43" y="5"/>
                      <a:pt x="5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9" name="Freeform 14"/>
              <p:cNvSpPr/>
              <p:nvPr/>
            </p:nvSpPr>
            <p:spPr bwMode="auto">
              <a:xfrm>
                <a:off x="2546350" y="1411288"/>
                <a:ext cx="103187" cy="63500"/>
              </a:xfrm>
              <a:custGeom>
                <a:avLst/>
                <a:gdLst>
                  <a:gd name="T0" fmla="*/ 59 w 103"/>
                  <a:gd name="T1" fmla="*/ 48 h 63"/>
                  <a:gd name="T2" fmla="*/ 55 w 103"/>
                  <a:gd name="T3" fmla="*/ 28 h 63"/>
                  <a:gd name="T4" fmla="*/ 35 w 103"/>
                  <a:gd name="T5" fmla="*/ 40 h 63"/>
                  <a:gd name="T6" fmla="*/ 43 w 103"/>
                  <a:gd name="T7" fmla="*/ 52 h 63"/>
                  <a:gd name="T8" fmla="*/ 19 w 103"/>
                  <a:gd name="T9" fmla="*/ 52 h 63"/>
                  <a:gd name="T10" fmla="*/ 3 w 103"/>
                  <a:gd name="T11" fmla="*/ 20 h 63"/>
                  <a:gd name="T12" fmla="*/ 11 w 103"/>
                  <a:gd name="T13" fmla="*/ 0 h 63"/>
                  <a:gd name="T14" fmla="*/ 71 w 103"/>
                  <a:gd name="T15" fmla="*/ 8 h 63"/>
                  <a:gd name="T16" fmla="*/ 103 w 103"/>
                  <a:gd name="T17" fmla="*/ 20 h 63"/>
                  <a:gd name="T18" fmla="*/ 59 w 103"/>
                  <a:gd name="T19" fmla="*/ 4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" h="63">
                    <a:moveTo>
                      <a:pt x="59" y="48"/>
                    </a:moveTo>
                    <a:cubicBezTo>
                      <a:pt x="60" y="39"/>
                      <a:pt x="58" y="33"/>
                      <a:pt x="55" y="28"/>
                    </a:cubicBezTo>
                    <a:cubicBezTo>
                      <a:pt x="51" y="39"/>
                      <a:pt x="54" y="52"/>
                      <a:pt x="35" y="40"/>
                    </a:cubicBezTo>
                    <a:cubicBezTo>
                      <a:pt x="25" y="41"/>
                      <a:pt x="39" y="51"/>
                      <a:pt x="43" y="52"/>
                    </a:cubicBezTo>
                    <a:cubicBezTo>
                      <a:pt x="39" y="63"/>
                      <a:pt x="30" y="46"/>
                      <a:pt x="19" y="52"/>
                    </a:cubicBezTo>
                    <a:cubicBezTo>
                      <a:pt x="18" y="33"/>
                      <a:pt x="31" y="16"/>
                      <a:pt x="3" y="20"/>
                    </a:cubicBezTo>
                    <a:cubicBezTo>
                      <a:pt x="0" y="7"/>
                      <a:pt x="9" y="8"/>
                      <a:pt x="11" y="0"/>
                    </a:cubicBezTo>
                    <a:cubicBezTo>
                      <a:pt x="11" y="22"/>
                      <a:pt x="61" y="21"/>
                      <a:pt x="71" y="8"/>
                    </a:cubicBezTo>
                    <a:cubicBezTo>
                      <a:pt x="81" y="13"/>
                      <a:pt x="86" y="23"/>
                      <a:pt x="103" y="20"/>
                    </a:cubicBezTo>
                    <a:cubicBezTo>
                      <a:pt x="96" y="37"/>
                      <a:pt x="81" y="46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0" name="Freeform 15"/>
              <p:cNvSpPr/>
              <p:nvPr/>
            </p:nvSpPr>
            <p:spPr bwMode="auto">
              <a:xfrm>
                <a:off x="1092200" y="1423988"/>
                <a:ext cx="388937" cy="84138"/>
              </a:xfrm>
              <a:custGeom>
                <a:avLst/>
                <a:gdLst>
                  <a:gd name="T0" fmla="*/ 381 w 386"/>
                  <a:gd name="T1" fmla="*/ 0 h 84"/>
                  <a:gd name="T2" fmla="*/ 353 w 386"/>
                  <a:gd name="T3" fmla="*/ 40 h 84"/>
                  <a:gd name="T4" fmla="*/ 357 w 386"/>
                  <a:gd name="T5" fmla="*/ 64 h 84"/>
                  <a:gd name="T6" fmla="*/ 325 w 386"/>
                  <a:gd name="T7" fmla="*/ 68 h 84"/>
                  <a:gd name="T8" fmla="*/ 325 w 386"/>
                  <a:gd name="T9" fmla="*/ 52 h 84"/>
                  <a:gd name="T10" fmla="*/ 297 w 386"/>
                  <a:gd name="T11" fmla="*/ 44 h 84"/>
                  <a:gd name="T12" fmla="*/ 169 w 386"/>
                  <a:gd name="T13" fmla="*/ 80 h 84"/>
                  <a:gd name="T14" fmla="*/ 153 w 386"/>
                  <a:gd name="T15" fmla="*/ 68 h 84"/>
                  <a:gd name="T16" fmla="*/ 21 w 386"/>
                  <a:gd name="T17" fmla="*/ 32 h 84"/>
                  <a:gd name="T18" fmla="*/ 45 w 386"/>
                  <a:gd name="T19" fmla="*/ 52 h 84"/>
                  <a:gd name="T20" fmla="*/ 49 w 386"/>
                  <a:gd name="T21" fmla="*/ 36 h 84"/>
                  <a:gd name="T22" fmla="*/ 125 w 386"/>
                  <a:gd name="T23" fmla="*/ 56 h 84"/>
                  <a:gd name="T24" fmla="*/ 381 w 386"/>
                  <a:gd name="T25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6" h="84">
                    <a:moveTo>
                      <a:pt x="381" y="0"/>
                    </a:moveTo>
                    <a:cubicBezTo>
                      <a:pt x="386" y="27"/>
                      <a:pt x="370" y="34"/>
                      <a:pt x="353" y="40"/>
                    </a:cubicBezTo>
                    <a:cubicBezTo>
                      <a:pt x="346" y="54"/>
                      <a:pt x="356" y="50"/>
                      <a:pt x="357" y="64"/>
                    </a:cubicBezTo>
                    <a:cubicBezTo>
                      <a:pt x="342" y="66"/>
                      <a:pt x="341" y="72"/>
                      <a:pt x="325" y="68"/>
                    </a:cubicBezTo>
                    <a:cubicBezTo>
                      <a:pt x="325" y="63"/>
                      <a:pt x="325" y="57"/>
                      <a:pt x="325" y="52"/>
                    </a:cubicBezTo>
                    <a:cubicBezTo>
                      <a:pt x="311" y="54"/>
                      <a:pt x="306" y="47"/>
                      <a:pt x="297" y="44"/>
                    </a:cubicBezTo>
                    <a:cubicBezTo>
                      <a:pt x="276" y="77"/>
                      <a:pt x="209" y="65"/>
                      <a:pt x="169" y="80"/>
                    </a:cubicBezTo>
                    <a:cubicBezTo>
                      <a:pt x="156" y="84"/>
                      <a:pt x="164" y="67"/>
                      <a:pt x="153" y="68"/>
                    </a:cubicBezTo>
                    <a:cubicBezTo>
                      <a:pt x="101" y="79"/>
                      <a:pt x="0" y="77"/>
                      <a:pt x="21" y="32"/>
                    </a:cubicBezTo>
                    <a:cubicBezTo>
                      <a:pt x="36" y="32"/>
                      <a:pt x="35" y="47"/>
                      <a:pt x="45" y="52"/>
                    </a:cubicBezTo>
                    <a:cubicBezTo>
                      <a:pt x="50" y="51"/>
                      <a:pt x="48" y="42"/>
                      <a:pt x="49" y="36"/>
                    </a:cubicBezTo>
                    <a:cubicBezTo>
                      <a:pt x="64" y="53"/>
                      <a:pt x="114" y="35"/>
                      <a:pt x="125" y="56"/>
                    </a:cubicBezTo>
                    <a:cubicBezTo>
                      <a:pt x="204" y="27"/>
                      <a:pt x="304" y="9"/>
                      <a:pt x="38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1" name="Freeform 16"/>
              <p:cNvSpPr/>
              <p:nvPr/>
            </p:nvSpPr>
            <p:spPr bwMode="auto">
              <a:xfrm>
                <a:off x="1993900" y="1423988"/>
                <a:ext cx="65087" cy="31750"/>
              </a:xfrm>
              <a:custGeom>
                <a:avLst/>
                <a:gdLst>
                  <a:gd name="T0" fmla="*/ 1 w 65"/>
                  <a:gd name="T1" fmla="*/ 0 h 32"/>
                  <a:gd name="T2" fmla="*/ 65 w 65"/>
                  <a:gd name="T3" fmla="*/ 8 h 32"/>
                  <a:gd name="T4" fmla="*/ 5 w 65"/>
                  <a:gd name="T5" fmla="*/ 16 h 32"/>
                  <a:gd name="T6" fmla="*/ 1 w 65"/>
                  <a:gd name="T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" h="32">
                    <a:moveTo>
                      <a:pt x="1" y="0"/>
                    </a:moveTo>
                    <a:cubicBezTo>
                      <a:pt x="28" y="12"/>
                      <a:pt x="37" y="6"/>
                      <a:pt x="65" y="8"/>
                    </a:cubicBezTo>
                    <a:cubicBezTo>
                      <a:pt x="59" y="32"/>
                      <a:pt x="30" y="9"/>
                      <a:pt x="5" y="16"/>
                    </a:cubicBezTo>
                    <a:cubicBezTo>
                      <a:pt x="6" y="9"/>
                      <a:pt x="0" y="8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2" name="Freeform 17"/>
              <p:cNvSpPr/>
              <p:nvPr/>
            </p:nvSpPr>
            <p:spPr bwMode="auto">
              <a:xfrm>
                <a:off x="2066925" y="1417638"/>
                <a:ext cx="76200" cy="46038"/>
              </a:xfrm>
              <a:custGeom>
                <a:avLst/>
                <a:gdLst>
                  <a:gd name="T0" fmla="*/ 64 w 76"/>
                  <a:gd name="T1" fmla="*/ 5 h 45"/>
                  <a:gd name="T2" fmla="*/ 76 w 76"/>
                  <a:gd name="T3" fmla="*/ 13 h 45"/>
                  <a:gd name="T4" fmla="*/ 44 w 76"/>
                  <a:gd name="T5" fmla="*/ 45 h 45"/>
                  <a:gd name="T6" fmla="*/ 0 w 76"/>
                  <a:gd name="T7" fmla="*/ 21 h 45"/>
                  <a:gd name="T8" fmla="*/ 64 w 76"/>
                  <a:gd name="T9" fmla="*/ 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45">
                    <a:moveTo>
                      <a:pt x="64" y="5"/>
                    </a:moveTo>
                    <a:cubicBezTo>
                      <a:pt x="69" y="6"/>
                      <a:pt x="70" y="12"/>
                      <a:pt x="76" y="13"/>
                    </a:cubicBezTo>
                    <a:cubicBezTo>
                      <a:pt x="72" y="31"/>
                      <a:pt x="57" y="37"/>
                      <a:pt x="44" y="45"/>
                    </a:cubicBezTo>
                    <a:cubicBezTo>
                      <a:pt x="37" y="29"/>
                      <a:pt x="22" y="22"/>
                      <a:pt x="0" y="21"/>
                    </a:cubicBezTo>
                    <a:cubicBezTo>
                      <a:pt x="9" y="0"/>
                      <a:pt x="46" y="35"/>
                      <a:pt x="6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3" name="Freeform 18"/>
              <p:cNvSpPr/>
              <p:nvPr/>
            </p:nvSpPr>
            <p:spPr bwMode="auto">
              <a:xfrm>
                <a:off x="1739900" y="1427163"/>
                <a:ext cx="69850" cy="31750"/>
              </a:xfrm>
              <a:custGeom>
                <a:avLst/>
                <a:gdLst>
                  <a:gd name="T0" fmla="*/ 57 w 69"/>
                  <a:gd name="T1" fmla="*/ 0 h 31"/>
                  <a:gd name="T2" fmla="*/ 57 w 69"/>
                  <a:gd name="T3" fmla="*/ 20 h 31"/>
                  <a:gd name="T4" fmla="*/ 13 w 69"/>
                  <a:gd name="T5" fmla="*/ 28 h 31"/>
                  <a:gd name="T6" fmla="*/ 5 w 69"/>
                  <a:gd name="T7" fmla="*/ 12 h 31"/>
                  <a:gd name="T8" fmla="*/ 57 w 69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31">
                    <a:moveTo>
                      <a:pt x="57" y="0"/>
                    </a:moveTo>
                    <a:cubicBezTo>
                      <a:pt x="69" y="3"/>
                      <a:pt x="52" y="10"/>
                      <a:pt x="57" y="20"/>
                    </a:cubicBezTo>
                    <a:cubicBezTo>
                      <a:pt x="42" y="23"/>
                      <a:pt x="33" y="31"/>
                      <a:pt x="13" y="28"/>
                    </a:cubicBezTo>
                    <a:cubicBezTo>
                      <a:pt x="18" y="15"/>
                      <a:pt x="0" y="25"/>
                      <a:pt x="5" y="12"/>
                    </a:cubicBezTo>
                    <a:cubicBezTo>
                      <a:pt x="23" y="9"/>
                      <a:pt x="45" y="10"/>
                      <a:pt x="5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4" name="Freeform 19"/>
              <p:cNvSpPr/>
              <p:nvPr/>
            </p:nvSpPr>
            <p:spPr bwMode="auto">
              <a:xfrm>
                <a:off x="1855788" y="1427163"/>
                <a:ext cx="25400" cy="22225"/>
              </a:xfrm>
              <a:custGeom>
                <a:avLst/>
                <a:gdLst>
                  <a:gd name="T0" fmla="*/ 14 w 25"/>
                  <a:gd name="T1" fmla="*/ 0 h 22"/>
                  <a:gd name="T2" fmla="*/ 2 w 25"/>
                  <a:gd name="T3" fmla="*/ 20 h 22"/>
                  <a:gd name="T4" fmla="*/ 14 w 25"/>
                  <a:gd name="T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22">
                    <a:moveTo>
                      <a:pt x="14" y="0"/>
                    </a:moveTo>
                    <a:cubicBezTo>
                      <a:pt x="25" y="6"/>
                      <a:pt x="12" y="22"/>
                      <a:pt x="2" y="20"/>
                    </a:cubicBezTo>
                    <a:cubicBezTo>
                      <a:pt x="0" y="7"/>
                      <a:pt x="13" y="9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5" name="Freeform 20"/>
              <p:cNvSpPr/>
              <p:nvPr/>
            </p:nvSpPr>
            <p:spPr bwMode="auto">
              <a:xfrm>
                <a:off x="2466975" y="1427163"/>
                <a:ext cx="31750" cy="30163"/>
              </a:xfrm>
              <a:custGeom>
                <a:avLst/>
                <a:gdLst>
                  <a:gd name="T0" fmla="*/ 19 w 32"/>
                  <a:gd name="T1" fmla="*/ 0 h 29"/>
                  <a:gd name="T2" fmla="*/ 31 w 32"/>
                  <a:gd name="T3" fmla="*/ 20 h 29"/>
                  <a:gd name="T4" fmla="*/ 11 w 32"/>
                  <a:gd name="T5" fmla="*/ 24 h 29"/>
                  <a:gd name="T6" fmla="*/ 19 w 32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29">
                    <a:moveTo>
                      <a:pt x="19" y="0"/>
                    </a:moveTo>
                    <a:cubicBezTo>
                      <a:pt x="18" y="11"/>
                      <a:pt x="19" y="22"/>
                      <a:pt x="31" y="20"/>
                    </a:cubicBezTo>
                    <a:cubicBezTo>
                      <a:pt x="32" y="29"/>
                      <a:pt x="17" y="22"/>
                      <a:pt x="11" y="24"/>
                    </a:cubicBezTo>
                    <a:cubicBezTo>
                      <a:pt x="14" y="9"/>
                      <a:pt x="0" y="1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6" name="Freeform 21"/>
              <p:cNvSpPr/>
              <p:nvPr/>
            </p:nvSpPr>
            <p:spPr bwMode="auto">
              <a:xfrm>
                <a:off x="1809750" y="1431925"/>
                <a:ext cx="23812" cy="15875"/>
              </a:xfrm>
              <a:custGeom>
                <a:avLst/>
                <a:gdLst>
                  <a:gd name="T0" fmla="*/ 0 w 24"/>
                  <a:gd name="T1" fmla="*/ 16 h 16"/>
                  <a:gd name="T2" fmla="*/ 24 w 24"/>
                  <a:gd name="T3" fmla="*/ 0 h 16"/>
                  <a:gd name="T4" fmla="*/ 0 w 24"/>
                  <a:gd name="T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16">
                    <a:moveTo>
                      <a:pt x="0" y="16"/>
                    </a:moveTo>
                    <a:cubicBezTo>
                      <a:pt x="4" y="7"/>
                      <a:pt x="12" y="1"/>
                      <a:pt x="24" y="0"/>
                    </a:cubicBezTo>
                    <a:cubicBezTo>
                      <a:pt x="20" y="9"/>
                      <a:pt x="12" y="15"/>
                      <a:pt x="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7" name="Freeform 22"/>
              <p:cNvSpPr/>
              <p:nvPr/>
            </p:nvSpPr>
            <p:spPr bwMode="auto">
              <a:xfrm>
                <a:off x="2540000" y="1431925"/>
                <a:ext cx="15875" cy="22225"/>
              </a:xfrm>
              <a:custGeom>
                <a:avLst/>
                <a:gdLst>
                  <a:gd name="T0" fmla="*/ 1 w 15"/>
                  <a:gd name="T1" fmla="*/ 0 h 22"/>
                  <a:gd name="T2" fmla="*/ 13 w 15"/>
                  <a:gd name="T3" fmla="*/ 20 h 22"/>
                  <a:gd name="T4" fmla="*/ 1 w 15"/>
                  <a:gd name="T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22">
                    <a:moveTo>
                      <a:pt x="1" y="0"/>
                    </a:moveTo>
                    <a:cubicBezTo>
                      <a:pt x="8" y="4"/>
                      <a:pt x="15" y="7"/>
                      <a:pt x="13" y="20"/>
                    </a:cubicBezTo>
                    <a:cubicBezTo>
                      <a:pt x="1" y="22"/>
                      <a:pt x="0" y="1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" name="Freeform 23"/>
              <p:cNvSpPr/>
              <p:nvPr/>
            </p:nvSpPr>
            <p:spPr bwMode="auto">
              <a:xfrm>
                <a:off x="1676400" y="1439863"/>
                <a:ext cx="52387" cy="28575"/>
              </a:xfrm>
              <a:custGeom>
                <a:avLst/>
                <a:gdLst>
                  <a:gd name="T0" fmla="*/ 52 w 52"/>
                  <a:gd name="T1" fmla="*/ 0 h 28"/>
                  <a:gd name="T2" fmla="*/ 0 w 52"/>
                  <a:gd name="T3" fmla="*/ 28 h 28"/>
                  <a:gd name="T4" fmla="*/ 52 w 52"/>
                  <a:gd name="T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2" h="28">
                    <a:moveTo>
                      <a:pt x="52" y="0"/>
                    </a:moveTo>
                    <a:cubicBezTo>
                      <a:pt x="46" y="21"/>
                      <a:pt x="26" y="28"/>
                      <a:pt x="0" y="28"/>
                    </a:cubicBezTo>
                    <a:cubicBezTo>
                      <a:pt x="6" y="8"/>
                      <a:pt x="25" y="0"/>
                      <a:pt x="5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" name="Freeform 24"/>
              <p:cNvSpPr/>
              <p:nvPr/>
            </p:nvSpPr>
            <p:spPr bwMode="auto">
              <a:xfrm>
                <a:off x="1973263" y="1447800"/>
                <a:ext cx="25400" cy="17463"/>
              </a:xfrm>
              <a:custGeom>
                <a:avLst/>
                <a:gdLst>
                  <a:gd name="T0" fmla="*/ 13 w 25"/>
                  <a:gd name="T1" fmla="*/ 0 h 17"/>
                  <a:gd name="T2" fmla="*/ 25 w 25"/>
                  <a:gd name="T3" fmla="*/ 0 h 17"/>
                  <a:gd name="T4" fmla="*/ 5 w 25"/>
                  <a:gd name="T5" fmla="*/ 16 h 17"/>
                  <a:gd name="T6" fmla="*/ 13 w 25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17">
                    <a:moveTo>
                      <a:pt x="13" y="0"/>
                    </a:moveTo>
                    <a:cubicBezTo>
                      <a:pt x="17" y="0"/>
                      <a:pt x="21" y="0"/>
                      <a:pt x="25" y="0"/>
                    </a:cubicBezTo>
                    <a:cubicBezTo>
                      <a:pt x="24" y="11"/>
                      <a:pt x="18" y="17"/>
                      <a:pt x="5" y="16"/>
                    </a:cubicBezTo>
                    <a:cubicBezTo>
                      <a:pt x="0" y="3"/>
                      <a:pt x="18" y="13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" name="Freeform 25"/>
              <p:cNvSpPr/>
              <p:nvPr/>
            </p:nvSpPr>
            <p:spPr bwMode="auto">
              <a:xfrm>
                <a:off x="1450975" y="1450975"/>
                <a:ext cx="120650" cy="44450"/>
              </a:xfrm>
              <a:custGeom>
                <a:avLst/>
                <a:gdLst>
                  <a:gd name="T0" fmla="*/ 120 w 120"/>
                  <a:gd name="T1" fmla="*/ 0 h 44"/>
                  <a:gd name="T2" fmla="*/ 28 w 120"/>
                  <a:gd name="T3" fmla="*/ 44 h 44"/>
                  <a:gd name="T4" fmla="*/ 0 w 120"/>
                  <a:gd name="T5" fmla="*/ 24 h 44"/>
                  <a:gd name="T6" fmla="*/ 120 w 120"/>
                  <a:gd name="T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0" h="44">
                    <a:moveTo>
                      <a:pt x="120" y="0"/>
                    </a:moveTo>
                    <a:cubicBezTo>
                      <a:pt x="99" y="34"/>
                      <a:pt x="53" y="17"/>
                      <a:pt x="28" y="44"/>
                    </a:cubicBezTo>
                    <a:cubicBezTo>
                      <a:pt x="13" y="38"/>
                      <a:pt x="13" y="35"/>
                      <a:pt x="0" y="24"/>
                    </a:cubicBezTo>
                    <a:cubicBezTo>
                      <a:pt x="21" y="7"/>
                      <a:pt x="76" y="10"/>
                      <a:pt x="1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1" name="Freeform 26"/>
              <p:cNvSpPr/>
              <p:nvPr/>
            </p:nvSpPr>
            <p:spPr bwMode="auto">
              <a:xfrm>
                <a:off x="2592388" y="1457325"/>
                <a:ext cx="22225" cy="23813"/>
              </a:xfrm>
              <a:custGeom>
                <a:avLst/>
                <a:gdLst>
                  <a:gd name="T0" fmla="*/ 21 w 21"/>
                  <a:gd name="T1" fmla="*/ 11 h 24"/>
                  <a:gd name="T2" fmla="*/ 1 w 21"/>
                  <a:gd name="T3" fmla="*/ 15 h 24"/>
                  <a:gd name="T4" fmla="*/ 5 w 21"/>
                  <a:gd name="T5" fmla="*/ 3 h 24"/>
                  <a:gd name="T6" fmla="*/ 21 w 21"/>
                  <a:gd name="T7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4">
                    <a:moveTo>
                      <a:pt x="21" y="11"/>
                    </a:moveTo>
                    <a:cubicBezTo>
                      <a:pt x="17" y="24"/>
                      <a:pt x="14" y="13"/>
                      <a:pt x="1" y="15"/>
                    </a:cubicBezTo>
                    <a:cubicBezTo>
                      <a:pt x="0" y="9"/>
                      <a:pt x="5" y="8"/>
                      <a:pt x="5" y="3"/>
                    </a:cubicBezTo>
                    <a:cubicBezTo>
                      <a:pt x="16" y="0"/>
                      <a:pt x="13" y="11"/>
                      <a:pt x="2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2" name="Freeform 27"/>
              <p:cNvSpPr/>
              <p:nvPr/>
            </p:nvSpPr>
            <p:spPr bwMode="auto">
              <a:xfrm>
                <a:off x="1962150" y="1465263"/>
                <a:ext cx="31750" cy="34925"/>
              </a:xfrm>
              <a:custGeom>
                <a:avLst/>
                <a:gdLst>
                  <a:gd name="T0" fmla="*/ 12 w 31"/>
                  <a:gd name="T1" fmla="*/ 2 h 34"/>
                  <a:gd name="T2" fmla="*/ 24 w 31"/>
                  <a:gd name="T3" fmla="*/ 22 h 34"/>
                  <a:gd name="T4" fmla="*/ 0 w 31"/>
                  <a:gd name="T5" fmla="*/ 34 h 34"/>
                  <a:gd name="T6" fmla="*/ 12 w 31"/>
                  <a:gd name="T7" fmla="*/ 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34">
                    <a:moveTo>
                      <a:pt x="12" y="2"/>
                    </a:moveTo>
                    <a:cubicBezTo>
                      <a:pt x="31" y="0"/>
                      <a:pt x="5" y="21"/>
                      <a:pt x="24" y="22"/>
                    </a:cubicBezTo>
                    <a:cubicBezTo>
                      <a:pt x="20" y="30"/>
                      <a:pt x="12" y="34"/>
                      <a:pt x="0" y="34"/>
                    </a:cubicBezTo>
                    <a:cubicBezTo>
                      <a:pt x="3" y="22"/>
                      <a:pt x="14" y="19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3" name="Freeform 28"/>
              <p:cNvSpPr/>
              <p:nvPr/>
            </p:nvSpPr>
            <p:spPr bwMode="auto">
              <a:xfrm>
                <a:off x="2625725" y="1471613"/>
                <a:ext cx="23812" cy="12700"/>
              </a:xfrm>
              <a:custGeom>
                <a:avLst/>
                <a:gdLst>
                  <a:gd name="T0" fmla="*/ 1 w 25"/>
                  <a:gd name="T1" fmla="*/ 0 h 13"/>
                  <a:gd name="T2" fmla="*/ 25 w 25"/>
                  <a:gd name="T3" fmla="*/ 12 h 13"/>
                  <a:gd name="T4" fmla="*/ 1 w 25"/>
                  <a:gd name="T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13">
                    <a:moveTo>
                      <a:pt x="1" y="0"/>
                    </a:moveTo>
                    <a:cubicBezTo>
                      <a:pt x="13" y="0"/>
                      <a:pt x="25" y="0"/>
                      <a:pt x="25" y="12"/>
                    </a:cubicBezTo>
                    <a:cubicBezTo>
                      <a:pt x="18" y="7"/>
                      <a:pt x="0" y="13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4" name="Freeform 29"/>
              <p:cNvSpPr/>
              <p:nvPr/>
            </p:nvSpPr>
            <p:spPr bwMode="auto">
              <a:xfrm>
                <a:off x="1695450" y="1473200"/>
                <a:ext cx="26987" cy="19050"/>
              </a:xfrm>
              <a:custGeom>
                <a:avLst/>
                <a:gdLst>
                  <a:gd name="T0" fmla="*/ 1 w 26"/>
                  <a:gd name="T1" fmla="*/ 3 h 19"/>
                  <a:gd name="T2" fmla="*/ 25 w 26"/>
                  <a:gd name="T3" fmla="*/ 7 h 19"/>
                  <a:gd name="T4" fmla="*/ 5 w 26"/>
                  <a:gd name="T5" fmla="*/ 19 h 19"/>
                  <a:gd name="T6" fmla="*/ 1 w 26"/>
                  <a:gd name="T7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19">
                    <a:moveTo>
                      <a:pt x="1" y="3"/>
                    </a:moveTo>
                    <a:cubicBezTo>
                      <a:pt x="13" y="0"/>
                      <a:pt x="13" y="10"/>
                      <a:pt x="25" y="7"/>
                    </a:cubicBezTo>
                    <a:cubicBezTo>
                      <a:pt x="26" y="19"/>
                      <a:pt x="12" y="15"/>
                      <a:pt x="5" y="19"/>
                    </a:cubicBezTo>
                    <a:cubicBezTo>
                      <a:pt x="6" y="12"/>
                      <a:pt x="0" y="11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5" name="Freeform 30"/>
              <p:cNvSpPr/>
              <p:nvPr/>
            </p:nvSpPr>
            <p:spPr bwMode="auto">
              <a:xfrm>
                <a:off x="2268538" y="1474788"/>
                <a:ext cx="25400" cy="28575"/>
              </a:xfrm>
              <a:custGeom>
                <a:avLst/>
                <a:gdLst>
                  <a:gd name="T0" fmla="*/ 0 w 26"/>
                  <a:gd name="T1" fmla="*/ 9 h 29"/>
                  <a:gd name="T2" fmla="*/ 20 w 26"/>
                  <a:gd name="T3" fmla="*/ 1 h 29"/>
                  <a:gd name="T4" fmla="*/ 16 w 26"/>
                  <a:gd name="T5" fmla="*/ 29 h 29"/>
                  <a:gd name="T6" fmla="*/ 0 w 26"/>
                  <a:gd name="T7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29">
                    <a:moveTo>
                      <a:pt x="0" y="9"/>
                    </a:moveTo>
                    <a:cubicBezTo>
                      <a:pt x="3" y="3"/>
                      <a:pt x="10" y="0"/>
                      <a:pt x="20" y="1"/>
                    </a:cubicBezTo>
                    <a:cubicBezTo>
                      <a:pt x="9" y="10"/>
                      <a:pt x="26" y="21"/>
                      <a:pt x="16" y="29"/>
                    </a:cubicBezTo>
                    <a:cubicBezTo>
                      <a:pt x="7" y="26"/>
                      <a:pt x="11" y="10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6" name="Freeform 31"/>
              <p:cNvSpPr/>
              <p:nvPr/>
            </p:nvSpPr>
            <p:spPr bwMode="auto">
              <a:xfrm>
                <a:off x="1350963" y="1479550"/>
                <a:ext cx="60325" cy="28575"/>
              </a:xfrm>
              <a:custGeom>
                <a:avLst/>
                <a:gdLst>
                  <a:gd name="T0" fmla="*/ 56 w 61"/>
                  <a:gd name="T1" fmla="*/ 0 h 28"/>
                  <a:gd name="T2" fmla="*/ 56 w 61"/>
                  <a:gd name="T3" fmla="*/ 16 h 28"/>
                  <a:gd name="T4" fmla="*/ 0 w 61"/>
                  <a:gd name="T5" fmla="*/ 28 h 28"/>
                  <a:gd name="T6" fmla="*/ 56 w 61"/>
                  <a:gd name="T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28">
                    <a:moveTo>
                      <a:pt x="56" y="0"/>
                    </a:moveTo>
                    <a:cubicBezTo>
                      <a:pt x="61" y="9"/>
                      <a:pt x="46" y="15"/>
                      <a:pt x="56" y="16"/>
                    </a:cubicBezTo>
                    <a:cubicBezTo>
                      <a:pt x="35" y="22"/>
                      <a:pt x="17" y="27"/>
                      <a:pt x="0" y="28"/>
                    </a:cubicBezTo>
                    <a:cubicBezTo>
                      <a:pt x="6" y="6"/>
                      <a:pt x="35" y="7"/>
                      <a:pt x="5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7" name="Freeform 32"/>
              <p:cNvSpPr/>
              <p:nvPr/>
            </p:nvSpPr>
            <p:spPr bwMode="auto">
              <a:xfrm>
                <a:off x="2211388" y="1479550"/>
                <a:ext cx="65087" cy="30163"/>
              </a:xfrm>
              <a:custGeom>
                <a:avLst/>
                <a:gdLst>
                  <a:gd name="T0" fmla="*/ 64 w 65"/>
                  <a:gd name="T1" fmla="*/ 17 h 31"/>
                  <a:gd name="T2" fmla="*/ 60 w 65"/>
                  <a:gd name="T3" fmla="*/ 29 h 31"/>
                  <a:gd name="T4" fmla="*/ 0 w 65"/>
                  <a:gd name="T5" fmla="*/ 21 h 31"/>
                  <a:gd name="T6" fmla="*/ 8 w 65"/>
                  <a:gd name="T7" fmla="*/ 1 h 31"/>
                  <a:gd name="T8" fmla="*/ 16 w 65"/>
                  <a:gd name="T9" fmla="*/ 17 h 31"/>
                  <a:gd name="T10" fmla="*/ 64 w 65"/>
                  <a:gd name="T11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31">
                    <a:moveTo>
                      <a:pt x="64" y="17"/>
                    </a:moveTo>
                    <a:cubicBezTo>
                      <a:pt x="65" y="23"/>
                      <a:pt x="60" y="24"/>
                      <a:pt x="60" y="29"/>
                    </a:cubicBezTo>
                    <a:cubicBezTo>
                      <a:pt x="43" y="23"/>
                      <a:pt x="16" y="27"/>
                      <a:pt x="0" y="21"/>
                    </a:cubicBezTo>
                    <a:cubicBezTo>
                      <a:pt x="2" y="13"/>
                      <a:pt x="11" y="14"/>
                      <a:pt x="8" y="1"/>
                    </a:cubicBezTo>
                    <a:cubicBezTo>
                      <a:pt x="15" y="2"/>
                      <a:pt x="17" y="8"/>
                      <a:pt x="16" y="17"/>
                    </a:cubicBezTo>
                    <a:cubicBezTo>
                      <a:pt x="34" y="0"/>
                      <a:pt x="42" y="31"/>
                      <a:pt x="64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8" name="Freeform 33"/>
              <p:cNvSpPr/>
              <p:nvPr/>
            </p:nvSpPr>
            <p:spPr bwMode="auto">
              <a:xfrm>
                <a:off x="2874963" y="1479550"/>
                <a:ext cx="17462" cy="12700"/>
              </a:xfrm>
              <a:custGeom>
                <a:avLst/>
                <a:gdLst>
                  <a:gd name="T0" fmla="*/ 17 w 17"/>
                  <a:gd name="T1" fmla="*/ 1 h 14"/>
                  <a:gd name="T2" fmla="*/ 17 w 17"/>
                  <a:gd name="T3" fmla="*/ 9 h 14"/>
                  <a:gd name="T4" fmla="*/ 1 w 17"/>
                  <a:gd name="T5" fmla="*/ 13 h 14"/>
                  <a:gd name="T6" fmla="*/ 17 w 17"/>
                  <a:gd name="T7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4">
                    <a:moveTo>
                      <a:pt x="17" y="1"/>
                    </a:moveTo>
                    <a:cubicBezTo>
                      <a:pt x="15" y="5"/>
                      <a:pt x="12" y="8"/>
                      <a:pt x="17" y="9"/>
                    </a:cubicBezTo>
                    <a:cubicBezTo>
                      <a:pt x="16" y="14"/>
                      <a:pt x="7" y="12"/>
                      <a:pt x="1" y="13"/>
                    </a:cubicBezTo>
                    <a:cubicBezTo>
                      <a:pt x="0" y="2"/>
                      <a:pt x="7" y="0"/>
                      <a:pt x="1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9" name="Freeform 34"/>
              <p:cNvSpPr/>
              <p:nvPr/>
            </p:nvSpPr>
            <p:spPr bwMode="auto">
              <a:xfrm>
                <a:off x="1524000" y="1484313"/>
                <a:ext cx="19050" cy="15875"/>
              </a:xfrm>
              <a:custGeom>
                <a:avLst/>
                <a:gdLst>
                  <a:gd name="T0" fmla="*/ 0 w 20"/>
                  <a:gd name="T1" fmla="*/ 0 h 16"/>
                  <a:gd name="T2" fmla="*/ 0 w 20"/>
                  <a:gd name="T3" fmla="*/ 16 h 16"/>
                  <a:gd name="T4" fmla="*/ 0 w 20"/>
                  <a:gd name="T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16">
                    <a:moveTo>
                      <a:pt x="0" y="0"/>
                    </a:moveTo>
                    <a:cubicBezTo>
                      <a:pt x="15" y="3"/>
                      <a:pt x="20" y="16"/>
                      <a:pt x="0" y="16"/>
                    </a:cubicBezTo>
                    <a:cubicBezTo>
                      <a:pt x="0" y="11"/>
                      <a:pt x="0" y="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0" name="Freeform 35"/>
              <p:cNvSpPr/>
              <p:nvPr/>
            </p:nvSpPr>
            <p:spPr bwMode="auto">
              <a:xfrm>
                <a:off x="2646363" y="1484313"/>
                <a:ext cx="55562" cy="25400"/>
              </a:xfrm>
              <a:custGeom>
                <a:avLst/>
                <a:gdLst>
                  <a:gd name="T0" fmla="*/ 56 w 56"/>
                  <a:gd name="T1" fmla="*/ 11 h 25"/>
                  <a:gd name="T2" fmla="*/ 48 w 56"/>
                  <a:gd name="T3" fmla="*/ 23 h 25"/>
                  <a:gd name="T4" fmla="*/ 0 w 56"/>
                  <a:gd name="T5" fmla="*/ 11 h 25"/>
                  <a:gd name="T6" fmla="*/ 56 w 56"/>
                  <a:gd name="T7" fmla="*/ 1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6" h="25">
                    <a:moveTo>
                      <a:pt x="56" y="11"/>
                    </a:moveTo>
                    <a:cubicBezTo>
                      <a:pt x="53" y="15"/>
                      <a:pt x="47" y="15"/>
                      <a:pt x="48" y="23"/>
                    </a:cubicBezTo>
                    <a:cubicBezTo>
                      <a:pt x="26" y="25"/>
                      <a:pt x="17" y="14"/>
                      <a:pt x="0" y="11"/>
                    </a:cubicBezTo>
                    <a:cubicBezTo>
                      <a:pt x="2" y="0"/>
                      <a:pt x="43" y="7"/>
                      <a:pt x="56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1" name="Freeform 36"/>
              <p:cNvSpPr/>
              <p:nvPr/>
            </p:nvSpPr>
            <p:spPr bwMode="auto">
              <a:xfrm>
                <a:off x="2903538" y="1482725"/>
                <a:ext cx="49212" cy="30163"/>
              </a:xfrm>
              <a:custGeom>
                <a:avLst/>
                <a:gdLst>
                  <a:gd name="T0" fmla="*/ 28 w 49"/>
                  <a:gd name="T1" fmla="*/ 17 h 29"/>
                  <a:gd name="T2" fmla="*/ 48 w 49"/>
                  <a:gd name="T3" fmla="*/ 13 h 29"/>
                  <a:gd name="T4" fmla="*/ 44 w 49"/>
                  <a:gd name="T5" fmla="*/ 29 h 29"/>
                  <a:gd name="T6" fmla="*/ 0 w 49"/>
                  <a:gd name="T7" fmla="*/ 5 h 29"/>
                  <a:gd name="T8" fmla="*/ 32 w 49"/>
                  <a:gd name="T9" fmla="*/ 5 h 29"/>
                  <a:gd name="T10" fmla="*/ 28 w 49"/>
                  <a:gd name="T11" fmla="*/ 1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29">
                    <a:moveTo>
                      <a:pt x="28" y="17"/>
                    </a:moveTo>
                    <a:cubicBezTo>
                      <a:pt x="33" y="28"/>
                      <a:pt x="40" y="0"/>
                      <a:pt x="48" y="13"/>
                    </a:cubicBezTo>
                    <a:cubicBezTo>
                      <a:pt x="49" y="20"/>
                      <a:pt x="43" y="21"/>
                      <a:pt x="44" y="29"/>
                    </a:cubicBezTo>
                    <a:cubicBezTo>
                      <a:pt x="25" y="25"/>
                      <a:pt x="7" y="20"/>
                      <a:pt x="0" y="5"/>
                    </a:cubicBezTo>
                    <a:cubicBezTo>
                      <a:pt x="11" y="5"/>
                      <a:pt x="21" y="5"/>
                      <a:pt x="32" y="5"/>
                    </a:cubicBezTo>
                    <a:cubicBezTo>
                      <a:pt x="32" y="11"/>
                      <a:pt x="33" y="16"/>
                      <a:pt x="2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2" name="Freeform 37"/>
              <p:cNvSpPr/>
              <p:nvPr/>
            </p:nvSpPr>
            <p:spPr bwMode="auto">
              <a:xfrm>
                <a:off x="2170113" y="1490663"/>
                <a:ext cx="30162" cy="14288"/>
              </a:xfrm>
              <a:custGeom>
                <a:avLst/>
                <a:gdLst>
                  <a:gd name="T0" fmla="*/ 6 w 30"/>
                  <a:gd name="T1" fmla="*/ 1 h 14"/>
                  <a:gd name="T2" fmla="*/ 30 w 30"/>
                  <a:gd name="T3" fmla="*/ 5 h 14"/>
                  <a:gd name="T4" fmla="*/ 6 w 30"/>
                  <a:gd name="T5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14">
                    <a:moveTo>
                      <a:pt x="6" y="1"/>
                    </a:moveTo>
                    <a:cubicBezTo>
                      <a:pt x="16" y="0"/>
                      <a:pt x="25" y="0"/>
                      <a:pt x="30" y="5"/>
                    </a:cubicBezTo>
                    <a:cubicBezTo>
                      <a:pt x="30" y="11"/>
                      <a:pt x="0" y="14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3" name="Freeform 38"/>
              <p:cNvSpPr/>
              <p:nvPr/>
            </p:nvSpPr>
            <p:spPr bwMode="auto">
              <a:xfrm>
                <a:off x="1325563" y="1493838"/>
                <a:ext cx="20637" cy="30163"/>
              </a:xfrm>
              <a:custGeom>
                <a:avLst/>
                <a:gdLst>
                  <a:gd name="T0" fmla="*/ 21 w 21"/>
                  <a:gd name="T1" fmla="*/ 6 h 30"/>
                  <a:gd name="T2" fmla="*/ 17 w 21"/>
                  <a:gd name="T3" fmla="*/ 26 h 30"/>
                  <a:gd name="T4" fmla="*/ 1 w 21"/>
                  <a:gd name="T5" fmla="*/ 30 h 30"/>
                  <a:gd name="T6" fmla="*/ 1 w 21"/>
                  <a:gd name="T7" fmla="*/ 10 h 30"/>
                  <a:gd name="T8" fmla="*/ 21 w 21"/>
                  <a:gd name="T9" fmla="*/ 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30">
                    <a:moveTo>
                      <a:pt x="21" y="6"/>
                    </a:moveTo>
                    <a:cubicBezTo>
                      <a:pt x="11" y="13"/>
                      <a:pt x="17" y="11"/>
                      <a:pt x="17" y="26"/>
                    </a:cubicBezTo>
                    <a:cubicBezTo>
                      <a:pt x="13" y="29"/>
                      <a:pt x="8" y="30"/>
                      <a:pt x="1" y="30"/>
                    </a:cubicBezTo>
                    <a:cubicBezTo>
                      <a:pt x="0" y="18"/>
                      <a:pt x="17" y="15"/>
                      <a:pt x="1" y="10"/>
                    </a:cubicBezTo>
                    <a:cubicBezTo>
                      <a:pt x="1" y="0"/>
                      <a:pt x="16" y="1"/>
                      <a:pt x="2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4" name="Freeform 39"/>
              <p:cNvSpPr/>
              <p:nvPr/>
            </p:nvSpPr>
            <p:spPr bwMode="auto">
              <a:xfrm>
                <a:off x="2992438" y="1495425"/>
                <a:ext cx="44450" cy="26988"/>
              </a:xfrm>
              <a:custGeom>
                <a:avLst/>
                <a:gdLst>
                  <a:gd name="T0" fmla="*/ 40 w 44"/>
                  <a:gd name="T1" fmla="*/ 0 h 26"/>
                  <a:gd name="T2" fmla="*/ 28 w 44"/>
                  <a:gd name="T3" fmla="*/ 20 h 26"/>
                  <a:gd name="T4" fmla="*/ 4 w 44"/>
                  <a:gd name="T5" fmla="*/ 12 h 26"/>
                  <a:gd name="T6" fmla="*/ 40 w 44"/>
                  <a:gd name="T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26">
                    <a:moveTo>
                      <a:pt x="40" y="0"/>
                    </a:moveTo>
                    <a:cubicBezTo>
                      <a:pt x="44" y="15"/>
                      <a:pt x="25" y="6"/>
                      <a:pt x="28" y="20"/>
                    </a:cubicBezTo>
                    <a:cubicBezTo>
                      <a:pt x="20" y="18"/>
                      <a:pt x="0" y="26"/>
                      <a:pt x="4" y="12"/>
                    </a:cubicBezTo>
                    <a:cubicBezTo>
                      <a:pt x="21" y="26"/>
                      <a:pt x="24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5" name="Freeform 40"/>
              <p:cNvSpPr/>
              <p:nvPr/>
            </p:nvSpPr>
            <p:spPr bwMode="auto">
              <a:xfrm>
                <a:off x="2332038" y="1503363"/>
                <a:ext cx="26987" cy="20638"/>
              </a:xfrm>
              <a:custGeom>
                <a:avLst/>
                <a:gdLst>
                  <a:gd name="T0" fmla="*/ 9 w 27"/>
                  <a:gd name="T1" fmla="*/ 0 h 20"/>
                  <a:gd name="T2" fmla="*/ 9 w 27"/>
                  <a:gd name="T3" fmla="*/ 20 h 20"/>
                  <a:gd name="T4" fmla="*/ 9 w 27"/>
                  <a:gd name="T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20">
                    <a:moveTo>
                      <a:pt x="9" y="0"/>
                    </a:moveTo>
                    <a:cubicBezTo>
                      <a:pt x="27" y="3"/>
                      <a:pt x="18" y="16"/>
                      <a:pt x="9" y="20"/>
                    </a:cubicBezTo>
                    <a:cubicBezTo>
                      <a:pt x="0" y="19"/>
                      <a:pt x="7" y="2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6" name="Freeform 41"/>
              <p:cNvSpPr/>
              <p:nvPr/>
            </p:nvSpPr>
            <p:spPr bwMode="auto">
              <a:xfrm>
                <a:off x="2133600" y="1514475"/>
                <a:ext cx="19050" cy="14288"/>
              </a:xfrm>
              <a:custGeom>
                <a:avLst/>
                <a:gdLst>
                  <a:gd name="T0" fmla="*/ 17 w 18"/>
                  <a:gd name="T1" fmla="*/ 1 h 14"/>
                  <a:gd name="T2" fmla="*/ 1 w 18"/>
                  <a:gd name="T3" fmla="*/ 13 h 14"/>
                  <a:gd name="T4" fmla="*/ 17 w 18"/>
                  <a:gd name="T5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4">
                    <a:moveTo>
                      <a:pt x="17" y="1"/>
                    </a:moveTo>
                    <a:cubicBezTo>
                      <a:pt x="18" y="12"/>
                      <a:pt x="11" y="14"/>
                      <a:pt x="1" y="13"/>
                    </a:cubicBezTo>
                    <a:cubicBezTo>
                      <a:pt x="0" y="2"/>
                      <a:pt x="7" y="0"/>
                      <a:pt x="1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7" name="Freeform 42"/>
              <p:cNvSpPr/>
              <p:nvPr/>
            </p:nvSpPr>
            <p:spPr bwMode="auto">
              <a:xfrm>
                <a:off x="2336800" y="1525588"/>
                <a:ext cx="39687" cy="30163"/>
              </a:xfrm>
              <a:custGeom>
                <a:avLst/>
                <a:gdLst>
                  <a:gd name="T0" fmla="*/ 40 w 40"/>
                  <a:gd name="T1" fmla="*/ 6 h 29"/>
                  <a:gd name="T2" fmla="*/ 0 w 40"/>
                  <a:gd name="T3" fmla="*/ 6 h 29"/>
                  <a:gd name="T4" fmla="*/ 40 w 40"/>
                  <a:gd name="T5" fmla="*/ 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29">
                    <a:moveTo>
                      <a:pt x="40" y="6"/>
                    </a:moveTo>
                    <a:cubicBezTo>
                      <a:pt x="37" y="24"/>
                      <a:pt x="2" y="29"/>
                      <a:pt x="0" y="6"/>
                    </a:cubicBezTo>
                    <a:cubicBezTo>
                      <a:pt x="14" y="11"/>
                      <a:pt x="17" y="0"/>
                      <a:pt x="4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8" name="Freeform 43"/>
              <p:cNvSpPr/>
              <p:nvPr/>
            </p:nvSpPr>
            <p:spPr bwMode="auto">
              <a:xfrm>
                <a:off x="2887663" y="1520825"/>
                <a:ext cx="36512" cy="44450"/>
              </a:xfrm>
              <a:custGeom>
                <a:avLst/>
                <a:gdLst>
                  <a:gd name="T0" fmla="*/ 36 w 36"/>
                  <a:gd name="T1" fmla="*/ 31 h 44"/>
                  <a:gd name="T2" fmla="*/ 4 w 36"/>
                  <a:gd name="T3" fmla="*/ 27 h 44"/>
                  <a:gd name="T4" fmla="*/ 0 w 36"/>
                  <a:gd name="T5" fmla="*/ 19 h 44"/>
                  <a:gd name="T6" fmla="*/ 36 w 36"/>
                  <a:gd name="T7" fmla="*/ 3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44">
                    <a:moveTo>
                      <a:pt x="36" y="31"/>
                    </a:moveTo>
                    <a:cubicBezTo>
                      <a:pt x="27" y="44"/>
                      <a:pt x="18" y="22"/>
                      <a:pt x="4" y="27"/>
                    </a:cubicBezTo>
                    <a:cubicBezTo>
                      <a:pt x="8" y="22"/>
                      <a:pt x="7" y="19"/>
                      <a:pt x="0" y="19"/>
                    </a:cubicBezTo>
                    <a:cubicBezTo>
                      <a:pt x="9" y="0"/>
                      <a:pt x="19" y="33"/>
                      <a:pt x="36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9" name="Freeform 44"/>
              <p:cNvSpPr/>
              <p:nvPr/>
            </p:nvSpPr>
            <p:spPr bwMode="auto">
              <a:xfrm>
                <a:off x="2420938" y="1552575"/>
                <a:ext cx="133350" cy="65088"/>
              </a:xfrm>
              <a:custGeom>
                <a:avLst/>
                <a:gdLst>
                  <a:gd name="T0" fmla="*/ 64 w 132"/>
                  <a:gd name="T1" fmla="*/ 0 h 64"/>
                  <a:gd name="T2" fmla="*/ 76 w 132"/>
                  <a:gd name="T3" fmla="*/ 4 h 64"/>
                  <a:gd name="T4" fmla="*/ 76 w 132"/>
                  <a:gd name="T5" fmla="*/ 20 h 64"/>
                  <a:gd name="T6" fmla="*/ 132 w 132"/>
                  <a:gd name="T7" fmla="*/ 32 h 64"/>
                  <a:gd name="T8" fmla="*/ 100 w 132"/>
                  <a:gd name="T9" fmla="*/ 64 h 64"/>
                  <a:gd name="T10" fmla="*/ 24 w 132"/>
                  <a:gd name="T11" fmla="*/ 52 h 64"/>
                  <a:gd name="T12" fmla="*/ 0 w 132"/>
                  <a:gd name="T13" fmla="*/ 36 h 64"/>
                  <a:gd name="T14" fmla="*/ 56 w 132"/>
                  <a:gd name="T15" fmla="*/ 32 h 64"/>
                  <a:gd name="T16" fmla="*/ 64 w 132"/>
                  <a:gd name="T17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64">
                    <a:moveTo>
                      <a:pt x="64" y="0"/>
                    </a:moveTo>
                    <a:cubicBezTo>
                      <a:pt x="67" y="2"/>
                      <a:pt x="70" y="4"/>
                      <a:pt x="76" y="4"/>
                    </a:cubicBezTo>
                    <a:cubicBezTo>
                      <a:pt x="79" y="11"/>
                      <a:pt x="80" y="16"/>
                      <a:pt x="76" y="20"/>
                    </a:cubicBezTo>
                    <a:cubicBezTo>
                      <a:pt x="87" y="37"/>
                      <a:pt x="110" y="37"/>
                      <a:pt x="132" y="32"/>
                    </a:cubicBezTo>
                    <a:cubicBezTo>
                      <a:pt x="124" y="46"/>
                      <a:pt x="113" y="55"/>
                      <a:pt x="100" y="64"/>
                    </a:cubicBezTo>
                    <a:cubicBezTo>
                      <a:pt x="120" y="27"/>
                      <a:pt x="24" y="31"/>
                      <a:pt x="24" y="52"/>
                    </a:cubicBezTo>
                    <a:cubicBezTo>
                      <a:pt x="12" y="50"/>
                      <a:pt x="21" y="29"/>
                      <a:pt x="0" y="36"/>
                    </a:cubicBezTo>
                    <a:cubicBezTo>
                      <a:pt x="11" y="27"/>
                      <a:pt x="39" y="35"/>
                      <a:pt x="56" y="32"/>
                    </a:cubicBezTo>
                    <a:cubicBezTo>
                      <a:pt x="70" y="24"/>
                      <a:pt x="56" y="13"/>
                      <a:pt x="6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0" name="Freeform 45"/>
              <p:cNvSpPr/>
              <p:nvPr/>
            </p:nvSpPr>
            <p:spPr bwMode="auto">
              <a:xfrm>
                <a:off x="2187575" y="1555750"/>
                <a:ext cx="44450" cy="20638"/>
              </a:xfrm>
              <a:custGeom>
                <a:avLst/>
                <a:gdLst>
                  <a:gd name="T0" fmla="*/ 0 w 44"/>
                  <a:gd name="T1" fmla="*/ 9 h 21"/>
                  <a:gd name="T2" fmla="*/ 44 w 44"/>
                  <a:gd name="T3" fmla="*/ 5 h 21"/>
                  <a:gd name="T4" fmla="*/ 0 w 44"/>
                  <a:gd name="T5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4" h="21">
                    <a:moveTo>
                      <a:pt x="0" y="9"/>
                    </a:moveTo>
                    <a:cubicBezTo>
                      <a:pt x="7" y="0"/>
                      <a:pt x="31" y="8"/>
                      <a:pt x="44" y="5"/>
                    </a:cubicBezTo>
                    <a:cubicBezTo>
                      <a:pt x="39" y="21"/>
                      <a:pt x="13" y="10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1" name="Freeform 46"/>
              <p:cNvSpPr/>
              <p:nvPr/>
            </p:nvSpPr>
            <p:spPr bwMode="auto">
              <a:xfrm>
                <a:off x="2282825" y="1557338"/>
                <a:ext cx="38100" cy="28575"/>
              </a:xfrm>
              <a:custGeom>
                <a:avLst/>
                <a:gdLst>
                  <a:gd name="T0" fmla="*/ 1 w 37"/>
                  <a:gd name="T1" fmla="*/ 4 h 29"/>
                  <a:gd name="T2" fmla="*/ 25 w 37"/>
                  <a:gd name="T3" fmla="*/ 4 h 29"/>
                  <a:gd name="T4" fmla="*/ 37 w 37"/>
                  <a:gd name="T5" fmla="*/ 16 h 29"/>
                  <a:gd name="T6" fmla="*/ 21 w 37"/>
                  <a:gd name="T7" fmla="*/ 28 h 29"/>
                  <a:gd name="T8" fmla="*/ 1 w 37"/>
                  <a:gd name="T9" fmla="*/ 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9">
                    <a:moveTo>
                      <a:pt x="1" y="4"/>
                    </a:moveTo>
                    <a:cubicBezTo>
                      <a:pt x="9" y="4"/>
                      <a:pt x="17" y="4"/>
                      <a:pt x="25" y="4"/>
                    </a:cubicBezTo>
                    <a:cubicBezTo>
                      <a:pt x="23" y="14"/>
                      <a:pt x="27" y="18"/>
                      <a:pt x="37" y="16"/>
                    </a:cubicBezTo>
                    <a:cubicBezTo>
                      <a:pt x="34" y="22"/>
                      <a:pt x="31" y="29"/>
                      <a:pt x="21" y="28"/>
                    </a:cubicBezTo>
                    <a:cubicBezTo>
                      <a:pt x="26" y="0"/>
                      <a:pt x="0" y="28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2" name="Freeform 47"/>
              <p:cNvSpPr/>
              <p:nvPr/>
            </p:nvSpPr>
            <p:spPr bwMode="auto">
              <a:xfrm>
                <a:off x="2574925" y="1558925"/>
                <a:ext cx="30162" cy="23813"/>
              </a:xfrm>
              <a:custGeom>
                <a:avLst/>
                <a:gdLst>
                  <a:gd name="T0" fmla="*/ 7 w 30"/>
                  <a:gd name="T1" fmla="*/ 22 h 24"/>
                  <a:gd name="T2" fmla="*/ 27 w 30"/>
                  <a:gd name="T3" fmla="*/ 18 h 24"/>
                  <a:gd name="T4" fmla="*/ 7 w 30"/>
                  <a:gd name="T5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24">
                    <a:moveTo>
                      <a:pt x="7" y="22"/>
                    </a:moveTo>
                    <a:cubicBezTo>
                      <a:pt x="0" y="3"/>
                      <a:pt x="30" y="0"/>
                      <a:pt x="27" y="18"/>
                    </a:cubicBezTo>
                    <a:cubicBezTo>
                      <a:pt x="16" y="15"/>
                      <a:pt x="17" y="24"/>
                      <a:pt x="7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3" name="Freeform 48"/>
              <p:cNvSpPr/>
              <p:nvPr/>
            </p:nvSpPr>
            <p:spPr bwMode="auto">
              <a:xfrm>
                <a:off x="2557463" y="1568450"/>
                <a:ext cx="49212" cy="47625"/>
              </a:xfrm>
              <a:custGeom>
                <a:avLst/>
                <a:gdLst>
                  <a:gd name="T0" fmla="*/ 48 w 48"/>
                  <a:gd name="T1" fmla="*/ 28 h 47"/>
                  <a:gd name="T2" fmla="*/ 28 w 48"/>
                  <a:gd name="T3" fmla="*/ 44 h 47"/>
                  <a:gd name="T4" fmla="*/ 0 w 48"/>
                  <a:gd name="T5" fmla="*/ 40 h 47"/>
                  <a:gd name="T6" fmla="*/ 48 w 48"/>
                  <a:gd name="T7" fmla="*/ 2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47">
                    <a:moveTo>
                      <a:pt x="48" y="28"/>
                    </a:moveTo>
                    <a:cubicBezTo>
                      <a:pt x="43" y="35"/>
                      <a:pt x="27" y="31"/>
                      <a:pt x="28" y="44"/>
                    </a:cubicBezTo>
                    <a:cubicBezTo>
                      <a:pt x="14" y="47"/>
                      <a:pt x="13" y="38"/>
                      <a:pt x="0" y="40"/>
                    </a:cubicBezTo>
                    <a:cubicBezTo>
                      <a:pt x="8" y="21"/>
                      <a:pt x="38" y="0"/>
                      <a:pt x="48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4" name="Freeform 49"/>
              <p:cNvSpPr/>
              <p:nvPr/>
            </p:nvSpPr>
            <p:spPr bwMode="auto">
              <a:xfrm>
                <a:off x="2674938" y="1576388"/>
                <a:ext cx="55562" cy="50800"/>
              </a:xfrm>
              <a:custGeom>
                <a:avLst/>
                <a:gdLst>
                  <a:gd name="T0" fmla="*/ 0 w 56"/>
                  <a:gd name="T1" fmla="*/ 5 h 51"/>
                  <a:gd name="T2" fmla="*/ 20 w 56"/>
                  <a:gd name="T3" fmla="*/ 5 h 51"/>
                  <a:gd name="T4" fmla="*/ 20 w 56"/>
                  <a:gd name="T5" fmla="*/ 25 h 51"/>
                  <a:gd name="T6" fmla="*/ 56 w 56"/>
                  <a:gd name="T7" fmla="*/ 49 h 51"/>
                  <a:gd name="T8" fmla="*/ 32 w 56"/>
                  <a:gd name="T9" fmla="*/ 33 h 51"/>
                  <a:gd name="T10" fmla="*/ 12 w 56"/>
                  <a:gd name="T11" fmla="*/ 37 h 51"/>
                  <a:gd name="T12" fmla="*/ 0 w 56"/>
                  <a:gd name="T13" fmla="*/ 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51">
                    <a:moveTo>
                      <a:pt x="0" y="5"/>
                    </a:moveTo>
                    <a:cubicBezTo>
                      <a:pt x="10" y="0"/>
                      <a:pt x="17" y="17"/>
                      <a:pt x="20" y="5"/>
                    </a:cubicBezTo>
                    <a:cubicBezTo>
                      <a:pt x="32" y="8"/>
                      <a:pt x="18" y="18"/>
                      <a:pt x="20" y="25"/>
                    </a:cubicBezTo>
                    <a:cubicBezTo>
                      <a:pt x="29" y="36"/>
                      <a:pt x="56" y="29"/>
                      <a:pt x="56" y="49"/>
                    </a:cubicBezTo>
                    <a:cubicBezTo>
                      <a:pt x="46" y="42"/>
                      <a:pt x="20" y="51"/>
                      <a:pt x="32" y="33"/>
                    </a:cubicBezTo>
                    <a:cubicBezTo>
                      <a:pt x="21" y="30"/>
                      <a:pt x="22" y="39"/>
                      <a:pt x="12" y="37"/>
                    </a:cubicBezTo>
                    <a:cubicBezTo>
                      <a:pt x="11" y="23"/>
                      <a:pt x="1" y="19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5" name="Freeform 50"/>
              <p:cNvSpPr/>
              <p:nvPr/>
            </p:nvSpPr>
            <p:spPr bwMode="auto">
              <a:xfrm>
                <a:off x="3551238" y="1581150"/>
                <a:ext cx="33337" cy="20638"/>
              </a:xfrm>
              <a:custGeom>
                <a:avLst/>
                <a:gdLst>
                  <a:gd name="T0" fmla="*/ 28 w 32"/>
                  <a:gd name="T1" fmla="*/ 0 h 21"/>
                  <a:gd name="T2" fmla="*/ 24 w 32"/>
                  <a:gd name="T3" fmla="*/ 8 h 21"/>
                  <a:gd name="T4" fmla="*/ 32 w 32"/>
                  <a:gd name="T5" fmla="*/ 12 h 21"/>
                  <a:gd name="T6" fmla="*/ 0 w 32"/>
                  <a:gd name="T7" fmla="*/ 16 h 21"/>
                  <a:gd name="T8" fmla="*/ 4 w 32"/>
                  <a:gd name="T9" fmla="*/ 8 h 21"/>
                  <a:gd name="T10" fmla="*/ 28 w 32"/>
                  <a:gd name="T1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21">
                    <a:moveTo>
                      <a:pt x="28" y="0"/>
                    </a:moveTo>
                    <a:cubicBezTo>
                      <a:pt x="29" y="5"/>
                      <a:pt x="27" y="7"/>
                      <a:pt x="24" y="8"/>
                    </a:cubicBezTo>
                    <a:cubicBezTo>
                      <a:pt x="24" y="12"/>
                      <a:pt x="29" y="11"/>
                      <a:pt x="32" y="12"/>
                    </a:cubicBezTo>
                    <a:cubicBezTo>
                      <a:pt x="29" y="21"/>
                      <a:pt x="10" y="14"/>
                      <a:pt x="0" y="16"/>
                    </a:cubicBezTo>
                    <a:cubicBezTo>
                      <a:pt x="2" y="12"/>
                      <a:pt x="11" y="10"/>
                      <a:pt x="4" y="8"/>
                    </a:cubicBezTo>
                    <a:cubicBezTo>
                      <a:pt x="8" y="1"/>
                      <a:pt x="21" y="4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6" name="Freeform 51"/>
              <p:cNvSpPr/>
              <p:nvPr/>
            </p:nvSpPr>
            <p:spPr bwMode="auto">
              <a:xfrm>
                <a:off x="2355850" y="1589088"/>
                <a:ext cx="20637" cy="17463"/>
              </a:xfrm>
              <a:custGeom>
                <a:avLst/>
                <a:gdLst>
                  <a:gd name="T0" fmla="*/ 8 w 20"/>
                  <a:gd name="T1" fmla="*/ 0 h 17"/>
                  <a:gd name="T2" fmla="*/ 20 w 20"/>
                  <a:gd name="T3" fmla="*/ 0 h 17"/>
                  <a:gd name="T4" fmla="*/ 0 w 20"/>
                  <a:gd name="T5" fmla="*/ 16 h 17"/>
                  <a:gd name="T6" fmla="*/ 8 w 20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7">
                    <a:moveTo>
                      <a:pt x="8" y="0"/>
                    </a:moveTo>
                    <a:cubicBezTo>
                      <a:pt x="12" y="0"/>
                      <a:pt x="16" y="0"/>
                      <a:pt x="20" y="0"/>
                    </a:cubicBezTo>
                    <a:cubicBezTo>
                      <a:pt x="17" y="9"/>
                      <a:pt x="13" y="17"/>
                      <a:pt x="0" y="16"/>
                    </a:cubicBezTo>
                    <a:cubicBezTo>
                      <a:pt x="2" y="10"/>
                      <a:pt x="6" y="6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7" name="Freeform 52"/>
              <p:cNvSpPr/>
              <p:nvPr/>
            </p:nvSpPr>
            <p:spPr bwMode="auto">
              <a:xfrm>
                <a:off x="3241675" y="1604963"/>
                <a:ext cx="73025" cy="42863"/>
              </a:xfrm>
              <a:custGeom>
                <a:avLst/>
                <a:gdLst>
                  <a:gd name="T0" fmla="*/ 44 w 72"/>
                  <a:gd name="T1" fmla="*/ 12 h 43"/>
                  <a:gd name="T2" fmla="*/ 72 w 72"/>
                  <a:gd name="T3" fmla="*/ 12 h 43"/>
                  <a:gd name="T4" fmla="*/ 0 w 72"/>
                  <a:gd name="T5" fmla="*/ 24 h 43"/>
                  <a:gd name="T6" fmla="*/ 8 w 72"/>
                  <a:gd name="T7" fmla="*/ 20 h 43"/>
                  <a:gd name="T8" fmla="*/ 4 w 72"/>
                  <a:gd name="T9" fmla="*/ 0 h 43"/>
                  <a:gd name="T10" fmla="*/ 60 w 72"/>
                  <a:gd name="T11" fmla="*/ 8 h 43"/>
                  <a:gd name="T12" fmla="*/ 44 w 72"/>
                  <a:gd name="T13" fmla="*/ 1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43">
                    <a:moveTo>
                      <a:pt x="44" y="12"/>
                    </a:moveTo>
                    <a:cubicBezTo>
                      <a:pt x="53" y="35"/>
                      <a:pt x="63" y="0"/>
                      <a:pt x="72" y="12"/>
                    </a:cubicBezTo>
                    <a:cubicBezTo>
                      <a:pt x="57" y="43"/>
                      <a:pt x="21" y="4"/>
                      <a:pt x="0" y="24"/>
                    </a:cubicBezTo>
                    <a:cubicBezTo>
                      <a:pt x="0" y="20"/>
                      <a:pt x="5" y="21"/>
                      <a:pt x="8" y="20"/>
                    </a:cubicBezTo>
                    <a:cubicBezTo>
                      <a:pt x="10" y="10"/>
                      <a:pt x="1" y="11"/>
                      <a:pt x="4" y="0"/>
                    </a:cubicBezTo>
                    <a:cubicBezTo>
                      <a:pt x="26" y="15"/>
                      <a:pt x="32" y="0"/>
                      <a:pt x="60" y="8"/>
                    </a:cubicBezTo>
                    <a:cubicBezTo>
                      <a:pt x="59" y="13"/>
                      <a:pt x="50" y="11"/>
                      <a:pt x="4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8" name="Freeform 53"/>
              <p:cNvSpPr/>
              <p:nvPr/>
            </p:nvSpPr>
            <p:spPr bwMode="auto">
              <a:xfrm>
                <a:off x="3473450" y="1604963"/>
                <a:ext cx="41275" cy="23813"/>
              </a:xfrm>
              <a:custGeom>
                <a:avLst/>
                <a:gdLst>
                  <a:gd name="T0" fmla="*/ 5 w 41"/>
                  <a:gd name="T1" fmla="*/ 0 h 24"/>
                  <a:gd name="T2" fmla="*/ 41 w 41"/>
                  <a:gd name="T3" fmla="*/ 0 h 24"/>
                  <a:gd name="T4" fmla="*/ 1 w 41"/>
                  <a:gd name="T5" fmla="*/ 24 h 24"/>
                  <a:gd name="T6" fmla="*/ 5 w 41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24">
                    <a:moveTo>
                      <a:pt x="5" y="0"/>
                    </a:moveTo>
                    <a:cubicBezTo>
                      <a:pt x="17" y="0"/>
                      <a:pt x="29" y="0"/>
                      <a:pt x="41" y="0"/>
                    </a:cubicBezTo>
                    <a:cubicBezTo>
                      <a:pt x="35" y="15"/>
                      <a:pt x="20" y="22"/>
                      <a:pt x="1" y="24"/>
                    </a:cubicBezTo>
                    <a:cubicBezTo>
                      <a:pt x="0" y="14"/>
                      <a:pt x="0" y="5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9" name="Freeform 54"/>
              <p:cNvSpPr/>
              <p:nvPr/>
            </p:nvSpPr>
            <p:spPr bwMode="auto">
              <a:xfrm>
                <a:off x="2732088" y="1609725"/>
                <a:ext cx="30162" cy="19050"/>
              </a:xfrm>
              <a:custGeom>
                <a:avLst/>
                <a:gdLst>
                  <a:gd name="T0" fmla="*/ 6 w 30"/>
                  <a:gd name="T1" fmla="*/ 0 h 20"/>
                  <a:gd name="T2" fmla="*/ 30 w 30"/>
                  <a:gd name="T3" fmla="*/ 4 h 20"/>
                  <a:gd name="T4" fmla="*/ 6 w 30"/>
                  <a:gd name="T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20">
                    <a:moveTo>
                      <a:pt x="6" y="0"/>
                    </a:moveTo>
                    <a:cubicBezTo>
                      <a:pt x="15" y="0"/>
                      <a:pt x="18" y="7"/>
                      <a:pt x="30" y="4"/>
                    </a:cubicBezTo>
                    <a:cubicBezTo>
                      <a:pt x="28" y="11"/>
                      <a:pt x="0" y="2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0" name="Freeform 55"/>
              <p:cNvSpPr/>
              <p:nvPr/>
            </p:nvSpPr>
            <p:spPr bwMode="auto">
              <a:xfrm>
                <a:off x="2863850" y="1616075"/>
                <a:ext cx="28575" cy="26988"/>
              </a:xfrm>
              <a:custGeom>
                <a:avLst/>
                <a:gdLst>
                  <a:gd name="T0" fmla="*/ 4 w 28"/>
                  <a:gd name="T1" fmla="*/ 1 h 26"/>
                  <a:gd name="T2" fmla="*/ 28 w 28"/>
                  <a:gd name="T3" fmla="*/ 17 h 26"/>
                  <a:gd name="T4" fmla="*/ 0 w 28"/>
                  <a:gd name="T5" fmla="*/ 21 h 26"/>
                  <a:gd name="T6" fmla="*/ 8 w 28"/>
                  <a:gd name="T7" fmla="*/ 17 h 26"/>
                  <a:gd name="T8" fmla="*/ 4 w 28"/>
                  <a:gd name="T9" fmla="*/ 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6">
                    <a:moveTo>
                      <a:pt x="4" y="1"/>
                    </a:moveTo>
                    <a:cubicBezTo>
                      <a:pt x="19" y="0"/>
                      <a:pt x="8" y="24"/>
                      <a:pt x="28" y="17"/>
                    </a:cubicBezTo>
                    <a:cubicBezTo>
                      <a:pt x="26" y="26"/>
                      <a:pt x="8" y="19"/>
                      <a:pt x="0" y="21"/>
                    </a:cubicBezTo>
                    <a:cubicBezTo>
                      <a:pt x="0" y="17"/>
                      <a:pt x="5" y="18"/>
                      <a:pt x="8" y="17"/>
                    </a:cubicBezTo>
                    <a:cubicBezTo>
                      <a:pt x="5" y="13"/>
                      <a:pt x="4" y="8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1" name="Freeform 56"/>
              <p:cNvSpPr/>
              <p:nvPr/>
            </p:nvSpPr>
            <p:spPr bwMode="auto">
              <a:xfrm>
                <a:off x="2678113" y="1625600"/>
                <a:ext cx="23812" cy="15875"/>
              </a:xfrm>
              <a:custGeom>
                <a:avLst/>
                <a:gdLst>
                  <a:gd name="T0" fmla="*/ 0 w 24"/>
                  <a:gd name="T1" fmla="*/ 3 h 15"/>
                  <a:gd name="T2" fmla="*/ 4 w 24"/>
                  <a:gd name="T3" fmla="*/ 11 h 15"/>
                  <a:gd name="T4" fmla="*/ 24 w 24"/>
                  <a:gd name="T5" fmla="*/ 3 h 15"/>
                  <a:gd name="T6" fmla="*/ 0 w 24"/>
                  <a:gd name="T7" fmla="*/ 15 h 15"/>
                  <a:gd name="T8" fmla="*/ 0 w 24"/>
                  <a:gd name="T9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5">
                    <a:moveTo>
                      <a:pt x="0" y="3"/>
                    </a:moveTo>
                    <a:cubicBezTo>
                      <a:pt x="4" y="3"/>
                      <a:pt x="3" y="8"/>
                      <a:pt x="4" y="11"/>
                    </a:cubicBezTo>
                    <a:cubicBezTo>
                      <a:pt x="9" y="6"/>
                      <a:pt x="11" y="0"/>
                      <a:pt x="24" y="3"/>
                    </a:cubicBezTo>
                    <a:cubicBezTo>
                      <a:pt x="20" y="11"/>
                      <a:pt x="12" y="15"/>
                      <a:pt x="0" y="15"/>
                    </a:cubicBezTo>
                    <a:cubicBezTo>
                      <a:pt x="0" y="11"/>
                      <a:pt x="0" y="7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2" name="Freeform 57"/>
              <p:cNvSpPr/>
              <p:nvPr/>
            </p:nvSpPr>
            <p:spPr bwMode="auto">
              <a:xfrm>
                <a:off x="2701925" y="1631950"/>
                <a:ext cx="44450" cy="25400"/>
              </a:xfrm>
              <a:custGeom>
                <a:avLst/>
                <a:gdLst>
                  <a:gd name="T0" fmla="*/ 28 w 44"/>
                  <a:gd name="T1" fmla="*/ 2 h 26"/>
                  <a:gd name="T2" fmla="*/ 32 w 44"/>
                  <a:gd name="T3" fmla="*/ 26 h 26"/>
                  <a:gd name="T4" fmla="*/ 0 w 44"/>
                  <a:gd name="T5" fmla="*/ 26 h 26"/>
                  <a:gd name="T6" fmla="*/ 28 w 44"/>
                  <a:gd name="T7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26">
                    <a:moveTo>
                      <a:pt x="28" y="2"/>
                    </a:moveTo>
                    <a:cubicBezTo>
                      <a:pt x="44" y="0"/>
                      <a:pt x="26" y="14"/>
                      <a:pt x="32" y="26"/>
                    </a:cubicBezTo>
                    <a:cubicBezTo>
                      <a:pt x="21" y="26"/>
                      <a:pt x="11" y="26"/>
                      <a:pt x="0" y="26"/>
                    </a:cubicBezTo>
                    <a:cubicBezTo>
                      <a:pt x="9" y="17"/>
                      <a:pt x="28" y="20"/>
                      <a:pt x="2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3" name="Freeform 58"/>
              <p:cNvSpPr/>
              <p:nvPr/>
            </p:nvSpPr>
            <p:spPr bwMode="auto">
              <a:xfrm>
                <a:off x="2279650" y="1649413"/>
                <a:ext cx="41275" cy="23813"/>
              </a:xfrm>
              <a:custGeom>
                <a:avLst/>
                <a:gdLst>
                  <a:gd name="T0" fmla="*/ 24 w 41"/>
                  <a:gd name="T1" fmla="*/ 0 h 23"/>
                  <a:gd name="T2" fmla="*/ 0 w 41"/>
                  <a:gd name="T3" fmla="*/ 20 h 23"/>
                  <a:gd name="T4" fmla="*/ 24 w 41"/>
                  <a:gd name="T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1" h="23">
                    <a:moveTo>
                      <a:pt x="24" y="0"/>
                    </a:moveTo>
                    <a:cubicBezTo>
                      <a:pt x="41" y="2"/>
                      <a:pt x="14" y="23"/>
                      <a:pt x="0" y="20"/>
                    </a:cubicBezTo>
                    <a:cubicBezTo>
                      <a:pt x="7" y="13"/>
                      <a:pt x="19" y="10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4" name="Freeform 59"/>
              <p:cNvSpPr/>
              <p:nvPr/>
            </p:nvSpPr>
            <p:spPr bwMode="auto">
              <a:xfrm>
                <a:off x="2995613" y="1647825"/>
                <a:ext cx="20637" cy="14288"/>
              </a:xfrm>
              <a:custGeom>
                <a:avLst/>
                <a:gdLst>
                  <a:gd name="T0" fmla="*/ 1 w 21"/>
                  <a:gd name="T1" fmla="*/ 1 h 14"/>
                  <a:gd name="T2" fmla="*/ 17 w 21"/>
                  <a:gd name="T3" fmla="*/ 13 h 14"/>
                  <a:gd name="T4" fmla="*/ 1 w 21"/>
                  <a:gd name="T5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14">
                    <a:moveTo>
                      <a:pt x="1" y="1"/>
                    </a:moveTo>
                    <a:cubicBezTo>
                      <a:pt x="11" y="0"/>
                      <a:pt x="21" y="0"/>
                      <a:pt x="17" y="13"/>
                    </a:cubicBezTo>
                    <a:cubicBezTo>
                      <a:pt x="7" y="14"/>
                      <a:pt x="0" y="1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5" name="Freeform 60"/>
              <p:cNvSpPr/>
              <p:nvPr/>
            </p:nvSpPr>
            <p:spPr bwMode="auto">
              <a:xfrm>
                <a:off x="2500313" y="1658938"/>
                <a:ext cx="20637" cy="26988"/>
              </a:xfrm>
              <a:custGeom>
                <a:avLst/>
                <a:gdLst>
                  <a:gd name="T0" fmla="*/ 5 w 21"/>
                  <a:gd name="T1" fmla="*/ 2 h 27"/>
                  <a:gd name="T2" fmla="*/ 21 w 21"/>
                  <a:gd name="T3" fmla="*/ 6 h 27"/>
                  <a:gd name="T4" fmla="*/ 21 w 21"/>
                  <a:gd name="T5" fmla="*/ 18 h 27"/>
                  <a:gd name="T6" fmla="*/ 1 w 21"/>
                  <a:gd name="T7" fmla="*/ 26 h 27"/>
                  <a:gd name="T8" fmla="*/ 5 w 21"/>
                  <a:gd name="T9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7">
                    <a:moveTo>
                      <a:pt x="5" y="2"/>
                    </a:moveTo>
                    <a:cubicBezTo>
                      <a:pt x="13" y="0"/>
                      <a:pt x="16" y="5"/>
                      <a:pt x="21" y="6"/>
                    </a:cubicBezTo>
                    <a:cubicBezTo>
                      <a:pt x="16" y="11"/>
                      <a:pt x="9" y="14"/>
                      <a:pt x="21" y="18"/>
                    </a:cubicBezTo>
                    <a:cubicBezTo>
                      <a:pt x="20" y="27"/>
                      <a:pt x="11" y="27"/>
                      <a:pt x="1" y="26"/>
                    </a:cubicBezTo>
                    <a:cubicBezTo>
                      <a:pt x="0" y="16"/>
                      <a:pt x="0" y="7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6" name="Freeform 61"/>
              <p:cNvSpPr/>
              <p:nvPr/>
            </p:nvSpPr>
            <p:spPr bwMode="auto">
              <a:xfrm>
                <a:off x="2873375" y="1670050"/>
                <a:ext cx="20637" cy="14288"/>
              </a:xfrm>
              <a:custGeom>
                <a:avLst/>
                <a:gdLst>
                  <a:gd name="T0" fmla="*/ 3 w 22"/>
                  <a:gd name="T1" fmla="*/ 0 h 15"/>
                  <a:gd name="T2" fmla="*/ 19 w 22"/>
                  <a:gd name="T3" fmla="*/ 0 h 15"/>
                  <a:gd name="T4" fmla="*/ 3 w 22"/>
                  <a:gd name="T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15">
                    <a:moveTo>
                      <a:pt x="3" y="0"/>
                    </a:moveTo>
                    <a:cubicBezTo>
                      <a:pt x="8" y="0"/>
                      <a:pt x="14" y="0"/>
                      <a:pt x="19" y="0"/>
                    </a:cubicBezTo>
                    <a:cubicBezTo>
                      <a:pt x="22" y="15"/>
                      <a:pt x="0" y="15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7" name="Freeform 62"/>
              <p:cNvSpPr/>
              <p:nvPr/>
            </p:nvSpPr>
            <p:spPr bwMode="auto">
              <a:xfrm>
                <a:off x="2149475" y="1722438"/>
                <a:ext cx="38100" cy="19050"/>
              </a:xfrm>
              <a:custGeom>
                <a:avLst/>
                <a:gdLst>
                  <a:gd name="T0" fmla="*/ 38 w 38"/>
                  <a:gd name="T1" fmla="*/ 3 h 19"/>
                  <a:gd name="T2" fmla="*/ 2 w 38"/>
                  <a:gd name="T3" fmla="*/ 19 h 19"/>
                  <a:gd name="T4" fmla="*/ 38 w 38"/>
                  <a:gd name="T5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8" h="19">
                    <a:moveTo>
                      <a:pt x="38" y="3"/>
                    </a:moveTo>
                    <a:cubicBezTo>
                      <a:pt x="32" y="14"/>
                      <a:pt x="17" y="17"/>
                      <a:pt x="2" y="19"/>
                    </a:cubicBezTo>
                    <a:cubicBezTo>
                      <a:pt x="0" y="0"/>
                      <a:pt x="23" y="5"/>
                      <a:pt x="3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8" name="Freeform 63"/>
              <p:cNvSpPr/>
              <p:nvPr/>
            </p:nvSpPr>
            <p:spPr bwMode="auto">
              <a:xfrm>
                <a:off x="2070100" y="1727200"/>
                <a:ext cx="36512" cy="25400"/>
              </a:xfrm>
              <a:custGeom>
                <a:avLst/>
                <a:gdLst>
                  <a:gd name="T0" fmla="*/ 20 w 36"/>
                  <a:gd name="T1" fmla="*/ 3 h 25"/>
                  <a:gd name="T2" fmla="*/ 36 w 36"/>
                  <a:gd name="T3" fmla="*/ 11 h 25"/>
                  <a:gd name="T4" fmla="*/ 0 w 36"/>
                  <a:gd name="T5" fmla="*/ 19 h 25"/>
                  <a:gd name="T6" fmla="*/ 20 w 36"/>
                  <a:gd name="T7" fmla="*/ 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25">
                    <a:moveTo>
                      <a:pt x="20" y="3"/>
                    </a:moveTo>
                    <a:cubicBezTo>
                      <a:pt x="31" y="0"/>
                      <a:pt x="28" y="11"/>
                      <a:pt x="36" y="11"/>
                    </a:cubicBezTo>
                    <a:cubicBezTo>
                      <a:pt x="22" y="17"/>
                      <a:pt x="17" y="24"/>
                      <a:pt x="0" y="19"/>
                    </a:cubicBezTo>
                    <a:cubicBezTo>
                      <a:pt x="2" y="3"/>
                      <a:pt x="21" y="25"/>
                      <a:pt x="2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9" name="Freeform 64"/>
              <p:cNvSpPr/>
              <p:nvPr/>
            </p:nvSpPr>
            <p:spPr bwMode="auto">
              <a:xfrm>
                <a:off x="3575050" y="1731963"/>
                <a:ext cx="44450" cy="22225"/>
              </a:xfrm>
              <a:custGeom>
                <a:avLst/>
                <a:gdLst>
                  <a:gd name="T0" fmla="*/ 44 w 44"/>
                  <a:gd name="T1" fmla="*/ 2 h 22"/>
                  <a:gd name="T2" fmla="*/ 44 w 44"/>
                  <a:gd name="T3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4" h="22">
                    <a:moveTo>
                      <a:pt x="44" y="2"/>
                    </a:moveTo>
                    <a:cubicBezTo>
                      <a:pt x="23" y="22"/>
                      <a:pt x="0" y="0"/>
                      <a:pt x="4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0" name="Freeform 65"/>
              <p:cNvSpPr/>
              <p:nvPr/>
            </p:nvSpPr>
            <p:spPr bwMode="auto">
              <a:xfrm>
                <a:off x="2998788" y="1738313"/>
                <a:ext cx="14287" cy="20638"/>
              </a:xfrm>
              <a:custGeom>
                <a:avLst/>
                <a:gdLst>
                  <a:gd name="T0" fmla="*/ 1 w 13"/>
                  <a:gd name="T1" fmla="*/ 0 h 20"/>
                  <a:gd name="T2" fmla="*/ 13 w 13"/>
                  <a:gd name="T3" fmla="*/ 0 h 20"/>
                  <a:gd name="T4" fmla="*/ 13 w 13"/>
                  <a:gd name="T5" fmla="*/ 16 h 20"/>
                  <a:gd name="T6" fmla="*/ 1 w 13"/>
                  <a:gd name="T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20">
                    <a:moveTo>
                      <a:pt x="1" y="0"/>
                    </a:moveTo>
                    <a:cubicBezTo>
                      <a:pt x="5" y="0"/>
                      <a:pt x="9" y="0"/>
                      <a:pt x="13" y="0"/>
                    </a:cubicBezTo>
                    <a:cubicBezTo>
                      <a:pt x="13" y="5"/>
                      <a:pt x="13" y="11"/>
                      <a:pt x="13" y="16"/>
                    </a:cubicBezTo>
                    <a:cubicBezTo>
                      <a:pt x="0" y="20"/>
                      <a:pt x="0" y="1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1" name="Freeform 66"/>
              <p:cNvSpPr/>
              <p:nvPr/>
            </p:nvSpPr>
            <p:spPr bwMode="auto">
              <a:xfrm>
                <a:off x="1901825" y="1738313"/>
                <a:ext cx="36512" cy="19050"/>
              </a:xfrm>
              <a:custGeom>
                <a:avLst/>
                <a:gdLst>
                  <a:gd name="T0" fmla="*/ 36 w 36"/>
                  <a:gd name="T1" fmla="*/ 8 h 19"/>
                  <a:gd name="T2" fmla="*/ 0 w 36"/>
                  <a:gd name="T3" fmla="*/ 12 h 19"/>
                  <a:gd name="T4" fmla="*/ 36 w 36"/>
                  <a:gd name="T5" fmla="*/ 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" h="19">
                    <a:moveTo>
                      <a:pt x="36" y="8"/>
                    </a:moveTo>
                    <a:cubicBezTo>
                      <a:pt x="32" y="18"/>
                      <a:pt x="8" y="19"/>
                      <a:pt x="0" y="12"/>
                    </a:cubicBezTo>
                    <a:cubicBezTo>
                      <a:pt x="8" y="6"/>
                      <a:pt x="27" y="0"/>
                      <a:pt x="3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2" name="Freeform 67"/>
              <p:cNvSpPr/>
              <p:nvPr/>
            </p:nvSpPr>
            <p:spPr bwMode="auto">
              <a:xfrm>
                <a:off x="2284413" y="1741488"/>
                <a:ext cx="36512" cy="14288"/>
              </a:xfrm>
              <a:custGeom>
                <a:avLst/>
                <a:gdLst>
                  <a:gd name="T0" fmla="*/ 36 w 36"/>
                  <a:gd name="T1" fmla="*/ 0 h 13"/>
                  <a:gd name="T2" fmla="*/ 0 w 36"/>
                  <a:gd name="T3" fmla="*/ 12 h 13"/>
                  <a:gd name="T4" fmla="*/ 36 w 36"/>
                  <a:gd name="T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" h="13">
                    <a:moveTo>
                      <a:pt x="36" y="0"/>
                    </a:moveTo>
                    <a:cubicBezTo>
                      <a:pt x="32" y="12"/>
                      <a:pt x="17" y="13"/>
                      <a:pt x="0" y="12"/>
                    </a:cubicBezTo>
                    <a:cubicBezTo>
                      <a:pt x="4" y="0"/>
                      <a:pt x="24" y="4"/>
                      <a:pt x="3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3" name="Freeform 68"/>
              <p:cNvSpPr/>
              <p:nvPr/>
            </p:nvSpPr>
            <p:spPr bwMode="auto">
              <a:xfrm>
                <a:off x="1990725" y="1744663"/>
                <a:ext cx="76200" cy="36513"/>
              </a:xfrm>
              <a:custGeom>
                <a:avLst/>
                <a:gdLst>
                  <a:gd name="T0" fmla="*/ 76 w 76"/>
                  <a:gd name="T1" fmla="*/ 6 h 36"/>
                  <a:gd name="T2" fmla="*/ 48 w 76"/>
                  <a:gd name="T3" fmla="*/ 34 h 36"/>
                  <a:gd name="T4" fmla="*/ 0 w 76"/>
                  <a:gd name="T5" fmla="*/ 14 h 36"/>
                  <a:gd name="T6" fmla="*/ 76 w 76"/>
                  <a:gd name="T7" fmla="*/ 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6" h="36">
                    <a:moveTo>
                      <a:pt x="76" y="6"/>
                    </a:moveTo>
                    <a:cubicBezTo>
                      <a:pt x="72" y="22"/>
                      <a:pt x="32" y="10"/>
                      <a:pt x="48" y="34"/>
                    </a:cubicBezTo>
                    <a:cubicBezTo>
                      <a:pt x="24" y="29"/>
                      <a:pt x="10" y="36"/>
                      <a:pt x="0" y="14"/>
                    </a:cubicBezTo>
                    <a:cubicBezTo>
                      <a:pt x="33" y="21"/>
                      <a:pt x="58" y="0"/>
                      <a:pt x="7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4" name="Freeform 69"/>
              <p:cNvSpPr/>
              <p:nvPr/>
            </p:nvSpPr>
            <p:spPr bwMode="auto">
              <a:xfrm>
                <a:off x="1809750" y="1749425"/>
                <a:ext cx="44450" cy="23813"/>
              </a:xfrm>
              <a:custGeom>
                <a:avLst/>
                <a:gdLst>
                  <a:gd name="T0" fmla="*/ 44 w 44"/>
                  <a:gd name="T1" fmla="*/ 1 h 24"/>
                  <a:gd name="T2" fmla="*/ 0 w 44"/>
                  <a:gd name="T3" fmla="*/ 9 h 24"/>
                  <a:gd name="T4" fmla="*/ 44 w 44"/>
                  <a:gd name="T5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4" h="24">
                    <a:moveTo>
                      <a:pt x="44" y="1"/>
                    </a:moveTo>
                    <a:cubicBezTo>
                      <a:pt x="43" y="24"/>
                      <a:pt x="20" y="2"/>
                      <a:pt x="0" y="9"/>
                    </a:cubicBezTo>
                    <a:cubicBezTo>
                      <a:pt x="8" y="0"/>
                      <a:pt x="27" y="1"/>
                      <a:pt x="4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5" name="Freeform 70"/>
              <p:cNvSpPr/>
              <p:nvPr/>
            </p:nvSpPr>
            <p:spPr bwMode="auto">
              <a:xfrm>
                <a:off x="2497138" y="1754188"/>
                <a:ext cx="36512" cy="15875"/>
              </a:xfrm>
              <a:custGeom>
                <a:avLst/>
                <a:gdLst>
                  <a:gd name="T0" fmla="*/ 28 w 36"/>
                  <a:gd name="T1" fmla="*/ 0 h 16"/>
                  <a:gd name="T2" fmla="*/ 36 w 36"/>
                  <a:gd name="T3" fmla="*/ 8 h 16"/>
                  <a:gd name="T4" fmla="*/ 0 w 36"/>
                  <a:gd name="T5" fmla="*/ 16 h 16"/>
                  <a:gd name="T6" fmla="*/ 28 w 36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16">
                    <a:moveTo>
                      <a:pt x="28" y="0"/>
                    </a:moveTo>
                    <a:cubicBezTo>
                      <a:pt x="32" y="1"/>
                      <a:pt x="31" y="8"/>
                      <a:pt x="36" y="8"/>
                    </a:cubicBezTo>
                    <a:cubicBezTo>
                      <a:pt x="28" y="12"/>
                      <a:pt x="14" y="9"/>
                      <a:pt x="0" y="16"/>
                    </a:cubicBezTo>
                    <a:cubicBezTo>
                      <a:pt x="2" y="3"/>
                      <a:pt x="23" y="10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6" name="Freeform 71"/>
              <p:cNvSpPr/>
              <p:nvPr/>
            </p:nvSpPr>
            <p:spPr bwMode="auto">
              <a:xfrm>
                <a:off x="3095625" y="1749425"/>
                <a:ext cx="22225" cy="34925"/>
              </a:xfrm>
              <a:custGeom>
                <a:avLst/>
                <a:gdLst>
                  <a:gd name="T0" fmla="*/ 5 w 21"/>
                  <a:gd name="T1" fmla="*/ 9 h 34"/>
                  <a:gd name="T2" fmla="*/ 21 w 21"/>
                  <a:gd name="T3" fmla="*/ 33 h 34"/>
                  <a:gd name="T4" fmla="*/ 5 w 21"/>
                  <a:gd name="T5" fmla="*/ 29 h 34"/>
                  <a:gd name="T6" fmla="*/ 5 w 21"/>
                  <a:gd name="T7" fmla="*/ 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34">
                    <a:moveTo>
                      <a:pt x="5" y="9"/>
                    </a:moveTo>
                    <a:cubicBezTo>
                      <a:pt x="12" y="0"/>
                      <a:pt x="20" y="23"/>
                      <a:pt x="21" y="33"/>
                    </a:cubicBezTo>
                    <a:cubicBezTo>
                      <a:pt x="14" y="34"/>
                      <a:pt x="13" y="28"/>
                      <a:pt x="5" y="29"/>
                    </a:cubicBezTo>
                    <a:cubicBezTo>
                      <a:pt x="0" y="19"/>
                      <a:pt x="17" y="12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7" name="Freeform 72"/>
              <p:cNvSpPr/>
              <p:nvPr/>
            </p:nvSpPr>
            <p:spPr bwMode="auto">
              <a:xfrm>
                <a:off x="2147888" y="1752600"/>
                <a:ext cx="60325" cy="14288"/>
              </a:xfrm>
              <a:custGeom>
                <a:avLst/>
                <a:gdLst>
                  <a:gd name="T0" fmla="*/ 0 w 60"/>
                  <a:gd name="T1" fmla="*/ 9 h 14"/>
                  <a:gd name="T2" fmla="*/ 60 w 60"/>
                  <a:gd name="T3" fmla="*/ 5 h 14"/>
                  <a:gd name="T4" fmla="*/ 0 w 60"/>
                  <a:gd name="T5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0" h="14">
                    <a:moveTo>
                      <a:pt x="0" y="9"/>
                    </a:moveTo>
                    <a:cubicBezTo>
                      <a:pt x="12" y="0"/>
                      <a:pt x="41" y="8"/>
                      <a:pt x="60" y="5"/>
                    </a:cubicBezTo>
                    <a:cubicBezTo>
                      <a:pt x="48" y="14"/>
                      <a:pt x="19" y="6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8" name="Freeform 73"/>
              <p:cNvSpPr/>
              <p:nvPr/>
            </p:nvSpPr>
            <p:spPr bwMode="auto">
              <a:xfrm>
                <a:off x="3438525" y="1752600"/>
                <a:ext cx="52387" cy="17463"/>
              </a:xfrm>
              <a:custGeom>
                <a:avLst/>
                <a:gdLst>
                  <a:gd name="T0" fmla="*/ 53 w 53"/>
                  <a:gd name="T1" fmla="*/ 5 h 17"/>
                  <a:gd name="T2" fmla="*/ 53 w 53"/>
                  <a:gd name="T3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3" h="17">
                    <a:moveTo>
                      <a:pt x="53" y="5"/>
                    </a:moveTo>
                    <a:cubicBezTo>
                      <a:pt x="9" y="17"/>
                      <a:pt x="0" y="0"/>
                      <a:pt x="5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9" name="Freeform 74"/>
              <p:cNvSpPr/>
              <p:nvPr/>
            </p:nvSpPr>
            <p:spPr bwMode="auto">
              <a:xfrm>
                <a:off x="2279650" y="1757363"/>
                <a:ext cx="33337" cy="15875"/>
              </a:xfrm>
              <a:custGeom>
                <a:avLst/>
                <a:gdLst>
                  <a:gd name="T0" fmla="*/ 0 w 32"/>
                  <a:gd name="T1" fmla="*/ 9 h 16"/>
                  <a:gd name="T2" fmla="*/ 32 w 32"/>
                  <a:gd name="T3" fmla="*/ 5 h 16"/>
                  <a:gd name="T4" fmla="*/ 0 w 32"/>
                  <a:gd name="T5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16">
                    <a:moveTo>
                      <a:pt x="0" y="9"/>
                    </a:moveTo>
                    <a:cubicBezTo>
                      <a:pt x="3" y="0"/>
                      <a:pt x="22" y="7"/>
                      <a:pt x="32" y="5"/>
                    </a:cubicBezTo>
                    <a:cubicBezTo>
                      <a:pt x="27" y="16"/>
                      <a:pt x="10" y="13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0" name="Freeform 75"/>
              <p:cNvSpPr/>
              <p:nvPr/>
            </p:nvSpPr>
            <p:spPr bwMode="auto">
              <a:xfrm>
                <a:off x="3143250" y="1762125"/>
                <a:ext cx="25400" cy="22225"/>
              </a:xfrm>
              <a:custGeom>
                <a:avLst/>
                <a:gdLst>
                  <a:gd name="T0" fmla="*/ 14 w 26"/>
                  <a:gd name="T1" fmla="*/ 0 h 22"/>
                  <a:gd name="T2" fmla="*/ 26 w 26"/>
                  <a:gd name="T3" fmla="*/ 4 h 22"/>
                  <a:gd name="T4" fmla="*/ 2 w 26"/>
                  <a:gd name="T5" fmla="*/ 20 h 22"/>
                  <a:gd name="T6" fmla="*/ 14 w 26"/>
                  <a:gd name="T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22">
                    <a:moveTo>
                      <a:pt x="14" y="0"/>
                    </a:moveTo>
                    <a:cubicBezTo>
                      <a:pt x="17" y="2"/>
                      <a:pt x="20" y="4"/>
                      <a:pt x="26" y="4"/>
                    </a:cubicBezTo>
                    <a:cubicBezTo>
                      <a:pt x="25" y="17"/>
                      <a:pt x="17" y="22"/>
                      <a:pt x="2" y="20"/>
                    </a:cubicBezTo>
                    <a:cubicBezTo>
                      <a:pt x="0" y="7"/>
                      <a:pt x="13" y="9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1" name="Freeform 76"/>
              <p:cNvSpPr/>
              <p:nvPr/>
            </p:nvSpPr>
            <p:spPr bwMode="auto">
              <a:xfrm>
                <a:off x="2312988" y="1781175"/>
                <a:ext cx="22225" cy="20638"/>
              </a:xfrm>
              <a:custGeom>
                <a:avLst/>
                <a:gdLst>
                  <a:gd name="T0" fmla="*/ 0 w 23"/>
                  <a:gd name="T1" fmla="*/ 9 h 20"/>
                  <a:gd name="T2" fmla="*/ 20 w 23"/>
                  <a:gd name="T3" fmla="*/ 17 h 20"/>
                  <a:gd name="T4" fmla="*/ 0 w 23"/>
                  <a:gd name="T5" fmla="*/ 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20">
                    <a:moveTo>
                      <a:pt x="0" y="9"/>
                    </a:moveTo>
                    <a:cubicBezTo>
                      <a:pt x="3" y="0"/>
                      <a:pt x="23" y="7"/>
                      <a:pt x="20" y="17"/>
                    </a:cubicBezTo>
                    <a:cubicBezTo>
                      <a:pt x="7" y="20"/>
                      <a:pt x="8" y="11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2" name="Freeform 77"/>
              <p:cNvSpPr/>
              <p:nvPr/>
            </p:nvSpPr>
            <p:spPr bwMode="auto">
              <a:xfrm>
                <a:off x="2835275" y="1776413"/>
                <a:ext cx="88900" cy="30163"/>
              </a:xfrm>
              <a:custGeom>
                <a:avLst/>
                <a:gdLst>
                  <a:gd name="T0" fmla="*/ 88 w 88"/>
                  <a:gd name="T1" fmla="*/ 26 h 30"/>
                  <a:gd name="T2" fmla="*/ 0 w 88"/>
                  <a:gd name="T3" fmla="*/ 30 h 30"/>
                  <a:gd name="T4" fmla="*/ 32 w 88"/>
                  <a:gd name="T5" fmla="*/ 22 h 30"/>
                  <a:gd name="T6" fmla="*/ 88 w 88"/>
                  <a:gd name="T7" fmla="*/ 2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8" h="30">
                    <a:moveTo>
                      <a:pt x="88" y="26"/>
                    </a:moveTo>
                    <a:cubicBezTo>
                      <a:pt x="61" y="15"/>
                      <a:pt x="28" y="29"/>
                      <a:pt x="0" y="30"/>
                    </a:cubicBezTo>
                    <a:cubicBezTo>
                      <a:pt x="12" y="15"/>
                      <a:pt x="17" y="11"/>
                      <a:pt x="32" y="22"/>
                    </a:cubicBezTo>
                    <a:cubicBezTo>
                      <a:pt x="46" y="14"/>
                      <a:pt x="85" y="0"/>
                      <a:pt x="88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3" name="Freeform 78"/>
              <p:cNvSpPr/>
              <p:nvPr/>
            </p:nvSpPr>
            <p:spPr bwMode="auto">
              <a:xfrm>
                <a:off x="3121025" y="1787525"/>
                <a:ext cx="47625" cy="42863"/>
              </a:xfrm>
              <a:custGeom>
                <a:avLst/>
                <a:gdLst>
                  <a:gd name="T0" fmla="*/ 28 w 48"/>
                  <a:gd name="T1" fmla="*/ 27 h 43"/>
                  <a:gd name="T2" fmla="*/ 48 w 48"/>
                  <a:gd name="T3" fmla="*/ 27 h 43"/>
                  <a:gd name="T4" fmla="*/ 0 w 48"/>
                  <a:gd name="T5" fmla="*/ 43 h 43"/>
                  <a:gd name="T6" fmla="*/ 12 w 48"/>
                  <a:gd name="T7" fmla="*/ 11 h 43"/>
                  <a:gd name="T8" fmla="*/ 36 w 48"/>
                  <a:gd name="T9" fmla="*/ 11 h 43"/>
                  <a:gd name="T10" fmla="*/ 28 w 48"/>
                  <a:gd name="T11" fmla="*/ 2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43">
                    <a:moveTo>
                      <a:pt x="28" y="27"/>
                    </a:moveTo>
                    <a:cubicBezTo>
                      <a:pt x="31" y="37"/>
                      <a:pt x="40" y="14"/>
                      <a:pt x="48" y="27"/>
                    </a:cubicBezTo>
                    <a:cubicBezTo>
                      <a:pt x="38" y="38"/>
                      <a:pt x="18" y="40"/>
                      <a:pt x="0" y="43"/>
                    </a:cubicBezTo>
                    <a:cubicBezTo>
                      <a:pt x="9" y="41"/>
                      <a:pt x="30" y="15"/>
                      <a:pt x="12" y="11"/>
                    </a:cubicBezTo>
                    <a:cubicBezTo>
                      <a:pt x="16" y="0"/>
                      <a:pt x="29" y="12"/>
                      <a:pt x="36" y="11"/>
                    </a:cubicBezTo>
                    <a:cubicBezTo>
                      <a:pt x="35" y="18"/>
                      <a:pt x="33" y="24"/>
                      <a:pt x="28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4" name="Freeform 79"/>
              <p:cNvSpPr/>
              <p:nvPr/>
            </p:nvSpPr>
            <p:spPr bwMode="auto">
              <a:xfrm>
                <a:off x="3065463" y="1797050"/>
                <a:ext cx="71437" cy="26988"/>
              </a:xfrm>
              <a:custGeom>
                <a:avLst/>
                <a:gdLst>
                  <a:gd name="T0" fmla="*/ 60 w 71"/>
                  <a:gd name="T1" fmla="*/ 6 h 27"/>
                  <a:gd name="T2" fmla="*/ 0 w 71"/>
                  <a:gd name="T3" fmla="*/ 6 h 27"/>
                  <a:gd name="T4" fmla="*/ 60 w 71"/>
                  <a:gd name="T5" fmla="*/ 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1" h="27">
                    <a:moveTo>
                      <a:pt x="60" y="6"/>
                    </a:moveTo>
                    <a:cubicBezTo>
                      <a:pt x="71" y="24"/>
                      <a:pt x="5" y="27"/>
                      <a:pt x="0" y="6"/>
                    </a:cubicBezTo>
                    <a:cubicBezTo>
                      <a:pt x="32" y="0"/>
                      <a:pt x="52" y="14"/>
                      <a:pt x="6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5" name="Freeform 80"/>
              <p:cNvSpPr/>
              <p:nvPr/>
            </p:nvSpPr>
            <p:spPr bwMode="auto">
              <a:xfrm>
                <a:off x="2754313" y="1808163"/>
                <a:ext cx="41275" cy="15875"/>
              </a:xfrm>
              <a:custGeom>
                <a:avLst/>
                <a:gdLst>
                  <a:gd name="T0" fmla="*/ 40 w 40"/>
                  <a:gd name="T1" fmla="*/ 6 h 15"/>
                  <a:gd name="T2" fmla="*/ 0 w 40"/>
                  <a:gd name="T3" fmla="*/ 10 h 15"/>
                  <a:gd name="T4" fmla="*/ 40 w 40"/>
                  <a:gd name="T5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15">
                    <a:moveTo>
                      <a:pt x="40" y="6"/>
                    </a:moveTo>
                    <a:cubicBezTo>
                      <a:pt x="34" y="15"/>
                      <a:pt x="12" y="7"/>
                      <a:pt x="0" y="10"/>
                    </a:cubicBezTo>
                    <a:cubicBezTo>
                      <a:pt x="8" y="0"/>
                      <a:pt x="28" y="1"/>
                      <a:pt x="4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6" name="Freeform 81"/>
              <p:cNvSpPr/>
              <p:nvPr/>
            </p:nvSpPr>
            <p:spPr bwMode="auto">
              <a:xfrm>
                <a:off x="2671763" y="1804988"/>
                <a:ext cx="28575" cy="30163"/>
              </a:xfrm>
              <a:custGeom>
                <a:avLst/>
                <a:gdLst>
                  <a:gd name="T0" fmla="*/ 26 w 27"/>
                  <a:gd name="T1" fmla="*/ 17 h 29"/>
                  <a:gd name="T2" fmla="*/ 2 w 27"/>
                  <a:gd name="T3" fmla="*/ 13 h 29"/>
                  <a:gd name="T4" fmla="*/ 26 w 27"/>
                  <a:gd name="T5" fmla="*/ 1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29">
                    <a:moveTo>
                      <a:pt x="26" y="17"/>
                    </a:moveTo>
                    <a:cubicBezTo>
                      <a:pt x="14" y="11"/>
                      <a:pt x="0" y="29"/>
                      <a:pt x="2" y="13"/>
                    </a:cubicBezTo>
                    <a:cubicBezTo>
                      <a:pt x="9" y="13"/>
                      <a:pt x="27" y="0"/>
                      <a:pt x="2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7" name="Freeform 82"/>
              <p:cNvSpPr/>
              <p:nvPr/>
            </p:nvSpPr>
            <p:spPr bwMode="auto">
              <a:xfrm>
                <a:off x="3201988" y="1814513"/>
                <a:ext cx="63500" cy="30163"/>
              </a:xfrm>
              <a:custGeom>
                <a:avLst/>
                <a:gdLst>
                  <a:gd name="T0" fmla="*/ 24 w 64"/>
                  <a:gd name="T1" fmla="*/ 0 h 29"/>
                  <a:gd name="T2" fmla="*/ 64 w 64"/>
                  <a:gd name="T3" fmla="*/ 0 h 29"/>
                  <a:gd name="T4" fmla="*/ 0 w 64"/>
                  <a:gd name="T5" fmla="*/ 20 h 29"/>
                  <a:gd name="T6" fmla="*/ 24 w 64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4" h="29">
                    <a:moveTo>
                      <a:pt x="24" y="0"/>
                    </a:moveTo>
                    <a:cubicBezTo>
                      <a:pt x="37" y="0"/>
                      <a:pt x="51" y="0"/>
                      <a:pt x="64" y="0"/>
                    </a:cubicBezTo>
                    <a:cubicBezTo>
                      <a:pt x="42" y="4"/>
                      <a:pt x="22" y="29"/>
                      <a:pt x="0" y="20"/>
                    </a:cubicBezTo>
                    <a:cubicBezTo>
                      <a:pt x="9" y="15"/>
                      <a:pt x="25" y="16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8" name="Freeform 83"/>
              <p:cNvSpPr/>
              <p:nvPr/>
            </p:nvSpPr>
            <p:spPr bwMode="auto">
              <a:xfrm>
                <a:off x="3048000" y="1825625"/>
                <a:ext cx="41275" cy="17463"/>
              </a:xfrm>
              <a:custGeom>
                <a:avLst/>
                <a:gdLst>
                  <a:gd name="T0" fmla="*/ 21 w 41"/>
                  <a:gd name="T1" fmla="*/ 10 h 18"/>
                  <a:gd name="T2" fmla="*/ 37 w 41"/>
                  <a:gd name="T3" fmla="*/ 18 h 18"/>
                  <a:gd name="T4" fmla="*/ 13 w 41"/>
                  <a:gd name="T5" fmla="*/ 18 h 18"/>
                  <a:gd name="T6" fmla="*/ 29 w 41"/>
                  <a:gd name="T7" fmla="*/ 14 h 18"/>
                  <a:gd name="T8" fmla="*/ 21 w 41"/>
                  <a:gd name="T9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8">
                    <a:moveTo>
                      <a:pt x="21" y="10"/>
                    </a:moveTo>
                    <a:cubicBezTo>
                      <a:pt x="24" y="0"/>
                      <a:pt x="41" y="8"/>
                      <a:pt x="37" y="18"/>
                    </a:cubicBezTo>
                    <a:cubicBezTo>
                      <a:pt x="29" y="18"/>
                      <a:pt x="21" y="18"/>
                      <a:pt x="13" y="18"/>
                    </a:cubicBezTo>
                    <a:cubicBezTo>
                      <a:pt x="0" y="13"/>
                      <a:pt x="24" y="13"/>
                      <a:pt x="29" y="14"/>
                    </a:cubicBezTo>
                    <a:cubicBezTo>
                      <a:pt x="29" y="10"/>
                      <a:pt x="24" y="11"/>
                      <a:pt x="2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9" name="Freeform 84"/>
              <p:cNvSpPr/>
              <p:nvPr/>
            </p:nvSpPr>
            <p:spPr bwMode="auto">
              <a:xfrm>
                <a:off x="3081338" y="1835150"/>
                <a:ext cx="34925" cy="28575"/>
              </a:xfrm>
              <a:custGeom>
                <a:avLst/>
                <a:gdLst>
                  <a:gd name="T0" fmla="*/ 20 w 35"/>
                  <a:gd name="T1" fmla="*/ 0 h 29"/>
                  <a:gd name="T2" fmla="*/ 28 w 35"/>
                  <a:gd name="T3" fmla="*/ 20 h 29"/>
                  <a:gd name="T4" fmla="*/ 0 w 35"/>
                  <a:gd name="T5" fmla="*/ 24 h 29"/>
                  <a:gd name="T6" fmla="*/ 20 w 35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29">
                    <a:moveTo>
                      <a:pt x="20" y="0"/>
                    </a:moveTo>
                    <a:cubicBezTo>
                      <a:pt x="35" y="3"/>
                      <a:pt x="9" y="25"/>
                      <a:pt x="28" y="20"/>
                    </a:cubicBezTo>
                    <a:cubicBezTo>
                      <a:pt x="26" y="29"/>
                      <a:pt x="8" y="22"/>
                      <a:pt x="0" y="24"/>
                    </a:cubicBezTo>
                    <a:cubicBezTo>
                      <a:pt x="4" y="13"/>
                      <a:pt x="16" y="11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0" name="Freeform 85"/>
              <p:cNvSpPr/>
              <p:nvPr/>
            </p:nvSpPr>
            <p:spPr bwMode="auto">
              <a:xfrm>
                <a:off x="3160713" y="1835150"/>
                <a:ext cx="33337" cy="26988"/>
              </a:xfrm>
              <a:custGeom>
                <a:avLst/>
                <a:gdLst>
                  <a:gd name="T0" fmla="*/ 32 w 32"/>
                  <a:gd name="T1" fmla="*/ 0 h 27"/>
                  <a:gd name="T2" fmla="*/ 32 w 32"/>
                  <a:gd name="T3" fmla="*/ 12 h 27"/>
                  <a:gd name="T4" fmla="*/ 0 w 32"/>
                  <a:gd name="T5" fmla="*/ 24 h 27"/>
                  <a:gd name="T6" fmla="*/ 32 w 32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27">
                    <a:moveTo>
                      <a:pt x="32" y="0"/>
                    </a:moveTo>
                    <a:cubicBezTo>
                      <a:pt x="29" y="3"/>
                      <a:pt x="26" y="11"/>
                      <a:pt x="32" y="12"/>
                    </a:cubicBezTo>
                    <a:cubicBezTo>
                      <a:pt x="22" y="17"/>
                      <a:pt x="18" y="27"/>
                      <a:pt x="0" y="24"/>
                    </a:cubicBezTo>
                    <a:cubicBezTo>
                      <a:pt x="9" y="15"/>
                      <a:pt x="13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1" name="Freeform 86"/>
              <p:cNvSpPr/>
              <p:nvPr/>
            </p:nvSpPr>
            <p:spPr bwMode="auto">
              <a:xfrm>
                <a:off x="3251200" y="1831975"/>
                <a:ext cx="49212" cy="34925"/>
              </a:xfrm>
              <a:custGeom>
                <a:avLst/>
                <a:gdLst>
                  <a:gd name="T0" fmla="*/ 43 w 49"/>
                  <a:gd name="T1" fmla="*/ 3 h 35"/>
                  <a:gd name="T2" fmla="*/ 47 w 49"/>
                  <a:gd name="T3" fmla="*/ 23 h 35"/>
                  <a:gd name="T4" fmla="*/ 31 w 49"/>
                  <a:gd name="T5" fmla="*/ 27 h 35"/>
                  <a:gd name="T6" fmla="*/ 35 w 49"/>
                  <a:gd name="T7" fmla="*/ 11 h 35"/>
                  <a:gd name="T8" fmla="*/ 7 w 49"/>
                  <a:gd name="T9" fmla="*/ 31 h 35"/>
                  <a:gd name="T10" fmla="*/ 15 w 49"/>
                  <a:gd name="T11" fmla="*/ 7 h 35"/>
                  <a:gd name="T12" fmla="*/ 11 w 49"/>
                  <a:gd name="T13" fmla="*/ 23 h 35"/>
                  <a:gd name="T14" fmla="*/ 43 w 49"/>
                  <a:gd name="T15" fmla="*/ 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" h="35">
                    <a:moveTo>
                      <a:pt x="43" y="3"/>
                    </a:moveTo>
                    <a:cubicBezTo>
                      <a:pt x="33" y="12"/>
                      <a:pt x="49" y="10"/>
                      <a:pt x="47" y="23"/>
                    </a:cubicBezTo>
                    <a:cubicBezTo>
                      <a:pt x="43" y="26"/>
                      <a:pt x="38" y="27"/>
                      <a:pt x="31" y="27"/>
                    </a:cubicBezTo>
                    <a:cubicBezTo>
                      <a:pt x="34" y="23"/>
                      <a:pt x="35" y="18"/>
                      <a:pt x="35" y="11"/>
                    </a:cubicBezTo>
                    <a:cubicBezTo>
                      <a:pt x="18" y="10"/>
                      <a:pt x="27" y="35"/>
                      <a:pt x="7" y="31"/>
                    </a:cubicBezTo>
                    <a:cubicBezTo>
                      <a:pt x="4" y="21"/>
                      <a:pt x="0" y="8"/>
                      <a:pt x="15" y="7"/>
                    </a:cubicBezTo>
                    <a:cubicBezTo>
                      <a:pt x="12" y="11"/>
                      <a:pt x="11" y="16"/>
                      <a:pt x="11" y="23"/>
                    </a:cubicBezTo>
                    <a:cubicBezTo>
                      <a:pt x="22" y="17"/>
                      <a:pt x="23" y="0"/>
                      <a:pt x="4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2" name="Freeform 87"/>
              <p:cNvSpPr/>
              <p:nvPr/>
            </p:nvSpPr>
            <p:spPr bwMode="auto">
              <a:xfrm>
                <a:off x="2155825" y="1841500"/>
                <a:ext cx="60325" cy="22225"/>
              </a:xfrm>
              <a:custGeom>
                <a:avLst/>
                <a:gdLst>
                  <a:gd name="T0" fmla="*/ 60 w 60"/>
                  <a:gd name="T1" fmla="*/ 2 h 23"/>
                  <a:gd name="T2" fmla="*/ 0 w 60"/>
                  <a:gd name="T3" fmla="*/ 14 h 23"/>
                  <a:gd name="T4" fmla="*/ 60 w 60"/>
                  <a:gd name="T5" fmla="*/ 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0" h="23">
                    <a:moveTo>
                      <a:pt x="60" y="2"/>
                    </a:moveTo>
                    <a:cubicBezTo>
                      <a:pt x="57" y="23"/>
                      <a:pt x="21" y="11"/>
                      <a:pt x="0" y="14"/>
                    </a:cubicBezTo>
                    <a:cubicBezTo>
                      <a:pt x="16" y="0"/>
                      <a:pt x="33" y="8"/>
                      <a:pt x="6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3" name="Freeform 88"/>
              <p:cNvSpPr/>
              <p:nvPr/>
            </p:nvSpPr>
            <p:spPr bwMode="auto">
              <a:xfrm>
                <a:off x="3205163" y="1843088"/>
                <a:ext cx="36512" cy="20638"/>
              </a:xfrm>
              <a:custGeom>
                <a:avLst/>
                <a:gdLst>
                  <a:gd name="T0" fmla="*/ 8 w 36"/>
                  <a:gd name="T1" fmla="*/ 0 h 21"/>
                  <a:gd name="T2" fmla="*/ 36 w 36"/>
                  <a:gd name="T3" fmla="*/ 0 h 21"/>
                  <a:gd name="T4" fmla="*/ 0 w 36"/>
                  <a:gd name="T5" fmla="*/ 20 h 21"/>
                  <a:gd name="T6" fmla="*/ 8 w 36"/>
                  <a:gd name="T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21">
                    <a:moveTo>
                      <a:pt x="8" y="0"/>
                    </a:moveTo>
                    <a:cubicBezTo>
                      <a:pt x="17" y="0"/>
                      <a:pt x="27" y="0"/>
                      <a:pt x="36" y="0"/>
                    </a:cubicBezTo>
                    <a:cubicBezTo>
                      <a:pt x="18" y="8"/>
                      <a:pt x="29" y="21"/>
                      <a:pt x="0" y="20"/>
                    </a:cubicBezTo>
                    <a:cubicBezTo>
                      <a:pt x="7" y="6"/>
                      <a:pt x="20" y="17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4" name="Freeform 89"/>
              <p:cNvSpPr/>
              <p:nvPr/>
            </p:nvSpPr>
            <p:spPr bwMode="auto">
              <a:xfrm>
                <a:off x="1620838" y="1858963"/>
                <a:ext cx="136525" cy="52388"/>
              </a:xfrm>
              <a:custGeom>
                <a:avLst/>
                <a:gdLst>
                  <a:gd name="T0" fmla="*/ 87 w 135"/>
                  <a:gd name="T1" fmla="*/ 28 h 52"/>
                  <a:gd name="T2" fmla="*/ 75 w 135"/>
                  <a:gd name="T3" fmla="*/ 36 h 52"/>
                  <a:gd name="T4" fmla="*/ 47 w 135"/>
                  <a:gd name="T5" fmla="*/ 28 h 52"/>
                  <a:gd name="T6" fmla="*/ 11 w 135"/>
                  <a:gd name="T7" fmla="*/ 52 h 52"/>
                  <a:gd name="T8" fmla="*/ 19 w 135"/>
                  <a:gd name="T9" fmla="*/ 36 h 52"/>
                  <a:gd name="T10" fmla="*/ 3 w 135"/>
                  <a:gd name="T11" fmla="*/ 32 h 52"/>
                  <a:gd name="T12" fmla="*/ 23 w 135"/>
                  <a:gd name="T13" fmla="*/ 12 h 52"/>
                  <a:gd name="T14" fmla="*/ 79 w 135"/>
                  <a:gd name="T15" fmla="*/ 8 h 52"/>
                  <a:gd name="T16" fmla="*/ 59 w 135"/>
                  <a:gd name="T17" fmla="*/ 16 h 52"/>
                  <a:gd name="T18" fmla="*/ 83 w 135"/>
                  <a:gd name="T19" fmla="*/ 20 h 52"/>
                  <a:gd name="T20" fmla="*/ 135 w 135"/>
                  <a:gd name="T21" fmla="*/ 0 h 52"/>
                  <a:gd name="T22" fmla="*/ 123 w 135"/>
                  <a:gd name="T23" fmla="*/ 4 h 52"/>
                  <a:gd name="T24" fmla="*/ 127 w 135"/>
                  <a:gd name="T25" fmla="*/ 16 h 52"/>
                  <a:gd name="T26" fmla="*/ 79 w 135"/>
                  <a:gd name="T27" fmla="*/ 36 h 52"/>
                  <a:gd name="T28" fmla="*/ 87 w 135"/>
                  <a:gd name="T29" fmla="*/ 2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5" h="52">
                    <a:moveTo>
                      <a:pt x="87" y="28"/>
                    </a:moveTo>
                    <a:cubicBezTo>
                      <a:pt x="88" y="21"/>
                      <a:pt x="71" y="28"/>
                      <a:pt x="75" y="36"/>
                    </a:cubicBezTo>
                    <a:cubicBezTo>
                      <a:pt x="60" y="39"/>
                      <a:pt x="60" y="27"/>
                      <a:pt x="47" y="28"/>
                    </a:cubicBezTo>
                    <a:cubicBezTo>
                      <a:pt x="63" y="38"/>
                      <a:pt x="23" y="45"/>
                      <a:pt x="11" y="52"/>
                    </a:cubicBezTo>
                    <a:cubicBezTo>
                      <a:pt x="13" y="39"/>
                      <a:pt x="0" y="34"/>
                      <a:pt x="19" y="36"/>
                    </a:cubicBezTo>
                    <a:cubicBezTo>
                      <a:pt x="18" y="31"/>
                      <a:pt x="9" y="33"/>
                      <a:pt x="3" y="32"/>
                    </a:cubicBezTo>
                    <a:cubicBezTo>
                      <a:pt x="10" y="19"/>
                      <a:pt x="27" y="28"/>
                      <a:pt x="23" y="12"/>
                    </a:cubicBezTo>
                    <a:cubicBezTo>
                      <a:pt x="46" y="15"/>
                      <a:pt x="57" y="6"/>
                      <a:pt x="79" y="8"/>
                    </a:cubicBezTo>
                    <a:cubicBezTo>
                      <a:pt x="78" y="17"/>
                      <a:pt x="69" y="17"/>
                      <a:pt x="59" y="16"/>
                    </a:cubicBezTo>
                    <a:cubicBezTo>
                      <a:pt x="60" y="25"/>
                      <a:pt x="76" y="18"/>
                      <a:pt x="83" y="20"/>
                    </a:cubicBezTo>
                    <a:cubicBezTo>
                      <a:pt x="83" y="8"/>
                      <a:pt x="112" y="1"/>
                      <a:pt x="135" y="0"/>
                    </a:cubicBezTo>
                    <a:cubicBezTo>
                      <a:pt x="134" y="5"/>
                      <a:pt x="128" y="3"/>
                      <a:pt x="123" y="4"/>
                    </a:cubicBezTo>
                    <a:cubicBezTo>
                      <a:pt x="125" y="7"/>
                      <a:pt x="127" y="10"/>
                      <a:pt x="127" y="16"/>
                    </a:cubicBezTo>
                    <a:cubicBezTo>
                      <a:pt x="101" y="13"/>
                      <a:pt x="101" y="36"/>
                      <a:pt x="79" y="36"/>
                    </a:cubicBezTo>
                    <a:cubicBezTo>
                      <a:pt x="81" y="32"/>
                      <a:pt x="83" y="29"/>
                      <a:pt x="87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5" name="Freeform 90"/>
              <p:cNvSpPr/>
              <p:nvPr/>
            </p:nvSpPr>
            <p:spPr bwMode="auto">
              <a:xfrm>
                <a:off x="1873250" y="1858963"/>
                <a:ext cx="20637" cy="28575"/>
              </a:xfrm>
              <a:custGeom>
                <a:avLst/>
                <a:gdLst>
                  <a:gd name="T0" fmla="*/ 4 w 20"/>
                  <a:gd name="T1" fmla="*/ 0 h 28"/>
                  <a:gd name="T2" fmla="*/ 20 w 20"/>
                  <a:gd name="T3" fmla="*/ 0 h 28"/>
                  <a:gd name="T4" fmla="*/ 20 w 20"/>
                  <a:gd name="T5" fmla="*/ 12 h 28"/>
                  <a:gd name="T6" fmla="*/ 12 w 20"/>
                  <a:gd name="T7" fmla="*/ 8 h 28"/>
                  <a:gd name="T8" fmla="*/ 16 w 20"/>
                  <a:gd name="T9" fmla="*/ 16 h 28"/>
                  <a:gd name="T10" fmla="*/ 0 w 20"/>
                  <a:gd name="T11" fmla="*/ 16 h 28"/>
                  <a:gd name="T12" fmla="*/ 4 w 20"/>
                  <a:gd name="T1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28">
                    <a:moveTo>
                      <a:pt x="4" y="0"/>
                    </a:moveTo>
                    <a:cubicBezTo>
                      <a:pt x="9" y="0"/>
                      <a:pt x="15" y="0"/>
                      <a:pt x="20" y="0"/>
                    </a:cubicBezTo>
                    <a:cubicBezTo>
                      <a:pt x="20" y="4"/>
                      <a:pt x="20" y="8"/>
                      <a:pt x="20" y="12"/>
                    </a:cubicBezTo>
                    <a:cubicBezTo>
                      <a:pt x="17" y="11"/>
                      <a:pt x="16" y="8"/>
                      <a:pt x="12" y="8"/>
                    </a:cubicBezTo>
                    <a:cubicBezTo>
                      <a:pt x="11" y="13"/>
                      <a:pt x="13" y="15"/>
                      <a:pt x="16" y="16"/>
                    </a:cubicBezTo>
                    <a:cubicBezTo>
                      <a:pt x="13" y="28"/>
                      <a:pt x="7" y="12"/>
                      <a:pt x="0" y="16"/>
                    </a:cubicBezTo>
                    <a:cubicBezTo>
                      <a:pt x="3" y="12"/>
                      <a:pt x="4" y="7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6" name="Freeform 91"/>
              <p:cNvSpPr/>
              <p:nvPr/>
            </p:nvSpPr>
            <p:spPr bwMode="auto">
              <a:xfrm>
                <a:off x="2159000" y="1863725"/>
                <a:ext cx="36512" cy="15875"/>
              </a:xfrm>
              <a:custGeom>
                <a:avLst/>
                <a:gdLst>
                  <a:gd name="T0" fmla="*/ 0 w 36"/>
                  <a:gd name="T1" fmla="*/ 0 h 16"/>
                  <a:gd name="T2" fmla="*/ 36 w 36"/>
                  <a:gd name="T3" fmla="*/ 0 h 16"/>
                  <a:gd name="T4" fmla="*/ 16 w 36"/>
                  <a:gd name="T5" fmla="*/ 16 h 16"/>
                  <a:gd name="T6" fmla="*/ 0 w 36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16">
                    <a:moveTo>
                      <a:pt x="0" y="0"/>
                    </a:moveTo>
                    <a:cubicBezTo>
                      <a:pt x="23" y="3"/>
                      <a:pt x="16" y="9"/>
                      <a:pt x="36" y="0"/>
                    </a:cubicBezTo>
                    <a:cubicBezTo>
                      <a:pt x="31" y="7"/>
                      <a:pt x="28" y="16"/>
                      <a:pt x="16" y="16"/>
                    </a:cubicBezTo>
                    <a:cubicBezTo>
                      <a:pt x="6" y="16"/>
                      <a:pt x="0" y="1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7" name="Freeform 92"/>
              <p:cNvSpPr/>
              <p:nvPr/>
            </p:nvSpPr>
            <p:spPr bwMode="auto">
              <a:xfrm>
                <a:off x="1804988" y="1865313"/>
                <a:ext cx="15875" cy="15875"/>
              </a:xfrm>
              <a:custGeom>
                <a:avLst/>
                <a:gdLst>
                  <a:gd name="T0" fmla="*/ 0 w 16"/>
                  <a:gd name="T1" fmla="*/ 2 h 15"/>
                  <a:gd name="T2" fmla="*/ 16 w 16"/>
                  <a:gd name="T3" fmla="*/ 6 h 15"/>
                  <a:gd name="T4" fmla="*/ 0 w 16"/>
                  <a:gd name="T5" fmla="*/ 14 h 15"/>
                  <a:gd name="T6" fmla="*/ 0 w 16"/>
                  <a:gd name="T7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5">
                    <a:moveTo>
                      <a:pt x="0" y="2"/>
                    </a:moveTo>
                    <a:cubicBezTo>
                      <a:pt x="8" y="0"/>
                      <a:pt x="11" y="5"/>
                      <a:pt x="16" y="6"/>
                    </a:cubicBezTo>
                    <a:cubicBezTo>
                      <a:pt x="15" y="13"/>
                      <a:pt x="9" y="15"/>
                      <a:pt x="0" y="14"/>
                    </a:cubicBezTo>
                    <a:cubicBezTo>
                      <a:pt x="0" y="10"/>
                      <a:pt x="0" y="6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8" name="Freeform 93"/>
              <p:cNvSpPr/>
              <p:nvPr/>
            </p:nvSpPr>
            <p:spPr bwMode="auto">
              <a:xfrm>
                <a:off x="2879725" y="1874838"/>
                <a:ext cx="28575" cy="26988"/>
              </a:xfrm>
              <a:custGeom>
                <a:avLst/>
                <a:gdLst>
                  <a:gd name="T0" fmla="*/ 24 w 28"/>
                  <a:gd name="T1" fmla="*/ 1 h 27"/>
                  <a:gd name="T2" fmla="*/ 28 w 28"/>
                  <a:gd name="T3" fmla="*/ 13 h 27"/>
                  <a:gd name="T4" fmla="*/ 0 w 28"/>
                  <a:gd name="T5" fmla="*/ 9 h 27"/>
                  <a:gd name="T6" fmla="*/ 24 w 28"/>
                  <a:gd name="T7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27">
                    <a:moveTo>
                      <a:pt x="24" y="1"/>
                    </a:moveTo>
                    <a:cubicBezTo>
                      <a:pt x="24" y="7"/>
                      <a:pt x="23" y="12"/>
                      <a:pt x="28" y="13"/>
                    </a:cubicBezTo>
                    <a:cubicBezTo>
                      <a:pt x="19" y="27"/>
                      <a:pt x="14" y="4"/>
                      <a:pt x="0" y="9"/>
                    </a:cubicBezTo>
                    <a:cubicBezTo>
                      <a:pt x="4" y="2"/>
                      <a:pt x="13" y="0"/>
                      <a:pt x="2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9" name="Freeform 94"/>
              <p:cNvSpPr/>
              <p:nvPr/>
            </p:nvSpPr>
            <p:spPr bwMode="auto">
              <a:xfrm>
                <a:off x="2409825" y="1882775"/>
                <a:ext cx="23812" cy="22225"/>
              </a:xfrm>
              <a:custGeom>
                <a:avLst/>
                <a:gdLst>
                  <a:gd name="T0" fmla="*/ 19 w 23"/>
                  <a:gd name="T1" fmla="*/ 0 h 21"/>
                  <a:gd name="T2" fmla="*/ 23 w 23"/>
                  <a:gd name="T3" fmla="*/ 12 h 21"/>
                  <a:gd name="T4" fmla="*/ 3 w 23"/>
                  <a:gd name="T5" fmla="*/ 4 h 21"/>
                  <a:gd name="T6" fmla="*/ 19 w 23"/>
                  <a:gd name="T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21">
                    <a:moveTo>
                      <a:pt x="19" y="0"/>
                    </a:moveTo>
                    <a:cubicBezTo>
                      <a:pt x="19" y="6"/>
                      <a:pt x="18" y="11"/>
                      <a:pt x="23" y="12"/>
                    </a:cubicBezTo>
                    <a:cubicBezTo>
                      <a:pt x="20" y="21"/>
                      <a:pt x="0" y="14"/>
                      <a:pt x="3" y="4"/>
                    </a:cubicBezTo>
                    <a:cubicBezTo>
                      <a:pt x="7" y="1"/>
                      <a:pt x="12" y="0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0" name="Freeform 95"/>
              <p:cNvSpPr/>
              <p:nvPr/>
            </p:nvSpPr>
            <p:spPr bwMode="auto">
              <a:xfrm>
                <a:off x="2143125" y="1884363"/>
                <a:ext cx="28575" cy="17463"/>
              </a:xfrm>
              <a:custGeom>
                <a:avLst/>
                <a:gdLst>
                  <a:gd name="T0" fmla="*/ 28 w 28"/>
                  <a:gd name="T1" fmla="*/ 7 h 17"/>
                  <a:gd name="T2" fmla="*/ 0 w 28"/>
                  <a:gd name="T3" fmla="*/ 11 h 17"/>
                  <a:gd name="T4" fmla="*/ 28 w 28"/>
                  <a:gd name="T5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17">
                    <a:moveTo>
                      <a:pt x="28" y="7"/>
                    </a:moveTo>
                    <a:cubicBezTo>
                      <a:pt x="21" y="12"/>
                      <a:pt x="6" y="17"/>
                      <a:pt x="0" y="11"/>
                    </a:cubicBezTo>
                    <a:cubicBezTo>
                      <a:pt x="3" y="3"/>
                      <a:pt x="21" y="0"/>
                      <a:pt x="28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1" name="Freeform 96"/>
              <p:cNvSpPr/>
              <p:nvPr/>
            </p:nvSpPr>
            <p:spPr bwMode="auto">
              <a:xfrm>
                <a:off x="2528888" y="1887538"/>
                <a:ext cx="33337" cy="30163"/>
              </a:xfrm>
              <a:custGeom>
                <a:avLst/>
                <a:gdLst>
                  <a:gd name="T0" fmla="*/ 32 w 32"/>
                  <a:gd name="T1" fmla="*/ 0 h 30"/>
                  <a:gd name="T2" fmla="*/ 8 w 32"/>
                  <a:gd name="T3" fmla="*/ 28 h 30"/>
                  <a:gd name="T4" fmla="*/ 20 w 32"/>
                  <a:gd name="T5" fmla="*/ 24 h 30"/>
                  <a:gd name="T6" fmla="*/ 12 w 32"/>
                  <a:gd name="T7" fmla="*/ 20 h 30"/>
                  <a:gd name="T8" fmla="*/ 32 w 32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0">
                    <a:moveTo>
                      <a:pt x="32" y="0"/>
                    </a:moveTo>
                    <a:cubicBezTo>
                      <a:pt x="30" y="9"/>
                      <a:pt x="32" y="30"/>
                      <a:pt x="8" y="28"/>
                    </a:cubicBezTo>
                    <a:cubicBezTo>
                      <a:pt x="9" y="23"/>
                      <a:pt x="15" y="25"/>
                      <a:pt x="20" y="24"/>
                    </a:cubicBezTo>
                    <a:cubicBezTo>
                      <a:pt x="19" y="19"/>
                      <a:pt x="13" y="14"/>
                      <a:pt x="12" y="20"/>
                    </a:cubicBezTo>
                    <a:cubicBezTo>
                      <a:pt x="0" y="10"/>
                      <a:pt x="28" y="6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2" name="Freeform 97"/>
              <p:cNvSpPr/>
              <p:nvPr/>
            </p:nvSpPr>
            <p:spPr bwMode="auto">
              <a:xfrm>
                <a:off x="2208213" y="1885950"/>
                <a:ext cx="47625" cy="25400"/>
              </a:xfrm>
              <a:custGeom>
                <a:avLst/>
                <a:gdLst>
                  <a:gd name="T0" fmla="*/ 48 w 48"/>
                  <a:gd name="T1" fmla="*/ 13 h 25"/>
                  <a:gd name="T2" fmla="*/ 0 w 48"/>
                  <a:gd name="T3" fmla="*/ 13 h 25"/>
                  <a:gd name="T4" fmla="*/ 48 w 48"/>
                  <a:gd name="T5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8" h="25">
                    <a:moveTo>
                      <a:pt x="48" y="13"/>
                    </a:moveTo>
                    <a:cubicBezTo>
                      <a:pt x="36" y="25"/>
                      <a:pt x="19" y="7"/>
                      <a:pt x="0" y="13"/>
                    </a:cubicBezTo>
                    <a:cubicBezTo>
                      <a:pt x="7" y="0"/>
                      <a:pt x="32" y="11"/>
                      <a:pt x="48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3" name="Freeform 98"/>
              <p:cNvSpPr/>
              <p:nvPr/>
            </p:nvSpPr>
            <p:spPr bwMode="auto">
              <a:xfrm>
                <a:off x="2578100" y="1890713"/>
                <a:ext cx="38100" cy="20638"/>
              </a:xfrm>
              <a:custGeom>
                <a:avLst/>
                <a:gdLst>
                  <a:gd name="T0" fmla="*/ 28 w 38"/>
                  <a:gd name="T1" fmla="*/ 0 h 19"/>
                  <a:gd name="T2" fmla="*/ 0 w 38"/>
                  <a:gd name="T3" fmla="*/ 16 h 19"/>
                  <a:gd name="T4" fmla="*/ 28 w 38"/>
                  <a:gd name="T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8" h="19">
                    <a:moveTo>
                      <a:pt x="28" y="0"/>
                    </a:moveTo>
                    <a:cubicBezTo>
                      <a:pt x="38" y="12"/>
                      <a:pt x="17" y="19"/>
                      <a:pt x="0" y="16"/>
                    </a:cubicBezTo>
                    <a:cubicBezTo>
                      <a:pt x="1" y="2"/>
                      <a:pt x="17" y="4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4" name="Freeform 99"/>
              <p:cNvSpPr/>
              <p:nvPr/>
            </p:nvSpPr>
            <p:spPr bwMode="auto">
              <a:xfrm>
                <a:off x="3454400" y="1895475"/>
                <a:ext cx="25400" cy="22225"/>
              </a:xfrm>
              <a:custGeom>
                <a:avLst/>
                <a:gdLst>
                  <a:gd name="T0" fmla="*/ 8 w 24"/>
                  <a:gd name="T1" fmla="*/ 20 h 22"/>
                  <a:gd name="T2" fmla="*/ 8 w 24"/>
                  <a:gd name="T3" fmla="*/ 8 h 22"/>
                  <a:gd name="T4" fmla="*/ 4 w 24"/>
                  <a:gd name="T5" fmla="*/ 12 h 22"/>
                  <a:gd name="T6" fmla="*/ 0 w 24"/>
                  <a:gd name="T7" fmla="*/ 8 h 22"/>
                  <a:gd name="T8" fmla="*/ 0 w 24"/>
                  <a:gd name="T9" fmla="*/ 0 h 22"/>
                  <a:gd name="T10" fmla="*/ 24 w 24"/>
                  <a:gd name="T11" fmla="*/ 4 h 22"/>
                  <a:gd name="T12" fmla="*/ 8 w 24"/>
                  <a:gd name="T13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22">
                    <a:moveTo>
                      <a:pt x="8" y="20"/>
                    </a:moveTo>
                    <a:cubicBezTo>
                      <a:pt x="8" y="16"/>
                      <a:pt x="8" y="12"/>
                      <a:pt x="8" y="8"/>
                    </a:cubicBezTo>
                    <a:cubicBezTo>
                      <a:pt x="5" y="7"/>
                      <a:pt x="4" y="10"/>
                      <a:pt x="4" y="12"/>
                    </a:cubicBezTo>
                    <a:cubicBezTo>
                      <a:pt x="1" y="13"/>
                      <a:pt x="0" y="10"/>
                      <a:pt x="0" y="8"/>
                    </a:cubicBezTo>
                    <a:cubicBezTo>
                      <a:pt x="0" y="5"/>
                      <a:pt x="0" y="3"/>
                      <a:pt x="0" y="0"/>
                    </a:cubicBezTo>
                    <a:cubicBezTo>
                      <a:pt x="15" y="6"/>
                      <a:pt x="10" y="14"/>
                      <a:pt x="24" y="4"/>
                    </a:cubicBezTo>
                    <a:cubicBezTo>
                      <a:pt x="19" y="10"/>
                      <a:pt x="21" y="22"/>
                      <a:pt x="8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5" name="Freeform 100"/>
              <p:cNvSpPr/>
              <p:nvPr/>
            </p:nvSpPr>
            <p:spPr bwMode="auto">
              <a:xfrm>
                <a:off x="2328863" y="1897063"/>
                <a:ext cx="39687" cy="22225"/>
              </a:xfrm>
              <a:custGeom>
                <a:avLst/>
                <a:gdLst>
                  <a:gd name="T0" fmla="*/ 36 w 40"/>
                  <a:gd name="T1" fmla="*/ 2 h 22"/>
                  <a:gd name="T2" fmla="*/ 28 w 40"/>
                  <a:gd name="T3" fmla="*/ 18 h 22"/>
                  <a:gd name="T4" fmla="*/ 32 w 40"/>
                  <a:gd name="T5" fmla="*/ 10 h 22"/>
                  <a:gd name="T6" fmla="*/ 12 w 40"/>
                  <a:gd name="T7" fmla="*/ 6 h 22"/>
                  <a:gd name="T8" fmla="*/ 36 w 40"/>
                  <a:gd name="T9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22">
                    <a:moveTo>
                      <a:pt x="36" y="2"/>
                    </a:moveTo>
                    <a:cubicBezTo>
                      <a:pt x="35" y="9"/>
                      <a:pt x="40" y="22"/>
                      <a:pt x="28" y="18"/>
                    </a:cubicBezTo>
                    <a:cubicBezTo>
                      <a:pt x="29" y="15"/>
                      <a:pt x="32" y="14"/>
                      <a:pt x="32" y="10"/>
                    </a:cubicBezTo>
                    <a:cubicBezTo>
                      <a:pt x="33" y="1"/>
                      <a:pt x="18" y="8"/>
                      <a:pt x="12" y="6"/>
                    </a:cubicBezTo>
                    <a:cubicBezTo>
                      <a:pt x="0" y="0"/>
                      <a:pt x="29" y="2"/>
                      <a:pt x="3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6" name="Freeform 101"/>
              <p:cNvSpPr/>
              <p:nvPr/>
            </p:nvSpPr>
            <p:spPr bwMode="auto">
              <a:xfrm>
                <a:off x="2693988" y="1903413"/>
                <a:ext cx="44450" cy="36513"/>
              </a:xfrm>
              <a:custGeom>
                <a:avLst/>
                <a:gdLst>
                  <a:gd name="T0" fmla="*/ 16 w 44"/>
                  <a:gd name="T1" fmla="*/ 0 h 36"/>
                  <a:gd name="T2" fmla="*/ 8 w 44"/>
                  <a:gd name="T3" fmla="*/ 16 h 36"/>
                  <a:gd name="T4" fmla="*/ 20 w 44"/>
                  <a:gd name="T5" fmla="*/ 8 h 36"/>
                  <a:gd name="T6" fmla="*/ 44 w 44"/>
                  <a:gd name="T7" fmla="*/ 24 h 36"/>
                  <a:gd name="T8" fmla="*/ 0 w 44"/>
                  <a:gd name="T9" fmla="*/ 24 h 36"/>
                  <a:gd name="T10" fmla="*/ 16 w 44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36">
                    <a:moveTo>
                      <a:pt x="16" y="0"/>
                    </a:moveTo>
                    <a:cubicBezTo>
                      <a:pt x="14" y="6"/>
                      <a:pt x="10" y="10"/>
                      <a:pt x="8" y="16"/>
                    </a:cubicBezTo>
                    <a:cubicBezTo>
                      <a:pt x="9" y="26"/>
                      <a:pt x="19" y="12"/>
                      <a:pt x="20" y="8"/>
                    </a:cubicBezTo>
                    <a:cubicBezTo>
                      <a:pt x="27" y="21"/>
                      <a:pt x="32" y="24"/>
                      <a:pt x="44" y="24"/>
                    </a:cubicBezTo>
                    <a:cubicBezTo>
                      <a:pt x="39" y="36"/>
                      <a:pt x="13" y="27"/>
                      <a:pt x="0" y="24"/>
                    </a:cubicBezTo>
                    <a:cubicBezTo>
                      <a:pt x="1" y="11"/>
                      <a:pt x="3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7" name="Freeform 102"/>
              <p:cNvSpPr/>
              <p:nvPr/>
            </p:nvSpPr>
            <p:spPr bwMode="auto">
              <a:xfrm>
                <a:off x="1933575" y="1916113"/>
                <a:ext cx="22225" cy="30163"/>
              </a:xfrm>
              <a:custGeom>
                <a:avLst/>
                <a:gdLst>
                  <a:gd name="T0" fmla="*/ 8 w 22"/>
                  <a:gd name="T1" fmla="*/ 0 h 30"/>
                  <a:gd name="T2" fmla="*/ 0 w 22"/>
                  <a:gd name="T3" fmla="*/ 28 h 30"/>
                  <a:gd name="T4" fmla="*/ 8 w 22"/>
                  <a:gd name="T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30">
                    <a:moveTo>
                      <a:pt x="8" y="0"/>
                    </a:moveTo>
                    <a:cubicBezTo>
                      <a:pt x="22" y="2"/>
                      <a:pt x="14" y="30"/>
                      <a:pt x="0" y="28"/>
                    </a:cubicBezTo>
                    <a:cubicBezTo>
                      <a:pt x="5" y="21"/>
                      <a:pt x="11" y="15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8" name="Freeform 103"/>
              <p:cNvSpPr/>
              <p:nvPr/>
            </p:nvSpPr>
            <p:spPr bwMode="auto">
              <a:xfrm>
                <a:off x="3216275" y="1911350"/>
                <a:ext cx="46037" cy="23813"/>
              </a:xfrm>
              <a:custGeom>
                <a:avLst/>
                <a:gdLst>
                  <a:gd name="T0" fmla="*/ 33 w 45"/>
                  <a:gd name="T1" fmla="*/ 4 h 24"/>
                  <a:gd name="T2" fmla="*/ 45 w 45"/>
                  <a:gd name="T3" fmla="*/ 12 h 24"/>
                  <a:gd name="T4" fmla="*/ 9 w 45"/>
                  <a:gd name="T5" fmla="*/ 24 h 24"/>
                  <a:gd name="T6" fmla="*/ 33 w 45"/>
                  <a:gd name="T7" fmla="*/ 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24">
                    <a:moveTo>
                      <a:pt x="33" y="4"/>
                    </a:moveTo>
                    <a:cubicBezTo>
                      <a:pt x="38" y="5"/>
                      <a:pt x="39" y="11"/>
                      <a:pt x="45" y="12"/>
                    </a:cubicBezTo>
                    <a:cubicBezTo>
                      <a:pt x="38" y="21"/>
                      <a:pt x="22" y="21"/>
                      <a:pt x="9" y="24"/>
                    </a:cubicBezTo>
                    <a:cubicBezTo>
                      <a:pt x="0" y="0"/>
                      <a:pt x="37" y="23"/>
                      <a:pt x="3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9" name="Freeform 104"/>
              <p:cNvSpPr/>
              <p:nvPr/>
            </p:nvSpPr>
            <p:spPr bwMode="auto">
              <a:xfrm>
                <a:off x="3017838" y="1917700"/>
                <a:ext cx="23812" cy="25400"/>
              </a:xfrm>
              <a:custGeom>
                <a:avLst/>
                <a:gdLst>
                  <a:gd name="T0" fmla="*/ 22 w 23"/>
                  <a:gd name="T1" fmla="*/ 2 h 25"/>
                  <a:gd name="T2" fmla="*/ 2 w 23"/>
                  <a:gd name="T3" fmla="*/ 6 h 25"/>
                  <a:gd name="T4" fmla="*/ 22 w 23"/>
                  <a:gd name="T5" fmla="*/ 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25">
                    <a:moveTo>
                      <a:pt x="22" y="2"/>
                    </a:moveTo>
                    <a:cubicBezTo>
                      <a:pt x="23" y="16"/>
                      <a:pt x="0" y="25"/>
                      <a:pt x="2" y="6"/>
                    </a:cubicBezTo>
                    <a:cubicBezTo>
                      <a:pt x="13" y="9"/>
                      <a:pt x="12" y="0"/>
                      <a:pt x="2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0" name="Freeform 105"/>
              <p:cNvSpPr/>
              <p:nvPr/>
            </p:nvSpPr>
            <p:spPr bwMode="auto">
              <a:xfrm>
                <a:off x="3316288" y="1919288"/>
                <a:ext cx="34925" cy="22225"/>
              </a:xfrm>
              <a:custGeom>
                <a:avLst/>
                <a:gdLst>
                  <a:gd name="T0" fmla="*/ 2 w 34"/>
                  <a:gd name="T1" fmla="*/ 4 h 21"/>
                  <a:gd name="T2" fmla="*/ 34 w 34"/>
                  <a:gd name="T3" fmla="*/ 8 h 21"/>
                  <a:gd name="T4" fmla="*/ 2 w 34"/>
                  <a:gd name="T5" fmla="*/ 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" h="21">
                    <a:moveTo>
                      <a:pt x="2" y="4"/>
                    </a:moveTo>
                    <a:cubicBezTo>
                      <a:pt x="13" y="13"/>
                      <a:pt x="22" y="0"/>
                      <a:pt x="34" y="8"/>
                    </a:cubicBezTo>
                    <a:cubicBezTo>
                      <a:pt x="33" y="21"/>
                      <a:pt x="0" y="19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1" name="Freeform 106"/>
              <p:cNvSpPr/>
              <p:nvPr/>
            </p:nvSpPr>
            <p:spPr bwMode="auto">
              <a:xfrm>
                <a:off x="2284413" y="1935163"/>
                <a:ext cx="33337" cy="17463"/>
              </a:xfrm>
              <a:custGeom>
                <a:avLst/>
                <a:gdLst>
                  <a:gd name="T0" fmla="*/ 20 w 33"/>
                  <a:gd name="T1" fmla="*/ 0 h 16"/>
                  <a:gd name="T2" fmla="*/ 0 w 33"/>
                  <a:gd name="T3" fmla="*/ 12 h 16"/>
                  <a:gd name="T4" fmla="*/ 20 w 33"/>
                  <a:gd name="T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3" h="16">
                    <a:moveTo>
                      <a:pt x="20" y="0"/>
                    </a:moveTo>
                    <a:cubicBezTo>
                      <a:pt x="33" y="8"/>
                      <a:pt x="12" y="16"/>
                      <a:pt x="0" y="12"/>
                    </a:cubicBezTo>
                    <a:cubicBezTo>
                      <a:pt x="1" y="3"/>
                      <a:pt x="17" y="8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2" name="Freeform 107"/>
              <p:cNvSpPr/>
              <p:nvPr/>
            </p:nvSpPr>
            <p:spPr bwMode="auto">
              <a:xfrm>
                <a:off x="3213100" y="1939925"/>
                <a:ext cx="41275" cy="15875"/>
              </a:xfrm>
              <a:custGeom>
                <a:avLst/>
                <a:gdLst>
                  <a:gd name="T0" fmla="*/ 8 w 40"/>
                  <a:gd name="T1" fmla="*/ 0 h 15"/>
                  <a:gd name="T2" fmla="*/ 40 w 40"/>
                  <a:gd name="T3" fmla="*/ 4 h 15"/>
                  <a:gd name="T4" fmla="*/ 0 w 40"/>
                  <a:gd name="T5" fmla="*/ 12 h 15"/>
                  <a:gd name="T6" fmla="*/ 8 w 40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15">
                    <a:moveTo>
                      <a:pt x="8" y="0"/>
                    </a:moveTo>
                    <a:cubicBezTo>
                      <a:pt x="18" y="2"/>
                      <a:pt x="26" y="6"/>
                      <a:pt x="40" y="4"/>
                    </a:cubicBezTo>
                    <a:cubicBezTo>
                      <a:pt x="35" y="15"/>
                      <a:pt x="15" y="11"/>
                      <a:pt x="0" y="12"/>
                    </a:cubicBezTo>
                    <a:cubicBezTo>
                      <a:pt x="3" y="8"/>
                      <a:pt x="9" y="8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3" name="Freeform 108"/>
              <p:cNvSpPr/>
              <p:nvPr/>
            </p:nvSpPr>
            <p:spPr bwMode="auto">
              <a:xfrm>
                <a:off x="2005013" y="1379538"/>
                <a:ext cx="44450" cy="28575"/>
              </a:xfrm>
              <a:custGeom>
                <a:avLst/>
                <a:gdLst>
                  <a:gd name="T0" fmla="*/ 37 w 43"/>
                  <a:gd name="T1" fmla="*/ 0 h 29"/>
                  <a:gd name="T2" fmla="*/ 1 w 43"/>
                  <a:gd name="T3" fmla="*/ 28 h 29"/>
                  <a:gd name="T4" fmla="*/ 1 w 43"/>
                  <a:gd name="T5" fmla="*/ 16 h 29"/>
                  <a:gd name="T6" fmla="*/ 37 w 43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29">
                    <a:moveTo>
                      <a:pt x="37" y="0"/>
                    </a:moveTo>
                    <a:cubicBezTo>
                      <a:pt x="43" y="11"/>
                      <a:pt x="21" y="29"/>
                      <a:pt x="1" y="28"/>
                    </a:cubicBezTo>
                    <a:cubicBezTo>
                      <a:pt x="0" y="21"/>
                      <a:pt x="8" y="18"/>
                      <a:pt x="1" y="16"/>
                    </a:cubicBezTo>
                    <a:cubicBezTo>
                      <a:pt x="9" y="7"/>
                      <a:pt x="29" y="9"/>
                      <a:pt x="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4" name="Freeform 109"/>
              <p:cNvSpPr/>
              <p:nvPr/>
            </p:nvSpPr>
            <p:spPr bwMode="auto">
              <a:xfrm>
                <a:off x="2159000" y="1439863"/>
                <a:ext cx="22225" cy="20638"/>
              </a:xfrm>
              <a:custGeom>
                <a:avLst/>
                <a:gdLst>
                  <a:gd name="T0" fmla="*/ 1 w 22"/>
                  <a:gd name="T1" fmla="*/ 4 h 20"/>
                  <a:gd name="T2" fmla="*/ 5 w 22"/>
                  <a:gd name="T3" fmla="*/ 0 h 20"/>
                  <a:gd name="T4" fmla="*/ 13 w 22"/>
                  <a:gd name="T5" fmla="*/ 0 h 20"/>
                  <a:gd name="T6" fmla="*/ 9 w 22"/>
                  <a:gd name="T7" fmla="*/ 4 h 20"/>
                  <a:gd name="T8" fmla="*/ 21 w 22"/>
                  <a:gd name="T9" fmla="*/ 8 h 20"/>
                  <a:gd name="T10" fmla="*/ 17 w 22"/>
                  <a:gd name="T11" fmla="*/ 20 h 20"/>
                  <a:gd name="T12" fmla="*/ 9 w 22"/>
                  <a:gd name="T13" fmla="*/ 20 h 20"/>
                  <a:gd name="T14" fmla="*/ 1 w 22"/>
                  <a:gd name="T15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20">
                    <a:moveTo>
                      <a:pt x="1" y="4"/>
                    </a:moveTo>
                    <a:cubicBezTo>
                      <a:pt x="0" y="1"/>
                      <a:pt x="3" y="0"/>
                      <a:pt x="5" y="0"/>
                    </a:cubicBezTo>
                    <a:cubicBezTo>
                      <a:pt x="8" y="0"/>
                      <a:pt x="10" y="0"/>
                      <a:pt x="13" y="0"/>
                    </a:cubicBezTo>
                    <a:cubicBezTo>
                      <a:pt x="14" y="3"/>
                      <a:pt x="11" y="4"/>
                      <a:pt x="9" y="4"/>
                    </a:cubicBezTo>
                    <a:cubicBezTo>
                      <a:pt x="10" y="9"/>
                      <a:pt x="16" y="7"/>
                      <a:pt x="21" y="8"/>
                    </a:cubicBezTo>
                    <a:cubicBezTo>
                      <a:pt x="22" y="14"/>
                      <a:pt x="17" y="15"/>
                      <a:pt x="17" y="20"/>
                    </a:cubicBezTo>
                    <a:cubicBezTo>
                      <a:pt x="14" y="20"/>
                      <a:pt x="12" y="20"/>
                      <a:pt x="9" y="20"/>
                    </a:cubicBezTo>
                    <a:cubicBezTo>
                      <a:pt x="10" y="11"/>
                      <a:pt x="8" y="5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5" name="Freeform 110"/>
              <p:cNvSpPr/>
              <p:nvPr/>
            </p:nvSpPr>
            <p:spPr bwMode="auto">
              <a:xfrm>
                <a:off x="1562100" y="1443038"/>
                <a:ext cx="82550" cy="39688"/>
              </a:xfrm>
              <a:custGeom>
                <a:avLst/>
                <a:gdLst>
                  <a:gd name="T0" fmla="*/ 81 w 81"/>
                  <a:gd name="T1" fmla="*/ 0 h 38"/>
                  <a:gd name="T2" fmla="*/ 33 w 81"/>
                  <a:gd name="T3" fmla="*/ 12 h 38"/>
                  <a:gd name="T4" fmla="*/ 33 w 81"/>
                  <a:gd name="T5" fmla="*/ 24 h 38"/>
                  <a:gd name="T6" fmla="*/ 81 w 81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1" h="38">
                    <a:moveTo>
                      <a:pt x="81" y="0"/>
                    </a:moveTo>
                    <a:cubicBezTo>
                      <a:pt x="75" y="17"/>
                      <a:pt x="0" y="38"/>
                      <a:pt x="33" y="12"/>
                    </a:cubicBezTo>
                    <a:cubicBezTo>
                      <a:pt x="33" y="16"/>
                      <a:pt x="33" y="20"/>
                      <a:pt x="33" y="24"/>
                    </a:cubicBezTo>
                    <a:cubicBezTo>
                      <a:pt x="38" y="5"/>
                      <a:pt x="61" y="4"/>
                      <a:pt x="8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6" name="Freeform 111"/>
              <p:cNvSpPr/>
              <p:nvPr/>
            </p:nvSpPr>
            <p:spPr bwMode="auto">
              <a:xfrm>
                <a:off x="2711450" y="1435100"/>
                <a:ext cx="120650" cy="57150"/>
              </a:xfrm>
              <a:custGeom>
                <a:avLst/>
                <a:gdLst>
                  <a:gd name="T0" fmla="*/ 44 w 120"/>
                  <a:gd name="T1" fmla="*/ 12 h 56"/>
                  <a:gd name="T2" fmla="*/ 64 w 120"/>
                  <a:gd name="T3" fmla="*/ 28 h 56"/>
                  <a:gd name="T4" fmla="*/ 88 w 120"/>
                  <a:gd name="T5" fmla="*/ 16 h 56"/>
                  <a:gd name="T6" fmla="*/ 120 w 120"/>
                  <a:gd name="T7" fmla="*/ 32 h 56"/>
                  <a:gd name="T8" fmla="*/ 112 w 120"/>
                  <a:gd name="T9" fmla="*/ 56 h 56"/>
                  <a:gd name="T10" fmla="*/ 20 w 120"/>
                  <a:gd name="T11" fmla="*/ 36 h 56"/>
                  <a:gd name="T12" fmla="*/ 32 w 120"/>
                  <a:gd name="T13" fmla="*/ 24 h 56"/>
                  <a:gd name="T14" fmla="*/ 0 w 120"/>
                  <a:gd name="T15" fmla="*/ 20 h 56"/>
                  <a:gd name="T16" fmla="*/ 44 w 120"/>
                  <a:gd name="T17" fmla="*/ 1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" h="56">
                    <a:moveTo>
                      <a:pt x="44" y="12"/>
                    </a:moveTo>
                    <a:cubicBezTo>
                      <a:pt x="44" y="18"/>
                      <a:pt x="52" y="24"/>
                      <a:pt x="64" y="28"/>
                    </a:cubicBezTo>
                    <a:cubicBezTo>
                      <a:pt x="74" y="17"/>
                      <a:pt x="75" y="20"/>
                      <a:pt x="88" y="16"/>
                    </a:cubicBezTo>
                    <a:cubicBezTo>
                      <a:pt x="105" y="15"/>
                      <a:pt x="102" y="34"/>
                      <a:pt x="120" y="32"/>
                    </a:cubicBezTo>
                    <a:cubicBezTo>
                      <a:pt x="116" y="39"/>
                      <a:pt x="109" y="42"/>
                      <a:pt x="112" y="56"/>
                    </a:cubicBezTo>
                    <a:cubicBezTo>
                      <a:pt x="88" y="39"/>
                      <a:pt x="58" y="37"/>
                      <a:pt x="20" y="36"/>
                    </a:cubicBezTo>
                    <a:cubicBezTo>
                      <a:pt x="14" y="22"/>
                      <a:pt x="34" y="34"/>
                      <a:pt x="32" y="24"/>
                    </a:cubicBezTo>
                    <a:cubicBezTo>
                      <a:pt x="29" y="15"/>
                      <a:pt x="10" y="22"/>
                      <a:pt x="0" y="20"/>
                    </a:cubicBezTo>
                    <a:cubicBezTo>
                      <a:pt x="4" y="0"/>
                      <a:pt x="38" y="23"/>
                      <a:pt x="4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7" name="Freeform 112"/>
              <p:cNvSpPr>
                <a:spLocks noEditPoints="1"/>
              </p:cNvSpPr>
              <p:nvPr/>
            </p:nvSpPr>
            <p:spPr bwMode="auto">
              <a:xfrm>
                <a:off x="517159" y="1356097"/>
                <a:ext cx="3208703" cy="582923"/>
              </a:xfrm>
              <a:custGeom>
                <a:avLst/>
                <a:gdLst>
                  <a:gd name="T0" fmla="*/ 2644 w 2704"/>
                  <a:gd name="T1" fmla="*/ 218 h 483"/>
                  <a:gd name="T2" fmla="*/ 2308 w 2704"/>
                  <a:gd name="T3" fmla="*/ 310 h 483"/>
                  <a:gd name="T4" fmla="*/ 2360 w 2704"/>
                  <a:gd name="T5" fmla="*/ 382 h 483"/>
                  <a:gd name="T6" fmla="*/ 2252 w 2704"/>
                  <a:gd name="T7" fmla="*/ 410 h 483"/>
                  <a:gd name="T8" fmla="*/ 2016 w 2704"/>
                  <a:gd name="T9" fmla="*/ 470 h 483"/>
                  <a:gd name="T10" fmla="*/ 1988 w 2704"/>
                  <a:gd name="T11" fmla="*/ 406 h 483"/>
                  <a:gd name="T12" fmla="*/ 1876 w 2704"/>
                  <a:gd name="T13" fmla="*/ 434 h 483"/>
                  <a:gd name="T14" fmla="*/ 1800 w 2704"/>
                  <a:gd name="T15" fmla="*/ 410 h 483"/>
                  <a:gd name="T16" fmla="*/ 1792 w 2704"/>
                  <a:gd name="T17" fmla="*/ 462 h 483"/>
                  <a:gd name="T18" fmla="*/ 1384 w 2704"/>
                  <a:gd name="T19" fmla="*/ 446 h 483"/>
                  <a:gd name="T20" fmla="*/ 1144 w 2704"/>
                  <a:gd name="T21" fmla="*/ 430 h 483"/>
                  <a:gd name="T22" fmla="*/ 1036 w 2704"/>
                  <a:gd name="T23" fmla="*/ 418 h 483"/>
                  <a:gd name="T24" fmla="*/ 884 w 2704"/>
                  <a:gd name="T25" fmla="*/ 458 h 483"/>
                  <a:gd name="T26" fmla="*/ 788 w 2704"/>
                  <a:gd name="T27" fmla="*/ 398 h 483"/>
                  <a:gd name="T28" fmla="*/ 312 w 2704"/>
                  <a:gd name="T29" fmla="*/ 414 h 483"/>
                  <a:gd name="T30" fmla="*/ 188 w 2704"/>
                  <a:gd name="T31" fmla="*/ 62 h 483"/>
                  <a:gd name="T32" fmla="*/ 604 w 2704"/>
                  <a:gd name="T33" fmla="*/ 70 h 483"/>
                  <a:gd name="T34" fmla="*/ 1048 w 2704"/>
                  <a:gd name="T35" fmla="*/ 66 h 483"/>
                  <a:gd name="T36" fmla="*/ 1404 w 2704"/>
                  <a:gd name="T37" fmla="*/ 90 h 483"/>
                  <a:gd name="T38" fmla="*/ 1672 w 2704"/>
                  <a:gd name="T39" fmla="*/ 86 h 483"/>
                  <a:gd name="T40" fmla="*/ 1860 w 2704"/>
                  <a:gd name="T41" fmla="*/ 110 h 483"/>
                  <a:gd name="T42" fmla="*/ 2004 w 2704"/>
                  <a:gd name="T43" fmla="*/ 110 h 483"/>
                  <a:gd name="T44" fmla="*/ 2464 w 2704"/>
                  <a:gd name="T45" fmla="*/ 86 h 483"/>
                  <a:gd name="T46" fmla="*/ 1888 w 2704"/>
                  <a:gd name="T47" fmla="*/ 66 h 483"/>
                  <a:gd name="T48" fmla="*/ 1572 w 2704"/>
                  <a:gd name="T49" fmla="*/ 98 h 483"/>
                  <a:gd name="T50" fmla="*/ 1604 w 2704"/>
                  <a:gd name="T51" fmla="*/ 114 h 483"/>
                  <a:gd name="T52" fmla="*/ 2056 w 2704"/>
                  <a:gd name="T53" fmla="*/ 138 h 483"/>
                  <a:gd name="T54" fmla="*/ 2076 w 2704"/>
                  <a:gd name="T55" fmla="*/ 90 h 483"/>
                  <a:gd name="T56" fmla="*/ 2296 w 2704"/>
                  <a:gd name="T57" fmla="*/ 130 h 483"/>
                  <a:gd name="T58" fmla="*/ 1864 w 2704"/>
                  <a:gd name="T59" fmla="*/ 134 h 483"/>
                  <a:gd name="T60" fmla="*/ 1780 w 2704"/>
                  <a:gd name="T61" fmla="*/ 162 h 483"/>
                  <a:gd name="T62" fmla="*/ 2084 w 2704"/>
                  <a:gd name="T63" fmla="*/ 218 h 483"/>
                  <a:gd name="T64" fmla="*/ 2072 w 2704"/>
                  <a:gd name="T65" fmla="*/ 202 h 483"/>
                  <a:gd name="T66" fmla="*/ 1716 w 2704"/>
                  <a:gd name="T67" fmla="*/ 246 h 483"/>
                  <a:gd name="T68" fmla="*/ 1820 w 2704"/>
                  <a:gd name="T69" fmla="*/ 170 h 483"/>
                  <a:gd name="T70" fmla="*/ 1624 w 2704"/>
                  <a:gd name="T71" fmla="*/ 238 h 483"/>
                  <a:gd name="T72" fmla="*/ 1624 w 2704"/>
                  <a:gd name="T73" fmla="*/ 262 h 483"/>
                  <a:gd name="T74" fmla="*/ 2184 w 2704"/>
                  <a:gd name="T75" fmla="*/ 206 h 483"/>
                  <a:gd name="T76" fmla="*/ 1524 w 2704"/>
                  <a:gd name="T77" fmla="*/ 234 h 483"/>
                  <a:gd name="T78" fmla="*/ 1636 w 2704"/>
                  <a:gd name="T79" fmla="*/ 194 h 483"/>
                  <a:gd name="T80" fmla="*/ 1980 w 2704"/>
                  <a:gd name="T81" fmla="*/ 218 h 483"/>
                  <a:gd name="T82" fmla="*/ 2284 w 2704"/>
                  <a:gd name="T83" fmla="*/ 206 h 483"/>
                  <a:gd name="T84" fmla="*/ 1300 w 2704"/>
                  <a:gd name="T85" fmla="*/ 254 h 483"/>
                  <a:gd name="T86" fmla="*/ 1816 w 2704"/>
                  <a:gd name="T87" fmla="*/ 274 h 483"/>
                  <a:gd name="T88" fmla="*/ 1904 w 2704"/>
                  <a:gd name="T89" fmla="*/ 234 h 483"/>
                  <a:gd name="T90" fmla="*/ 2008 w 2704"/>
                  <a:gd name="T91" fmla="*/ 270 h 483"/>
                  <a:gd name="T92" fmla="*/ 992 w 2704"/>
                  <a:gd name="T93" fmla="*/ 274 h 483"/>
                  <a:gd name="T94" fmla="*/ 1532 w 2704"/>
                  <a:gd name="T95" fmla="*/ 278 h 483"/>
                  <a:gd name="T96" fmla="*/ 1280 w 2704"/>
                  <a:gd name="T97" fmla="*/ 282 h 483"/>
                  <a:gd name="T98" fmla="*/ 1936 w 2704"/>
                  <a:gd name="T99" fmla="*/ 298 h 483"/>
                  <a:gd name="T100" fmla="*/ 2128 w 2704"/>
                  <a:gd name="T101" fmla="*/ 314 h 483"/>
                  <a:gd name="T102" fmla="*/ 1856 w 2704"/>
                  <a:gd name="T103" fmla="*/ 326 h 483"/>
                  <a:gd name="T104" fmla="*/ 2076 w 2704"/>
                  <a:gd name="T105" fmla="*/ 374 h 483"/>
                  <a:gd name="T106" fmla="*/ 708 w 2704"/>
                  <a:gd name="T107" fmla="*/ 394 h 483"/>
                  <a:gd name="T108" fmla="*/ 888 w 2704"/>
                  <a:gd name="T109" fmla="*/ 382 h 483"/>
                  <a:gd name="T110" fmla="*/ 1664 w 2704"/>
                  <a:gd name="T111" fmla="*/ 394 h 483"/>
                  <a:gd name="T112" fmla="*/ 1876 w 2704"/>
                  <a:gd name="T113" fmla="*/ 398 h 483"/>
                  <a:gd name="T114" fmla="*/ 1144 w 2704"/>
                  <a:gd name="T115" fmla="*/ 410 h 483"/>
                  <a:gd name="T116" fmla="*/ 1576 w 2704"/>
                  <a:gd name="T117" fmla="*/ 422 h 483"/>
                  <a:gd name="T118" fmla="*/ 2312 w 2704"/>
                  <a:gd name="T119" fmla="*/ 438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704" h="483">
                    <a:moveTo>
                      <a:pt x="2392" y="122"/>
                    </a:moveTo>
                    <a:cubicBezTo>
                      <a:pt x="2417" y="122"/>
                      <a:pt x="2432" y="130"/>
                      <a:pt x="2464" y="138"/>
                    </a:cubicBezTo>
                    <a:cubicBezTo>
                      <a:pt x="2405" y="164"/>
                      <a:pt x="2352" y="152"/>
                      <a:pt x="2288" y="166"/>
                    </a:cubicBezTo>
                    <a:cubicBezTo>
                      <a:pt x="2310" y="175"/>
                      <a:pt x="2361" y="188"/>
                      <a:pt x="2380" y="174"/>
                    </a:cubicBezTo>
                    <a:cubicBezTo>
                      <a:pt x="2413" y="190"/>
                      <a:pt x="2443" y="194"/>
                      <a:pt x="2472" y="194"/>
                    </a:cubicBezTo>
                    <a:cubicBezTo>
                      <a:pt x="2476" y="206"/>
                      <a:pt x="2463" y="201"/>
                      <a:pt x="2456" y="202"/>
                    </a:cubicBezTo>
                    <a:cubicBezTo>
                      <a:pt x="2473" y="211"/>
                      <a:pt x="2482" y="207"/>
                      <a:pt x="2508" y="210"/>
                    </a:cubicBezTo>
                    <a:cubicBezTo>
                      <a:pt x="2508" y="201"/>
                      <a:pt x="2491" y="208"/>
                      <a:pt x="2484" y="206"/>
                    </a:cubicBezTo>
                    <a:cubicBezTo>
                      <a:pt x="2493" y="188"/>
                      <a:pt x="2520" y="186"/>
                      <a:pt x="2544" y="202"/>
                    </a:cubicBezTo>
                    <a:cubicBezTo>
                      <a:pt x="2531" y="204"/>
                      <a:pt x="2530" y="195"/>
                      <a:pt x="2516" y="198"/>
                    </a:cubicBezTo>
                    <a:cubicBezTo>
                      <a:pt x="2516" y="201"/>
                      <a:pt x="2516" y="203"/>
                      <a:pt x="2516" y="206"/>
                    </a:cubicBezTo>
                    <a:cubicBezTo>
                      <a:pt x="2547" y="215"/>
                      <a:pt x="2593" y="216"/>
                      <a:pt x="2620" y="202"/>
                    </a:cubicBezTo>
                    <a:cubicBezTo>
                      <a:pt x="2618" y="217"/>
                      <a:pt x="2644" y="205"/>
                      <a:pt x="2644" y="218"/>
                    </a:cubicBezTo>
                    <a:cubicBezTo>
                      <a:pt x="2642" y="202"/>
                      <a:pt x="2671" y="202"/>
                      <a:pt x="2696" y="202"/>
                    </a:cubicBezTo>
                    <a:cubicBezTo>
                      <a:pt x="2691" y="213"/>
                      <a:pt x="2674" y="212"/>
                      <a:pt x="2660" y="214"/>
                    </a:cubicBezTo>
                    <a:cubicBezTo>
                      <a:pt x="2667" y="225"/>
                      <a:pt x="2697" y="212"/>
                      <a:pt x="2704" y="222"/>
                    </a:cubicBezTo>
                    <a:cubicBezTo>
                      <a:pt x="2677" y="240"/>
                      <a:pt x="2632" y="240"/>
                      <a:pt x="2616" y="270"/>
                    </a:cubicBezTo>
                    <a:cubicBezTo>
                      <a:pt x="2564" y="269"/>
                      <a:pt x="2524" y="300"/>
                      <a:pt x="2476" y="290"/>
                    </a:cubicBezTo>
                    <a:cubicBezTo>
                      <a:pt x="2470" y="292"/>
                      <a:pt x="2478" y="295"/>
                      <a:pt x="2476" y="302"/>
                    </a:cubicBezTo>
                    <a:cubicBezTo>
                      <a:pt x="2463" y="300"/>
                      <a:pt x="2462" y="309"/>
                      <a:pt x="2448" y="306"/>
                    </a:cubicBezTo>
                    <a:cubicBezTo>
                      <a:pt x="2448" y="295"/>
                      <a:pt x="2455" y="298"/>
                      <a:pt x="2448" y="290"/>
                    </a:cubicBezTo>
                    <a:cubicBezTo>
                      <a:pt x="2443" y="308"/>
                      <a:pt x="2388" y="297"/>
                      <a:pt x="2396" y="326"/>
                    </a:cubicBezTo>
                    <a:cubicBezTo>
                      <a:pt x="2377" y="326"/>
                      <a:pt x="2371" y="324"/>
                      <a:pt x="2356" y="326"/>
                    </a:cubicBezTo>
                    <a:cubicBezTo>
                      <a:pt x="2352" y="313"/>
                      <a:pt x="2369" y="321"/>
                      <a:pt x="2368" y="310"/>
                    </a:cubicBezTo>
                    <a:cubicBezTo>
                      <a:pt x="2349" y="317"/>
                      <a:pt x="2340" y="305"/>
                      <a:pt x="2328" y="294"/>
                    </a:cubicBezTo>
                    <a:cubicBezTo>
                      <a:pt x="2321" y="299"/>
                      <a:pt x="2314" y="304"/>
                      <a:pt x="2308" y="310"/>
                    </a:cubicBezTo>
                    <a:cubicBezTo>
                      <a:pt x="2310" y="316"/>
                      <a:pt x="2313" y="308"/>
                      <a:pt x="2320" y="310"/>
                    </a:cubicBezTo>
                    <a:cubicBezTo>
                      <a:pt x="2326" y="336"/>
                      <a:pt x="2277" y="307"/>
                      <a:pt x="2284" y="334"/>
                    </a:cubicBezTo>
                    <a:cubicBezTo>
                      <a:pt x="2272" y="323"/>
                      <a:pt x="2275" y="316"/>
                      <a:pt x="2252" y="322"/>
                    </a:cubicBezTo>
                    <a:cubicBezTo>
                      <a:pt x="2248" y="313"/>
                      <a:pt x="2253" y="305"/>
                      <a:pt x="2248" y="290"/>
                    </a:cubicBezTo>
                    <a:cubicBezTo>
                      <a:pt x="2236" y="290"/>
                      <a:pt x="2222" y="288"/>
                      <a:pt x="2224" y="302"/>
                    </a:cubicBezTo>
                    <a:cubicBezTo>
                      <a:pt x="2225" y="307"/>
                      <a:pt x="2234" y="305"/>
                      <a:pt x="2240" y="306"/>
                    </a:cubicBezTo>
                    <a:cubicBezTo>
                      <a:pt x="2233" y="329"/>
                      <a:pt x="2208" y="309"/>
                      <a:pt x="2188" y="318"/>
                    </a:cubicBezTo>
                    <a:cubicBezTo>
                      <a:pt x="2186" y="327"/>
                      <a:pt x="2191" y="331"/>
                      <a:pt x="2184" y="346"/>
                    </a:cubicBezTo>
                    <a:cubicBezTo>
                      <a:pt x="2174" y="334"/>
                      <a:pt x="2135" y="353"/>
                      <a:pt x="2132" y="366"/>
                    </a:cubicBezTo>
                    <a:cubicBezTo>
                      <a:pt x="2132" y="367"/>
                      <a:pt x="2139" y="390"/>
                      <a:pt x="2140" y="390"/>
                    </a:cubicBezTo>
                    <a:cubicBezTo>
                      <a:pt x="2165" y="404"/>
                      <a:pt x="2201" y="377"/>
                      <a:pt x="2228" y="382"/>
                    </a:cubicBezTo>
                    <a:cubicBezTo>
                      <a:pt x="2230" y="382"/>
                      <a:pt x="2238" y="393"/>
                      <a:pt x="2240" y="394"/>
                    </a:cubicBezTo>
                    <a:cubicBezTo>
                      <a:pt x="2273" y="403"/>
                      <a:pt x="2319" y="384"/>
                      <a:pt x="2360" y="382"/>
                    </a:cubicBezTo>
                    <a:cubicBezTo>
                      <a:pt x="2443" y="378"/>
                      <a:pt x="2528" y="368"/>
                      <a:pt x="2580" y="366"/>
                    </a:cubicBezTo>
                    <a:cubicBezTo>
                      <a:pt x="2580" y="371"/>
                      <a:pt x="2580" y="377"/>
                      <a:pt x="2580" y="382"/>
                    </a:cubicBezTo>
                    <a:cubicBezTo>
                      <a:pt x="2620" y="381"/>
                      <a:pt x="2644" y="373"/>
                      <a:pt x="2684" y="366"/>
                    </a:cubicBezTo>
                    <a:cubicBezTo>
                      <a:pt x="2653" y="385"/>
                      <a:pt x="2613" y="402"/>
                      <a:pt x="2564" y="402"/>
                    </a:cubicBezTo>
                    <a:cubicBezTo>
                      <a:pt x="2567" y="406"/>
                      <a:pt x="2571" y="408"/>
                      <a:pt x="2576" y="410"/>
                    </a:cubicBezTo>
                    <a:cubicBezTo>
                      <a:pt x="2546" y="414"/>
                      <a:pt x="2536" y="422"/>
                      <a:pt x="2500" y="426"/>
                    </a:cubicBezTo>
                    <a:cubicBezTo>
                      <a:pt x="2500" y="413"/>
                      <a:pt x="2523" y="422"/>
                      <a:pt x="2528" y="414"/>
                    </a:cubicBezTo>
                    <a:cubicBezTo>
                      <a:pt x="2514" y="392"/>
                      <a:pt x="2497" y="423"/>
                      <a:pt x="2480" y="414"/>
                    </a:cubicBezTo>
                    <a:cubicBezTo>
                      <a:pt x="2475" y="427"/>
                      <a:pt x="2493" y="417"/>
                      <a:pt x="2488" y="430"/>
                    </a:cubicBezTo>
                    <a:cubicBezTo>
                      <a:pt x="2433" y="436"/>
                      <a:pt x="2366" y="462"/>
                      <a:pt x="2288" y="458"/>
                    </a:cubicBezTo>
                    <a:cubicBezTo>
                      <a:pt x="2282" y="442"/>
                      <a:pt x="2305" y="457"/>
                      <a:pt x="2304" y="446"/>
                    </a:cubicBezTo>
                    <a:cubicBezTo>
                      <a:pt x="2299" y="436"/>
                      <a:pt x="2279" y="445"/>
                      <a:pt x="2272" y="446"/>
                    </a:cubicBezTo>
                    <a:cubicBezTo>
                      <a:pt x="2271" y="428"/>
                      <a:pt x="2262" y="419"/>
                      <a:pt x="2252" y="410"/>
                    </a:cubicBezTo>
                    <a:cubicBezTo>
                      <a:pt x="2252" y="428"/>
                      <a:pt x="2215" y="397"/>
                      <a:pt x="2216" y="426"/>
                    </a:cubicBezTo>
                    <a:cubicBezTo>
                      <a:pt x="2206" y="424"/>
                      <a:pt x="2195" y="415"/>
                      <a:pt x="2204" y="406"/>
                    </a:cubicBezTo>
                    <a:cubicBezTo>
                      <a:pt x="2187" y="399"/>
                      <a:pt x="2159" y="420"/>
                      <a:pt x="2164" y="398"/>
                    </a:cubicBezTo>
                    <a:cubicBezTo>
                      <a:pt x="2154" y="400"/>
                      <a:pt x="2157" y="415"/>
                      <a:pt x="2148" y="418"/>
                    </a:cubicBezTo>
                    <a:cubicBezTo>
                      <a:pt x="2141" y="414"/>
                      <a:pt x="2141" y="400"/>
                      <a:pt x="2132" y="410"/>
                    </a:cubicBezTo>
                    <a:cubicBezTo>
                      <a:pt x="2124" y="409"/>
                      <a:pt x="2133" y="422"/>
                      <a:pt x="2136" y="422"/>
                    </a:cubicBezTo>
                    <a:cubicBezTo>
                      <a:pt x="2135" y="429"/>
                      <a:pt x="2119" y="418"/>
                      <a:pt x="2108" y="422"/>
                    </a:cubicBezTo>
                    <a:cubicBezTo>
                      <a:pt x="2098" y="424"/>
                      <a:pt x="2089" y="447"/>
                      <a:pt x="2104" y="450"/>
                    </a:cubicBezTo>
                    <a:cubicBezTo>
                      <a:pt x="2098" y="463"/>
                      <a:pt x="2091" y="442"/>
                      <a:pt x="2084" y="442"/>
                    </a:cubicBezTo>
                    <a:cubicBezTo>
                      <a:pt x="2085" y="434"/>
                      <a:pt x="2092" y="431"/>
                      <a:pt x="2096" y="426"/>
                    </a:cubicBezTo>
                    <a:cubicBezTo>
                      <a:pt x="2093" y="414"/>
                      <a:pt x="2086" y="431"/>
                      <a:pt x="2076" y="426"/>
                    </a:cubicBezTo>
                    <a:cubicBezTo>
                      <a:pt x="2084" y="438"/>
                      <a:pt x="2083" y="459"/>
                      <a:pt x="2096" y="466"/>
                    </a:cubicBezTo>
                    <a:cubicBezTo>
                      <a:pt x="2077" y="475"/>
                      <a:pt x="2041" y="467"/>
                      <a:pt x="2016" y="470"/>
                    </a:cubicBezTo>
                    <a:cubicBezTo>
                      <a:pt x="2019" y="450"/>
                      <a:pt x="2040" y="471"/>
                      <a:pt x="2040" y="450"/>
                    </a:cubicBezTo>
                    <a:cubicBezTo>
                      <a:pt x="2052" y="461"/>
                      <a:pt x="2067" y="446"/>
                      <a:pt x="2060" y="466"/>
                    </a:cubicBezTo>
                    <a:cubicBezTo>
                      <a:pt x="2070" y="467"/>
                      <a:pt x="2077" y="464"/>
                      <a:pt x="2080" y="458"/>
                    </a:cubicBezTo>
                    <a:cubicBezTo>
                      <a:pt x="2068" y="458"/>
                      <a:pt x="2083" y="449"/>
                      <a:pt x="2064" y="446"/>
                    </a:cubicBezTo>
                    <a:cubicBezTo>
                      <a:pt x="2075" y="434"/>
                      <a:pt x="2067" y="425"/>
                      <a:pt x="2064" y="418"/>
                    </a:cubicBezTo>
                    <a:cubicBezTo>
                      <a:pt x="2062" y="407"/>
                      <a:pt x="2086" y="421"/>
                      <a:pt x="2084" y="410"/>
                    </a:cubicBezTo>
                    <a:cubicBezTo>
                      <a:pt x="2084" y="401"/>
                      <a:pt x="2067" y="408"/>
                      <a:pt x="2060" y="406"/>
                    </a:cubicBezTo>
                    <a:cubicBezTo>
                      <a:pt x="2052" y="406"/>
                      <a:pt x="2068" y="423"/>
                      <a:pt x="2048" y="418"/>
                    </a:cubicBezTo>
                    <a:cubicBezTo>
                      <a:pt x="2048" y="428"/>
                      <a:pt x="2055" y="430"/>
                      <a:pt x="2048" y="438"/>
                    </a:cubicBezTo>
                    <a:cubicBezTo>
                      <a:pt x="2040" y="436"/>
                      <a:pt x="2048" y="420"/>
                      <a:pt x="2032" y="426"/>
                    </a:cubicBezTo>
                    <a:cubicBezTo>
                      <a:pt x="2030" y="413"/>
                      <a:pt x="2043" y="415"/>
                      <a:pt x="2044" y="406"/>
                    </a:cubicBezTo>
                    <a:cubicBezTo>
                      <a:pt x="2033" y="408"/>
                      <a:pt x="2021" y="423"/>
                      <a:pt x="2020" y="402"/>
                    </a:cubicBezTo>
                    <a:cubicBezTo>
                      <a:pt x="2006" y="404"/>
                      <a:pt x="2002" y="414"/>
                      <a:pt x="1988" y="406"/>
                    </a:cubicBezTo>
                    <a:cubicBezTo>
                      <a:pt x="1984" y="419"/>
                      <a:pt x="2013" y="431"/>
                      <a:pt x="1988" y="430"/>
                    </a:cubicBezTo>
                    <a:cubicBezTo>
                      <a:pt x="1988" y="440"/>
                      <a:pt x="2001" y="438"/>
                      <a:pt x="2012" y="438"/>
                    </a:cubicBezTo>
                    <a:cubicBezTo>
                      <a:pt x="2009" y="450"/>
                      <a:pt x="1993" y="448"/>
                      <a:pt x="1984" y="454"/>
                    </a:cubicBezTo>
                    <a:cubicBezTo>
                      <a:pt x="1988" y="464"/>
                      <a:pt x="2013" y="452"/>
                      <a:pt x="2008" y="470"/>
                    </a:cubicBezTo>
                    <a:cubicBezTo>
                      <a:pt x="1992" y="467"/>
                      <a:pt x="1965" y="475"/>
                      <a:pt x="1956" y="466"/>
                    </a:cubicBezTo>
                    <a:cubicBezTo>
                      <a:pt x="1953" y="450"/>
                      <a:pt x="1976" y="459"/>
                      <a:pt x="1980" y="450"/>
                    </a:cubicBezTo>
                    <a:cubicBezTo>
                      <a:pt x="1974" y="450"/>
                      <a:pt x="1966" y="444"/>
                      <a:pt x="1956" y="438"/>
                    </a:cubicBezTo>
                    <a:cubicBezTo>
                      <a:pt x="1956" y="434"/>
                      <a:pt x="1961" y="435"/>
                      <a:pt x="1964" y="434"/>
                    </a:cubicBezTo>
                    <a:cubicBezTo>
                      <a:pt x="1962" y="425"/>
                      <a:pt x="1941" y="436"/>
                      <a:pt x="1948" y="418"/>
                    </a:cubicBezTo>
                    <a:cubicBezTo>
                      <a:pt x="1930" y="413"/>
                      <a:pt x="1908" y="421"/>
                      <a:pt x="1888" y="434"/>
                    </a:cubicBezTo>
                    <a:cubicBezTo>
                      <a:pt x="1884" y="419"/>
                      <a:pt x="1903" y="428"/>
                      <a:pt x="1900" y="414"/>
                    </a:cubicBezTo>
                    <a:cubicBezTo>
                      <a:pt x="1899" y="405"/>
                      <a:pt x="1890" y="419"/>
                      <a:pt x="1880" y="414"/>
                    </a:cubicBezTo>
                    <a:cubicBezTo>
                      <a:pt x="1883" y="417"/>
                      <a:pt x="1890" y="438"/>
                      <a:pt x="1876" y="434"/>
                    </a:cubicBezTo>
                    <a:cubicBezTo>
                      <a:pt x="1876" y="447"/>
                      <a:pt x="1908" y="438"/>
                      <a:pt x="1892" y="454"/>
                    </a:cubicBezTo>
                    <a:cubicBezTo>
                      <a:pt x="1905" y="453"/>
                      <a:pt x="1910" y="445"/>
                      <a:pt x="1924" y="446"/>
                    </a:cubicBezTo>
                    <a:cubicBezTo>
                      <a:pt x="1932" y="483"/>
                      <a:pt x="1890" y="446"/>
                      <a:pt x="1892" y="474"/>
                    </a:cubicBezTo>
                    <a:cubicBezTo>
                      <a:pt x="1887" y="463"/>
                      <a:pt x="1862" y="472"/>
                      <a:pt x="1864" y="454"/>
                    </a:cubicBezTo>
                    <a:cubicBezTo>
                      <a:pt x="1873" y="453"/>
                      <a:pt x="1879" y="455"/>
                      <a:pt x="1880" y="462"/>
                    </a:cubicBezTo>
                    <a:cubicBezTo>
                      <a:pt x="1885" y="458"/>
                      <a:pt x="1888" y="451"/>
                      <a:pt x="1892" y="446"/>
                    </a:cubicBezTo>
                    <a:cubicBezTo>
                      <a:pt x="1880" y="450"/>
                      <a:pt x="1869" y="444"/>
                      <a:pt x="1856" y="454"/>
                    </a:cubicBezTo>
                    <a:cubicBezTo>
                      <a:pt x="1844" y="448"/>
                      <a:pt x="1863" y="440"/>
                      <a:pt x="1872" y="442"/>
                    </a:cubicBezTo>
                    <a:cubicBezTo>
                      <a:pt x="1872" y="437"/>
                      <a:pt x="1872" y="431"/>
                      <a:pt x="1872" y="426"/>
                    </a:cubicBezTo>
                    <a:cubicBezTo>
                      <a:pt x="1869" y="420"/>
                      <a:pt x="1862" y="417"/>
                      <a:pt x="1852" y="418"/>
                    </a:cubicBezTo>
                    <a:cubicBezTo>
                      <a:pt x="1854" y="401"/>
                      <a:pt x="1864" y="416"/>
                      <a:pt x="1864" y="402"/>
                    </a:cubicBezTo>
                    <a:cubicBezTo>
                      <a:pt x="1852" y="401"/>
                      <a:pt x="1833" y="403"/>
                      <a:pt x="1828" y="422"/>
                    </a:cubicBezTo>
                    <a:cubicBezTo>
                      <a:pt x="1815" y="422"/>
                      <a:pt x="1800" y="424"/>
                      <a:pt x="1800" y="410"/>
                    </a:cubicBezTo>
                    <a:cubicBezTo>
                      <a:pt x="1783" y="420"/>
                      <a:pt x="1772" y="412"/>
                      <a:pt x="1756" y="422"/>
                    </a:cubicBezTo>
                    <a:cubicBezTo>
                      <a:pt x="1758" y="413"/>
                      <a:pt x="1748" y="416"/>
                      <a:pt x="1748" y="410"/>
                    </a:cubicBezTo>
                    <a:cubicBezTo>
                      <a:pt x="1738" y="408"/>
                      <a:pt x="1739" y="417"/>
                      <a:pt x="1728" y="414"/>
                    </a:cubicBezTo>
                    <a:cubicBezTo>
                      <a:pt x="1724" y="449"/>
                      <a:pt x="1774" y="422"/>
                      <a:pt x="1780" y="438"/>
                    </a:cubicBezTo>
                    <a:cubicBezTo>
                      <a:pt x="1786" y="433"/>
                      <a:pt x="1786" y="423"/>
                      <a:pt x="1792" y="418"/>
                    </a:cubicBezTo>
                    <a:cubicBezTo>
                      <a:pt x="1799" y="423"/>
                      <a:pt x="1811" y="423"/>
                      <a:pt x="1808" y="438"/>
                    </a:cubicBezTo>
                    <a:cubicBezTo>
                      <a:pt x="1815" y="422"/>
                      <a:pt x="1827" y="436"/>
                      <a:pt x="1840" y="438"/>
                    </a:cubicBezTo>
                    <a:cubicBezTo>
                      <a:pt x="1837" y="452"/>
                      <a:pt x="1828" y="441"/>
                      <a:pt x="1820" y="438"/>
                    </a:cubicBezTo>
                    <a:cubicBezTo>
                      <a:pt x="1814" y="457"/>
                      <a:pt x="1843" y="442"/>
                      <a:pt x="1840" y="458"/>
                    </a:cubicBezTo>
                    <a:cubicBezTo>
                      <a:pt x="1823" y="454"/>
                      <a:pt x="1822" y="466"/>
                      <a:pt x="1812" y="470"/>
                    </a:cubicBezTo>
                    <a:cubicBezTo>
                      <a:pt x="1798" y="472"/>
                      <a:pt x="1800" y="458"/>
                      <a:pt x="1792" y="454"/>
                    </a:cubicBezTo>
                    <a:cubicBezTo>
                      <a:pt x="1788" y="441"/>
                      <a:pt x="1805" y="449"/>
                      <a:pt x="1804" y="438"/>
                    </a:cubicBezTo>
                    <a:cubicBezTo>
                      <a:pt x="1784" y="434"/>
                      <a:pt x="1788" y="451"/>
                      <a:pt x="1792" y="462"/>
                    </a:cubicBezTo>
                    <a:cubicBezTo>
                      <a:pt x="1734" y="473"/>
                      <a:pt x="1661" y="442"/>
                      <a:pt x="1592" y="474"/>
                    </a:cubicBezTo>
                    <a:cubicBezTo>
                      <a:pt x="1565" y="462"/>
                      <a:pt x="1566" y="468"/>
                      <a:pt x="1536" y="458"/>
                    </a:cubicBezTo>
                    <a:cubicBezTo>
                      <a:pt x="1540" y="448"/>
                      <a:pt x="1557" y="450"/>
                      <a:pt x="1572" y="450"/>
                    </a:cubicBezTo>
                    <a:cubicBezTo>
                      <a:pt x="1569" y="428"/>
                      <a:pt x="1535" y="465"/>
                      <a:pt x="1532" y="442"/>
                    </a:cubicBezTo>
                    <a:cubicBezTo>
                      <a:pt x="1525" y="447"/>
                      <a:pt x="1513" y="447"/>
                      <a:pt x="1516" y="462"/>
                    </a:cubicBezTo>
                    <a:cubicBezTo>
                      <a:pt x="1500" y="461"/>
                      <a:pt x="1478" y="466"/>
                      <a:pt x="1468" y="458"/>
                    </a:cubicBezTo>
                    <a:cubicBezTo>
                      <a:pt x="1478" y="450"/>
                      <a:pt x="1490" y="445"/>
                      <a:pt x="1500" y="438"/>
                    </a:cubicBezTo>
                    <a:cubicBezTo>
                      <a:pt x="1494" y="432"/>
                      <a:pt x="1468" y="443"/>
                      <a:pt x="1472" y="418"/>
                    </a:cubicBezTo>
                    <a:cubicBezTo>
                      <a:pt x="1462" y="425"/>
                      <a:pt x="1466" y="440"/>
                      <a:pt x="1472" y="442"/>
                    </a:cubicBezTo>
                    <a:cubicBezTo>
                      <a:pt x="1461" y="458"/>
                      <a:pt x="1432" y="462"/>
                      <a:pt x="1412" y="458"/>
                    </a:cubicBezTo>
                    <a:cubicBezTo>
                      <a:pt x="1410" y="442"/>
                      <a:pt x="1429" y="446"/>
                      <a:pt x="1432" y="434"/>
                    </a:cubicBezTo>
                    <a:cubicBezTo>
                      <a:pt x="1417" y="415"/>
                      <a:pt x="1405" y="472"/>
                      <a:pt x="1392" y="442"/>
                    </a:cubicBezTo>
                    <a:cubicBezTo>
                      <a:pt x="1389" y="443"/>
                      <a:pt x="1388" y="446"/>
                      <a:pt x="1384" y="446"/>
                    </a:cubicBezTo>
                    <a:cubicBezTo>
                      <a:pt x="1378" y="447"/>
                      <a:pt x="1384" y="453"/>
                      <a:pt x="1388" y="454"/>
                    </a:cubicBezTo>
                    <a:cubicBezTo>
                      <a:pt x="1384" y="464"/>
                      <a:pt x="1360" y="453"/>
                      <a:pt x="1372" y="446"/>
                    </a:cubicBezTo>
                    <a:cubicBezTo>
                      <a:pt x="1363" y="450"/>
                      <a:pt x="1359" y="460"/>
                      <a:pt x="1344" y="458"/>
                    </a:cubicBezTo>
                    <a:cubicBezTo>
                      <a:pt x="1353" y="452"/>
                      <a:pt x="1339" y="448"/>
                      <a:pt x="1348" y="446"/>
                    </a:cubicBezTo>
                    <a:cubicBezTo>
                      <a:pt x="1350" y="436"/>
                      <a:pt x="1330" y="448"/>
                      <a:pt x="1336" y="434"/>
                    </a:cubicBezTo>
                    <a:cubicBezTo>
                      <a:pt x="1324" y="432"/>
                      <a:pt x="1323" y="443"/>
                      <a:pt x="1324" y="454"/>
                    </a:cubicBezTo>
                    <a:cubicBezTo>
                      <a:pt x="1297" y="434"/>
                      <a:pt x="1256" y="451"/>
                      <a:pt x="1212" y="458"/>
                    </a:cubicBezTo>
                    <a:cubicBezTo>
                      <a:pt x="1211" y="444"/>
                      <a:pt x="1203" y="436"/>
                      <a:pt x="1216" y="430"/>
                    </a:cubicBezTo>
                    <a:cubicBezTo>
                      <a:pt x="1200" y="420"/>
                      <a:pt x="1185" y="456"/>
                      <a:pt x="1164" y="442"/>
                    </a:cubicBezTo>
                    <a:cubicBezTo>
                      <a:pt x="1162" y="430"/>
                      <a:pt x="1173" y="429"/>
                      <a:pt x="1184" y="430"/>
                    </a:cubicBezTo>
                    <a:cubicBezTo>
                      <a:pt x="1183" y="426"/>
                      <a:pt x="1176" y="427"/>
                      <a:pt x="1176" y="422"/>
                    </a:cubicBezTo>
                    <a:cubicBezTo>
                      <a:pt x="1154" y="422"/>
                      <a:pt x="1147" y="457"/>
                      <a:pt x="1124" y="442"/>
                    </a:cubicBezTo>
                    <a:cubicBezTo>
                      <a:pt x="1120" y="428"/>
                      <a:pt x="1141" y="438"/>
                      <a:pt x="1144" y="430"/>
                    </a:cubicBezTo>
                    <a:cubicBezTo>
                      <a:pt x="1138" y="418"/>
                      <a:pt x="1126" y="433"/>
                      <a:pt x="1116" y="430"/>
                    </a:cubicBezTo>
                    <a:cubicBezTo>
                      <a:pt x="1116" y="435"/>
                      <a:pt x="1116" y="441"/>
                      <a:pt x="1116" y="446"/>
                    </a:cubicBezTo>
                    <a:cubicBezTo>
                      <a:pt x="1098" y="438"/>
                      <a:pt x="1081" y="460"/>
                      <a:pt x="1056" y="458"/>
                    </a:cubicBezTo>
                    <a:cubicBezTo>
                      <a:pt x="1057" y="453"/>
                      <a:pt x="1063" y="452"/>
                      <a:pt x="1064" y="446"/>
                    </a:cubicBezTo>
                    <a:cubicBezTo>
                      <a:pt x="1046" y="442"/>
                      <a:pt x="1051" y="460"/>
                      <a:pt x="1036" y="458"/>
                    </a:cubicBezTo>
                    <a:cubicBezTo>
                      <a:pt x="1029" y="451"/>
                      <a:pt x="1039" y="448"/>
                      <a:pt x="1036" y="434"/>
                    </a:cubicBezTo>
                    <a:cubicBezTo>
                      <a:pt x="1049" y="431"/>
                      <a:pt x="1048" y="440"/>
                      <a:pt x="1056" y="442"/>
                    </a:cubicBezTo>
                    <a:cubicBezTo>
                      <a:pt x="1053" y="436"/>
                      <a:pt x="1050" y="429"/>
                      <a:pt x="1040" y="430"/>
                    </a:cubicBezTo>
                    <a:cubicBezTo>
                      <a:pt x="1041" y="422"/>
                      <a:pt x="1058" y="429"/>
                      <a:pt x="1060" y="422"/>
                    </a:cubicBezTo>
                    <a:cubicBezTo>
                      <a:pt x="1057" y="407"/>
                      <a:pt x="1037" y="434"/>
                      <a:pt x="1040" y="414"/>
                    </a:cubicBezTo>
                    <a:cubicBezTo>
                      <a:pt x="1048" y="414"/>
                      <a:pt x="1056" y="414"/>
                      <a:pt x="1064" y="414"/>
                    </a:cubicBezTo>
                    <a:cubicBezTo>
                      <a:pt x="1063" y="403"/>
                      <a:pt x="1057" y="397"/>
                      <a:pt x="1056" y="386"/>
                    </a:cubicBezTo>
                    <a:cubicBezTo>
                      <a:pt x="1049" y="396"/>
                      <a:pt x="1034" y="399"/>
                      <a:pt x="1036" y="418"/>
                    </a:cubicBezTo>
                    <a:cubicBezTo>
                      <a:pt x="1013" y="417"/>
                      <a:pt x="1020" y="445"/>
                      <a:pt x="992" y="438"/>
                    </a:cubicBezTo>
                    <a:cubicBezTo>
                      <a:pt x="1004" y="425"/>
                      <a:pt x="1013" y="427"/>
                      <a:pt x="1012" y="406"/>
                    </a:cubicBezTo>
                    <a:cubicBezTo>
                      <a:pt x="1019" y="405"/>
                      <a:pt x="1020" y="411"/>
                      <a:pt x="1028" y="410"/>
                    </a:cubicBezTo>
                    <a:cubicBezTo>
                      <a:pt x="1032" y="397"/>
                      <a:pt x="1015" y="404"/>
                      <a:pt x="1012" y="398"/>
                    </a:cubicBezTo>
                    <a:cubicBezTo>
                      <a:pt x="1011" y="389"/>
                      <a:pt x="1024" y="394"/>
                      <a:pt x="1024" y="386"/>
                    </a:cubicBezTo>
                    <a:cubicBezTo>
                      <a:pt x="1005" y="378"/>
                      <a:pt x="994" y="410"/>
                      <a:pt x="972" y="402"/>
                    </a:cubicBezTo>
                    <a:cubicBezTo>
                      <a:pt x="976" y="409"/>
                      <a:pt x="989" y="406"/>
                      <a:pt x="996" y="410"/>
                    </a:cubicBezTo>
                    <a:cubicBezTo>
                      <a:pt x="989" y="426"/>
                      <a:pt x="969" y="411"/>
                      <a:pt x="964" y="434"/>
                    </a:cubicBezTo>
                    <a:cubicBezTo>
                      <a:pt x="948" y="435"/>
                      <a:pt x="962" y="426"/>
                      <a:pt x="960" y="418"/>
                    </a:cubicBezTo>
                    <a:cubicBezTo>
                      <a:pt x="952" y="412"/>
                      <a:pt x="897" y="450"/>
                      <a:pt x="896" y="426"/>
                    </a:cubicBezTo>
                    <a:cubicBezTo>
                      <a:pt x="891" y="430"/>
                      <a:pt x="891" y="439"/>
                      <a:pt x="884" y="442"/>
                    </a:cubicBezTo>
                    <a:cubicBezTo>
                      <a:pt x="882" y="450"/>
                      <a:pt x="902" y="455"/>
                      <a:pt x="904" y="446"/>
                    </a:cubicBezTo>
                    <a:cubicBezTo>
                      <a:pt x="913" y="450"/>
                      <a:pt x="896" y="462"/>
                      <a:pt x="884" y="458"/>
                    </a:cubicBezTo>
                    <a:cubicBezTo>
                      <a:pt x="896" y="446"/>
                      <a:pt x="871" y="454"/>
                      <a:pt x="872" y="442"/>
                    </a:cubicBezTo>
                    <a:cubicBezTo>
                      <a:pt x="858" y="443"/>
                      <a:pt x="872" y="453"/>
                      <a:pt x="864" y="454"/>
                    </a:cubicBezTo>
                    <a:cubicBezTo>
                      <a:pt x="852" y="458"/>
                      <a:pt x="857" y="445"/>
                      <a:pt x="856" y="438"/>
                    </a:cubicBezTo>
                    <a:cubicBezTo>
                      <a:pt x="847" y="447"/>
                      <a:pt x="824" y="443"/>
                      <a:pt x="812" y="450"/>
                    </a:cubicBezTo>
                    <a:cubicBezTo>
                      <a:pt x="801" y="440"/>
                      <a:pt x="830" y="437"/>
                      <a:pt x="844" y="438"/>
                    </a:cubicBezTo>
                    <a:cubicBezTo>
                      <a:pt x="856" y="421"/>
                      <a:pt x="878" y="414"/>
                      <a:pt x="908" y="414"/>
                    </a:cubicBezTo>
                    <a:cubicBezTo>
                      <a:pt x="899" y="398"/>
                      <a:pt x="860" y="408"/>
                      <a:pt x="844" y="410"/>
                    </a:cubicBezTo>
                    <a:cubicBezTo>
                      <a:pt x="842" y="402"/>
                      <a:pt x="847" y="399"/>
                      <a:pt x="848" y="394"/>
                    </a:cubicBezTo>
                    <a:cubicBezTo>
                      <a:pt x="832" y="403"/>
                      <a:pt x="806" y="403"/>
                      <a:pt x="808" y="430"/>
                    </a:cubicBezTo>
                    <a:cubicBezTo>
                      <a:pt x="788" y="432"/>
                      <a:pt x="775" y="451"/>
                      <a:pt x="756" y="442"/>
                    </a:cubicBezTo>
                    <a:cubicBezTo>
                      <a:pt x="753" y="425"/>
                      <a:pt x="799" y="434"/>
                      <a:pt x="780" y="414"/>
                    </a:cubicBezTo>
                    <a:cubicBezTo>
                      <a:pt x="785" y="402"/>
                      <a:pt x="794" y="418"/>
                      <a:pt x="804" y="414"/>
                    </a:cubicBezTo>
                    <a:cubicBezTo>
                      <a:pt x="806" y="402"/>
                      <a:pt x="789" y="407"/>
                      <a:pt x="788" y="398"/>
                    </a:cubicBezTo>
                    <a:cubicBezTo>
                      <a:pt x="749" y="416"/>
                      <a:pt x="748" y="431"/>
                      <a:pt x="692" y="438"/>
                    </a:cubicBezTo>
                    <a:cubicBezTo>
                      <a:pt x="693" y="429"/>
                      <a:pt x="691" y="423"/>
                      <a:pt x="688" y="418"/>
                    </a:cubicBezTo>
                    <a:cubicBezTo>
                      <a:pt x="669" y="430"/>
                      <a:pt x="646" y="437"/>
                      <a:pt x="616" y="438"/>
                    </a:cubicBezTo>
                    <a:cubicBezTo>
                      <a:pt x="619" y="429"/>
                      <a:pt x="624" y="422"/>
                      <a:pt x="624" y="410"/>
                    </a:cubicBezTo>
                    <a:cubicBezTo>
                      <a:pt x="617" y="421"/>
                      <a:pt x="621" y="421"/>
                      <a:pt x="604" y="418"/>
                    </a:cubicBezTo>
                    <a:cubicBezTo>
                      <a:pt x="617" y="423"/>
                      <a:pt x="608" y="436"/>
                      <a:pt x="592" y="434"/>
                    </a:cubicBezTo>
                    <a:cubicBezTo>
                      <a:pt x="592" y="442"/>
                      <a:pt x="603" y="439"/>
                      <a:pt x="600" y="450"/>
                    </a:cubicBezTo>
                    <a:cubicBezTo>
                      <a:pt x="541" y="447"/>
                      <a:pt x="482" y="470"/>
                      <a:pt x="404" y="450"/>
                    </a:cubicBezTo>
                    <a:cubicBezTo>
                      <a:pt x="419" y="443"/>
                      <a:pt x="403" y="437"/>
                      <a:pt x="388" y="438"/>
                    </a:cubicBezTo>
                    <a:cubicBezTo>
                      <a:pt x="373" y="466"/>
                      <a:pt x="316" y="430"/>
                      <a:pt x="304" y="462"/>
                    </a:cubicBezTo>
                    <a:cubicBezTo>
                      <a:pt x="293" y="457"/>
                      <a:pt x="296" y="440"/>
                      <a:pt x="300" y="430"/>
                    </a:cubicBezTo>
                    <a:cubicBezTo>
                      <a:pt x="322" y="437"/>
                      <a:pt x="331" y="446"/>
                      <a:pt x="360" y="438"/>
                    </a:cubicBezTo>
                    <a:cubicBezTo>
                      <a:pt x="356" y="417"/>
                      <a:pt x="324" y="434"/>
                      <a:pt x="312" y="414"/>
                    </a:cubicBezTo>
                    <a:cubicBezTo>
                      <a:pt x="296" y="412"/>
                      <a:pt x="302" y="430"/>
                      <a:pt x="292" y="434"/>
                    </a:cubicBezTo>
                    <a:cubicBezTo>
                      <a:pt x="254" y="416"/>
                      <a:pt x="216" y="398"/>
                      <a:pt x="180" y="378"/>
                    </a:cubicBezTo>
                    <a:cubicBezTo>
                      <a:pt x="182" y="356"/>
                      <a:pt x="166" y="352"/>
                      <a:pt x="156" y="342"/>
                    </a:cubicBezTo>
                    <a:cubicBezTo>
                      <a:pt x="164" y="280"/>
                      <a:pt x="112" y="269"/>
                      <a:pt x="116" y="214"/>
                    </a:cubicBezTo>
                    <a:cubicBezTo>
                      <a:pt x="119" y="168"/>
                      <a:pt x="103" y="175"/>
                      <a:pt x="68" y="154"/>
                    </a:cubicBezTo>
                    <a:cubicBezTo>
                      <a:pt x="40" y="137"/>
                      <a:pt x="0" y="98"/>
                      <a:pt x="8" y="62"/>
                    </a:cubicBezTo>
                    <a:cubicBezTo>
                      <a:pt x="8" y="60"/>
                      <a:pt x="27" y="55"/>
                      <a:pt x="20" y="46"/>
                    </a:cubicBezTo>
                    <a:cubicBezTo>
                      <a:pt x="46" y="45"/>
                      <a:pt x="49" y="86"/>
                      <a:pt x="72" y="74"/>
                    </a:cubicBezTo>
                    <a:cubicBezTo>
                      <a:pt x="64" y="56"/>
                      <a:pt x="121" y="56"/>
                      <a:pt x="120" y="78"/>
                    </a:cubicBezTo>
                    <a:cubicBezTo>
                      <a:pt x="113" y="71"/>
                      <a:pt x="97" y="75"/>
                      <a:pt x="84" y="74"/>
                    </a:cubicBezTo>
                    <a:cubicBezTo>
                      <a:pt x="87" y="98"/>
                      <a:pt x="121" y="90"/>
                      <a:pt x="128" y="110"/>
                    </a:cubicBezTo>
                    <a:cubicBezTo>
                      <a:pt x="146" y="92"/>
                      <a:pt x="126" y="73"/>
                      <a:pt x="132" y="46"/>
                    </a:cubicBezTo>
                    <a:cubicBezTo>
                      <a:pt x="148" y="38"/>
                      <a:pt x="165" y="63"/>
                      <a:pt x="188" y="62"/>
                    </a:cubicBezTo>
                    <a:cubicBezTo>
                      <a:pt x="192" y="59"/>
                      <a:pt x="194" y="55"/>
                      <a:pt x="196" y="50"/>
                    </a:cubicBezTo>
                    <a:cubicBezTo>
                      <a:pt x="251" y="57"/>
                      <a:pt x="280" y="54"/>
                      <a:pt x="316" y="46"/>
                    </a:cubicBezTo>
                    <a:cubicBezTo>
                      <a:pt x="315" y="51"/>
                      <a:pt x="309" y="49"/>
                      <a:pt x="304" y="50"/>
                    </a:cubicBezTo>
                    <a:cubicBezTo>
                      <a:pt x="339" y="71"/>
                      <a:pt x="370" y="32"/>
                      <a:pt x="400" y="38"/>
                    </a:cubicBezTo>
                    <a:cubicBezTo>
                      <a:pt x="400" y="42"/>
                      <a:pt x="383" y="46"/>
                      <a:pt x="396" y="50"/>
                    </a:cubicBezTo>
                    <a:cubicBezTo>
                      <a:pt x="389" y="55"/>
                      <a:pt x="374" y="60"/>
                      <a:pt x="368" y="54"/>
                    </a:cubicBezTo>
                    <a:cubicBezTo>
                      <a:pt x="363" y="66"/>
                      <a:pt x="369" y="66"/>
                      <a:pt x="348" y="62"/>
                    </a:cubicBezTo>
                    <a:cubicBezTo>
                      <a:pt x="346" y="71"/>
                      <a:pt x="356" y="68"/>
                      <a:pt x="356" y="74"/>
                    </a:cubicBezTo>
                    <a:cubicBezTo>
                      <a:pt x="374" y="55"/>
                      <a:pt x="404" y="72"/>
                      <a:pt x="416" y="50"/>
                    </a:cubicBezTo>
                    <a:cubicBezTo>
                      <a:pt x="427" y="52"/>
                      <a:pt x="452" y="54"/>
                      <a:pt x="460" y="70"/>
                    </a:cubicBezTo>
                    <a:cubicBezTo>
                      <a:pt x="465" y="69"/>
                      <a:pt x="463" y="60"/>
                      <a:pt x="464" y="54"/>
                    </a:cubicBezTo>
                    <a:cubicBezTo>
                      <a:pt x="472" y="59"/>
                      <a:pt x="501" y="58"/>
                      <a:pt x="504" y="46"/>
                    </a:cubicBezTo>
                    <a:cubicBezTo>
                      <a:pt x="522" y="70"/>
                      <a:pt x="581" y="44"/>
                      <a:pt x="604" y="70"/>
                    </a:cubicBezTo>
                    <a:cubicBezTo>
                      <a:pt x="660" y="69"/>
                      <a:pt x="769" y="70"/>
                      <a:pt x="844" y="58"/>
                    </a:cubicBezTo>
                    <a:cubicBezTo>
                      <a:pt x="847" y="69"/>
                      <a:pt x="838" y="68"/>
                      <a:pt x="840" y="78"/>
                    </a:cubicBezTo>
                    <a:cubicBezTo>
                      <a:pt x="854" y="81"/>
                      <a:pt x="845" y="62"/>
                      <a:pt x="860" y="66"/>
                    </a:cubicBezTo>
                    <a:cubicBezTo>
                      <a:pt x="870" y="87"/>
                      <a:pt x="922" y="81"/>
                      <a:pt x="944" y="78"/>
                    </a:cubicBezTo>
                    <a:cubicBezTo>
                      <a:pt x="946" y="68"/>
                      <a:pt x="937" y="69"/>
                      <a:pt x="940" y="58"/>
                    </a:cubicBezTo>
                    <a:cubicBezTo>
                      <a:pt x="945" y="61"/>
                      <a:pt x="951" y="63"/>
                      <a:pt x="960" y="62"/>
                    </a:cubicBezTo>
                    <a:cubicBezTo>
                      <a:pt x="958" y="67"/>
                      <a:pt x="955" y="70"/>
                      <a:pt x="948" y="70"/>
                    </a:cubicBezTo>
                    <a:cubicBezTo>
                      <a:pt x="949" y="83"/>
                      <a:pt x="971" y="76"/>
                      <a:pt x="984" y="78"/>
                    </a:cubicBezTo>
                    <a:cubicBezTo>
                      <a:pt x="985" y="69"/>
                      <a:pt x="970" y="76"/>
                      <a:pt x="964" y="74"/>
                    </a:cubicBezTo>
                    <a:cubicBezTo>
                      <a:pt x="971" y="41"/>
                      <a:pt x="1006" y="60"/>
                      <a:pt x="1036" y="50"/>
                    </a:cubicBezTo>
                    <a:cubicBezTo>
                      <a:pt x="1041" y="62"/>
                      <a:pt x="1040" y="70"/>
                      <a:pt x="1032" y="78"/>
                    </a:cubicBezTo>
                    <a:cubicBezTo>
                      <a:pt x="1053" y="73"/>
                      <a:pt x="1068" y="73"/>
                      <a:pt x="1084" y="82"/>
                    </a:cubicBezTo>
                    <a:cubicBezTo>
                      <a:pt x="1084" y="65"/>
                      <a:pt x="1059" y="73"/>
                      <a:pt x="1048" y="66"/>
                    </a:cubicBezTo>
                    <a:cubicBezTo>
                      <a:pt x="1091" y="37"/>
                      <a:pt x="1175" y="65"/>
                      <a:pt x="1208" y="54"/>
                    </a:cubicBezTo>
                    <a:cubicBezTo>
                      <a:pt x="1205" y="46"/>
                      <a:pt x="1188" y="53"/>
                      <a:pt x="1192" y="38"/>
                    </a:cubicBezTo>
                    <a:cubicBezTo>
                      <a:pt x="1197" y="38"/>
                      <a:pt x="1203" y="38"/>
                      <a:pt x="1208" y="38"/>
                    </a:cubicBezTo>
                    <a:cubicBezTo>
                      <a:pt x="1211" y="53"/>
                      <a:pt x="1208" y="52"/>
                      <a:pt x="1212" y="62"/>
                    </a:cubicBezTo>
                    <a:cubicBezTo>
                      <a:pt x="1236" y="68"/>
                      <a:pt x="1250" y="59"/>
                      <a:pt x="1272" y="66"/>
                    </a:cubicBezTo>
                    <a:cubicBezTo>
                      <a:pt x="1276" y="65"/>
                      <a:pt x="1275" y="58"/>
                      <a:pt x="1280" y="58"/>
                    </a:cubicBezTo>
                    <a:cubicBezTo>
                      <a:pt x="1277" y="52"/>
                      <a:pt x="1270" y="49"/>
                      <a:pt x="1260" y="50"/>
                    </a:cubicBezTo>
                    <a:cubicBezTo>
                      <a:pt x="1280" y="32"/>
                      <a:pt x="1297" y="54"/>
                      <a:pt x="1332" y="46"/>
                    </a:cubicBezTo>
                    <a:cubicBezTo>
                      <a:pt x="1335" y="58"/>
                      <a:pt x="1321" y="54"/>
                      <a:pt x="1324" y="66"/>
                    </a:cubicBezTo>
                    <a:cubicBezTo>
                      <a:pt x="1321" y="59"/>
                      <a:pt x="1295" y="42"/>
                      <a:pt x="1292" y="62"/>
                    </a:cubicBezTo>
                    <a:cubicBezTo>
                      <a:pt x="1310" y="62"/>
                      <a:pt x="1369" y="86"/>
                      <a:pt x="1392" y="74"/>
                    </a:cubicBezTo>
                    <a:cubicBezTo>
                      <a:pt x="1404" y="71"/>
                      <a:pt x="1400" y="85"/>
                      <a:pt x="1412" y="82"/>
                    </a:cubicBezTo>
                    <a:cubicBezTo>
                      <a:pt x="1410" y="86"/>
                      <a:pt x="1408" y="89"/>
                      <a:pt x="1404" y="90"/>
                    </a:cubicBezTo>
                    <a:cubicBezTo>
                      <a:pt x="1405" y="97"/>
                      <a:pt x="1418" y="92"/>
                      <a:pt x="1420" y="98"/>
                    </a:cubicBezTo>
                    <a:cubicBezTo>
                      <a:pt x="1425" y="97"/>
                      <a:pt x="1423" y="88"/>
                      <a:pt x="1424" y="82"/>
                    </a:cubicBezTo>
                    <a:cubicBezTo>
                      <a:pt x="1445" y="85"/>
                      <a:pt x="1454" y="75"/>
                      <a:pt x="1468" y="82"/>
                    </a:cubicBezTo>
                    <a:cubicBezTo>
                      <a:pt x="1481" y="79"/>
                      <a:pt x="1473" y="71"/>
                      <a:pt x="1472" y="62"/>
                    </a:cubicBezTo>
                    <a:cubicBezTo>
                      <a:pt x="1491" y="66"/>
                      <a:pt x="1495" y="45"/>
                      <a:pt x="1504" y="62"/>
                    </a:cubicBezTo>
                    <a:cubicBezTo>
                      <a:pt x="1515" y="56"/>
                      <a:pt x="1506" y="36"/>
                      <a:pt x="1496" y="38"/>
                    </a:cubicBezTo>
                    <a:cubicBezTo>
                      <a:pt x="1528" y="39"/>
                      <a:pt x="1536" y="22"/>
                      <a:pt x="1552" y="46"/>
                    </a:cubicBezTo>
                    <a:cubicBezTo>
                      <a:pt x="1548" y="43"/>
                      <a:pt x="1543" y="42"/>
                      <a:pt x="1536" y="42"/>
                    </a:cubicBezTo>
                    <a:cubicBezTo>
                      <a:pt x="1534" y="57"/>
                      <a:pt x="1544" y="60"/>
                      <a:pt x="1552" y="66"/>
                    </a:cubicBezTo>
                    <a:cubicBezTo>
                      <a:pt x="1578" y="55"/>
                      <a:pt x="1601" y="62"/>
                      <a:pt x="1616" y="74"/>
                    </a:cubicBezTo>
                    <a:cubicBezTo>
                      <a:pt x="1629" y="75"/>
                      <a:pt x="1606" y="62"/>
                      <a:pt x="1620" y="62"/>
                    </a:cubicBezTo>
                    <a:cubicBezTo>
                      <a:pt x="1632" y="75"/>
                      <a:pt x="1659" y="74"/>
                      <a:pt x="1680" y="78"/>
                    </a:cubicBezTo>
                    <a:cubicBezTo>
                      <a:pt x="1679" y="82"/>
                      <a:pt x="1672" y="81"/>
                      <a:pt x="1672" y="86"/>
                    </a:cubicBezTo>
                    <a:cubicBezTo>
                      <a:pt x="1674" y="96"/>
                      <a:pt x="1690" y="89"/>
                      <a:pt x="1684" y="78"/>
                    </a:cubicBezTo>
                    <a:cubicBezTo>
                      <a:pt x="1691" y="79"/>
                      <a:pt x="1693" y="85"/>
                      <a:pt x="1692" y="94"/>
                    </a:cubicBezTo>
                    <a:cubicBezTo>
                      <a:pt x="1703" y="85"/>
                      <a:pt x="1706" y="80"/>
                      <a:pt x="1724" y="86"/>
                    </a:cubicBezTo>
                    <a:cubicBezTo>
                      <a:pt x="1726" y="94"/>
                      <a:pt x="1721" y="97"/>
                      <a:pt x="1720" y="102"/>
                    </a:cubicBezTo>
                    <a:cubicBezTo>
                      <a:pt x="1736" y="105"/>
                      <a:pt x="1730" y="85"/>
                      <a:pt x="1744" y="86"/>
                    </a:cubicBezTo>
                    <a:cubicBezTo>
                      <a:pt x="1741" y="109"/>
                      <a:pt x="1757" y="88"/>
                      <a:pt x="1772" y="94"/>
                    </a:cubicBezTo>
                    <a:cubicBezTo>
                      <a:pt x="1762" y="112"/>
                      <a:pt x="1767" y="121"/>
                      <a:pt x="1768" y="146"/>
                    </a:cubicBezTo>
                    <a:cubicBezTo>
                      <a:pt x="1797" y="128"/>
                      <a:pt x="1813" y="152"/>
                      <a:pt x="1832" y="150"/>
                    </a:cubicBezTo>
                    <a:cubicBezTo>
                      <a:pt x="1841" y="151"/>
                      <a:pt x="1834" y="136"/>
                      <a:pt x="1836" y="130"/>
                    </a:cubicBezTo>
                    <a:cubicBezTo>
                      <a:pt x="1839" y="119"/>
                      <a:pt x="1817" y="133"/>
                      <a:pt x="1820" y="122"/>
                    </a:cubicBezTo>
                    <a:cubicBezTo>
                      <a:pt x="1813" y="123"/>
                      <a:pt x="1811" y="129"/>
                      <a:pt x="1812" y="138"/>
                    </a:cubicBezTo>
                    <a:cubicBezTo>
                      <a:pt x="1796" y="139"/>
                      <a:pt x="1792" y="129"/>
                      <a:pt x="1776" y="130"/>
                    </a:cubicBezTo>
                    <a:cubicBezTo>
                      <a:pt x="1780" y="74"/>
                      <a:pt x="1819" y="109"/>
                      <a:pt x="1860" y="110"/>
                    </a:cubicBezTo>
                    <a:cubicBezTo>
                      <a:pt x="1862" y="123"/>
                      <a:pt x="1849" y="121"/>
                      <a:pt x="1848" y="130"/>
                    </a:cubicBezTo>
                    <a:cubicBezTo>
                      <a:pt x="1864" y="119"/>
                      <a:pt x="1881" y="116"/>
                      <a:pt x="1884" y="102"/>
                    </a:cubicBezTo>
                    <a:cubicBezTo>
                      <a:pt x="1898" y="96"/>
                      <a:pt x="1886" y="116"/>
                      <a:pt x="1896" y="114"/>
                    </a:cubicBezTo>
                    <a:cubicBezTo>
                      <a:pt x="1904" y="113"/>
                      <a:pt x="1890" y="103"/>
                      <a:pt x="1900" y="98"/>
                    </a:cubicBezTo>
                    <a:cubicBezTo>
                      <a:pt x="1917" y="95"/>
                      <a:pt x="1921" y="120"/>
                      <a:pt x="1940" y="126"/>
                    </a:cubicBezTo>
                    <a:cubicBezTo>
                      <a:pt x="1944" y="142"/>
                      <a:pt x="1915" y="125"/>
                      <a:pt x="1924" y="146"/>
                    </a:cubicBezTo>
                    <a:cubicBezTo>
                      <a:pt x="1935" y="142"/>
                      <a:pt x="1947" y="139"/>
                      <a:pt x="1948" y="126"/>
                    </a:cubicBezTo>
                    <a:cubicBezTo>
                      <a:pt x="1962" y="122"/>
                      <a:pt x="1994" y="135"/>
                      <a:pt x="1996" y="118"/>
                    </a:cubicBezTo>
                    <a:cubicBezTo>
                      <a:pt x="2000" y="121"/>
                      <a:pt x="2002" y="125"/>
                      <a:pt x="2004" y="130"/>
                    </a:cubicBezTo>
                    <a:cubicBezTo>
                      <a:pt x="2018" y="129"/>
                      <a:pt x="2022" y="119"/>
                      <a:pt x="2036" y="118"/>
                    </a:cubicBezTo>
                    <a:cubicBezTo>
                      <a:pt x="2028" y="109"/>
                      <a:pt x="2019" y="101"/>
                      <a:pt x="2016" y="86"/>
                    </a:cubicBezTo>
                    <a:cubicBezTo>
                      <a:pt x="2008" y="88"/>
                      <a:pt x="2005" y="96"/>
                      <a:pt x="1992" y="94"/>
                    </a:cubicBezTo>
                    <a:cubicBezTo>
                      <a:pt x="1991" y="105"/>
                      <a:pt x="2008" y="97"/>
                      <a:pt x="2004" y="110"/>
                    </a:cubicBezTo>
                    <a:cubicBezTo>
                      <a:pt x="1996" y="109"/>
                      <a:pt x="1993" y="102"/>
                      <a:pt x="1988" y="98"/>
                    </a:cubicBezTo>
                    <a:cubicBezTo>
                      <a:pt x="1975" y="94"/>
                      <a:pt x="1982" y="111"/>
                      <a:pt x="1976" y="114"/>
                    </a:cubicBezTo>
                    <a:cubicBezTo>
                      <a:pt x="1977" y="97"/>
                      <a:pt x="1947" y="99"/>
                      <a:pt x="1952" y="82"/>
                    </a:cubicBezTo>
                    <a:cubicBezTo>
                      <a:pt x="1910" y="90"/>
                      <a:pt x="1894" y="61"/>
                      <a:pt x="1860" y="74"/>
                    </a:cubicBezTo>
                    <a:cubicBezTo>
                      <a:pt x="1860" y="84"/>
                      <a:pt x="1873" y="82"/>
                      <a:pt x="1884" y="82"/>
                    </a:cubicBezTo>
                    <a:cubicBezTo>
                      <a:pt x="1861" y="103"/>
                      <a:pt x="1822" y="66"/>
                      <a:pt x="1788" y="74"/>
                    </a:cubicBezTo>
                    <a:cubicBezTo>
                      <a:pt x="1788" y="63"/>
                      <a:pt x="1788" y="53"/>
                      <a:pt x="1788" y="42"/>
                    </a:cubicBezTo>
                    <a:cubicBezTo>
                      <a:pt x="1762" y="36"/>
                      <a:pt x="1730" y="36"/>
                      <a:pt x="1704" y="30"/>
                    </a:cubicBezTo>
                    <a:cubicBezTo>
                      <a:pt x="1718" y="0"/>
                      <a:pt x="1781" y="50"/>
                      <a:pt x="1800" y="18"/>
                    </a:cubicBezTo>
                    <a:cubicBezTo>
                      <a:pt x="1798" y="22"/>
                      <a:pt x="1796" y="25"/>
                      <a:pt x="1792" y="26"/>
                    </a:cubicBezTo>
                    <a:cubicBezTo>
                      <a:pt x="1804" y="35"/>
                      <a:pt x="1826" y="43"/>
                      <a:pt x="1844" y="34"/>
                    </a:cubicBezTo>
                    <a:cubicBezTo>
                      <a:pt x="1889" y="53"/>
                      <a:pt x="1964" y="53"/>
                      <a:pt x="2016" y="58"/>
                    </a:cubicBezTo>
                    <a:cubicBezTo>
                      <a:pt x="2170" y="72"/>
                      <a:pt x="2352" y="91"/>
                      <a:pt x="2464" y="86"/>
                    </a:cubicBezTo>
                    <a:cubicBezTo>
                      <a:pt x="2476" y="106"/>
                      <a:pt x="2504" y="84"/>
                      <a:pt x="2512" y="106"/>
                    </a:cubicBezTo>
                    <a:cubicBezTo>
                      <a:pt x="2531" y="105"/>
                      <a:pt x="2525" y="96"/>
                      <a:pt x="2544" y="102"/>
                    </a:cubicBezTo>
                    <a:cubicBezTo>
                      <a:pt x="2520" y="132"/>
                      <a:pt x="2460" y="100"/>
                      <a:pt x="2440" y="126"/>
                    </a:cubicBezTo>
                    <a:cubicBezTo>
                      <a:pt x="2432" y="114"/>
                      <a:pt x="2405" y="117"/>
                      <a:pt x="2392" y="122"/>
                    </a:cubicBezTo>
                    <a:close/>
                    <a:moveTo>
                      <a:pt x="2472" y="414"/>
                    </a:moveTo>
                    <a:cubicBezTo>
                      <a:pt x="2458" y="424"/>
                      <a:pt x="2463" y="416"/>
                      <a:pt x="2448" y="410"/>
                    </a:cubicBezTo>
                    <a:cubicBezTo>
                      <a:pt x="2448" y="413"/>
                      <a:pt x="2448" y="415"/>
                      <a:pt x="2448" y="418"/>
                    </a:cubicBezTo>
                    <a:cubicBezTo>
                      <a:pt x="2448" y="420"/>
                      <a:pt x="2449" y="423"/>
                      <a:pt x="2452" y="422"/>
                    </a:cubicBezTo>
                    <a:cubicBezTo>
                      <a:pt x="2452" y="420"/>
                      <a:pt x="2453" y="417"/>
                      <a:pt x="2456" y="418"/>
                    </a:cubicBezTo>
                    <a:cubicBezTo>
                      <a:pt x="2456" y="422"/>
                      <a:pt x="2456" y="426"/>
                      <a:pt x="2456" y="430"/>
                    </a:cubicBezTo>
                    <a:cubicBezTo>
                      <a:pt x="2469" y="432"/>
                      <a:pt x="2467" y="420"/>
                      <a:pt x="2472" y="414"/>
                    </a:cubicBezTo>
                    <a:close/>
                    <a:moveTo>
                      <a:pt x="1884" y="58"/>
                    </a:moveTo>
                    <a:cubicBezTo>
                      <a:pt x="1891" y="58"/>
                      <a:pt x="1892" y="61"/>
                      <a:pt x="1888" y="66"/>
                    </a:cubicBezTo>
                    <a:cubicBezTo>
                      <a:pt x="1902" y="61"/>
                      <a:pt x="1911" y="83"/>
                      <a:pt x="1920" y="70"/>
                    </a:cubicBezTo>
                    <a:cubicBezTo>
                      <a:pt x="1903" y="72"/>
                      <a:pt x="1893" y="39"/>
                      <a:pt x="1884" y="58"/>
                    </a:cubicBezTo>
                    <a:close/>
                    <a:moveTo>
                      <a:pt x="1476" y="102"/>
                    </a:moveTo>
                    <a:cubicBezTo>
                      <a:pt x="1459" y="105"/>
                      <a:pt x="1431" y="97"/>
                      <a:pt x="1420" y="106"/>
                    </a:cubicBezTo>
                    <a:cubicBezTo>
                      <a:pt x="1441" y="99"/>
                      <a:pt x="1432" y="120"/>
                      <a:pt x="1444" y="122"/>
                    </a:cubicBezTo>
                    <a:cubicBezTo>
                      <a:pt x="1444" y="101"/>
                      <a:pt x="1540" y="97"/>
                      <a:pt x="1520" y="134"/>
                    </a:cubicBezTo>
                    <a:cubicBezTo>
                      <a:pt x="1533" y="125"/>
                      <a:pt x="1544" y="116"/>
                      <a:pt x="1552" y="102"/>
                    </a:cubicBezTo>
                    <a:cubicBezTo>
                      <a:pt x="1530" y="107"/>
                      <a:pt x="1507" y="107"/>
                      <a:pt x="1496" y="90"/>
                    </a:cubicBezTo>
                    <a:cubicBezTo>
                      <a:pt x="1500" y="86"/>
                      <a:pt x="1499" y="81"/>
                      <a:pt x="1496" y="74"/>
                    </a:cubicBezTo>
                    <a:cubicBezTo>
                      <a:pt x="1490" y="74"/>
                      <a:pt x="1487" y="72"/>
                      <a:pt x="1484" y="70"/>
                    </a:cubicBezTo>
                    <a:cubicBezTo>
                      <a:pt x="1476" y="83"/>
                      <a:pt x="1490" y="94"/>
                      <a:pt x="1476" y="102"/>
                    </a:cubicBezTo>
                    <a:close/>
                    <a:moveTo>
                      <a:pt x="1508" y="78"/>
                    </a:moveTo>
                    <a:cubicBezTo>
                      <a:pt x="1514" y="100"/>
                      <a:pt x="1553" y="89"/>
                      <a:pt x="1572" y="98"/>
                    </a:cubicBezTo>
                    <a:cubicBezTo>
                      <a:pt x="1573" y="90"/>
                      <a:pt x="1567" y="89"/>
                      <a:pt x="1568" y="82"/>
                    </a:cubicBezTo>
                    <a:cubicBezTo>
                      <a:pt x="1544" y="88"/>
                      <a:pt x="1533" y="65"/>
                      <a:pt x="1508" y="78"/>
                    </a:cubicBezTo>
                    <a:close/>
                    <a:moveTo>
                      <a:pt x="1232" y="78"/>
                    </a:moveTo>
                    <a:cubicBezTo>
                      <a:pt x="1219" y="81"/>
                      <a:pt x="1195" y="73"/>
                      <a:pt x="1188" y="82"/>
                    </a:cubicBezTo>
                    <a:cubicBezTo>
                      <a:pt x="1201" y="83"/>
                      <a:pt x="1227" y="94"/>
                      <a:pt x="1232" y="78"/>
                    </a:cubicBezTo>
                    <a:close/>
                    <a:moveTo>
                      <a:pt x="1304" y="102"/>
                    </a:moveTo>
                    <a:cubicBezTo>
                      <a:pt x="1314" y="103"/>
                      <a:pt x="1317" y="96"/>
                      <a:pt x="1320" y="90"/>
                    </a:cubicBezTo>
                    <a:cubicBezTo>
                      <a:pt x="1310" y="92"/>
                      <a:pt x="1306" y="88"/>
                      <a:pt x="1308" y="78"/>
                    </a:cubicBezTo>
                    <a:cubicBezTo>
                      <a:pt x="1300" y="78"/>
                      <a:pt x="1292" y="78"/>
                      <a:pt x="1284" y="78"/>
                    </a:cubicBezTo>
                    <a:cubicBezTo>
                      <a:pt x="1283" y="102"/>
                      <a:pt x="1309" y="74"/>
                      <a:pt x="1304" y="102"/>
                    </a:cubicBezTo>
                    <a:close/>
                    <a:moveTo>
                      <a:pt x="1556" y="126"/>
                    </a:moveTo>
                    <a:cubicBezTo>
                      <a:pt x="1569" y="124"/>
                      <a:pt x="1570" y="133"/>
                      <a:pt x="1584" y="130"/>
                    </a:cubicBezTo>
                    <a:cubicBezTo>
                      <a:pt x="1583" y="117"/>
                      <a:pt x="1599" y="121"/>
                      <a:pt x="1604" y="114"/>
                    </a:cubicBezTo>
                    <a:cubicBezTo>
                      <a:pt x="1594" y="86"/>
                      <a:pt x="1564" y="107"/>
                      <a:pt x="1556" y="126"/>
                    </a:cubicBezTo>
                    <a:close/>
                    <a:moveTo>
                      <a:pt x="1600" y="94"/>
                    </a:moveTo>
                    <a:cubicBezTo>
                      <a:pt x="1603" y="76"/>
                      <a:pt x="1573" y="79"/>
                      <a:pt x="1580" y="98"/>
                    </a:cubicBezTo>
                    <a:cubicBezTo>
                      <a:pt x="1590" y="100"/>
                      <a:pt x="1589" y="91"/>
                      <a:pt x="1600" y="94"/>
                    </a:cubicBezTo>
                    <a:close/>
                    <a:moveTo>
                      <a:pt x="1612" y="98"/>
                    </a:moveTo>
                    <a:cubicBezTo>
                      <a:pt x="1620" y="92"/>
                      <a:pt x="1632" y="108"/>
                      <a:pt x="1644" y="110"/>
                    </a:cubicBezTo>
                    <a:cubicBezTo>
                      <a:pt x="1645" y="101"/>
                      <a:pt x="1656" y="101"/>
                      <a:pt x="1660" y="94"/>
                    </a:cubicBezTo>
                    <a:cubicBezTo>
                      <a:pt x="1643" y="87"/>
                      <a:pt x="1628" y="100"/>
                      <a:pt x="1616" y="86"/>
                    </a:cubicBezTo>
                    <a:cubicBezTo>
                      <a:pt x="1623" y="97"/>
                      <a:pt x="1598" y="94"/>
                      <a:pt x="1612" y="98"/>
                    </a:cubicBezTo>
                    <a:close/>
                    <a:moveTo>
                      <a:pt x="2048" y="102"/>
                    </a:moveTo>
                    <a:cubicBezTo>
                      <a:pt x="2048" y="109"/>
                      <a:pt x="2049" y="114"/>
                      <a:pt x="2052" y="118"/>
                    </a:cubicBezTo>
                    <a:cubicBezTo>
                      <a:pt x="2037" y="120"/>
                      <a:pt x="2028" y="128"/>
                      <a:pt x="2028" y="146"/>
                    </a:cubicBezTo>
                    <a:cubicBezTo>
                      <a:pt x="2040" y="146"/>
                      <a:pt x="2039" y="133"/>
                      <a:pt x="2056" y="138"/>
                    </a:cubicBezTo>
                    <a:cubicBezTo>
                      <a:pt x="2066" y="133"/>
                      <a:pt x="2048" y="123"/>
                      <a:pt x="2060" y="118"/>
                    </a:cubicBezTo>
                    <a:cubicBezTo>
                      <a:pt x="2075" y="114"/>
                      <a:pt x="2066" y="133"/>
                      <a:pt x="2080" y="130"/>
                    </a:cubicBezTo>
                    <a:cubicBezTo>
                      <a:pt x="2086" y="128"/>
                      <a:pt x="2081" y="115"/>
                      <a:pt x="2088" y="114"/>
                    </a:cubicBezTo>
                    <a:cubicBezTo>
                      <a:pt x="2088" y="119"/>
                      <a:pt x="2088" y="125"/>
                      <a:pt x="2088" y="130"/>
                    </a:cubicBezTo>
                    <a:cubicBezTo>
                      <a:pt x="2107" y="136"/>
                      <a:pt x="2092" y="107"/>
                      <a:pt x="2108" y="110"/>
                    </a:cubicBezTo>
                    <a:cubicBezTo>
                      <a:pt x="2099" y="118"/>
                      <a:pt x="2109" y="146"/>
                      <a:pt x="2100" y="154"/>
                    </a:cubicBezTo>
                    <a:cubicBezTo>
                      <a:pt x="2121" y="152"/>
                      <a:pt x="2109" y="142"/>
                      <a:pt x="2124" y="134"/>
                    </a:cubicBezTo>
                    <a:cubicBezTo>
                      <a:pt x="2153" y="137"/>
                      <a:pt x="2186" y="133"/>
                      <a:pt x="2208" y="134"/>
                    </a:cubicBezTo>
                    <a:cubicBezTo>
                      <a:pt x="2194" y="127"/>
                      <a:pt x="2216" y="124"/>
                      <a:pt x="2224" y="126"/>
                    </a:cubicBezTo>
                    <a:cubicBezTo>
                      <a:pt x="2205" y="90"/>
                      <a:pt x="2168" y="127"/>
                      <a:pt x="2140" y="130"/>
                    </a:cubicBezTo>
                    <a:cubicBezTo>
                      <a:pt x="2139" y="125"/>
                      <a:pt x="2156" y="118"/>
                      <a:pt x="2144" y="114"/>
                    </a:cubicBezTo>
                    <a:cubicBezTo>
                      <a:pt x="2129" y="118"/>
                      <a:pt x="2097" y="93"/>
                      <a:pt x="2076" y="114"/>
                    </a:cubicBezTo>
                    <a:cubicBezTo>
                      <a:pt x="2064" y="101"/>
                      <a:pt x="2086" y="97"/>
                      <a:pt x="2076" y="90"/>
                    </a:cubicBezTo>
                    <a:cubicBezTo>
                      <a:pt x="2072" y="99"/>
                      <a:pt x="2060" y="112"/>
                      <a:pt x="2048" y="102"/>
                    </a:cubicBezTo>
                    <a:close/>
                    <a:moveTo>
                      <a:pt x="1684" y="130"/>
                    </a:moveTo>
                    <a:cubicBezTo>
                      <a:pt x="1694" y="132"/>
                      <a:pt x="1693" y="123"/>
                      <a:pt x="1704" y="126"/>
                    </a:cubicBezTo>
                    <a:cubicBezTo>
                      <a:pt x="1692" y="144"/>
                      <a:pt x="1718" y="135"/>
                      <a:pt x="1728" y="142"/>
                    </a:cubicBezTo>
                    <a:cubicBezTo>
                      <a:pt x="1728" y="122"/>
                      <a:pt x="1701" y="129"/>
                      <a:pt x="1692" y="118"/>
                    </a:cubicBezTo>
                    <a:cubicBezTo>
                      <a:pt x="1690" y="111"/>
                      <a:pt x="1704" y="101"/>
                      <a:pt x="1692" y="98"/>
                    </a:cubicBezTo>
                    <a:cubicBezTo>
                      <a:pt x="1689" y="110"/>
                      <a:pt x="1682" y="93"/>
                      <a:pt x="1672" y="98"/>
                    </a:cubicBezTo>
                    <a:cubicBezTo>
                      <a:pt x="1673" y="112"/>
                      <a:pt x="1683" y="116"/>
                      <a:pt x="1684" y="130"/>
                    </a:cubicBezTo>
                    <a:close/>
                    <a:moveTo>
                      <a:pt x="1356" y="122"/>
                    </a:moveTo>
                    <a:cubicBezTo>
                      <a:pt x="1369" y="123"/>
                      <a:pt x="1373" y="115"/>
                      <a:pt x="1376" y="106"/>
                    </a:cubicBezTo>
                    <a:cubicBezTo>
                      <a:pt x="1372" y="106"/>
                      <a:pt x="1368" y="106"/>
                      <a:pt x="1364" y="106"/>
                    </a:cubicBezTo>
                    <a:cubicBezTo>
                      <a:pt x="1362" y="112"/>
                      <a:pt x="1358" y="116"/>
                      <a:pt x="1356" y="122"/>
                    </a:cubicBezTo>
                    <a:close/>
                    <a:moveTo>
                      <a:pt x="2296" y="130"/>
                    </a:moveTo>
                    <a:cubicBezTo>
                      <a:pt x="2268" y="122"/>
                      <a:pt x="2262" y="137"/>
                      <a:pt x="2240" y="122"/>
                    </a:cubicBezTo>
                    <a:cubicBezTo>
                      <a:pt x="2237" y="133"/>
                      <a:pt x="2246" y="132"/>
                      <a:pt x="2244" y="142"/>
                    </a:cubicBezTo>
                    <a:cubicBezTo>
                      <a:pt x="2241" y="143"/>
                      <a:pt x="2236" y="142"/>
                      <a:pt x="2236" y="146"/>
                    </a:cubicBezTo>
                    <a:cubicBezTo>
                      <a:pt x="2257" y="126"/>
                      <a:pt x="2293" y="165"/>
                      <a:pt x="2308" y="134"/>
                    </a:cubicBezTo>
                    <a:cubicBezTo>
                      <a:pt x="2299" y="122"/>
                      <a:pt x="2289" y="157"/>
                      <a:pt x="2280" y="134"/>
                    </a:cubicBezTo>
                    <a:cubicBezTo>
                      <a:pt x="2286" y="133"/>
                      <a:pt x="2295" y="135"/>
                      <a:pt x="2296" y="130"/>
                    </a:cubicBezTo>
                    <a:close/>
                    <a:moveTo>
                      <a:pt x="1760" y="130"/>
                    </a:moveTo>
                    <a:cubicBezTo>
                      <a:pt x="1748" y="133"/>
                      <a:pt x="1745" y="126"/>
                      <a:pt x="1736" y="126"/>
                    </a:cubicBezTo>
                    <a:cubicBezTo>
                      <a:pt x="1730" y="146"/>
                      <a:pt x="1758" y="137"/>
                      <a:pt x="1760" y="130"/>
                    </a:cubicBezTo>
                    <a:close/>
                    <a:moveTo>
                      <a:pt x="1868" y="150"/>
                    </a:moveTo>
                    <a:cubicBezTo>
                      <a:pt x="1865" y="151"/>
                      <a:pt x="1860" y="150"/>
                      <a:pt x="1860" y="154"/>
                    </a:cubicBezTo>
                    <a:cubicBezTo>
                      <a:pt x="1868" y="152"/>
                      <a:pt x="1886" y="159"/>
                      <a:pt x="1888" y="150"/>
                    </a:cubicBezTo>
                    <a:cubicBezTo>
                      <a:pt x="1868" y="157"/>
                      <a:pt x="1879" y="133"/>
                      <a:pt x="1864" y="134"/>
                    </a:cubicBezTo>
                    <a:cubicBezTo>
                      <a:pt x="1864" y="141"/>
                      <a:pt x="1865" y="146"/>
                      <a:pt x="1868" y="150"/>
                    </a:cubicBezTo>
                    <a:close/>
                    <a:moveTo>
                      <a:pt x="1676" y="158"/>
                    </a:moveTo>
                    <a:cubicBezTo>
                      <a:pt x="1688" y="158"/>
                      <a:pt x="1696" y="154"/>
                      <a:pt x="1700" y="146"/>
                    </a:cubicBezTo>
                    <a:cubicBezTo>
                      <a:pt x="1687" y="143"/>
                      <a:pt x="1685" y="149"/>
                      <a:pt x="1680" y="154"/>
                    </a:cubicBezTo>
                    <a:cubicBezTo>
                      <a:pt x="1679" y="151"/>
                      <a:pt x="1680" y="146"/>
                      <a:pt x="1676" y="146"/>
                    </a:cubicBezTo>
                    <a:cubicBezTo>
                      <a:pt x="1676" y="150"/>
                      <a:pt x="1676" y="154"/>
                      <a:pt x="1676" y="158"/>
                    </a:cubicBezTo>
                    <a:close/>
                    <a:moveTo>
                      <a:pt x="1700" y="174"/>
                    </a:moveTo>
                    <a:cubicBezTo>
                      <a:pt x="1711" y="174"/>
                      <a:pt x="1721" y="174"/>
                      <a:pt x="1732" y="174"/>
                    </a:cubicBezTo>
                    <a:cubicBezTo>
                      <a:pt x="1726" y="162"/>
                      <a:pt x="1744" y="148"/>
                      <a:pt x="1728" y="150"/>
                    </a:cubicBezTo>
                    <a:cubicBezTo>
                      <a:pt x="1728" y="168"/>
                      <a:pt x="1709" y="165"/>
                      <a:pt x="1700" y="174"/>
                    </a:cubicBezTo>
                    <a:close/>
                    <a:moveTo>
                      <a:pt x="1760" y="186"/>
                    </a:moveTo>
                    <a:cubicBezTo>
                      <a:pt x="1769" y="184"/>
                      <a:pt x="1773" y="177"/>
                      <a:pt x="1780" y="174"/>
                    </a:cubicBezTo>
                    <a:cubicBezTo>
                      <a:pt x="1774" y="173"/>
                      <a:pt x="1777" y="165"/>
                      <a:pt x="1780" y="162"/>
                    </a:cubicBezTo>
                    <a:cubicBezTo>
                      <a:pt x="1766" y="163"/>
                      <a:pt x="1769" y="180"/>
                      <a:pt x="1760" y="186"/>
                    </a:cubicBezTo>
                    <a:close/>
                    <a:moveTo>
                      <a:pt x="1280" y="186"/>
                    </a:moveTo>
                    <a:cubicBezTo>
                      <a:pt x="1294" y="189"/>
                      <a:pt x="1321" y="168"/>
                      <a:pt x="1304" y="166"/>
                    </a:cubicBezTo>
                    <a:cubicBezTo>
                      <a:pt x="1299" y="176"/>
                      <a:pt x="1287" y="179"/>
                      <a:pt x="1280" y="186"/>
                    </a:cubicBezTo>
                    <a:close/>
                    <a:moveTo>
                      <a:pt x="2008" y="178"/>
                    </a:moveTo>
                    <a:cubicBezTo>
                      <a:pt x="2012" y="165"/>
                      <a:pt x="2002" y="165"/>
                      <a:pt x="1992" y="166"/>
                    </a:cubicBezTo>
                    <a:cubicBezTo>
                      <a:pt x="1991" y="177"/>
                      <a:pt x="1998" y="179"/>
                      <a:pt x="2008" y="178"/>
                    </a:cubicBezTo>
                    <a:close/>
                    <a:moveTo>
                      <a:pt x="2096" y="190"/>
                    </a:moveTo>
                    <a:cubicBezTo>
                      <a:pt x="2100" y="179"/>
                      <a:pt x="2100" y="159"/>
                      <a:pt x="2088" y="170"/>
                    </a:cubicBezTo>
                    <a:cubicBezTo>
                      <a:pt x="2077" y="177"/>
                      <a:pt x="2097" y="193"/>
                      <a:pt x="2096" y="190"/>
                    </a:cubicBezTo>
                    <a:close/>
                    <a:moveTo>
                      <a:pt x="2072" y="202"/>
                    </a:moveTo>
                    <a:cubicBezTo>
                      <a:pt x="2073" y="197"/>
                      <a:pt x="2078" y="198"/>
                      <a:pt x="2084" y="198"/>
                    </a:cubicBezTo>
                    <a:cubicBezTo>
                      <a:pt x="2082" y="205"/>
                      <a:pt x="2096" y="215"/>
                      <a:pt x="2084" y="218"/>
                    </a:cubicBezTo>
                    <a:cubicBezTo>
                      <a:pt x="2057" y="220"/>
                      <a:pt x="2049" y="200"/>
                      <a:pt x="2024" y="214"/>
                    </a:cubicBezTo>
                    <a:cubicBezTo>
                      <a:pt x="2025" y="206"/>
                      <a:pt x="2035" y="206"/>
                      <a:pt x="2036" y="198"/>
                    </a:cubicBezTo>
                    <a:cubicBezTo>
                      <a:pt x="2016" y="204"/>
                      <a:pt x="2008" y="198"/>
                      <a:pt x="2004" y="218"/>
                    </a:cubicBezTo>
                    <a:cubicBezTo>
                      <a:pt x="2017" y="220"/>
                      <a:pt x="2020" y="209"/>
                      <a:pt x="2024" y="222"/>
                    </a:cubicBezTo>
                    <a:cubicBezTo>
                      <a:pt x="2019" y="239"/>
                      <a:pt x="2006" y="243"/>
                      <a:pt x="2012" y="262"/>
                    </a:cubicBezTo>
                    <a:cubicBezTo>
                      <a:pt x="2031" y="258"/>
                      <a:pt x="2050" y="254"/>
                      <a:pt x="2072" y="254"/>
                    </a:cubicBezTo>
                    <a:cubicBezTo>
                      <a:pt x="2069" y="243"/>
                      <a:pt x="2080" y="246"/>
                      <a:pt x="2080" y="238"/>
                    </a:cubicBezTo>
                    <a:cubicBezTo>
                      <a:pt x="2067" y="244"/>
                      <a:pt x="2025" y="257"/>
                      <a:pt x="2020" y="234"/>
                    </a:cubicBezTo>
                    <a:cubicBezTo>
                      <a:pt x="2055" y="221"/>
                      <a:pt x="2092" y="226"/>
                      <a:pt x="2112" y="238"/>
                    </a:cubicBezTo>
                    <a:cubicBezTo>
                      <a:pt x="2114" y="218"/>
                      <a:pt x="2124" y="239"/>
                      <a:pt x="2132" y="238"/>
                    </a:cubicBezTo>
                    <a:cubicBezTo>
                      <a:pt x="2137" y="233"/>
                      <a:pt x="2134" y="223"/>
                      <a:pt x="2128" y="218"/>
                    </a:cubicBezTo>
                    <a:cubicBezTo>
                      <a:pt x="2117" y="229"/>
                      <a:pt x="2096" y="209"/>
                      <a:pt x="2108" y="194"/>
                    </a:cubicBezTo>
                    <a:cubicBezTo>
                      <a:pt x="2098" y="202"/>
                      <a:pt x="2061" y="180"/>
                      <a:pt x="2072" y="202"/>
                    </a:cubicBezTo>
                    <a:close/>
                    <a:moveTo>
                      <a:pt x="1624" y="262"/>
                    </a:moveTo>
                    <a:cubicBezTo>
                      <a:pt x="1623" y="267"/>
                      <a:pt x="1618" y="266"/>
                      <a:pt x="1612" y="266"/>
                    </a:cubicBezTo>
                    <a:cubicBezTo>
                      <a:pt x="1612" y="271"/>
                      <a:pt x="1612" y="277"/>
                      <a:pt x="1612" y="282"/>
                    </a:cubicBezTo>
                    <a:cubicBezTo>
                      <a:pt x="1636" y="280"/>
                      <a:pt x="1664" y="278"/>
                      <a:pt x="1664" y="310"/>
                    </a:cubicBezTo>
                    <a:cubicBezTo>
                      <a:pt x="1674" y="300"/>
                      <a:pt x="1691" y="289"/>
                      <a:pt x="1684" y="274"/>
                    </a:cubicBezTo>
                    <a:cubicBezTo>
                      <a:pt x="1694" y="278"/>
                      <a:pt x="1698" y="257"/>
                      <a:pt x="1704" y="270"/>
                    </a:cubicBezTo>
                    <a:cubicBezTo>
                      <a:pt x="1705" y="281"/>
                      <a:pt x="1688" y="273"/>
                      <a:pt x="1692" y="286"/>
                    </a:cubicBezTo>
                    <a:cubicBezTo>
                      <a:pt x="1694" y="287"/>
                      <a:pt x="1707" y="296"/>
                      <a:pt x="1708" y="286"/>
                    </a:cubicBezTo>
                    <a:cubicBezTo>
                      <a:pt x="1699" y="277"/>
                      <a:pt x="1719" y="289"/>
                      <a:pt x="1728" y="286"/>
                    </a:cubicBezTo>
                    <a:cubicBezTo>
                      <a:pt x="1734" y="270"/>
                      <a:pt x="1711" y="285"/>
                      <a:pt x="1712" y="274"/>
                    </a:cubicBezTo>
                    <a:cubicBezTo>
                      <a:pt x="1713" y="266"/>
                      <a:pt x="1730" y="273"/>
                      <a:pt x="1728" y="262"/>
                    </a:cubicBezTo>
                    <a:cubicBezTo>
                      <a:pt x="1720" y="260"/>
                      <a:pt x="1702" y="267"/>
                      <a:pt x="1700" y="258"/>
                    </a:cubicBezTo>
                    <a:cubicBezTo>
                      <a:pt x="1711" y="259"/>
                      <a:pt x="1703" y="242"/>
                      <a:pt x="1716" y="246"/>
                    </a:cubicBezTo>
                    <a:cubicBezTo>
                      <a:pt x="1707" y="254"/>
                      <a:pt x="1721" y="258"/>
                      <a:pt x="1732" y="258"/>
                    </a:cubicBezTo>
                    <a:cubicBezTo>
                      <a:pt x="1733" y="250"/>
                      <a:pt x="1727" y="250"/>
                      <a:pt x="1724" y="246"/>
                    </a:cubicBezTo>
                    <a:cubicBezTo>
                      <a:pt x="1736" y="249"/>
                      <a:pt x="1736" y="239"/>
                      <a:pt x="1748" y="242"/>
                    </a:cubicBezTo>
                    <a:cubicBezTo>
                      <a:pt x="1748" y="246"/>
                      <a:pt x="1751" y="247"/>
                      <a:pt x="1752" y="250"/>
                    </a:cubicBezTo>
                    <a:cubicBezTo>
                      <a:pt x="1750" y="258"/>
                      <a:pt x="1736" y="253"/>
                      <a:pt x="1740" y="266"/>
                    </a:cubicBezTo>
                    <a:cubicBezTo>
                      <a:pt x="1748" y="279"/>
                      <a:pt x="1754" y="256"/>
                      <a:pt x="1756" y="266"/>
                    </a:cubicBezTo>
                    <a:cubicBezTo>
                      <a:pt x="1758" y="279"/>
                      <a:pt x="1736" y="267"/>
                      <a:pt x="1740" y="282"/>
                    </a:cubicBezTo>
                    <a:cubicBezTo>
                      <a:pt x="1741" y="288"/>
                      <a:pt x="1760" y="296"/>
                      <a:pt x="1764" y="286"/>
                    </a:cubicBezTo>
                    <a:cubicBezTo>
                      <a:pt x="1760" y="286"/>
                      <a:pt x="1761" y="281"/>
                      <a:pt x="1768" y="282"/>
                    </a:cubicBezTo>
                    <a:cubicBezTo>
                      <a:pt x="1758" y="271"/>
                      <a:pt x="1769" y="263"/>
                      <a:pt x="1756" y="254"/>
                    </a:cubicBezTo>
                    <a:cubicBezTo>
                      <a:pt x="1767" y="241"/>
                      <a:pt x="1762" y="210"/>
                      <a:pt x="1788" y="222"/>
                    </a:cubicBezTo>
                    <a:cubicBezTo>
                      <a:pt x="1781" y="205"/>
                      <a:pt x="1811" y="190"/>
                      <a:pt x="1820" y="190"/>
                    </a:cubicBezTo>
                    <a:cubicBezTo>
                      <a:pt x="1820" y="180"/>
                      <a:pt x="1813" y="178"/>
                      <a:pt x="1820" y="170"/>
                    </a:cubicBezTo>
                    <a:cubicBezTo>
                      <a:pt x="1815" y="170"/>
                      <a:pt x="1809" y="170"/>
                      <a:pt x="1804" y="170"/>
                    </a:cubicBezTo>
                    <a:cubicBezTo>
                      <a:pt x="1805" y="183"/>
                      <a:pt x="1795" y="185"/>
                      <a:pt x="1792" y="194"/>
                    </a:cubicBezTo>
                    <a:cubicBezTo>
                      <a:pt x="1779" y="205"/>
                      <a:pt x="1756" y="190"/>
                      <a:pt x="1748" y="198"/>
                    </a:cubicBezTo>
                    <a:cubicBezTo>
                      <a:pt x="1767" y="200"/>
                      <a:pt x="1756" y="219"/>
                      <a:pt x="1748" y="226"/>
                    </a:cubicBezTo>
                    <a:cubicBezTo>
                      <a:pt x="1738" y="217"/>
                      <a:pt x="1717" y="219"/>
                      <a:pt x="1724" y="194"/>
                    </a:cubicBezTo>
                    <a:cubicBezTo>
                      <a:pt x="1719" y="194"/>
                      <a:pt x="1713" y="194"/>
                      <a:pt x="1708" y="194"/>
                    </a:cubicBezTo>
                    <a:cubicBezTo>
                      <a:pt x="1710" y="210"/>
                      <a:pt x="1699" y="216"/>
                      <a:pt x="1712" y="222"/>
                    </a:cubicBezTo>
                    <a:cubicBezTo>
                      <a:pt x="1706" y="222"/>
                      <a:pt x="1703" y="224"/>
                      <a:pt x="1700" y="226"/>
                    </a:cubicBezTo>
                    <a:cubicBezTo>
                      <a:pt x="1692" y="218"/>
                      <a:pt x="1702" y="219"/>
                      <a:pt x="1700" y="206"/>
                    </a:cubicBezTo>
                    <a:cubicBezTo>
                      <a:pt x="1684" y="200"/>
                      <a:pt x="1692" y="216"/>
                      <a:pt x="1684" y="218"/>
                    </a:cubicBezTo>
                    <a:cubicBezTo>
                      <a:pt x="1679" y="210"/>
                      <a:pt x="1687" y="198"/>
                      <a:pt x="1672" y="194"/>
                    </a:cubicBezTo>
                    <a:cubicBezTo>
                      <a:pt x="1659" y="204"/>
                      <a:pt x="1671" y="214"/>
                      <a:pt x="1668" y="234"/>
                    </a:cubicBezTo>
                    <a:cubicBezTo>
                      <a:pt x="1651" y="232"/>
                      <a:pt x="1633" y="257"/>
                      <a:pt x="1624" y="238"/>
                    </a:cubicBezTo>
                    <a:cubicBezTo>
                      <a:pt x="1629" y="237"/>
                      <a:pt x="1635" y="239"/>
                      <a:pt x="1636" y="234"/>
                    </a:cubicBezTo>
                    <a:cubicBezTo>
                      <a:pt x="1629" y="234"/>
                      <a:pt x="1623" y="234"/>
                      <a:pt x="1616" y="234"/>
                    </a:cubicBezTo>
                    <a:cubicBezTo>
                      <a:pt x="1613" y="253"/>
                      <a:pt x="1632" y="250"/>
                      <a:pt x="1636" y="262"/>
                    </a:cubicBezTo>
                    <a:cubicBezTo>
                      <a:pt x="1652" y="238"/>
                      <a:pt x="1698" y="223"/>
                      <a:pt x="1732" y="230"/>
                    </a:cubicBezTo>
                    <a:cubicBezTo>
                      <a:pt x="1716" y="224"/>
                      <a:pt x="1724" y="240"/>
                      <a:pt x="1716" y="242"/>
                    </a:cubicBezTo>
                    <a:cubicBezTo>
                      <a:pt x="1699" y="241"/>
                      <a:pt x="1697" y="249"/>
                      <a:pt x="1684" y="242"/>
                    </a:cubicBezTo>
                    <a:cubicBezTo>
                      <a:pt x="1692" y="262"/>
                      <a:pt x="1680" y="247"/>
                      <a:pt x="1664" y="250"/>
                    </a:cubicBezTo>
                    <a:cubicBezTo>
                      <a:pt x="1659" y="263"/>
                      <a:pt x="1670" y="260"/>
                      <a:pt x="1672" y="266"/>
                    </a:cubicBezTo>
                    <a:cubicBezTo>
                      <a:pt x="1668" y="271"/>
                      <a:pt x="1665" y="278"/>
                      <a:pt x="1660" y="282"/>
                    </a:cubicBezTo>
                    <a:cubicBezTo>
                      <a:pt x="1656" y="275"/>
                      <a:pt x="1672" y="269"/>
                      <a:pt x="1660" y="266"/>
                    </a:cubicBezTo>
                    <a:cubicBezTo>
                      <a:pt x="1653" y="269"/>
                      <a:pt x="1653" y="278"/>
                      <a:pt x="1648" y="282"/>
                    </a:cubicBezTo>
                    <a:cubicBezTo>
                      <a:pt x="1637" y="266"/>
                      <a:pt x="1626" y="278"/>
                      <a:pt x="1616" y="274"/>
                    </a:cubicBezTo>
                    <a:cubicBezTo>
                      <a:pt x="1615" y="269"/>
                      <a:pt x="1636" y="266"/>
                      <a:pt x="1624" y="262"/>
                    </a:cubicBezTo>
                    <a:close/>
                    <a:moveTo>
                      <a:pt x="2184" y="222"/>
                    </a:moveTo>
                    <a:cubicBezTo>
                      <a:pt x="2179" y="217"/>
                      <a:pt x="2169" y="217"/>
                      <a:pt x="2168" y="226"/>
                    </a:cubicBezTo>
                    <a:cubicBezTo>
                      <a:pt x="2193" y="222"/>
                      <a:pt x="2203" y="225"/>
                      <a:pt x="2216" y="214"/>
                    </a:cubicBezTo>
                    <a:cubicBezTo>
                      <a:pt x="2204" y="218"/>
                      <a:pt x="2193" y="217"/>
                      <a:pt x="2200" y="202"/>
                    </a:cubicBezTo>
                    <a:cubicBezTo>
                      <a:pt x="2192" y="201"/>
                      <a:pt x="2191" y="207"/>
                      <a:pt x="2184" y="206"/>
                    </a:cubicBezTo>
                    <a:cubicBezTo>
                      <a:pt x="2183" y="192"/>
                      <a:pt x="2168" y="193"/>
                      <a:pt x="2160" y="186"/>
                    </a:cubicBezTo>
                    <a:cubicBezTo>
                      <a:pt x="2160" y="179"/>
                      <a:pt x="2171" y="184"/>
                      <a:pt x="2172" y="178"/>
                    </a:cubicBezTo>
                    <a:cubicBezTo>
                      <a:pt x="2160" y="174"/>
                      <a:pt x="2160" y="174"/>
                      <a:pt x="2148" y="178"/>
                    </a:cubicBezTo>
                    <a:cubicBezTo>
                      <a:pt x="2156" y="190"/>
                      <a:pt x="2143" y="199"/>
                      <a:pt x="2152" y="210"/>
                    </a:cubicBezTo>
                    <a:cubicBezTo>
                      <a:pt x="2144" y="209"/>
                      <a:pt x="2143" y="215"/>
                      <a:pt x="2136" y="214"/>
                    </a:cubicBezTo>
                    <a:cubicBezTo>
                      <a:pt x="2136" y="224"/>
                      <a:pt x="2142" y="230"/>
                      <a:pt x="2152" y="230"/>
                    </a:cubicBezTo>
                    <a:cubicBezTo>
                      <a:pt x="2164" y="218"/>
                      <a:pt x="2159" y="211"/>
                      <a:pt x="2160" y="202"/>
                    </a:cubicBezTo>
                    <a:cubicBezTo>
                      <a:pt x="2175" y="208"/>
                      <a:pt x="2170" y="216"/>
                      <a:pt x="2184" y="206"/>
                    </a:cubicBezTo>
                    <a:cubicBezTo>
                      <a:pt x="2184" y="217"/>
                      <a:pt x="2177" y="214"/>
                      <a:pt x="2184" y="222"/>
                    </a:cubicBezTo>
                    <a:close/>
                    <a:moveTo>
                      <a:pt x="1228" y="214"/>
                    </a:moveTo>
                    <a:cubicBezTo>
                      <a:pt x="1248" y="216"/>
                      <a:pt x="1264" y="212"/>
                      <a:pt x="1272" y="202"/>
                    </a:cubicBezTo>
                    <a:cubicBezTo>
                      <a:pt x="1266" y="201"/>
                      <a:pt x="1257" y="203"/>
                      <a:pt x="1256" y="198"/>
                    </a:cubicBezTo>
                    <a:cubicBezTo>
                      <a:pt x="1264" y="193"/>
                      <a:pt x="1271" y="186"/>
                      <a:pt x="1276" y="178"/>
                    </a:cubicBezTo>
                    <a:cubicBezTo>
                      <a:pt x="1257" y="187"/>
                      <a:pt x="1236" y="194"/>
                      <a:pt x="1228" y="214"/>
                    </a:cubicBezTo>
                    <a:close/>
                    <a:moveTo>
                      <a:pt x="1500" y="202"/>
                    </a:moveTo>
                    <a:cubicBezTo>
                      <a:pt x="1510" y="203"/>
                      <a:pt x="1519" y="203"/>
                      <a:pt x="1520" y="194"/>
                    </a:cubicBezTo>
                    <a:cubicBezTo>
                      <a:pt x="1508" y="190"/>
                      <a:pt x="1515" y="187"/>
                      <a:pt x="1520" y="182"/>
                    </a:cubicBezTo>
                    <a:cubicBezTo>
                      <a:pt x="1515" y="181"/>
                      <a:pt x="1512" y="176"/>
                      <a:pt x="1504" y="178"/>
                    </a:cubicBezTo>
                    <a:cubicBezTo>
                      <a:pt x="1499" y="183"/>
                      <a:pt x="1499" y="192"/>
                      <a:pt x="1500" y="202"/>
                    </a:cubicBezTo>
                    <a:close/>
                    <a:moveTo>
                      <a:pt x="1492" y="238"/>
                    </a:moveTo>
                    <a:cubicBezTo>
                      <a:pt x="1499" y="228"/>
                      <a:pt x="1546" y="216"/>
                      <a:pt x="1524" y="234"/>
                    </a:cubicBezTo>
                    <a:cubicBezTo>
                      <a:pt x="1532" y="243"/>
                      <a:pt x="1535" y="232"/>
                      <a:pt x="1548" y="234"/>
                    </a:cubicBezTo>
                    <a:cubicBezTo>
                      <a:pt x="1551" y="237"/>
                      <a:pt x="1557" y="256"/>
                      <a:pt x="1548" y="258"/>
                    </a:cubicBezTo>
                    <a:cubicBezTo>
                      <a:pt x="1541" y="258"/>
                      <a:pt x="1546" y="247"/>
                      <a:pt x="1540" y="246"/>
                    </a:cubicBezTo>
                    <a:cubicBezTo>
                      <a:pt x="1538" y="254"/>
                      <a:pt x="1532" y="259"/>
                      <a:pt x="1528" y="266"/>
                    </a:cubicBezTo>
                    <a:cubicBezTo>
                      <a:pt x="1549" y="266"/>
                      <a:pt x="1541" y="271"/>
                      <a:pt x="1536" y="282"/>
                    </a:cubicBezTo>
                    <a:cubicBezTo>
                      <a:pt x="1553" y="280"/>
                      <a:pt x="1562" y="285"/>
                      <a:pt x="1576" y="286"/>
                    </a:cubicBezTo>
                    <a:cubicBezTo>
                      <a:pt x="1570" y="270"/>
                      <a:pt x="1560" y="259"/>
                      <a:pt x="1560" y="238"/>
                    </a:cubicBezTo>
                    <a:cubicBezTo>
                      <a:pt x="1571" y="241"/>
                      <a:pt x="1570" y="232"/>
                      <a:pt x="1580" y="234"/>
                    </a:cubicBezTo>
                    <a:cubicBezTo>
                      <a:pt x="1580" y="242"/>
                      <a:pt x="1569" y="239"/>
                      <a:pt x="1572" y="250"/>
                    </a:cubicBezTo>
                    <a:cubicBezTo>
                      <a:pt x="1604" y="246"/>
                      <a:pt x="1632" y="203"/>
                      <a:pt x="1660" y="230"/>
                    </a:cubicBezTo>
                    <a:cubicBezTo>
                      <a:pt x="1661" y="225"/>
                      <a:pt x="1666" y="222"/>
                      <a:pt x="1664" y="214"/>
                    </a:cubicBezTo>
                    <a:cubicBezTo>
                      <a:pt x="1643" y="198"/>
                      <a:pt x="1628" y="217"/>
                      <a:pt x="1608" y="210"/>
                    </a:cubicBezTo>
                    <a:cubicBezTo>
                      <a:pt x="1615" y="202"/>
                      <a:pt x="1631" y="204"/>
                      <a:pt x="1636" y="194"/>
                    </a:cubicBezTo>
                    <a:cubicBezTo>
                      <a:pt x="1628" y="193"/>
                      <a:pt x="1628" y="183"/>
                      <a:pt x="1620" y="182"/>
                    </a:cubicBezTo>
                    <a:cubicBezTo>
                      <a:pt x="1612" y="199"/>
                      <a:pt x="1611" y="207"/>
                      <a:pt x="1592" y="202"/>
                    </a:cubicBezTo>
                    <a:cubicBezTo>
                      <a:pt x="1585" y="213"/>
                      <a:pt x="1579" y="226"/>
                      <a:pt x="1560" y="226"/>
                    </a:cubicBezTo>
                    <a:cubicBezTo>
                      <a:pt x="1562" y="207"/>
                      <a:pt x="1546" y="206"/>
                      <a:pt x="1528" y="206"/>
                    </a:cubicBezTo>
                    <a:cubicBezTo>
                      <a:pt x="1528" y="227"/>
                      <a:pt x="1527" y="209"/>
                      <a:pt x="1516" y="210"/>
                    </a:cubicBezTo>
                    <a:cubicBezTo>
                      <a:pt x="1513" y="225"/>
                      <a:pt x="1484" y="219"/>
                      <a:pt x="1492" y="238"/>
                    </a:cubicBezTo>
                    <a:close/>
                    <a:moveTo>
                      <a:pt x="1888" y="186"/>
                    </a:moveTo>
                    <a:cubicBezTo>
                      <a:pt x="1883" y="186"/>
                      <a:pt x="1877" y="186"/>
                      <a:pt x="1872" y="186"/>
                    </a:cubicBezTo>
                    <a:cubicBezTo>
                      <a:pt x="1869" y="201"/>
                      <a:pt x="1891" y="201"/>
                      <a:pt x="1888" y="186"/>
                    </a:cubicBezTo>
                    <a:close/>
                    <a:moveTo>
                      <a:pt x="2000" y="206"/>
                    </a:moveTo>
                    <a:cubicBezTo>
                      <a:pt x="1980" y="214"/>
                      <a:pt x="1985" y="201"/>
                      <a:pt x="1976" y="190"/>
                    </a:cubicBezTo>
                    <a:cubicBezTo>
                      <a:pt x="1981" y="206"/>
                      <a:pt x="1963" y="198"/>
                      <a:pt x="1968" y="214"/>
                    </a:cubicBezTo>
                    <a:cubicBezTo>
                      <a:pt x="1973" y="215"/>
                      <a:pt x="1979" y="213"/>
                      <a:pt x="1980" y="218"/>
                    </a:cubicBezTo>
                    <a:cubicBezTo>
                      <a:pt x="1976" y="225"/>
                      <a:pt x="1965" y="225"/>
                      <a:pt x="1964" y="234"/>
                    </a:cubicBezTo>
                    <a:cubicBezTo>
                      <a:pt x="1985" y="231"/>
                      <a:pt x="1955" y="253"/>
                      <a:pt x="1976" y="250"/>
                    </a:cubicBezTo>
                    <a:cubicBezTo>
                      <a:pt x="1983" y="234"/>
                      <a:pt x="1986" y="237"/>
                      <a:pt x="2000" y="206"/>
                    </a:cubicBezTo>
                    <a:close/>
                    <a:moveTo>
                      <a:pt x="2296" y="198"/>
                    </a:moveTo>
                    <a:cubicBezTo>
                      <a:pt x="2295" y="208"/>
                      <a:pt x="2298" y="215"/>
                      <a:pt x="2304" y="218"/>
                    </a:cubicBezTo>
                    <a:cubicBezTo>
                      <a:pt x="2302" y="212"/>
                      <a:pt x="2319" y="205"/>
                      <a:pt x="2320" y="214"/>
                    </a:cubicBezTo>
                    <a:cubicBezTo>
                      <a:pt x="2320" y="219"/>
                      <a:pt x="2313" y="218"/>
                      <a:pt x="2312" y="222"/>
                    </a:cubicBezTo>
                    <a:cubicBezTo>
                      <a:pt x="2318" y="222"/>
                      <a:pt x="2315" y="232"/>
                      <a:pt x="2324" y="230"/>
                    </a:cubicBezTo>
                    <a:cubicBezTo>
                      <a:pt x="2328" y="221"/>
                      <a:pt x="2320" y="210"/>
                      <a:pt x="2336" y="206"/>
                    </a:cubicBezTo>
                    <a:cubicBezTo>
                      <a:pt x="2318" y="192"/>
                      <a:pt x="2303" y="221"/>
                      <a:pt x="2296" y="198"/>
                    </a:cubicBezTo>
                    <a:close/>
                    <a:moveTo>
                      <a:pt x="2260" y="230"/>
                    </a:moveTo>
                    <a:cubicBezTo>
                      <a:pt x="2273" y="224"/>
                      <a:pt x="2280" y="226"/>
                      <a:pt x="2288" y="222"/>
                    </a:cubicBezTo>
                    <a:cubicBezTo>
                      <a:pt x="2282" y="221"/>
                      <a:pt x="2284" y="212"/>
                      <a:pt x="2284" y="206"/>
                    </a:cubicBezTo>
                    <a:cubicBezTo>
                      <a:pt x="2263" y="206"/>
                      <a:pt x="2253" y="217"/>
                      <a:pt x="2236" y="222"/>
                    </a:cubicBezTo>
                    <a:cubicBezTo>
                      <a:pt x="2243" y="222"/>
                      <a:pt x="2248" y="223"/>
                      <a:pt x="2252" y="226"/>
                    </a:cubicBezTo>
                    <a:cubicBezTo>
                      <a:pt x="2250" y="215"/>
                      <a:pt x="2264" y="218"/>
                      <a:pt x="2268" y="222"/>
                    </a:cubicBezTo>
                    <a:cubicBezTo>
                      <a:pt x="2263" y="222"/>
                      <a:pt x="2259" y="223"/>
                      <a:pt x="2260" y="230"/>
                    </a:cubicBezTo>
                    <a:close/>
                    <a:moveTo>
                      <a:pt x="1420" y="242"/>
                    </a:moveTo>
                    <a:cubicBezTo>
                      <a:pt x="1420" y="236"/>
                      <a:pt x="1421" y="228"/>
                      <a:pt x="1412" y="230"/>
                    </a:cubicBezTo>
                    <a:cubicBezTo>
                      <a:pt x="1416" y="247"/>
                      <a:pt x="1362" y="239"/>
                      <a:pt x="1348" y="242"/>
                    </a:cubicBezTo>
                    <a:cubicBezTo>
                      <a:pt x="1363" y="241"/>
                      <a:pt x="1362" y="224"/>
                      <a:pt x="1368" y="214"/>
                    </a:cubicBezTo>
                    <a:cubicBezTo>
                      <a:pt x="1351" y="213"/>
                      <a:pt x="1337" y="215"/>
                      <a:pt x="1328" y="222"/>
                    </a:cubicBezTo>
                    <a:cubicBezTo>
                      <a:pt x="1334" y="231"/>
                      <a:pt x="1338" y="217"/>
                      <a:pt x="1340" y="226"/>
                    </a:cubicBezTo>
                    <a:cubicBezTo>
                      <a:pt x="1339" y="230"/>
                      <a:pt x="1336" y="232"/>
                      <a:pt x="1332" y="234"/>
                    </a:cubicBezTo>
                    <a:cubicBezTo>
                      <a:pt x="1299" y="215"/>
                      <a:pt x="1267" y="253"/>
                      <a:pt x="1232" y="258"/>
                    </a:cubicBezTo>
                    <a:cubicBezTo>
                      <a:pt x="1265" y="252"/>
                      <a:pt x="1274" y="256"/>
                      <a:pt x="1300" y="254"/>
                    </a:cubicBezTo>
                    <a:cubicBezTo>
                      <a:pt x="1301" y="246"/>
                      <a:pt x="1295" y="246"/>
                      <a:pt x="1292" y="242"/>
                    </a:cubicBezTo>
                    <a:cubicBezTo>
                      <a:pt x="1307" y="231"/>
                      <a:pt x="1327" y="235"/>
                      <a:pt x="1340" y="246"/>
                    </a:cubicBezTo>
                    <a:cubicBezTo>
                      <a:pt x="1325" y="254"/>
                      <a:pt x="1334" y="272"/>
                      <a:pt x="1344" y="278"/>
                    </a:cubicBezTo>
                    <a:cubicBezTo>
                      <a:pt x="1334" y="282"/>
                      <a:pt x="1327" y="305"/>
                      <a:pt x="1344" y="314"/>
                    </a:cubicBezTo>
                    <a:cubicBezTo>
                      <a:pt x="1336" y="292"/>
                      <a:pt x="1347" y="299"/>
                      <a:pt x="1352" y="290"/>
                    </a:cubicBezTo>
                    <a:cubicBezTo>
                      <a:pt x="1351" y="292"/>
                      <a:pt x="1343" y="267"/>
                      <a:pt x="1368" y="274"/>
                    </a:cubicBezTo>
                    <a:cubicBezTo>
                      <a:pt x="1365" y="273"/>
                      <a:pt x="1360" y="274"/>
                      <a:pt x="1360" y="270"/>
                    </a:cubicBezTo>
                    <a:cubicBezTo>
                      <a:pt x="1372" y="253"/>
                      <a:pt x="1401" y="252"/>
                      <a:pt x="1420" y="242"/>
                    </a:cubicBezTo>
                    <a:close/>
                    <a:moveTo>
                      <a:pt x="1812" y="234"/>
                    </a:moveTo>
                    <a:cubicBezTo>
                      <a:pt x="1812" y="238"/>
                      <a:pt x="1812" y="242"/>
                      <a:pt x="1812" y="246"/>
                    </a:cubicBezTo>
                    <a:cubicBezTo>
                      <a:pt x="1822" y="248"/>
                      <a:pt x="1841" y="241"/>
                      <a:pt x="1844" y="250"/>
                    </a:cubicBezTo>
                    <a:cubicBezTo>
                      <a:pt x="1825" y="248"/>
                      <a:pt x="1829" y="253"/>
                      <a:pt x="1836" y="262"/>
                    </a:cubicBezTo>
                    <a:cubicBezTo>
                      <a:pt x="1826" y="262"/>
                      <a:pt x="1815" y="263"/>
                      <a:pt x="1816" y="274"/>
                    </a:cubicBezTo>
                    <a:cubicBezTo>
                      <a:pt x="1829" y="272"/>
                      <a:pt x="1832" y="280"/>
                      <a:pt x="1840" y="282"/>
                    </a:cubicBezTo>
                    <a:cubicBezTo>
                      <a:pt x="1838" y="276"/>
                      <a:pt x="1855" y="269"/>
                      <a:pt x="1856" y="278"/>
                    </a:cubicBezTo>
                    <a:cubicBezTo>
                      <a:pt x="1849" y="277"/>
                      <a:pt x="1847" y="282"/>
                      <a:pt x="1848" y="290"/>
                    </a:cubicBezTo>
                    <a:cubicBezTo>
                      <a:pt x="1869" y="287"/>
                      <a:pt x="1875" y="285"/>
                      <a:pt x="1888" y="282"/>
                    </a:cubicBezTo>
                    <a:cubicBezTo>
                      <a:pt x="1886" y="282"/>
                      <a:pt x="1883" y="279"/>
                      <a:pt x="1888" y="278"/>
                    </a:cubicBezTo>
                    <a:cubicBezTo>
                      <a:pt x="1893" y="279"/>
                      <a:pt x="1913" y="277"/>
                      <a:pt x="1900" y="274"/>
                    </a:cubicBezTo>
                    <a:cubicBezTo>
                      <a:pt x="1864" y="279"/>
                      <a:pt x="1859" y="264"/>
                      <a:pt x="1840" y="266"/>
                    </a:cubicBezTo>
                    <a:cubicBezTo>
                      <a:pt x="1843" y="255"/>
                      <a:pt x="1870" y="251"/>
                      <a:pt x="1852" y="242"/>
                    </a:cubicBezTo>
                    <a:cubicBezTo>
                      <a:pt x="1891" y="234"/>
                      <a:pt x="1927" y="261"/>
                      <a:pt x="1960" y="242"/>
                    </a:cubicBezTo>
                    <a:cubicBezTo>
                      <a:pt x="1953" y="242"/>
                      <a:pt x="1952" y="239"/>
                      <a:pt x="1956" y="234"/>
                    </a:cubicBezTo>
                    <a:cubicBezTo>
                      <a:pt x="1943" y="230"/>
                      <a:pt x="1938" y="253"/>
                      <a:pt x="1928" y="238"/>
                    </a:cubicBezTo>
                    <a:cubicBezTo>
                      <a:pt x="1926" y="230"/>
                      <a:pt x="1940" y="221"/>
                      <a:pt x="1924" y="222"/>
                    </a:cubicBezTo>
                    <a:cubicBezTo>
                      <a:pt x="1926" y="225"/>
                      <a:pt x="1910" y="241"/>
                      <a:pt x="1904" y="234"/>
                    </a:cubicBezTo>
                    <a:cubicBezTo>
                      <a:pt x="1904" y="228"/>
                      <a:pt x="1914" y="231"/>
                      <a:pt x="1912" y="222"/>
                    </a:cubicBezTo>
                    <a:cubicBezTo>
                      <a:pt x="1883" y="218"/>
                      <a:pt x="1849" y="237"/>
                      <a:pt x="1856" y="226"/>
                    </a:cubicBezTo>
                    <a:cubicBezTo>
                      <a:pt x="1833" y="234"/>
                      <a:pt x="1849" y="228"/>
                      <a:pt x="1812" y="234"/>
                    </a:cubicBezTo>
                    <a:close/>
                    <a:moveTo>
                      <a:pt x="1152" y="258"/>
                    </a:moveTo>
                    <a:cubicBezTo>
                      <a:pt x="1167" y="256"/>
                      <a:pt x="1182" y="253"/>
                      <a:pt x="1188" y="242"/>
                    </a:cubicBezTo>
                    <a:cubicBezTo>
                      <a:pt x="1173" y="244"/>
                      <a:pt x="1150" y="239"/>
                      <a:pt x="1152" y="258"/>
                    </a:cubicBezTo>
                    <a:close/>
                    <a:moveTo>
                      <a:pt x="1072" y="262"/>
                    </a:moveTo>
                    <a:cubicBezTo>
                      <a:pt x="1089" y="267"/>
                      <a:pt x="1094" y="260"/>
                      <a:pt x="1108" y="254"/>
                    </a:cubicBezTo>
                    <a:cubicBezTo>
                      <a:pt x="1100" y="254"/>
                      <a:pt x="1103" y="243"/>
                      <a:pt x="1092" y="246"/>
                    </a:cubicBezTo>
                    <a:cubicBezTo>
                      <a:pt x="1093" y="268"/>
                      <a:pt x="1074" y="246"/>
                      <a:pt x="1072" y="262"/>
                    </a:cubicBezTo>
                    <a:close/>
                    <a:moveTo>
                      <a:pt x="2612" y="250"/>
                    </a:moveTo>
                    <a:cubicBezTo>
                      <a:pt x="2568" y="248"/>
                      <a:pt x="2591" y="270"/>
                      <a:pt x="2612" y="250"/>
                    </a:cubicBezTo>
                    <a:close/>
                    <a:moveTo>
                      <a:pt x="2008" y="270"/>
                    </a:moveTo>
                    <a:cubicBezTo>
                      <a:pt x="2008" y="265"/>
                      <a:pt x="2008" y="259"/>
                      <a:pt x="2008" y="254"/>
                    </a:cubicBezTo>
                    <a:cubicBezTo>
                      <a:pt x="2004" y="254"/>
                      <a:pt x="2000" y="254"/>
                      <a:pt x="1996" y="254"/>
                    </a:cubicBezTo>
                    <a:cubicBezTo>
                      <a:pt x="1995" y="264"/>
                      <a:pt x="1995" y="274"/>
                      <a:pt x="2008" y="270"/>
                    </a:cubicBezTo>
                    <a:close/>
                    <a:moveTo>
                      <a:pt x="904" y="266"/>
                    </a:moveTo>
                    <a:cubicBezTo>
                      <a:pt x="912" y="273"/>
                      <a:pt x="936" y="272"/>
                      <a:pt x="940" y="262"/>
                    </a:cubicBezTo>
                    <a:cubicBezTo>
                      <a:pt x="931" y="254"/>
                      <a:pt x="912" y="260"/>
                      <a:pt x="904" y="266"/>
                    </a:cubicBezTo>
                    <a:close/>
                    <a:moveTo>
                      <a:pt x="1284" y="270"/>
                    </a:moveTo>
                    <a:cubicBezTo>
                      <a:pt x="1301" y="271"/>
                      <a:pt x="1316" y="270"/>
                      <a:pt x="1320" y="258"/>
                    </a:cubicBezTo>
                    <a:cubicBezTo>
                      <a:pt x="1308" y="262"/>
                      <a:pt x="1288" y="258"/>
                      <a:pt x="1284" y="270"/>
                    </a:cubicBezTo>
                    <a:close/>
                    <a:moveTo>
                      <a:pt x="992" y="274"/>
                    </a:moveTo>
                    <a:cubicBezTo>
                      <a:pt x="1002" y="296"/>
                      <a:pt x="1016" y="289"/>
                      <a:pt x="1040" y="294"/>
                    </a:cubicBezTo>
                    <a:cubicBezTo>
                      <a:pt x="1024" y="270"/>
                      <a:pt x="1064" y="282"/>
                      <a:pt x="1068" y="266"/>
                    </a:cubicBezTo>
                    <a:cubicBezTo>
                      <a:pt x="1050" y="260"/>
                      <a:pt x="1025" y="281"/>
                      <a:pt x="992" y="274"/>
                    </a:cubicBezTo>
                    <a:close/>
                    <a:moveTo>
                      <a:pt x="2228" y="270"/>
                    </a:moveTo>
                    <a:cubicBezTo>
                      <a:pt x="2227" y="266"/>
                      <a:pt x="2224" y="264"/>
                      <a:pt x="2220" y="262"/>
                    </a:cubicBezTo>
                    <a:cubicBezTo>
                      <a:pt x="2218" y="273"/>
                      <a:pt x="2218" y="277"/>
                      <a:pt x="2208" y="286"/>
                    </a:cubicBezTo>
                    <a:cubicBezTo>
                      <a:pt x="2224" y="290"/>
                      <a:pt x="2242" y="261"/>
                      <a:pt x="2232" y="266"/>
                    </a:cubicBezTo>
                    <a:cubicBezTo>
                      <a:pt x="2232" y="268"/>
                      <a:pt x="2231" y="271"/>
                      <a:pt x="2228" y="270"/>
                    </a:cubicBezTo>
                    <a:close/>
                    <a:moveTo>
                      <a:pt x="2408" y="270"/>
                    </a:moveTo>
                    <a:cubicBezTo>
                      <a:pt x="2390" y="275"/>
                      <a:pt x="2378" y="250"/>
                      <a:pt x="2376" y="274"/>
                    </a:cubicBezTo>
                    <a:cubicBezTo>
                      <a:pt x="2383" y="266"/>
                      <a:pt x="2413" y="281"/>
                      <a:pt x="2408" y="270"/>
                    </a:cubicBezTo>
                    <a:close/>
                    <a:moveTo>
                      <a:pt x="812" y="274"/>
                    </a:moveTo>
                    <a:cubicBezTo>
                      <a:pt x="832" y="267"/>
                      <a:pt x="855" y="289"/>
                      <a:pt x="856" y="266"/>
                    </a:cubicBezTo>
                    <a:cubicBezTo>
                      <a:pt x="839" y="266"/>
                      <a:pt x="820" y="265"/>
                      <a:pt x="812" y="274"/>
                    </a:cubicBezTo>
                    <a:close/>
                    <a:moveTo>
                      <a:pt x="1496" y="286"/>
                    </a:moveTo>
                    <a:cubicBezTo>
                      <a:pt x="1510" y="279"/>
                      <a:pt x="1524" y="282"/>
                      <a:pt x="1532" y="278"/>
                    </a:cubicBezTo>
                    <a:cubicBezTo>
                      <a:pt x="1527" y="278"/>
                      <a:pt x="1528" y="271"/>
                      <a:pt x="1524" y="270"/>
                    </a:cubicBezTo>
                    <a:cubicBezTo>
                      <a:pt x="1519" y="280"/>
                      <a:pt x="1498" y="273"/>
                      <a:pt x="1496" y="286"/>
                    </a:cubicBezTo>
                    <a:close/>
                    <a:moveTo>
                      <a:pt x="2096" y="294"/>
                    </a:moveTo>
                    <a:cubicBezTo>
                      <a:pt x="2104" y="293"/>
                      <a:pt x="2105" y="299"/>
                      <a:pt x="2112" y="298"/>
                    </a:cubicBezTo>
                    <a:cubicBezTo>
                      <a:pt x="2111" y="288"/>
                      <a:pt x="2103" y="265"/>
                      <a:pt x="2096" y="274"/>
                    </a:cubicBezTo>
                    <a:cubicBezTo>
                      <a:pt x="2108" y="277"/>
                      <a:pt x="2091" y="284"/>
                      <a:pt x="2096" y="294"/>
                    </a:cubicBezTo>
                    <a:close/>
                    <a:moveTo>
                      <a:pt x="1208" y="274"/>
                    </a:moveTo>
                    <a:cubicBezTo>
                      <a:pt x="1189" y="277"/>
                      <a:pt x="1160" y="269"/>
                      <a:pt x="1148" y="278"/>
                    </a:cubicBezTo>
                    <a:cubicBezTo>
                      <a:pt x="1167" y="275"/>
                      <a:pt x="1196" y="283"/>
                      <a:pt x="1208" y="274"/>
                    </a:cubicBezTo>
                    <a:close/>
                    <a:moveTo>
                      <a:pt x="2484" y="274"/>
                    </a:moveTo>
                    <a:cubicBezTo>
                      <a:pt x="2431" y="269"/>
                      <a:pt x="2440" y="286"/>
                      <a:pt x="2484" y="274"/>
                    </a:cubicBezTo>
                    <a:close/>
                    <a:moveTo>
                      <a:pt x="1312" y="278"/>
                    </a:moveTo>
                    <a:cubicBezTo>
                      <a:pt x="1302" y="280"/>
                      <a:pt x="1283" y="273"/>
                      <a:pt x="1280" y="282"/>
                    </a:cubicBezTo>
                    <a:cubicBezTo>
                      <a:pt x="1290" y="286"/>
                      <a:pt x="1307" y="289"/>
                      <a:pt x="1312" y="278"/>
                    </a:cubicBezTo>
                    <a:close/>
                    <a:moveTo>
                      <a:pt x="2012" y="298"/>
                    </a:moveTo>
                    <a:cubicBezTo>
                      <a:pt x="2012" y="293"/>
                      <a:pt x="2019" y="294"/>
                      <a:pt x="2020" y="290"/>
                    </a:cubicBezTo>
                    <a:cubicBezTo>
                      <a:pt x="2008" y="291"/>
                      <a:pt x="2030" y="278"/>
                      <a:pt x="2016" y="278"/>
                    </a:cubicBezTo>
                    <a:cubicBezTo>
                      <a:pt x="2010" y="289"/>
                      <a:pt x="2002" y="298"/>
                      <a:pt x="1992" y="286"/>
                    </a:cubicBezTo>
                    <a:cubicBezTo>
                      <a:pt x="1992" y="289"/>
                      <a:pt x="1992" y="291"/>
                      <a:pt x="1992" y="294"/>
                    </a:cubicBezTo>
                    <a:cubicBezTo>
                      <a:pt x="1992" y="296"/>
                      <a:pt x="1993" y="299"/>
                      <a:pt x="1996" y="298"/>
                    </a:cubicBezTo>
                    <a:cubicBezTo>
                      <a:pt x="1997" y="288"/>
                      <a:pt x="2003" y="303"/>
                      <a:pt x="2012" y="298"/>
                    </a:cubicBezTo>
                    <a:close/>
                    <a:moveTo>
                      <a:pt x="2140" y="298"/>
                    </a:moveTo>
                    <a:cubicBezTo>
                      <a:pt x="2155" y="300"/>
                      <a:pt x="2163" y="295"/>
                      <a:pt x="2164" y="282"/>
                    </a:cubicBezTo>
                    <a:cubicBezTo>
                      <a:pt x="2158" y="282"/>
                      <a:pt x="2155" y="280"/>
                      <a:pt x="2152" y="278"/>
                    </a:cubicBezTo>
                    <a:cubicBezTo>
                      <a:pt x="2151" y="287"/>
                      <a:pt x="2138" y="285"/>
                      <a:pt x="2140" y="298"/>
                    </a:cubicBezTo>
                    <a:close/>
                    <a:moveTo>
                      <a:pt x="1936" y="298"/>
                    </a:moveTo>
                    <a:cubicBezTo>
                      <a:pt x="1941" y="283"/>
                      <a:pt x="1960" y="308"/>
                      <a:pt x="1964" y="294"/>
                    </a:cubicBezTo>
                    <a:cubicBezTo>
                      <a:pt x="1957" y="293"/>
                      <a:pt x="1951" y="291"/>
                      <a:pt x="1948" y="286"/>
                    </a:cubicBezTo>
                    <a:cubicBezTo>
                      <a:pt x="1950" y="286"/>
                      <a:pt x="1953" y="283"/>
                      <a:pt x="1948" y="282"/>
                    </a:cubicBezTo>
                    <a:cubicBezTo>
                      <a:pt x="1946" y="288"/>
                      <a:pt x="1925" y="293"/>
                      <a:pt x="1936" y="298"/>
                    </a:cubicBezTo>
                    <a:close/>
                    <a:moveTo>
                      <a:pt x="1332" y="314"/>
                    </a:moveTo>
                    <a:cubicBezTo>
                      <a:pt x="1335" y="304"/>
                      <a:pt x="1315" y="297"/>
                      <a:pt x="1312" y="306"/>
                    </a:cubicBezTo>
                    <a:cubicBezTo>
                      <a:pt x="1320" y="308"/>
                      <a:pt x="1319" y="317"/>
                      <a:pt x="1332" y="314"/>
                    </a:cubicBezTo>
                    <a:close/>
                    <a:moveTo>
                      <a:pt x="1864" y="314"/>
                    </a:moveTo>
                    <a:cubicBezTo>
                      <a:pt x="1849" y="303"/>
                      <a:pt x="1844" y="307"/>
                      <a:pt x="1832" y="322"/>
                    </a:cubicBezTo>
                    <a:cubicBezTo>
                      <a:pt x="1860" y="321"/>
                      <a:pt x="1893" y="307"/>
                      <a:pt x="1920" y="318"/>
                    </a:cubicBezTo>
                    <a:cubicBezTo>
                      <a:pt x="1917" y="292"/>
                      <a:pt x="1878" y="306"/>
                      <a:pt x="1864" y="314"/>
                    </a:cubicBezTo>
                    <a:close/>
                    <a:moveTo>
                      <a:pt x="2152" y="314"/>
                    </a:moveTo>
                    <a:cubicBezTo>
                      <a:pt x="2145" y="315"/>
                      <a:pt x="2132" y="303"/>
                      <a:pt x="2128" y="314"/>
                    </a:cubicBezTo>
                    <a:cubicBezTo>
                      <a:pt x="2146" y="318"/>
                      <a:pt x="2125" y="344"/>
                      <a:pt x="2116" y="346"/>
                    </a:cubicBezTo>
                    <a:cubicBezTo>
                      <a:pt x="2134" y="343"/>
                      <a:pt x="2154" y="341"/>
                      <a:pt x="2164" y="330"/>
                    </a:cubicBezTo>
                    <a:cubicBezTo>
                      <a:pt x="2156" y="317"/>
                      <a:pt x="2147" y="340"/>
                      <a:pt x="2144" y="330"/>
                    </a:cubicBezTo>
                    <a:cubicBezTo>
                      <a:pt x="2149" y="327"/>
                      <a:pt x="2151" y="321"/>
                      <a:pt x="2152" y="314"/>
                    </a:cubicBezTo>
                    <a:close/>
                    <a:moveTo>
                      <a:pt x="2060" y="318"/>
                    </a:moveTo>
                    <a:cubicBezTo>
                      <a:pt x="2065" y="339"/>
                      <a:pt x="2131" y="336"/>
                      <a:pt x="2120" y="318"/>
                    </a:cubicBezTo>
                    <a:cubicBezTo>
                      <a:pt x="2112" y="326"/>
                      <a:pt x="2092" y="312"/>
                      <a:pt x="2060" y="318"/>
                    </a:cubicBezTo>
                    <a:close/>
                    <a:moveTo>
                      <a:pt x="1752" y="334"/>
                    </a:moveTo>
                    <a:cubicBezTo>
                      <a:pt x="1764" y="331"/>
                      <a:pt x="1786" y="339"/>
                      <a:pt x="1792" y="330"/>
                    </a:cubicBezTo>
                    <a:cubicBezTo>
                      <a:pt x="1780" y="325"/>
                      <a:pt x="1760" y="324"/>
                      <a:pt x="1752" y="334"/>
                    </a:cubicBezTo>
                    <a:close/>
                    <a:moveTo>
                      <a:pt x="1840" y="338"/>
                    </a:moveTo>
                    <a:cubicBezTo>
                      <a:pt x="1847" y="355"/>
                      <a:pt x="1866" y="342"/>
                      <a:pt x="1880" y="334"/>
                    </a:cubicBezTo>
                    <a:cubicBezTo>
                      <a:pt x="1860" y="341"/>
                      <a:pt x="1871" y="330"/>
                      <a:pt x="1856" y="326"/>
                    </a:cubicBezTo>
                    <a:cubicBezTo>
                      <a:pt x="1859" y="340"/>
                      <a:pt x="1847" y="346"/>
                      <a:pt x="1840" y="338"/>
                    </a:cubicBezTo>
                    <a:close/>
                    <a:moveTo>
                      <a:pt x="1672" y="334"/>
                    </a:moveTo>
                    <a:cubicBezTo>
                      <a:pt x="1670" y="350"/>
                      <a:pt x="1684" y="332"/>
                      <a:pt x="1696" y="338"/>
                    </a:cubicBezTo>
                    <a:cubicBezTo>
                      <a:pt x="1697" y="321"/>
                      <a:pt x="1679" y="334"/>
                      <a:pt x="1672" y="334"/>
                    </a:cubicBezTo>
                    <a:close/>
                    <a:moveTo>
                      <a:pt x="2072" y="354"/>
                    </a:moveTo>
                    <a:cubicBezTo>
                      <a:pt x="2067" y="353"/>
                      <a:pt x="2043" y="353"/>
                      <a:pt x="2056" y="358"/>
                    </a:cubicBezTo>
                    <a:cubicBezTo>
                      <a:pt x="2064" y="358"/>
                      <a:pt x="2072" y="358"/>
                      <a:pt x="2080" y="358"/>
                    </a:cubicBezTo>
                    <a:cubicBezTo>
                      <a:pt x="2084" y="348"/>
                      <a:pt x="2067" y="340"/>
                      <a:pt x="2064" y="350"/>
                    </a:cubicBezTo>
                    <a:cubicBezTo>
                      <a:pt x="2067" y="351"/>
                      <a:pt x="2072" y="350"/>
                      <a:pt x="2072" y="354"/>
                    </a:cubicBezTo>
                    <a:close/>
                    <a:moveTo>
                      <a:pt x="2076" y="374"/>
                    </a:moveTo>
                    <a:cubicBezTo>
                      <a:pt x="2084" y="372"/>
                      <a:pt x="2102" y="379"/>
                      <a:pt x="2104" y="370"/>
                    </a:cubicBezTo>
                    <a:cubicBezTo>
                      <a:pt x="2085" y="375"/>
                      <a:pt x="2111" y="353"/>
                      <a:pt x="2096" y="350"/>
                    </a:cubicBezTo>
                    <a:cubicBezTo>
                      <a:pt x="2092" y="361"/>
                      <a:pt x="2080" y="363"/>
                      <a:pt x="2076" y="374"/>
                    </a:cubicBezTo>
                    <a:close/>
                    <a:moveTo>
                      <a:pt x="780" y="382"/>
                    </a:moveTo>
                    <a:cubicBezTo>
                      <a:pt x="797" y="375"/>
                      <a:pt x="821" y="375"/>
                      <a:pt x="832" y="362"/>
                    </a:cubicBezTo>
                    <a:cubicBezTo>
                      <a:pt x="825" y="362"/>
                      <a:pt x="796" y="353"/>
                      <a:pt x="804" y="362"/>
                    </a:cubicBezTo>
                    <a:cubicBezTo>
                      <a:pt x="809" y="363"/>
                      <a:pt x="815" y="361"/>
                      <a:pt x="816" y="366"/>
                    </a:cubicBezTo>
                    <a:cubicBezTo>
                      <a:pt x="806" y="370"/>
                      <a:pt x="759" y="385"/>
                      <a:pt x="780" y="382"/>
                    </a:cubicBezTo>
                    <a:close/>
                    <a:moveTo>
                      <a:pt x="1156" y="370"/>
                    </a:moveTo>
                    <a:cubicBezTo>
                      <a:pt x="1177" y="367"/>
                      <a:pt x="1213" y="379"/>
                      <a:pt x="1216" y="358"/>
                    </a:cubicBezTo>
                    <a:cubicBezTo>
                      <a:pt x="1189" y="364"/>
                      <a:pt x="1172" y="356"/>
                      <a:pt x="1156" y="370"/>
                    </a:cubicBezTo>
                    <a:close/>
                    <a:moveTo>
                      <a:pt x="704" y="410"/>
                    </a:moveTo>
                    <a:cubicBezTo>
                      <a:pt x="726" y="410"/>
                      <a:pt x="726" y="387"/>
                      <a:pt x="752" y="390"/>
                    </a:cubicBezTo>
                    <a:cubicBezTo>
                      <a:pt x="752" y="384"/>
                      <a:pt x="750" y="381"/>
                      <a:pt x="748" y="378"/>
                    </a:cubicBezTo>
                    <a:cubicBezTo>
                      <a:pt x="753" y="377"/>
                      <a:pt x="759" y="379"/>
                      <a:pt x="760" y="374"/>
                    </a:cubicBezTo>
                    <a:cubicBezTo>
                      <a:pt x="737" y="375"/>
                      <a:pt x="708" y="382"/>
                      <a:pt x="708" y="394"/>
                    </a:cubicBezTo>
                    <a:cubicBezTo>
                      <a:pt x="701" y="392"/>
                      <a:pt x="685" y="399"/>
                      <a:pt x="684" y="390"/>
                    </a:cubicBezTo>
                    <a:cubicBezTo>
                      <a:pt x="694" y="391"/>
                      <a:pt x="703" y="391"/>
                      <a:pt x="704" y="382"/>
                    </a:cubicBezTo>
                    <a:cubicBezTo>
                      <a:pt x="682" y="380"/>
                      <a:pt x="671" y="389"/>
                      <a:pt x="648" y="386"/>
                    </a:cubicBezTo>
                    <a:cubicBezTo>
                      <a:pt x="652" y="402"/>
                      <a:pt x="635" y="393"/>
                      <a:pt x="628" y="406"/>
                    </a:cubicBezTo>
                    <a:cubicBezTo>
                      <a:pt x="634" y="407"/>
                      <a:pt x="643" y="405"/>
                      <a:pt x="644" y="410"/>
                    </a:cubicBezTo>
                    <a:cubicBezTo>
                      <a:pt x="625" y="408"/>
                      <a:pt x="638" y="413"/>
                      <a:pt x="636" y="426"/>
                    </a:cubicBezTo>
                    <a:cubicBezTo>
                      <a:pt x="648" y="419"/>
                      <a:pt x="688" y="412"/>
                      <a:pt x="672" y="402"/>
                    </a:cubicBezTo>
                    <a:cubicBezTo>
                      <a:pt x="685" y="401"/>
                      <a:pt x="685" y="413"/>
                      <a:pt x="700" y="410"/>
                    </a:cubicBezTo>
                    <a:cubicBezTo>
                      <a:pt x="696" y="402"/>
                      <a:pt x="713" y="395"/>
                      <a:pt x="712" y="402"/>
                    </a:cubicBezTo>
                    <a:cubicBezTo>
                      <a:pt x="708" y="403"/>
                      <a:pt x="706" y="406"/>
                      <a:pt x="704" y="410"/>
                    </a:cubicBezTo>
                    <a:close/>
                    <a:moveTo>
                      <a:pt x="876" y="390"/>
                    </a:moveTo>
                    <a:cubicBezTo>
                      <a:pt x="883" y="386"/>
                      <a:pt x="889" y="402"/>
                      <a:pt x="892" y="390"/>
                    </a:cubicBezTo>
                    <a:cubicBezTo>
                      <a:pt x="889" y="389"/>
                      <a:pt x="887" y="387"/>
                      <a:pt x="888" y="382"/>
                    </a:cubicBezTo>
                    <a:cubicBezTo>
                      <a:pt x="892" y="382"/>
                      <a:pt x="893" y="385"/>
                      <a:pt x="896" y="386"/>
                    </a:cubicBezTo>
                    <a:cubicBezTo>
                      <a:pt x="896" y="382"/>
                      <a:pt x="896" y="378"/>
                      <a:pt x="896" y="374"/>
                    </a:cubicBezTo>
                    <a:cubicBezTo>
                      <a:pt x="891" y="374"/>
                      <a:pt x="885" y="374"/>
                      <a:pt x="880" y="374"/>
                    </a:cubicBezTo>
                    <a:cubicBezTo>
                      <a:pt x="880" y="381"/>
                      <a:pt x="879" y="386"/>
                      <a:pt x="876" y="390"/>
                    </a:cubicBezTo>
                    <a:close/>
                    <a:moveTo>
                      <a:pt x="1176" y="394"/>
                    </a:moveTo>
                    <a:cubicBezTo>
                      <a:pt x="1188" y="394"/>
                      <a:pt x="1191" y="385"/>
                      <a:pt x="1196" y="378"/>
                    </a:cubicBezTo>
                    <a:cubicBezTo>
                      <a:pt x="1176" y="387"/>
                      <a:pt x="1183" y="381"/>
                      <a:pt x="1160" y="378"/>
                    </a:cubicBezTo>
                    <a:cubicBezTo>
                      <a:pt x="1160" y="388"/>
                      <a:pt x="1166" y="394"/>
                      <a:pt x="1176" y="394"/>
                    </a:cubicBezTo>
                    <a:close/>
                    <a:moveTo>
                      <a:pt x="808" y="394"/>
                    </a:moveTo>
                    <a:cubicBezTo>
                      <a:pt x="817" y="395"/>
                      <a:pt x="823" y="393"/>
                      <a:pt x="824" y="386"/>
                    </a:cubicBezTo>
                    <a:cubicBezTo>
                      <a:pt x="819" y="385"/>
                      <a:pt x="816" y="380"/>
                      <a:pt x="808" y="382"/>
                    </a:cubicBezTo>
                    <a:cubicBezTo>
                      <a:pt x="808" y="386"/>
                      <a:pt x="808" y="390"/>
                      <a:pt x="808" y="394"/>
                    </a:cubicBezTo>
                    <a:close/>
                    <a:moveTo>
                      <a:pt x="1664" y="394"/>
                    </a:moveTo>
                    <a:cubicBezTo>
                      <a:pt x="1652" y="402"/>
                      <a:pt x="1681" y="412"/>
                      <a:pt x="1656" y="410"/>
                    </a:cubicBezTo>
                    <a:cubicBezTo>
                      <a:pt x="1671" y="421"/>
                      <a:pt x="1656" y="436"/>
                      <a:pt x="1672" y="446"/>
                    </a:cubicBezTo>
                    <a:cubicBezTo>
                      <a:pt x="1672" y="439"/>
                      <a:pt x="1680" y="438"/>
                      <a:pt x="1684" y="426"/>
                    </a:cubicBezTo>
                    <a:cubicBezTo>
                      <a:pt x="1679" y="425"/>
                      <a:pt x="1673" y="427"/>
                      <a:pt x="1672" y="422"/>
                    </a:cubicBezTo>
                    <a:cubicBezTo>
                      <a:pt x="1688" y="418"/>
                      <a:pt x="1684" y="394"/>
                      <a:pt x="1708" y="398"/>
                    </a:cubicBezTo>
                    <a:cubicBezTo>
                      <a:pt x="1707" y="389"/>
                      <a:pt x="1705" y="379"/>
                      <a:pt x="1692" y="382"/>
                    </a:cubicBezTo>
                    <a:cubicBezTo>
                      <a:pt x="1688" y="395"/>
                      <a:pt x="1677" y="401"/>
                      <a:pt x="1664" y="394"/>
                    </a:cubicBezTo>
                    <a:close/>
                    <a:moveTo>
                      <a:pt x="1800" y="386"/>
                    </a:moveTo>
                    <a:cubicBezTo>
                      <a:pt x="1790" y="385"/>
                      <a:pt x="1783" y="388"/>
                      <a:pt x="1780" y="394"/>
                    </a:cubicBezTo>
                    <a:cubicBezTo>
                      <a:pt x="1789" y="399"/>
                      <a:pt x="1803" y="401"/>
                      <a:pt x="1812" y="406"/>
                    </a:cubicBezTo>
                    <a:cubicBezTo>
                      <a:pt x="1807" y="393"/>
                      <a:pt x="1818" y="396"/>
                      <a:pt x="1820" y="390"/>
                    </a:cubicBezTo>
                    <a:cubicBezTo>
                      <a:pt x="1810" y="389"/>
                      <a:pt x="1799" y="410"/>
                      <a:pt x="1800" y="386"/>
                    </a:cubicBezTo>
                    <a:close/>
                    <a:moveTo>
                      <a:pt x="1876" y="398"/>
                    </a:moveTo>
                    <a:cubicBezTo>
                      <a:pt x="1890" y="393"/>
                      <a:pt x="1895" y="416"/>
                      <a:pt x="1904" y="402"/>
                    </a:cubicBezTo>
                    <a:cubicBezTo>
                      <a:pt x="1899" y="401"/>
                      <a:pt x="1900" y="396"/>
                      <a:pt x="1900" y="390"/>
                    </a:cubicBezTo>
                    <a:cubicBezTo>
                      <a:pt x="1889" y="389"/>
                      <a:pt x="1880" y="391"/>
                      <a:pt x="1876" y="398"/>
                    </a:cubicBezTo>
                    <a:close/>
                    <a:moveTo>
                      <a:pt x="1412" y="402"/>
                    </a:moveTo>
                    <a:cubicBezTo>
                      <a:pt x="1409" y="412"/>
                      <a:pt x="1429" y="419"/>
                      <a:pt x="1432" y="410"/>
                    </a:cubicBezTo>
                    <a:cubicBezTo>
                      <a:pt x="1427" y="409"/>
                      <a:pt x="1428" y="404"/>
                      <a:pt x="1428" y="398"/>
                    </a:cubicBezTo>
                    <a:cubicBezTo>
                      <a:pt x="1421" y="398"/>
                      <a:pt x="1416" y="399"/>
                      <a:pt x="1412" y="402"/>
                    </a:cubicBezTo>
                    <a:close/>
                    <a:moveTo>
                      <a:pt x="1472" y="410"/>
                    </a:moveTo>
                    <a:cubicBezTo>
                      <a:pt x="1467" y="398"/>
                      <a:pt x="1452" y="396"/>
                      <a:pt x="1444" y="406"/>
                    </a:cubicBezTo>
                    <a:cubicBezTo>
                      <a:pt x="1456" y="403"/>
                      <a:pt x="1452" y="417"/>
                      <a:pt x="1464" y="414"/>
                    </a:cubicBezTo>
                    <a:cubicBezTo>
                      <a:pt x="1465" y="411"/>
                      <a:pt x="1464" y="406"/>
                      <a:pt x="1468" y="406"/>
                    </a:cubicBezTo>
                    <a:cubicBezTo>
                      <a:pt x="1466" y="414"/>
                      <a:pt x="1484" y="414"/>
                      <a:pt x="1472" y="410"/>
                    </a:cubicBezTo>
                    <a:close/>
                    <a:moveTo>
                      <a:pt x="1144" y="410"/>
                    </a:moveTo>
                    <a:cubicBezTo>
                      <a:pt x="1150" y="416"/>
                      <a:pt x="1165" y="411"/>
                      <a:pt x="1172" y="406"/>
                    </a:cubicBezTo>
                    <a:cubicBezTo>
                      <a:pt x="1165" y="399"/>
                      <a:pt x="1147" y="402"/>
                      <a:pt x="1144" y="410"/>
                    </a:cubicBezTo>
                    <a:close/>
                    <a:moveTo>
                      <a:pt x="1540" y="422"/>
                    </a:moveTo>
                    <a:cubicBezTo>
                      <a:pt x="1541" y="416"/>
                      <a:pt x="1547" y="421"/>
                      <a:pt x="1548" y="426"/>
                    </a:cubicBezTo>
                    <a:cubicBezTo>
                      <a:pt x="1543" y="427"/>
                      <a:pt x="1537" y="425"/>
                      <a:pt x="1536" y="430"/>
                    </a:cubicBezTo>
                    <a:cubicBezTo>
                      <a:pt x="1560" y="432"/>
                      <a:pt x="1558" y="411"/>
                      <a:pt x="1560" y="402"/>
                    </a:cubicBezTo>
                    <a:cubicBezTo>
                      <a:pt x="1556" y="408"/>
                      <a:pt x="1528" y="412"/>
                      <a:pt x="1540" y="422"/>
                    </a:cubicBezTo>
                    <a:close/>
                    <a:moveTo>
                      <a:pt x="1208" y="414"/>
                    </a:moveTo>
                    <a:cubicBezTo>
                      <a:pt x="1227" y="408"/>
                      <a:pt x="1244" y="426"/>
                      <a:pt x="1256" y="414"/>
                    </a:cubicBezTo>
                    <a:cubicBezTo>
                      <a:pt x="1240" y="412"/>
                      <a:pt x="1215" y="401"/>
                      <a:pt x="1208" y="414"/>
                    </a:cubicBezTo>
                    <a:close/>
                    <a:moveTo>
                      <a:pt x="1576" y="422"/>
                    </a:moveTo>
                    <a:cubicBezTo>
                      <a:pt x="1593" y="425"/>
                      <a:pt x="1614" y="418"/>
                      <a:pt x="1604" y="406"/>
                    </a:cubicBezTo>
                    <a:cubicBezTo>
                      <a:pt x="1593" y="410"/>
                      <a:pt x="1577" y="408"/>
                      <a:pt x="1576" y="422"/>
                    </a:cubicBezTo>
                    <a:close/>
                    <a:moveTo>
                      <a:pt x="1340" y="418"/>
                    </a:moveTo>
                    <a:cubicBezTo>
                      <a:pt x="1346" y="420"/>
                      <a:pt x="1361" y="413"/>
                      <a:pt x="1360" y="422"/>
                    </a:cubicBezTo>
                    <a:cubicBezTo>
                      <a:pt x="1360" y="426"/>
                      <a:pt x="1357" y="427"/>
                      <a:pt x="1356" y="430"/>
                    </a:cubicBezTo>
                    <a:cubicBezTo>
                      <a:pt x="1368" y="434"/>
                      <a:pt x="1363" y="421"/>
                      <a:pt x="1364" y="414"/>
                    </a:cubicBezTo>
                    <a:cubicBezTo>
                      <a:pt x="1357" y="414"/>
                      <a:pt x="1328" y="412"/>
                      <a:pt x="1340" y="418"/>
                    </a:cubicBezTo>
                    <a:close/>
                    <a:moveTo>
                      <a:pt x="1692" y="442"/>
                    </a:moveTo>
                    <a:cubicBezTo>
                      <a:pt x="1705" y="445"/>
                      <a:pt x="1731" y="454"/>
                      <a:pt x="1736" y="442"/>
                    </a:cubicBezTo>
                    <a:cubicBezTo>
                      <a:pt x="1724" y="442"/>
                      <a:pt x="1719" y="439"/>
                      <a:pt x="1712" y="426"/>
                    </a:cubicBezTo>
                    <a:cubicBezTo>
                      <a:pt x="1711" y="430"/>
                      <a:pt x="1701" y="444"/>
                      <a:pt x="1700" y="434"/>
                    </a:cubicBezTo>
                    <a:cubicBezTo>
                      <a:pt x="1702" y="428"/>
                      <a:pt x="1706" y="424"/>
                      <a:pt x="1708" y="418"/>
                    </a:cubicBezTo>
                    <a:cubicBezTo>
                      <a:pt x="1695" y="418"/>
                      <a:pt x="1693" y="429"/>
                      <a:pt x="1692" y="442"/>
                    </a:cubicBezTo>
                    <a:close/>
                    <a:moveTo>
                      <a:pt x="2344" y="442"/>
                    </a:moveTo>
                    <a:cubicBezTo>
                      <a:pt x="2332" y="434"/>
                      <a:pt x="2323" y="447"/>
                      <a:pt x="2312" y="438"/>
                    </a:cubicBezTo>
                    <a:cubicBezTo>
                      <a:pt x="2310" y="453"/>
                      <a:pt x="2343" y="455"/>
                      <a:pt x="2344" y="4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8" name="Freeform 113"/>
              <p:cNvSpPr/>
              <p:nvPr/>
            </p:nvSpPr>
            <p:spPr bwMode="auto">
              <a:xfrm>
                <a:off x="1655763" y="1919288"/>
                <a:ext cx="76200" cy="34925"/>
              </a:xfrm>
              <a:custGeom>
                <a:avLst/>
                <a:gdLst>
                  <a:gd name="T0" fmla="*/ 72 w 75"/>
                  <a:gd name="T1" fmla="*/ 4 h 34"/>
                  <a:gd name="T2" fmla="*/ 40 w 75"/>
                  <a:gd name="T3" fmla="*/ 28 h 34"/>
                  <a:gd name="T4" fmla="*/ 0 w 75"/>
                  <a:gd name="T5" fmla="*/ 24 h 34"/>
                  <a:gd name="T6" fmla="*/ 72 w 75"/>
                  <a:gd name="T7" fmla="*/ 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5" h="34">
                    <a:moveTo>
                      <a:pt x="72" y="4"/>
                    </a:moveTo>
                    <a:cubicBezTo>
                      <a:pt x="75" y="34"/>
                      <a:pt x="28" y="0"/>
                      <a:pt x="40" y="28"/>
                    </a:cubicBezTo>
                    <a:cubicBezTo>
                      <a:pt x="32" y="21"/>
                      <a:pt x="14" y="25"/>
                      <a:pt x="0" y="24"/>
                    </a:cubicBezTo>
                    <a:cubicBezTo>
                      <a:pt x="20" y="13"/>
                      <a:pt x="50" y="13"/>
                      <a:pt x="7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9" name="Freeform 114"/>
              <p:cNvSpPr/>
              <p:nvPr/>
            </p:nvSpPr>
            <p:spPr bwMode="auto">
              <a:xfrm>
                <a:off x="2600325" y="1568450"/>
                <a:ext cx="61912" cy="23813"/>
              </a:xfrm>
              <a:custGeom>
                <a:avLst/>
                <a:gdLst>
                  <a:gd name="T0" fmla="*/ 18 w 62"/>
                  <a:gd name="T1" fmla="*/ 0 h 24"/>
                  <a:gd name="T2" fmla="*/ 62 w 62"/>
                  <a:gd name="T3" fmla="*/ 8 h 24"/>
                  <a:gd name="T4" fmla="*/ 46 w 62"/>
                  <a:gd name="T5" fmla="*/ 24 h 24"/>
                  <a:gd name="T6" fmla="*/ 14 w 62"/>
                  <a:gd name="T7" fmla="*/ 12 h 24"/>
                  <a:gd name="T8" fmla="*/ 18 w 62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24">
                    <a:moveTo>
                      <a:pt x="18" y="0"/>
                    </a:moveTo>
                    <a:cubicBezTo>
                      <a:pt x="30" y="14"/>
                      <a:pt x="45" y="1"/>
                      <a:pt x="62" y="8"/>
                    </a:cubicBezTo>
                    <a:cubicBezTo>
                      <a:pt x="58" y="15"/>
                      <a:pt x="47" y="15"/>
                      <a:pt x="46" y="24"/>
                    </a:cubicBezTo>
                    <a:cubicBezTo>
                      <a:pt x="34" y="22"/>
                      <a:pt x="22" y="6"/>
                      <a:pt x="14" y="12"/>
                    </a:cubicBezTo>
                    <a:cubicBezTo>
                      <a:pt x="0" y="8"/>
                      <a:pt x="25" y="11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0" name="Freeform 115"/>
              <p:cNvSpPr/>
              <p:nvPr/>
            </p:nvSpPr>
            <p:spPr bwMode="auto">
              <a:xfrm>
                <a:off x="3032125" y="1573213"/>
                <a:ext cx="196850" cy="63500"/>
              </a:xfrm>
              <a:custGeom>
                <a:avLst/>
                <a:gdLst>
                  <a:gd name="T0" fmla="*/ 48 w 196"/>
                  <a:gd name="T1" fmla="*/ 0 h 64"/>
                  <a:gd name="T2" fmla="*/ 48 w 196"/>
                  <a:gd name="T3" fmla="*/ 24 h 64"/>
                  <a:gd name="T4" fmla="*/ 116 w 196"/>
                  <a:gd name="T5" fmla="*/ 24 h 64"/>
                  <a:gd name="T6" fmla="*/ 112 w 196"/>
                  <a:gd name="T7" fmla="*/ 40 h 64"/>
                  <a:gd name="T8" fmla="*/ 196 w 196"/>
                  <a:gd name="T9" fmla="*/ 36 h 64"/>
                  <a:gd name="T10" fmla="*/ 180 w 196"/>
                  <a:gd name="T11" fmla="*/ 44 h 64"/>
                  <a:gd name="T12" fmla="*/ 96 w 196"/>
                  <a:gd name="T13" fmla="*/ 44 h 64"/>
                  <a:gd name="T14" fmla="*/ 72 w 196"/>
                  <a:gd name="T15" fmla="*/ 64 h 64"/>
                  <a:gd name="T16" fmla="*/ 80 w 196"/>
                  <a:gd name="T17" fmla="*/ 20 h 64"/>
                  <a:gd name="T18" fmla="*/ 60 w 196"/>
                  <a:gd name="T19" fmla="*/ 40 h 64"/>
                  <a:gd name="T20" fmla="*/ 60 w 196"/>
                  <a:gd name="T21" fmla="*/ 24 h 64"/>
                  <a:gd name="T22" fmla="*/ 52 w 196"/>
                  <a:gd name="T23" fmla="*/ 40 h 64"/>
                  <a:gd name="T24" fmla="*/ 32 w 196"/>
                  <a:gd name="T25" fmla="*/ 28 h 64"/>
                  <a:gd name="T26" fmla="*/ 28 w 196"/>
                  <a:gd name="T27" fmla="*/ 48 h 64"/>
                  <a:gd name="T28" fmla="*/ 0 w 196"/>
                  <a:gd name="T29" fmla="*/ 56 h 64"/>
                  <a:gd name="T30" fmla="*/ 24 w 196"/>
                  <a:gd name="T31" fmla="*/ 28 h 64"/>
                  <a:gd name="T32" fmla="*/ 20 w 196"/>
                  <a:gd name="T33" fmla="*/ 12 h 64"/>
                  <a:gd name="T34" fmla="*/ 48 w 196"/>
                  <a:gd name="T35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6" h="64">
                    <a:moveTo>
                      <a:pt x="48" y="0"/>
                    </a:moveTo>
                    <a:cubicBezTo>
                      <a:pt x="58" y="7"/>
                      <a:pt x="36" y="11"/>
                      <a:pt x="48" y="24"/>
                    </a:cubicBezTo>
                    <a:cubicBezTo>
                      <a:pt x="69" y="3"/>
                      <a:pt x="101" y="28"/>
                      <a:pt x="116" y="24"/>
                    </a:cubicBezTo>
                    <a:cubicBezTo>
                      <a:pt x="128" y="28"/>
                      <a:pt x="111" y="35"/>
                      <a:pt x="112" y="40"/>
                    </a:cubicBezTo>
                    <a:cubicBezTo>
                      <a:pt x="140" y="37"/>
                      <a:pt x="177" y="0"/>
                      <a:pt x="196" y="36"/>
                    </a:cubicBezTo>
                    <a:cubicBezTo>
                      <a:pt x="188" y="34"/>
                      <a:pt x="166" y="37"/>
                      <a:pt x="180" y="44"/>
                    </a:cubicBezTo>
                    <a:cubicBezTo>
                      <a:pt x="158" y="43"/>
                      <a:pt x="125" y="47"/>
                      <a:pt x="96" y="44"/>
                    </a:cubicBezTo>
                    <a:cubicBezTo>
                      <a:pt x="81" y="52"/>
                      <a:pt x="93" y="62"/>
                      <a:pt x="72" y="64"/>
                    </a:cubicBezTo>
                    <a:cubicBezTo>
                      <a:pt x="81" y="56"/>
                      <a:pt x="71" y="28"/>
                      <a:pt x="80" y="20"/>
                    </a:cubicBezTo>
                    <a:cubicBezTo>
                      <a:pt x="64" y="17"/>
                      <a:pt x="79" y="46"/>
                      <a:pt x="60" y="40"/>
                    </a:cubicBezTo>
                    <a:cubicBezTo>
                      <a:pt x="60" y="35"/>
                      <a:pt x="60" y="29"/>
                      <a:pt x="60" y="24"/>
                    </a:cubicBezTo>
                    <a:cubicBezTo>
                      <a:pt x="53" y="25"/>
                      <a:pt x="58" y="38"/>
                      <a:pt x="52" y="40"/>
                    </a:cubicBezTo>
                    <a:cubicBezTo>
                      <a:pt x="38" y="43"/>
                      <a:pt x="47" y="24"/>
                      <a:pt x="32" y="28"/>
                    </a:cubicBezTo>
                    <a:cubicBezTo>
                      <a:pt x="20" y="33"/>
                      <a:pt x="38" y="43"/>
                      <a:pt x="28" y="48"/>
                    </a:cubicBezTo>
                    <a:cubicBezTo>
                      <a:pt x="11" y="43"/>
                      <a:pt x="12" y="56"/>
                      <a:pt x="0" y="56"/>
                    </a:cubicBezTo>
                    <a:cubicBezTo>
                      <a:pt x="0" y="38"/>
                      <a:pt x="9" y="30"/>
                      <a:pt x="24" y="28"/>
                    </a:cubicBezTo>
                    <a:cubicBezTo>
                      <a:pt x="21" y="24"/>
                      <a:pt x="20" y="19"/>
                      <a:pt x="20" y="12"/>
                    </a:cubicBezTo>
                    <a:cubicBezTo>
                      <a:pt x="32" y="22"/>
                      <a:pt x="44" y="9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1" name="Freeform 116"/>
              <p:cNvSpPr/>
              <p:nvPr/>
            </p:nvSpPr>
            <p:spPr bwMode="auto">
              <a:xfrm>
                <a:off x="2762250" y="1644650"/>
                <a:ext cx="20637" cy="25400"/>
              </a:xfrm>
              <a:custGeom>
                <a:avLst/>
                <a:gdLst>
                  <a:gd name="T0" fmla="*/ 20 w 20"/>
                  <a:gd name="T1" fmla="*/ 0 h 24"/>
                  <a:gd name="T2" fmla="*/ 20 w 20"/>
                  <a:gd name="T3" fmla="*/ 12 h 24"/>
                  <a:gd name="T4" fmla="*/ 0 w 20"/>
                  <a:gd name="T5" fmla="*/ 24 h 24"/>
                  <a:gd name="T6" fmla="*/ 20 w 20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24">
                    <a:moveTo>
                      <a:pt x="20" y="0"/>
                    </a:moveTo>
                    <a:cubicBezTo>
                      <a:pt x="17" y="3"/>
                      <a:pt x="14" y="11"/>
                      <a:pt x="20" y="12"/>
                    </a:cubicBezTo>
                    <a:cubicBezTo>
                      <a:pt x="13" y="15"/>
                      <a:pt x="9" y="22"/>
                      <a:pt x="0" y="24"/>
                    </a:cubicBezTo>
                    <a:cubicBezTo>
                      <a:pt x="9" y="18"/>
                      <a:pt x="6" y="1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2" name="Freeform 117"/>
              <p:cNvSpPr/>
              <p:nvPr/>
            </p:nvSpPr>
            <p:spPr bwMode="auto">
              <a:xfrm>
                <a:off x="3081338" y="1643063"/>
                <a:ext cx="23812" cy="33338"/>
              </a:xfrm>
              <a:custGeom>
                <a:avLst/>
                <a:gdLst>
                  <a:gd name="T0" fmla="*/ 11 w 23"/>
                  <a:gd name="T1" fmla="*/ 11 h 34"/>
                  <a:gd name="T2" fmla="*/ 19 w 23"/>
                  <a:gd name="T3" fmla="*/ 31 h 34"/>
                  <a:gd name="T4" fmla="*/ 11 w 23"/>
                  <a:gd name="T5" fmla="*/ 1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34">
                    <a:moveTo>
                      <a:pt x="11" y="11"/>
                    </a:moveTo>
                    <a:cubicBezTo>
                      <a:pt x="23" y="0"/>
                      <a:pt x="23" y="20"/>
                      <a:pt x="19" y="31"/>
                    </a:cubicBezTo>
                    <a:cubicBezTo>
                      <a:pt x="20" y="34"/>
                      <a:pt x="0" y="18"/>
                      <a:pt x="1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3" name="Freeform 118"/>
              <p:cNvSpPr/>
              <p:nvPr/>
            </p:nvSpPr>
            <p:spPr bwMode="auto">
              <a:xfrm>
                <a:off x="2614613" y="1654175"/>
                <a:ext cx="207962" cy="139700"/>
              </a:xfrm>
              <a:custGeom>
                <a:avLst/>
                <a:gdLst>
                  <a:gd name="T0" fmla="*/ 4 w 208"/>
                  <a:gd name="T1" fmla="*/ 104 h 140"/>
                  <a:gd name="T2" fmla="*/ 36 w 208"/>
                  <a:gd name="T3" fmla="*/ 112 h 140"/>
                  <a:gd name="T4" fmla="*/ 48 w 208"/>
                  <a:gd name="T5" fmla="*/ 96 h 140"/>
                  <a:gd name="T6" fmla="*/ 48 w 208"/>
                  <a:gd name="T7" fmla="*/ 112 h 140"/>
                  <a:gd name="T8" fmla="*/ 60 w 208"/>
                  <a:gd name="T9" fmla="*/ 96 h 140"/>
                  <a:gd name="T10" fmla="*/ 52 w 208"/>
                  <a:gd name="T11" fmla="*/ 80 h 140"/>
                  <a:gd name="T12" fmla="*/ 72 w 208"/>
                  <a:gd name="T13" fmla="*/ 72 h 140"/>
                  <a:gd name="T14" fmla="*/ 104 w 208"/>
                  <a:gd name="T15" fmla="*/ 72 h 140"/>
                  <a:gd name="T16" fmla="*/ 120 w 208"/>
                  <a:gd name="T17" fmla="*/ 60 h 140"/>
                  <a:gd name="T18" fmla="*/ 24 w 208"/>
                  <a:gd name="T19" fmla="*/ 92 h 140"/>
                  <a:gd name="T20" fmla="*/ 4 w 208"/>
                  <a:gd name="T21" fmla="*/ 64 h 140"/>
                  <a:gd name="T22" fmla="*/ 24 w 208"/>
                  <a:gd name="T23" fmla="*/ 64 h 140"/>
                  <a:gd name="T24" fmla="*/ 12 w 208"/>
                  <a:gd name="T25" fmla="*/ 68 h 140"/>
                  <a:gd name="T26" fmla="*/ 56 w 208"/>
                  <a:gd name="T27" fmla="*/ 64 h 140"/>
                  <a:gd name="T28" fmla="*/ 60 w 208"/>
                  <a:gd name="T29" fmla="*/ 24 h 140"/>
                  <a:gd name="T30" fmla="*/ 72 w 208"/>
                  <a:gd name="T31" fmla="*/ 48 h 140"/>
                  <a:gd name="T32" fmla="*/ 88 w 208"/>
                  <a:gd name="T33" fmla="*/ 36 h 140"/>
                  <a:gd name="T34" fmla="*/ 88 w 208"/>
                  <a:gd name="T35" fmla="*/ 56 h 140"/>
                  <a:gd name="T36" fmla="*/ 100 w 208"/>
                  <a:gd name="T37" fmla="*/ 52 h 140"/>
                  <a:gd name="T38" fmla="*/ 96 w 208"/>
                  <a:gd name="T39" fmla="*/ 24 h 140"/>
                  <a:gd name="T40" fmla="*/ 112 w 208"/>
                  <a:gd name="T41" fmla="*/ 24 h 140"/>
                  <a:gd name="T42" fmla="*/ 136 w 208"/>
                  <a:gd name="T43" fmla="*/ 56 h 140"/>
                  <a:gd name="T44" fmla="*/ 136 w 208"/>
                  <a:gd name="T45" fmla="*/ 28 h 140"/>
                  <a:gd name="T46" fmla="*/ 180 w 208"/>
                  <a:gd name="T47" fmla="*/ 24 h 140"/>
                  <a:gd name="T48" fmla="*/ 192 w 208"/>
                  <a:gd name="T49" fmla="*/ 0 h 140"/>
                  <a:gd name="T50" fmla="*/ 208 w 208"/>
                  <a:gd name="T51" fmla="*/ 0 h 140"/>
                  <a:gd name="T52" fmla="*/ 208 w 208"/>
                  <a:gd name="T53" fmla="*/ 20 h 140"/>
                  <a:gd name="T54" fmla="*/ 176 w 208"/>
                  <a:gd name="T55" fmla="*/ 52 h 140"/>
                  <a:gd name="T56" fmla="*/ 144 w 208"/>
                  <a:gd name="T57" fmla="*/ 84 h 140"/>
                  <a:gd name="T58" fmla="*/ 156 w 208"/>
                  <a:gd name="T59" fmla="*/ 112 h 140"/>
                  <a:gd name="T60" fmla="*/ 152 w 208"/>
                  <a:gd name="T61" fmla="*/ 116 h 140"/>
                  <a:gd name="T62" fmla="*/ 128 w 208"/>
                  <a:gd name="T63" fmla="*/ 112 h 140"/>
                  <a:gd name="T64" fmla="*/ 144 w 208"/>
                  <a:gd name="T65" fmla="*/ 96 h 140"/>
                  <a:gd name="T66" fmla="*/ 128 w 208"/>
                  <a:gd name="T67" fmla="*/ 96 h 140"/>
                  <a:gd name="T68" fmla="*/ 140 w 208"/>
                  <a:gd name="T69" fmla="*/ 80 h 140"/>
                  <a:gd name="T70" fmla="*/ 136 w 208"/>
                  <a:gd name="T71" fmla="*/ 72 h 140"/>
                  <a:gd name="T72" fmla="*/ 112 w 208"/>
                  <a:gd name="T73" fmla="*/ 76 h 140"/>
                  <a:gd name="T74" fmla="*/ 120 w 208"/>
                  <a:gd name="T75" fmla="*/ 88 h 140"/>
                  <a:gd name="T76" fmla="*/ 104 w 208"/>
                  <a:gd name="T77" fmla="*/ 76 h 140"/>
                  <a:gd name="T78" fmla="*/ 88 w 208"/>
                  <a:gd name="T79" fmla="*/ 88 h 140"/>
                  <a:gd name="T80" fmla="*/ 116 w 208"/>
                  <a:gd name="T81" fmla="*/ 92 h 140"/>
                  <a:gd name="T82" fmla="*/ 100 w 208"/>
                  <a:gd name="T83" fmla="*/ 104 h 140"/>
                  <a:gd name="T84" fmla="*/ 116 w 208"/>
                  <a:gd name="T85" fmla="*/ 116 h 140"/>
                  <a:gd name="T86" fmla="*/ 96 w 208"/>
                  <a:gd name="T87" fmla="*/ 116 h 140"/>
                  <a:gd name="T88" fmla="*/ 80 w 208"/>
                  <a:gd name="T89" fmla="*/ 116 h 140"/>
                  <a:gd name="T90" fmla="*/ 92 w 208"/>
                  <a:gd name="T91" fmla="*/ 100 h 140"/>
                  <a:gd name="T92" fmla="*/ 72 w 208"/>
                  <a:gd name="T93" fmla="*/ 104 h 140"/>
                  <a:gd name="T94" fmla="*/ 52 w 208"/>
                  <a:gd name="T95" fmla="*/ 140 h 140"/>
                  <a:gd name="T96" fmla="*/ 0 w 208"/>
                  <a:gd name="T97" fmla="*/ 112 h 140"/>
                  <a:gd name="T98" fmla="*/ 0 w 208"/>
                  <a:gd name="T99" fmla="*/ 96 h 140"/>
                  <a:gd name="T100" fmla="*/ 12 w 208"/>
                  <a:gd name="T101" fmla="*/ 92 h 140"/>
                  <a:gd name="T102" fmla="*/ 4 w 208"/>
                  <a:gd name="T103" fmla="*/ 104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08" h="140">
                    <a:moveTo>
                      <a:pt x="4" y="104"/>
                    </a:moveTo>
                    <a:cubicBezTo>
                      <a:pt x="14" y="108"/>
                      <a:pt x="25" y="96"/>
                      <a:pt x="36" y="112"/>
                    </a:cubicBezTo>
                    <a:cubicBezTo>
                      <a:pt x="41" y="108"/>
                      <a:pt x="41" y="99"/>
                      <a:pt x="48" y="96"/>
                    </a:cubicBezTo>
                    <a:cubicBezTo>
                      <a:pt x="60" y="99"/>
                      <a:pt x="44" y="105"/>
                      <a:pt x="48" y="112"/>
                    </a:cubicBezTo>
                    <a:cubicBezTo>
                      <a:pt x="53" y="108"/>
                      <a:pt x="56" y="101"/>
                      <a:pt x="60" y="96"/>
                    </a:cubicBezTo>
                    <a:cubicBezTo>
                      <a:pt x="58" y="90"/>
                      <a:pt x="47" y="93"/>
                      <a:pt x="52" y="80"/>
                    </a:cubicBezTo>
                    <a:cubicBezTo>
                      <a:pt x="68" y="77"/>
                      <a:pt x="80" y="92"/>
                      <a:pt x="72" y="72"/>
                    </a:cubicBezTo>
                    <a:cubicBezTo>
                      <a:pt x="85" y="79"/>
                      <a:pt x="87" y="71"/>
                      <a:pt x="104" y="72"/>
                    </a:cubicBezTo>
                    <a:cubicBezTo>
                      <a:pt x="112" y="70"/>
                      <a:pt x="104" y="54"/>
                      <a:pt x="120" y="60"/>
                    </a:cubicBezTo>
                    <a:cubicBezTo>
                      <a:pt x="86" y="53"/>
                      <a:pt x="40" y="68"/>
                      <a:pt x="24" y="92"/>
                    </a:cubicBezTo>
                    <a:cubicBezTo>
                      <a:pt x="20" y="80"/>
                      <a:pt x="1" y="83"/>
                      <a:pt x="4" y="64"/>
                    </a:cubicBezTo>
                    <a:cubicBezTo>
                      <a:pt x="11" y="64"/>
                      <a:pt x="17" y="64"/>
                      <a:pt x="24" y="64"/>
                    </a:cubicBezTo>
                    <a:cubicBezTo>
                      <a:pt x="23" y="69"/>
                      <a:pt x="17" y="67"/>
                      <a:pt x="12" y="68"/>
                    </a:cubicBezTo>
                    <a:cubicBezTo>
                      <a:pt x="21" y="87"/>
                      <a:pt x="39" y="62"/>
                      <a:pt x="56" y="64"/>
                    </a:cubicBezTo>
                    <a:cubicBezTo>
                      <a:pt x="59" y="44"/>
                      <a:pt x="47" y="34"/>
                      <a:pt x="60" y="24"/>
                    </a:cubicBezTo>
                    <a:cubicBezTo>
                      <a:pt x="75" y="28"/>
                      <a:pt x="67" y="40"/>
                      <a:pt x="72" y="48"/>
                    </a:cubicBezTo>
                    <a:cubicBezTo>
                      <a:pt x="80" y="46"/>
                      <a:pt x="72" y="30"/>
                      <a:pt x="88" y="36"/>
                    </a:cubicBezTo>
                    <a:cubicBezTo>
                      <a:pt x="90" y="49"/>
                      <a:pt x="80" y="48"/>
                      <a:pt x="88" y="56"/>
                    </a:cubicBezTo>
                    <a:cubicBezTo>
                      <a:pt x="91" y="54"/>
                      <a:pt x="94" y="52"/>
                      <a:pt x="100" y="52"/>
                    </a:cubicBezTo>
                    <a:cubicBezTo>
                      <a:pt x="87" y="46"/>
                      <a:pt x="98" y="40"/>
                      <a:pt x="96" y="24"/>
                    </a:cubicBezTo>
                    <a:cubicBezTo>
                      <a:pt x="101" y="24"/>
                      <a:pt x="107" y="24"/>
                      <a:pt x="112" y="24"/>
                    </a:cubicBezTo>
                    <a:cubicBezTo>
                      <a:pt x="105" y="49"/>
                      <a:pt x="126" y="47"/>
                      <a:pt x="136" y="56"/>
                    </a:cubicBezTo>
                    <a:cubicBezTo>
                      <a:pt x="144" y="49"/>
                      <a:pt x="155" y="30"/>
                      <a:pt x="136" y="28"/>
                    </a:cubicBezTo>
                    <a:cubicBezTo>
                      <a:pt x="144" y="20"/>
                      <a:pt x="167" y="35"/>
                      <a:pt x="180" y="24"/>
                    </a:cubicBezTo>
                    <a:cubicBezTo>
                      <a:pt x="183" y="15"/>
                      <a:pt x="193" y="13"/>
                      <a:pt x="192" y="0"/>
                    </a:cubicBezTo>
                    <a:cubicBezTo>
                      <a:pt x="197" y="0"/>
                      <a:pt x="203" y="0"/>
                      <a:pt x="208" y="0"/>
                    </a:cubicBezTo>
                    <a:cubicBezTo>
                      <a:pt x="201" y="8"/>
                      <a:pt x="208" y="10"/>
                      <a:pt x="208" y="20"/>
                    </a:cubicBezTo>
                    <a:cubicBezTo>
                      <a:pt x="199" y="20"/>
                      <a:pt x="169" y="35"/>
                      <a:pt x="176" y="52"/>
                    </a:cubicBezTo>
                    <a:cubicBezTo>
                      <a:pt x="150" y="40"/>
                      <a:pt x="155" y="71"/>
                      <a:pt x="144" y="84"/>
                    </a:cubicBezTo>
                    <a:cubicBezTo>
                      <a:pt x="157" y="93"/>
                      <a:pt x="146" y="101"/>
                      <a:pt x="156" y="112"/>
                    </a:cubicBezTo>
                    <a:cubicBezTo>
                      <a:pt x="149" y="111"/>
                      <a:pt x="148" y="116"/>
                      <a:pt x="152" y="116"/>
                    </a:cubicBezTo>
                    <a:cubicBezTo>
                      <a:pt x="148" y="126"/>
                      <a:pt x="129" y="118"/>
                      <a:pt x="128" y="112"/>
                    </a:cubicBezTo>
                    <a:cubicBezTo>
                      <a:pt x="124" y="97"/>
                      <a:pt x="146" y="109"/>
                      <a:pt x="144" y="96"/>
                    </a:cubicBezTo>
                    <a:cubicBezTo>
                      <a:pt x="142" y="86"/>
                      <a:pt x="136" y="109"/>
                      <a:pt x="128" y="96"/>
                    </a:cubicBezTo>
                    <a:cubicBezTo>
                      <a:pt x="124" y="83"/>
                      <a:pt x="138" y="88"/>
                      <a:pt x="140" y="80"/>
                    </a:cubicBezTo>
                    <a:cubicBezTo>
                      <a:pt x="139" y="77"/>
                      <a:pt x="136" y="76"/>
                      <a:pt x="136" y="72"/>
                    </a:cubicBezTo>
                    <a:cubicBezTo>
                      <a:pt x="124" y="69"/>
                      <a:pt x="124" y="79"/>
                      <a:pt x="112" y="76"/>
                    </a:cubicBezTo>
                    <a:cubicBezTo>
                      <a:pt x="115" y="80"/>
                      <a:pt x="121" y="80"/>
                      <a:pt x="120" y="88"/>
                    </a:cubicBezTo>
                    <a:cubicBezTo>
                      <a:pt x="109" y="88"/>
                      <a:pt x="95" y="84"/>
                      <a:pt x="104" y="76"/>
                    </a:cubicBezTo>
                    <a:cubicBezTo>
                      <a:pt x="91" y="72"/>
                      <a:pt x="99" y="89"/>
                      <a:pt x="88" y="88"/>
                    </a:cubicBezTo>
                    <a:cubicBezTo>
                      <a:pt x="90" y="97"/>
                      <a:pt x="108" y="90"/>
                      <a:pt x="116" y="92"/>
                    </a:cubicBezTo>
                    <a:cubicBezTo>
                      <a:pt x="118" y="103"/>
                      <a:pt x="101" y="96"/>
                      <a:pt x="100" y="104"/>
                    </a:cubicBezTo>
                    <a:cubicBezTo>
                      <a:pt x="99" y="115"/>
                      <a:pt x="122" y="100"/>
                      <a:pt x="116" y="116"/>
                    </a:cubicBezTo>
                    <a:cubicBezTo>
                      <a:pt x="107" y="119"/>
                      <a:pt x="87" y="107"/>
                      <a:pt x="96" y="116"/>
                    </a:cubicBezTo>
                    <a:cubicBezTo>
                      <a:pt x="95" y="126"/>
                      <a:pt x="82" y="117"/>
                      <a:pt x="80" y="116"/>
                    </a:cubicBezTo>
                    <a:cubicBezTo>
                      <a:pt x="76" y="103"/>
                      <a:pt x="93" y="111"/>
                      <a:pt x="92" y="100"/>
                    </a:cubicBezTo>
                    <a:cubicBezTo>
                      <a:pt x="86" y="87"/>
                      <a:pt x="82" y="108"/>
                      <a:pt x="72" y="104"/>
                    </a:cubicBezTo>
                    <a:cubicBezTo>
                      <a:pt x="79" y="119"/>
                      <a:pt x="62" y="130"/>
                      <a:pt x="52" y="140"/>
                    </a:cubicBezTo>
                    <a:cubicBezTo>
                      <a:pt x="52" y="108"/>
                      <a:pt x="24" y="110"/>
                      <a:pt x="0" y="112"/>
                    </a:cubicBezTo>
                    <a:cubicBezTo>
                      <a:pt x="0" y="107"/>
                      <a:pt x="0" y="101"/>
                      <a:pt x="0" y="96"/>
                    </a:cubicBezTo>
                    <a:cubicBezTo>
                      <a:pt x="6" y="96"/>
                      <a:pt x="11" y="97"/>
                      <a:pt x="12" y="92"/>
                    </a:cubicBezTo>
                    <a:cubicBezTo>
                      <a:pt x="24" y="96"/>
                      <a:pt x="3" y="99"/>
                      <a:pt x="4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4" name="Freeform 119"/>
              <p:cNvSpPr/>
              <p:nvPr/>
            </p:nvSpPr>
            <p:spPr bwMode="auto">
              <a:xfrm>
                <a:off x="3141663" y="1657350"/>
                <a:ext cx="79375" cy="57150"/>
              </a:xfrm>
              <a:custGeom>
                <a:avLst/>
                <a:gdLst>
                  <a:gd name="T0" fmla="*/ 48 w 80"/>
                  <a:gd name="T1" fmla="*/ 32 h 56"/>
                  <a:gd name="T2" fmla="*/ 24 w 80"/>
                  <a:gd name="T3" fmla="*/ 28 h 56"/>
                  <a:gd name="T4" fmla="*/ 16 w 80"/>
                  <a:gd name="T5" fmla="*/ 56 h 56"/>
                  <a:gd name="T6" fmla="*/ 0 w 80"/>
                  <a:gd name="T7" fmla="*/ 40 h 56"/>
                  <a:gd name="T8" fmla="*/ 16 w 80"/>
                  <a:gd name="T9" fmla="*/ 36 h 56"/>
                  <a:gd name="T10" fmla="*/ 12 w 80"/>
                  <a:gd name="T11" fmla="*/ 4 h 56"/>
                  <a:gd name="T12" fmla="*/ 36 w 80"/>
                  <a:gd name="T13" fmla="*/ 4 h 56"/>
                  <a:gd name="T14" fmla="*/ 24 w 80"/>
                  <a:gd name="T15" fmla="*/ 12 h 56"/>
                  <a:gd name="T16" fmla="*/ 48 w 80"/>
                  <a:gd name="T17" fmla="*/ 32 h 56"/>
                  <a:gd name="T18" fmla="*/ 64 w 80"/>
                  <a:gd name="T19" fmla="*/ 28 h 56"/>
                  <a:gd name="T20" fmla="*/ 80 w 80"/>
                  <a:gd name="T21" fmla="*/ 40 h 56"/>
                  <a:gd name="T22" fmla="*/ 32 w 80"/>
                  <a:gd name="T23" fmla="*/ 52 h 56"/>
                  <a:gd name="T24" fmla="*/ 48 w 80"/>
                  <a:gd name="T25" fmla="*/ 48 h 56"/>
                  <a:gd name="T26" fmla="*/ 48 w 80"/>
                  <a:gd name="T27" fmla="*/ 3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0" h="56">
                    <a:moveTo>
                      <a:pt x="48" y="32"/>
                    </a:moveTo>
                    <a:cubicBezTo>
                      <a:pt x="34" y="42"/>
                      <a:pt x="39" y="34"/>
                      <a:pt x="24" y="28"/>
                    </a:cubicBezTo>
                    <a:cubicBezTo>
                      <a:pt x="23" y="37"/>
                      <a:pt x="28" y="44"/>
                      <a:pt x="16" y="56"/>
                    </a:cubicBezTo>
                    <a:cubicBezTo>
                      <a:pt x="6" y="56"/>
                      <a:pt x="0" y="50"/>
                      <a:pt x="0" y="40"/>
                    </a:cubicBezTo>
                    <a:cubicBezTo>
                      <a:pt x="7" y="41"/>
                      <a:pt x="8" y="35"/>
                      <a:pt x="16" y="36"/>
                    </a:cubicBezTo>
                    <a:cubicBezTo>
                      <a:pt x="7" y="25"/>
                      <a:pt x="20" y="16"/>
                      <a:pt x="12" y="4"/>
                    </a:cubicBezTo>
                    <a:cubicBezTo>
                      <a:pt x="24" y="0"/>
                      <a:pt x="24" y="0"/>
                      <a:pt x="36" y="4"/>
                    </a:cubicBezTo>
                    <a:cubicBezTo>
                      <a:pt x="35" y="10"/>
                      <a:pt x="24" y="5"/>
                      <a:pt x="24" y="12"/>
                    </a:cubicBezTo>
                    <a:cubicBezTo>
                      <a:pt x="32" y="19"/>
                      <a:pt x="47" y="18"/>
                      <a:pt x="48" y="32"/>
                    </a:cubicBezTo>
                    <a:cubicBezTo>
                      <a:pt x="55" y="33"/>
                      <a:pt x="56" y="27"/>
                      <a:pt x="64" y="28"/>
                    </a:cubicBezTo>
                    <a:cubicBezTo>
                      <a:pt x="57" y="43"/>
                      <a:pt x="68" y="44"/>
                      <a:pt x="80" y="40"/>
                    </a:cubicBezTo>
                    <a:cubicBezTo>
                      <a:pt x="67" y="51"/>
                      <a:pt x="57" y="48"/>
                      <a:pt x="32" y="52"/>
                    </a:cubicBezTo>
                    <a:cubicBezTo>
                      <a:pt x="33" y="43"/>
                      <a:pt x="43" y="43"/>
                      <a:pt x="48" y="48"/>
                    </a:cubicBezTo>
                    <a:cubicBezTo>
                      <a:pt x="41" y="40"/>
                      <a:pt x="48" y="43"/>
                      <a:pt x="48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5" name="Freeform 120"/>
              <p:cNvSpPr/>
              <p:nvPr/>
            </p:nvSpPr>
            <p:spPr bwMode="auto">
              <a:xfrm>
                <a:off x="2486025" y="1665288"/>
                <a:ext cx="182562" cy="104775"/>
              </a:xfrm>
              <a:custGeom>
                <a:avLst/>
                <a:gdLst>
                  <a:gd name="T0" fmla="*/ 32 w 182"/>
                  <a:gd name="T1" fmla="*/ 28 h 104"/>
                  <a:gd name="T2" fmla="*/ 44 w 182"/>
                  <a:gd name="T3" fmla="*/ 24 h 104"/>
                  <a:gd name="T4" fmla="*/ 76 w 182"/>
                  <a:gd name="T5" fmla="*/ 44 h 104"/>
                  <a:gd name="T6" fmla="*/ 108 w 182"/>
                  <a:gd name="T7" fmla="*/ 20 h 104"/>
                  <a:gd name="T8" fmla="*/ 136 w 182"/>
                  <a:gd name="T9" fmla="*/ 0 h 104"/>
                  <a:gd name="T10" fmla="*/ 152 w 182"/>
                  <a:gd name="T11" fmla="*/ 12 h 104"/>
                  <a:gd name="T12" fmla="*/ 124 w 182"/>
                  <a:gd name="T13" fmla="*/ 28 h 104"/>
                  <a:gd name="T14" fmla="*/ 180 w 182"/>
                  <a:gd name="T15" fmla="*/ 32 h 104"/>
                  <a:gd name="T16" fmla="*/ 176 w 182"/>
                  <a:gd name="T17" fmla="*/ 48 h 104"/>
                  <a:gd name="T18" fmla="*/ 88 w 182"/>
                  <a:gd name="T19" fmla="*/ 68 h 104"/>
                  <a:gd name="T20" fmla="*/ 96 w 182"/>
                  <a:gd name="T21" fmla="*/ 52 h 104"/>
                  <a:gd name="T22" fmla="*/ 76 w 182"/>
                  <a:gd name="T23" fmla="*/ 56 h 104"/>
                  <a:gd name="T24" fmla="*/ 92 w 182"/>
                  <a:gd name="T25" fmla="*/ 104 h 104"/>
                  <a:gd name="T26" fmla="*/ 52 w 182"/>
                  <a:gd name="T27" fmla="*/ 100 h 104"/>
                  <a:gd name="T28" fmla="*/ 44 w 182"/>
                  <a:gd name="T29" fmla="*/ 84 h 104"/>
                  <a:gd name="T30" fmla="*/ 56 w 182"/>
                  <a:gd name="T31" fmla="*/ 64 h 104"/>
                  <a:gd name="T32" fmla="*/ 64 w 182"/>
                  <a:gd name="T33" fmla="*/ 76 h 104"/>
                  <a:gd name="T34" fmla="*/ 64 w 182"/>
                  <a:gd name="T35" fmla="*/ 52 h 104"/>
                  <a:gd name="T36" fmla="*/ 40 w 182"/>
                  <a:gd name="T37" fmla="*/ 52 h 104"/>
                  <a:gd name="T38" fmla="*/ 8 w 182"/>
                  <a:gd name="T39" fmla="*/ 56 h 104"/>
                  <a:gd name="T40" fmla="*/ 32 w 182"/>
                  <a:gd name="T41" fmla="*/ 28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2" h="104">
                    <a:moveTo>
                      <a:pt x="32" y="28"/>
                    </a:moveTo>
                    <a:cubicBezTo>
                      <a:pt x="43" y="27"/>
                      <a:pt x="44" y="45"/>
                      <a:pt x="44" y="24"/>
                    </a:cubicBezTo>
                    <a:cubicBezTo>
                      <a:pt x="62" y="24"/>
                      <a:pt x="78" y="25"/>
                      <a:pt x="76" y="44"/>
                    </a:cubicBezTo>
                    <a:cubicBezTo>
                      <a:pt x="95" y="44"/>
                      <a:pt x="101" y="31"/>
                      <a:pt x="108" y="20"/>
                    </a:cubicBezTo>
                    <a:cubicBezTo>
                      <a:pt x="127" y="25"/>
                      <a:pt x="128" y="17"/>
                      <a:pt x="136" y="0"/>
                    </a:cubicBezTo>
                    <a:cubicBezTo>
                      <a:pt x="144" y="1"/>
                      <a:pt x="144" y="11"/>
                      <a:pt x="152" y="12"/>
                    </a:cubicBezTo>
                    <a:cubicBezTo>
                      <a:pt x="147" y="22"/>
                      <a:pt x="131" y="20"/>
                      <a:pt x="124" y="28"/>
                    </a:cubicBezTo>
                    <a:cubicBezTo>
                      <a:pt x="144" y="35"/>
                      <a:pt x="159" y="16"/>
                      <a:pt x="180" y="32"/>
                    </a:cubicBezTo>
                    <a:cubicBezTo>
                      <a:pt x="182" y="40"/>
                      <a:pt x="177" y="43"/>
                      <a:pt x="176" y="48"/>
                    </a:cubicBezTo>
                    <a:cubicBezTo>
                      <a:pt x="148" y="21"/>
                      <a:pt x="120" y="64"/>
                      <a:pt x="88" y="68"/>
                    </a:cubicBezTo>
                    <a:cubicBezTo>
                      <a:pt x="85" y="57"/>
                      <a:pt x="96" y="60"/>
                      <a:pt x="96" y="52"/>
                    </a:cubicBezTo>
                    <a:cubicBezTo>
                      <a:pt x="86" y="50"/>
                      <a:pt x="87" y="59"/>
                      <a:pt x="76" y="56"/>
                    </a:cubicBezTo>
                    <a:cubicBezTo>
                      <a:pt x="76" y="77"/>
                      <a:pt x="86" y="88"/>
                      <a:pt x="92" y="104"/>
                    </a:cubicBezTo>
                    <a:cubicBezTo>
                      <a:pt x="78" y="103"/>
                      <a:pt x="69" y="98"/>
                      <a:pt x="52" y="100"/>
                    </a:cubicBezTo>
                    <a:cubicBezTo>
                      <a:pt x="57" y="89"/>
                      <a:pt x="65" y="84"/>
                      <a:pt x="44" y="84"/>
                    </a:cubicBezTo>
                    <a:cubicBezTo>
                      <a:pt x="48" y="77"/>
                      <a:pt x="54" y="72"/>
                      <a:pt x="56" y="64"/>
                    </a:cubicBezTo>
                    <a:cubicBezTo>
                      <a:pt x="62" y="65"/>
                      <a:pt x="57" y="76"/>
                      <a:pt x="64" y="76"/>
                    </a:cubicBezTo>
                    <a:cubicBezTo>
                      <a:pt x="73" y="74"/>
                      <a:pt x="67" y="55"/>
                      <a:pt x="64" y="52"/>
                    </a:cubicBezTo>
                    <a:cubicBezTo>
                      <a:pt x="51" y="50"/>
                      <a:pt x="48" y="61"/>
                      <a:pt x="40" y="52"/>
                    </a:cubicBezTo>
                    <a:cubicBezTo>
                      <a:pt x="62" y="34"/>
                      <a:pt x="15" y="46"/>
                      <a:pt x="8" y="56"/>
                    </a:cubicBezTo>
                    <a:cubicBezTo>
                      <a:pt x="0" y="37"/>
                      <a:pt x="29" y="43"/>
                      <a:pt x="32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6" name="Freeform 121"/>
              <p:cNvSpPr/>
              <p:nvPr/>
            </p:nvSpPr>
            <p:spPr bwMode="auto">
              <a:xfrm>
                <a:off x="2959100" y="1673225"/>
                <a:ext cx="46037" cy="63500"/>
              </a:xfrm>
              <a:custGeom>
                <a:avLst/>
                <a:gdLst>
                  <a:gd name="T0" fmla="*/ 21 w 45"/>
                  <a:gd name="T1" fmla="*/ 60 h 63"/>
                  <a:gd name="T2" fmla="*/ 9 w 45"/>
                  <a:gd name="T3" fmla="*/ 44 h 63"/>
                  <a:gd name="T4" fmla="*/ 25 w 45"/>
                  <a:gd name="T5" fmla="*/ 28 h 63"/>
                  <a:gd name="T6" fmla="*/ 13 w 45"/>
                  <a:gd name="T7" fmla="*/ 24 h 63"/>
                  <a:gd name="T8" fmla="*/ 21 w 45"/>
                  <a:gd name="T9" fmla="*/ 0 h 63"/>
                  <a:gd name="T10" fmla="*/ 45 w 45"/>
                  <a:gd name="T11" fmla="*/ 16 h 63"/>
                  <a:gd name="T12" fmla="*/ 21 w 45"/>
                  <a:gd name="T13" fmla="*/ 6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63">
                    <a:moveTo>
                      <a:pt x="21" y="60"/>
                    </a:moveTo>
                    <a:cubicBezTo>
                      <a:pt x="0" y="63"/>
                      <a:pt x="30" y="41"/>
                      <a:pt x="9" y="44"/>
                    </a:cubicBezTo>
                    <a:cubicBezTo>
                      <a:pt x="10" y="35"/>
                      <a:pt x="21" y="35"/>
                      <a:pt x="25" y="28"/>
                    </a:cubicBezTo>
                    <a:cubicBezTo>
                      <a:pt x="24" y="23"/>
                      <a:pt x="18" y="25"/>
                      <a:pt x="13" y="24"/>
                    </a:cubicBezTo>
                    <a:cubicBezTo>
                      <a:pt x="8" y="8"/>
                      <a:pt x="26" y="16"/>
                      <a:pt x="21" y="0"/>
                    </a:cubicBezTo>
                    <a:cubicBezTo>
                      <a:pt x="30" y="11"/>
                      <a:pt x="25" y="24"/>
                      <a:pt x="45" y="16"/>
                    </a:cubicBezTo>
                    <a:cubicBezTo>
                      <a:pt x="31" y="47"/>
                      <a:pt x="28" y="44"/>
                      <a:pt x="2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7" name="Freeform 122"/>
              <p:cNvSpPr/>
              <p:nvPr/>
            </p:nvSpPr>
            <p:spPr bwMode="auto">
              <a:xfrm>
                <a:off x="3300413" y="1676400"/>
                <a:ext cx="41275" cy="39688"/>
              </a:xfrm>
              <a:custGeom>
                <a:avLst/>
                <a:gdLst>
                  <a:gd name="T0" fmla="*/ 41 w 41"/>
                  <a:gd name="T1" fmla="*/ 14 h 40"/>
                  <a:gd name="T2" fmla="*/ 29 w 41"/>
                  <a:gd name="T3" fmla="*/ 38 h 40"/>
                  <a:gd name="T4" fmla="*/ 17 w 41"/>
                  <a:gd name="T5" fmla="*/ 30 h 40"/>
                  <a:gd name="T6" fmla="*/ 25 w 41"/>
                  <a:gd name="T7" fmla="*/ 22 h 40"/>
                  <a:gd name="T8" fmla="*/ 9 w 41"/>
                  <a:gd name="T9" fmla="*/ 26 h 40"/>
                  <a:gd name="T10" fmla="*/ 1 w 41"/>
                  <a:gd name="T11" fmla="*/ 6 h 40"/>
                  <a:gd name="T12" fmla="*/ 41 w 41"/>
                  <a:gd name="T13" fmla="*/ 1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0">
                    <a:moveTo>
                      <a:pt x="41" y="14"/>
                    </a:moveTo>
                    <a:cubicBezTo>
                      <a:pt x="25" y="18"/>
                      <a:pt x="33" y="29"/>
                      <a:pt x="29" y="38"/>
                    </a:cubicBezTo>
                    <a:cubicBezTo>
                      <a:pt x="20" y="40"/>
                      <a:pt x="23" y="30"/>
                      <a:pt x="17" y="30"/>
                    </a:cubicBezTo>
                    <a:cubicBezTo>
                      <a:pt x="18" y="26"/>
                      <a:pt x="25" y="27"/>
                      <a:pt x="25" y="22"/>
                    </a:cubicBezTo>
                    <a:cubicBezTo>
                      <a:pt x="24" y="13"/>
                      <a:pt x="7" y="20"/>
                      <a:pt x="9" y="26"/>
                    </a:cubicBezTo>
                    <a:cubicBezTo>
                      <a:pt x="3" y="23"/>
                      <a:pt x="0" y="16"/>
                      <a:pt x="1" y="6"/>
                    </a:cubicBezTo>
                    <a:cubicBezTo>
                      <a:pt x="8" y="29"/>
                      <a:pt x="23" y="0"/>
                      <a:pt x="4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8" name="Freeform 123"/>
              <p:cNvSpPr/>
              <p:nvPr/>
            </p:nvSpPr>
            <p:spPr bwMode="auto">
              <a:xfrm>
                <a:off x="3241675" y="1689100"/>
                <a:ext cx="52387" cy="25400"/>
              </a:xfrm>
              <a:custGeom>
                <a:avLst/>
                <a:gdLst>
                  <a:gd name="T0" fmla="*/ 32 w 52"/>
                  <a:gd name="T1" fmla="*/ 16 h 24"/>
                  <a:gd name="T2" fmla="*/ 16 w 52"/>
                  <a:gd name="T3" fmla="*/ 20 h 24"/>
                  <a:gd name="T4" fmla="*/ 0 w 52"/>
                  <a:gd name="T5" fmla="*/ 16 h 24"/>
                  <a:gd name="T6" fmla="*/ 48 w 52"/>
                  <a:gd name="T7" fmla="*/ 0 h 24"/>
                  <a:gd name="T8" fmla="*/ 52 w 52"/>
                  <a:gd name="T9" fmla="*/ 16 h 24"/>
                  <a:gd name="T10" fmla="*/ 24 w 52"/>
                  <a:gd name="T11" fmla="*/ 24 h 24"/>
                  <a:gd name="T12" fmla="*/ 32 w 52"/>
                  <a:gd name="T13" fmla="*/ 1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24">
                    <a:moveTo>
                      <a:pt x="32" y="16"/>
                    </a:moveTo>
                    <a:cubicBezTo>
                      <a:pt x="28" y="12"/>
                      <a:pt x="14" y="9"/>
                      <a:pt x="16" y="20"/>
                    </a:cubicBezTo>
                    <a:cubicBezTo>
                      <a:pt x="12" y="17"/>
                      <a:pt x="7" y="16"/>
                      <a:pt x="0" y="16"/>
                    </a:cubicBezTo>
                    <a:cubicBezTo>
                      <a:pt x="17" y="11"/>
                      <a:pt x="27" y="0"/>
                      <a:pt x="48" y="0"/>
                    </a:cubicBezTo>
                    <a:cubicBezTo>
                      <a:pt x="48" y="6"/>
                      <a:pt x="46" y="15"/>
                      <a:pt x="52" y="16"/>
                    </a:cubicBezTo>
                    <a:cubicBezTo>
                      <a:pt x="44" y="20"/>
                      <a:pt x="37" y="18"/>
                      <a:pt x="24" y="24"/>
                    </a:cubicBezTo>
                    <a:cubicBezTo>
                      <a:pt x="23" y="17"/>
                      <a:pt x="27" y="16"/>
                      <a:pt x="3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9" name="Freeform 124"/>
              <p:cNvSpPr/>
              <p:nvPr/>
            </p:nvSpPr>
            <p:spPr bwMode="auto">
              <a:xfrm>
                <a:off x="2232025" y="1697038"/>
                <a:ext cx="190500" cy="101600"/>
              </a:xfrm>
              <a:custGeom>
                <a:avLst/>
                <a:gdLst>
                  <a:gd name="T0" fmla="*/ 128 w 189"/>
                  <a:gd name="T1" fmla="*/ 57 h 101"/>
                  <a:gd name="T2" fmla="*/ 136 w 189"/>
                  <a:gd name="T3" fmla="*/ 61 h 101"/>
                  <a:gd name="T4" fmla="*/ 120 w 189"/>
                  <a:gd name="T5" fmla="*/ 77 h 101"/>
                  <a:gd name="T6" fmla="*/ 112 w 189"/>
                  <a:gd name="T7" fmla="*/ 101 h 101"/>
                  <a:gd name="T8" fmla="*/ 112 w 189"/>
                  <a:gd name="T9" fmla="*/ 65 h 101"/>
                  <a:gd name="T10" fmla="*/ 108 w 189"/>
                  <a:gd name="T11" fmla="*/ 33 h 101"/>
                  <a:gd name="T12" fmla="*/ 60 w 189"/>
                  <a:gd name="T13" fmla="*/ 29 h 101"/>
                  <a:gd name="T14" fmla="*/ 68 w 189"/>
                  <a:gd name="T15" fmla="*/ 41 h 101"/>
                  <a:gd name="T16" fmla="*/ 0 w 189"/>
                  <a:gd name="T17" fmla="*/ 45 h 101"/>
                  <a:gd name="T18" fmla="*/ 100 w 189"/>
                  <a:gd name="T19" fmla="*/ 21 h 101"/>
                  <a:gd name="T20" fmla="*/ 108 w 189"/>
                  <a:gd name="T21" fmla="*/ 13 h 101"/>
                  <a:gd name="T22" fmla="*/ 96 w 189"/>
                  <a:gd name="T23" fmla="*/ 9 h 101"/>
                  <a:gd name="T24" fmla="*/ 136 w 189"/>
                  <a:gd name="T25" fmla="*/ 1 h 101"/>
                  <a:gd name="T26" fmla="*/ 116 w 189"/>
                  <a:gd name="T27" fmla="*/ 29 h 101"/>
                  <a:gd name="T28" fmla="*/ 180 w 189"/>
                  <a:gd name="T29" fmla="*/ 17 h 101"/>
                  <a:gd name="T30" fmla="*/ 188 w 189"/>
                  <a:gd name="T31" fmla="*/ 29 h 101"/>
                  <a:gd name="T32" fmla="*/ 128 w 189"/>
                  <a:gd name="T33" fmla="*/ 57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9" h="101">
                    <a:moveTo>
                      <a:pt x="128" y="57"/>
                    </a:moveTo>
                    <a:cubicBezTo>
                      <a:pt x="128" y="61"/>
                      <a:pt x="133" y="60"/>
                      <a:pt x="136" y="61"/>
                    </a:cubicBezTo>
                    <a:cubicBezTo>
                      <a:pt x="111" y="54"/>
                      <a:pt x="119" y="79"/>
                      <a:pt x="120" y="77"/>
                    </a:cubicBezTo>
                    <a:cubicBezTo>
                      <a:pt x="115" y="86"/>
                      <a:pt x="104" y="79"/>
                      <a:pt x="112" y="101"/>
                    </a:cubicBezTo>
                    <a:cubicBezTo>
                      <a:pt x="95" y="92"/>
                      <a:pt x="102" y="69"/>
                      <a:pt x="112" y="65"/>
                    </a:cubicBezTo>
                    <a:cubicBezTo>
                      <a:pt x="102" y="59"/>
                      <a:pt x="93" y="41"/>
                      <a:pt x="108" y="33"/>
                    </a:cubicBezTo>
                    <a:cubicBezTo>
                      <a:pt x="95" y="22"/>
                      <a:pt x="75" y="18"/>
                      <a:pt x="60" y="29"/>
                    </a:cubicBezTo>
                    <a:cubicBezTo>
                      <a:pt x="63" y="33"/>
                      <a:pt x="69" y="33"/>
                      <a:pt x="68" y="41"/>
                    </a:cubicBezTo>
                    <a:cubicBezTo>
                      <a:pt x="42" y="43"/>
                      <a:pt x="33" y="39"/>
                      <a:pt x="0" y="45"/>
                    </a:cubicBezTo>
                    <a:cubicBezTo>
                      <a:pt x="35" y="40"/>
                      <a:pt x="67" y="2"/>
                      <a:pt x="100" y="21"/>
                    </a:cubicBezTo>
                    <a:cubicBezTo>
                      <a:pt x="104" y="19"/>
                      <a:pt x="107" y="17"/>
                      <a:pt x="108" y="13"/>
                    </a:cubicBezTo>
                    <a:cubicBezTo>
                      <a:pt x="106" y="4"/>
                      <a:pt x="102" y="18"/>
                      <a:pt x="96" y="9"/>
                    </a:cubicBezTo>
                    <a:cubicBezTo>
                      <a:pt x="105" y="2"/>
                      <a:pt x="119" y="0"/>
                      <a:pt x="136" y="1"/>
                    </a:cubicBezTo>
                    <a:cubicBezTo>
                      <a:pt x="130" y="11"/>
                      <a:pt x="131" y="28"/>
                      <a:pt x="116" y="29"/>
                    </a:cubicBezTo>
                    <a:cubicBezTo>
                      <a:pt x="130" y="26"/>
                      <a:pt x="184" y="34"/>
                      <a:pt x="180" y="17"/>
                    </a:cubicBezTo>
                    <a:cubicBezTo>
                      <a:pt x="189" y="15"/>
                      <a:pt x="188" y="23"/>
                      <a:pt x="188" y="29"/>
                    </a:cubicBezTo>
                    <a:cubicBezTo>
                      <a:pt x="169" y="39"/>
                      <a:pt x="140" y="40"/>
                      <a:pt x="128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0" name="Freeform 125"/>
              <p:cNvSpPr/>
              <p:nvPr/>
            </p:nvSpPr>
            <p:spPr bwMode="auto">
              <a:xfrm>
                <a:off x="2814638" y="1701800"/>
                <a:ext cx="149225" cy="73025"/>
              </a:xfrm>
              <a:custGeom>
                <a:avLst/>
                <a:gdLst>
                  <a:gd name="T0" fmla="*/ 44 w 148"/>
                  <a:gd name="T1" fmla="*/ 8 h 72"/>
                  <a:gd name="T2" fmla="*/ 100 w 148"/>
                  <a:gd name="T3" fmla="*/ 4 h 72"/>
                  <a:gd name="T4" fmla="*/ 92 w 148"/>
                  <a:gd name="T5" fmla="*/ 16 h 72"/>
                  <a:gd name="T6" fmla="*/ 112 w 148"/>
                  <a:gd name="T7" fmla="*/ 4 h 72"/>
                  <a:gd name="T8" fmla="*/ 116 w 148"/>
                  <a:gd name="T9" fmla="*/ 20 h 72"/>
                  <a:gd name="T10" fmla="*/ 144 w 148"/>
                  <a:gd name="T11" fmla="*/ 16 h 72"/>
                  <a:gd name="T12" fmla="*/ 148 w 148"/>
                  <a:gd name="T13" fmla="*/ 24 h 72"/>
                  <a:gd name="T14" fmla="*/ 40 w 148"/>
                  <a:gd name="T15" fmla="*/ 24 h 72"/>
                  <a:gd name="T16" fmla="*/ 28 w 148"/>
                  <a:gd name="T17" fmla="*/ 48 h 72"/>
                  <a:gd name="T18" fmla="*/ 88 w 148"/>
                  <a:gd name="T19" fmla="*/ 56 h 72"/>
                  <a:gd name="T20" fmla="*/ 76 w 148"/>
                  <a:gd name="T21" fmla="*/ 60 h 72"/>
                  <a:gd name="T22" fmla="*/ 76 w 148"/>
                  <a:gd name="T23" fmla="*/ 64 h 72"/>
                  <a:gd name="T24" fmla="*/ 36 w 148"/>
                  <a:gd name="T25" fmla="*/ 72 h 72"/>
                  <a:gd name="T26" fmla="*/ 44 w 148"/>
                  <a:gd name="T27" fmla="*/ 60 h 72"/>
                  <a:gd name="T28" fmla="*/ 28 w 148"/>
                  <a:gd name="T29" fmla="*/ 64 h 72"/>
                  <a:gd name="T30" fmla="*/ 4 w 148"/>
                  <a:gd name="T31" fmla="*/ 56 h 72"/>
                  <a:gd name="T32" fmla="*/ 24 w 148"/>
                  <a:gd name="T33" fmla="*/ 44 h 72"/>
                  <a:gd name="T34" fmla="*/ 32 w 148"/>
                  <a:gd name="T35" fmla="*/ 32 h 72"/>
                  <a:gd name="T36" fmla="*/ 0 w 148"/>
                  <a:gd name="T37" fmla="*/ 28 h 72"/>
                  <a:gd name="T38" fmla="*/ 0 w 148"/>
                  <a:gd name="T39" fmla="*/ 16 h 72"/>
                  <a:gd name="T40" fmla="*/ 44 w 148"/>
                  <a:gd name="T41" fmla="*/ 8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8" h="72">
                    <a:moveTo>
                      <a:pt x="44" y="8"/>
                    </a:moveTo>
                    <a:cubicBezTo>
                      <a:pt x="37" y="19"/>
                      <a:pt x="71" y="0"/>
                      <a:pt x="100" y="4"/>
                    </a:cubicBezTo>
                    <a:cubicBezTo>
                      <a:pt x="102" y="13"/>
                      <a:pt x="92" y="10"/>
                      <a:pt x="92" y="16"/>
                    </a:cubicBezTo>
                    <a:cubicBezTo>
                      <a:pt x="98" y="23"/>
                      <a:pt x="114" y="7"/>
                      <a:pt x="112" y="4"/>
                    </a:cubicBezTo>
                    <a:cubicBezTo>
                      <a:pt x="128" y="3"/>
                      <a:pt x="114" y="12"/>
                      <a:pt x="116" y="20"/>
                    </a:cubicBezTo>
                    <a:cubicBezTo>
                      <a:pt x="126" y="35"/>
                      <a:pt x="131" y="12"/>
                      <a:pt x="144" y="16"/>
                    </a:cubicBezTo>
                    <a:cubicBezTo>
                      <a:pt x="140" y="21"/>
                      <a:pt x="141" y="24"/>
                      <a:pt x="148" y="24"/>
                    </a:cubicBezTo>
                    <a:cubicBezTo>
                      <a:pt x="115" y="43"/>
                      <a:pt x="79" y="16"/>
                      <a:pt x="40" y="24"/>
                    </a:cubicBezTo>
                    <a:cubicBezTo>
                      <a:pt x="58" y="33"/>
                      <a:pt x="31" y="37"/>
                      <a:pt x="28" y="48"/>
                    </a:cubicBezTo>
                    <a:cubicBezTo>
                      <a:pt x="47" y="46"/>
                      <a:pt x="52" y="61"/>
                      <a:pt x="88" y="56"/>
                    </a:cubicBezTo>
                    <a:cubicBezTo>
                      <a:pt x="101" y="59"/>
                      <a:pt x="81" y="61"/>
                      <a:pt x="76" y="60"/>
                    </a:cubicBezTo>
                    <a:cubicBezTo>
                      <a:pt x="71" y="61"/>
                      <a:pt x="74" y="64"/>
                      <a:pt x="76" y="64"/>
                    </a:cubicBezTo>
                    <a:cubicBezTo>
                      <a:pt x="63" y="67"/>
                      <a:pt x="57" y="69"/>
                      <a:pt x="36" y="72"/>
                    </a:cubicBezTo>
                    <a:cubicBezTo>
                      <a:pt x="35" y="64"/>
                      <a:pt x="37" y="59"/>
                      <a:pt x="44" y="60"/>
                    </a:cubicBezTo>
                    <a:cubicBezTo>
                      <a:pt x="43" y="51"/>
                      <a:pt x="26" y="58"/>
                      <a:pt x="28" y="64"/>
                    </a:cubicBezTo>
                    <a:cubicBezTo>
                      <a:pt x="20" y="62"/>
                      <a:pt x="17" y="54"/>
                      <a:pt x="4" y="56"/>
                    </a:cubicBezTo>
                    <a:cubicBezTo>
                      <a:pt x="3" y="45"/>
                      <a:pt x="14" y="44"/>
                      <a:pt x="24" y="44"/>
                    </a:cubicBezTo>
                    <a:cubicBezTo>
                      <a:pt x="17" y="35"/>
                      <a:pt x="13" y="30"/>
                      <a:pt x="32" y="32"/>
                    </a:cubicBezTo>
                    <a:cubicBezTo>
                      <a:pt x="29" y="23"/>
                      <a:pt x="10" y="30"/>
                      <a:pt x="0" y="28"/>
                    </a:cubicBezTo>
                    <a:cubicBezTo>
                      <a:pt x="0" y="24"/>
                      <a:pt x="0" y="20"/>
                      <a:pt x="0" y="16"/>
                    </a:cubicBezTo>
                    <a:cubicBezTo>
                      <a:pt x="37" y="10"/>
                      <a:pt x="21" y="16"/>
                      <a:pt x="4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2" name="Freeform 126"/>
              <p:cNvSpPr/>
              <p:nvPr/>
            </p:nvSpPr>
            <p:spPr bwMode="auto">
              <a:xfrm>
                <a:off x="3213100" y="1744663"/>
                <a:ext cx="34925" cy="30163"/>
              </a:xfrm>
              <a:custGeom>
                <a:avLst/>
                <a:gdLst>
                  <a:gd name="T0" fmla="*/ 24 w 34"/>
                  <a:gd name="T1" fmla="*/ 5 h 29"/>
                  <a:gd name="T2" fmla="*/ 0 w 34"/>
                  <a:gd name="T3" fmla="*/ 25 h 29"/>
                  <a:gd name="T4" fmla="*/ 12 w 34"/>
                  <a:gd name="T5" fmla="*/ 1 h 29"/>
                  <a:gd name="T6" fmla="*/ 20 w 34"/>
                  <a:gd name="T7" fmla="*/ 9 h 29"/>
                  <a:gd name="T8" fmla="*/ 24 w 34"/>
                  <a:gd name="T9" fmla="*/ 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9">
                    <a:moveTo>
                      <a:pt x="24" y="5"/>
                    </a:moveTo>
                    <a:cubicBezTo>
                      <a:pt x="34" y="0"/>
                      <a:pt x="16" y="29"/>
                      <a:pt x="0" y="25"/>
                    </a:cubicBezTo>
                    <a:cubicBezTo>
                      <a:pt x="10" y="16"/>
                      <a:pt x="10" y="12"/>
                      <a:pt x="12" y="1"/>
                    </a:cubicBezTo>
                    <a:cubicBezTo>
                      <a:pt x="16" y="3"/>
                      <a:pt x="19" y="5"/>
                      <a:pt x="20" y="9"/>
                    </a:cubicBezTo>
                    <a:cubicBezTo>
                      <a:pt x="23" y="10"/>
                      <a:pt x="24" y="7"/>
                      <a:pt x="2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4" name="Freeform 127"/>
              <p:cNvSpPr/>
              <p:nvPr/>
            </p:nvSpPr>
            <p:spPr bwMode="auto">
              <a:xfrm>
                <a:off x="3382963" y="1733550"/>
                <a:ext cx="36512" cy="31750"/>
              </a:xfrm>
              <a:custGeom>
                <a:avLst/>
                <a:gdLst>
                  <a:gd name="T0" fmla="*/ 0 w 37"/>
                  <a:gd name="T1" fmla="*/ 24 h 31"/>
                  <a:gd name="T2" fmla="*/ 32 w 37"/>
                  <a:gd name="T3" fmla="*/ 20 h 31"/>
                  <a:gd name="T4" fmla="*/ 0 w 37"/>
                  <a:gd name="T5" fmla="*/ 2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7" h="31">
                    <a:moveTo>
                      <a:pt x="0" y="24"/>
                    </a:moveTo>
                    <a:cubicBezTo>
                      <a:pt x="2" y="0"/>
                      <a:pt x="14" y="25"/>
                      <a:pt x="32" y="20"/>
                    </a:cubicBezTo>
                    <a:cubicBezTo>
                      <a:pt x="37" y="31"/>
                      <a:pt x="7" y="16"/>
                      <a:pt x="0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5" name="Freeform 128"/>
              <p:cNvSpPr/>
              <p:nvPr/>
            </p:nvSpPr>
            <p:spPr bwMode="auto">
              <a:xfrm>
                <a:off x="2995613" y="1762125"/>
                <a:ext cx="39687" cy="25400"/>
              </a:xfrm>
              <a:custGeom>
                <a:avLst/>
                <a:gdLst>
                  <a:gd name="T0" fmla="*/ 4 w 38"/>
                  <a:gd name="T1" fmla="*/ 20 h 25"/>
                  <a:gd name="T2" fmla="*/ 0 w 38"/>
                  <a:gd name="T3" fmla="*/ 16 h 25"/>
                  <a:gd name="T4" fmla="*/ 0 w 38"/>
                  <a:gd name="T5" fmla="*/ 8 h 25"/>
                  <a:gd name="T6" fmla="*/ 24 w 38"/>
                  <a:gd name="T7" fmla="*/ 0 h 25"/>
                  <a:gd name="T8" fmla="*/ 28 w 38"/>
                  <a:gd name="T9" fmla="*/ 12 h 25"/>
                  <a:gd name="T10" fmla="*/ 20 w 38"/>
                  <a:gd name="T11" fmla="*/ 20 h 25"/>
                  <a:gd name="T12" fmla="*/ 4 w 38"/>
                  <a:gd name="T13" fmla="*/ 2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25">
                    <a:moveTo>
                      <a:pt x="4" y="20"/>
                    </a:moveTo>
                    <a:cubicBezTo>
                      <a:pt x="1" y="21"/>
                      <a:pt x="0" y="18"/>
                      <a:pt x="0" y="16"/>
                    </a:cubicBezTo>
                    <a:cubicBezTo>
                      <a:pt x="0" y="13"/>
                      <a:pt x="0" y="11"/>
                      <a:pt x="0" y="8"/>
                    </a:cubicBezTo>
                    <a:cubicBezTo>
                      <a:pt x="10" y="20"/>
                      <a:pt x="18" y="11"/>
                      <a:pt x="24" y="0"/>
                    </a:cubicBezTo>
                    <a:cubicBezTo>
                      <a:pt x="38" y="0"/>
                      <a:pt x="16" y="13"/>
                      <a:pt x="28" y="12"/>
                    </a:cubicBezTo>
                    <a:cubicBezTo>
                      <a:pt x="27" y="16"/>
                      <a:pt x="20" y="15"/>
                      <a:pt x="20" y="20"/>
                    </a:cubicBezTo>
                    <a:cubicBezTo>
                      <a:pt x="11" y="25"/>
                      <a:pt x="5" y="10"/>
                      <a:pt x="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6" name="Freeform 129"/>
              <p:cNvSpPr/>
              <p:nvPr/>
            </p:nvSpPr>
            <p:spPr bwMode="auto">
              <a:xfrm>
                <a:off x="2928938" y="1766888"/>
                <a:ext cx="39687" cy="25400"/>
              </a:xfrm>
              <a:custGeom>
                <a:avLst/>
                <a:gdLst>
                  <a:gd name="T0" fmla="*/ 23 w 39"/>
                  <a:gd name="T1" fmla="*/ 0 h 26"/>
                  <a:gd name="T2" fmla="*/ 23 w 39"/>
                  <a:gd name="T3" fmla="*/ 4 h 26"/>
                  <a:gd name="T4" fmla="*/ 39 w 39"/>
                  <a:gd name="T5" fmla="*/ 12 h 26"/>
                  <a:gd name="T6" fmla="*/ 11 w 39"/>
                  <a:gd name="T7" fmla="*/ 16 h 26"/>
                  <a:gd name="T8" fmla="*/ 23 w 39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6">
                    <a:moveTo>
                      <a:pt x="23" y="0"/>
                    </a:moveTo>
                    <a:cubicBezTo>
                      <a:pt x="28" y="1"/>
                      <a:pt x="25" y="4"/>
                      <a:pt x="23" y="4"/>
                    </a:cubicBezTo>
                    <a:cubicBezTo>
                      <a:pt x="26" y="9"/>
                      <a:pt x="32" y="11"/>
                      <a:pt x="39" y="12"/>
                    </a:cubicBezTo>
                    <a:cubicBezTo>
                      <a:pt x="35" y="26"/>
                      <a:pt x="16" y="1"/>
                      <a:pt x="11" y="16"/>
                    </a:cubicBezTo>
                    <a:cubicBezTo>
                      <a:pt x="0" y="11"/>
                      <a:pt x="21" y="6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7" name="Freeform 130"/>
              <p:cNvSpPr/>
              <p:nvPr/>
            </p:nvSpPr>
            <p:spPr bwMode="auto">
              <a:xfrm>
                <a:off x="2843213" y="1811338"/>
                <a:ext cx="41275" cy="28575"/>
              </a:xfrm>
              <a:custGeom>
                <a:avLst/>
                <a:gdLst>
                  <a:gd name="T0" fmla="*/ 16 w 40"/>
                  <a:gd name="T1" fmla="*/ 0 h 29"/>
                  <a:gd name="T2" fmla="*/ 40 w 40"/>
                  <a:gd name="T3" fmla="*/ 8 h 29"/>
                  <a:gd name="T4" fmla="*/ 0 w 40"/>
                  <a:gd name="T5" fmla="*/ 12 h 29"/>
                  <a:gd name="T6" fmla="*/ 16 w 40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29">
                    <a:moveTo>
                      <a:pt x="16" y="0"/>
                    </a:moveTo>
                    <a:cubicBezTo>
                      <a:pt x="31" y="4"/>
                      <a:pt x="20" y="15"/>
                      <a:pt x="40" y="8"/>
                    </a:cubicBezTo>
                    <a:cubicBezTo>
                      <a:pt x="26" y="16"/>
                      <a:pt x="7" y="29"/>
                      <a:pt x="0" y="12"/>
                    </a:cubicBezTo>
                    <a:cubicBezTo>
                      <a:pt x="7" y="20"/>
                      <a:pt x="19" y="14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8" name="Freeform 131"/>
              <p:cNvSpPr/>
              <p:nvPr/>
            </p:nvSpPr>
            <p:spPr bwMode="auto">
              <a:xfrm>
                <a:off x="1755775" y="1838325"/>
                <a:ext cx="73025" cy="31750"/>
              </a:xfrm>
              <a:custGeom>
                <a:avLst/>
                <a:gdLst>
                  <a:gd name="T0" fmla="*/ 57 w 73"/>
                  <a:gd name="T1" fmla="*/ 13 h 32"/>
                  <a:gd name="T2" fmla="*/ 45 w 73"/>
                  <a:gd name="T3" fmla="*/ 9 h 32"/>
                  <a:gd name="T4" fmla="*/ 73 w 73"/>
                  <a:gd name="T5" fmla="*/ 9 h 32"/>
                  <a:gd name="T6" fmla="*/ 21 w 73"/>
                  <a:gd name="T7" fmla="*/ 29 h 32"/>
                  <a:gd name="T8" fmla="*/ 57 w 73"/>
                  <a:gd name="T9" fmla="*/ 13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32">
                    <a:moveTo>
                      <a:pt x="57" y="13"/>
                    </a:moveTo>
                    <a:cubicBezTo>
                      <a:pt x="56" y="8"/>
                      <a:pt x="50" y="10"/>
                      <a:pt x="45" y="9"/>
                    </a:cubicBezTo>
                    <a:cubicBezTo>
                      <a:pt x="37" y="0"/>
                      <a:pt x="66" y="9"/>
                      <a:pt x="73" y="9"/>
                    </a:cubicBezTo>
                    <a:cubicBezTo>
                      <a:pt x="62" y="22"/>
                      <a:pt x="38" y="22"/>
                      <a:pt x="21" y="29"/>
                    </a:cubicBezTo>
                    <a:cubicBezTo>
                      <a:pt x="0" y="32"/>
                      <a:pt x="47" y="17"/>
                      <a:pt x="5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9" name="Freeform 132"/>
              <p:cNvSpPr/>
              <p:nvPr/>
            </p:nvSpPr>
            <p:spPr bwMode="auto">
              <a:xfrm>
                <a:off x="2782888" y="1870075"/>
                <a:ext cx="39687" cy="25400"/>
              </a:xfrm>
              <a:custGeom>
                <a:avLst/>
                <a:gdLst>
                  <a:gd name="T0" fmla="*/ 40 w 40"/>
                  <a:gd name="T1" fmla="*/ 5 h 25"/>
                  <a:gd name="T2" fmla="*/ 32 w 40"/>
                  <a:gd name="T3" fmla="*/ 21 h 25"/>
                  <a:gd name="T4" fmla="*/ 0 w 40"/>
                  <a:gd name="T5" fmla="*/ 9 h 25"/>
                  <a:gd name="T6" fmla="*/ 20 w 40"/>
                  <a:gd name="T7" fmla="*/ 1 h 25"/>
                  <a:gd name="T8" fmla="*/ 40 w 40"/>
                  <a:gd name="T9" fmla="*/ 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25">
                    <a:moveTo>
                      <a:pt x="40" y="5"/>
                    </a:moveTo>
                    <a:cubicBezTo>
                      <a:pt x="38" y="11"/>
                      <a:pt x="27" y="8"/>
                      <a:pt x="32" y="21"/>
                    </a:cubicBezTo>
                    <a:cubicBezTo>
                      <a:pt x="23" y="16"/>
                      <a:pt x="9" y="14"/>
                      <a:pt x="0" y="9"/>
                    </a:cubicBezTo>
                    <a:cubicBezTo>
                      <a:pt x="3" y="3"/>
                      <a:pt x="10" y="0"/>
                      <a:pt x="20" y="1"/>
                    </a:cubicBezTo>
                    <a:cubicBezTo>
                      <a:pt x="19" y="25"/>
                      <a:pt x="30" y="4"/>
                      <a:pt x="4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0" name="Freeform 133"/>
              <p:cNvSpPr/>
              <p:nvPr/>
            </p:nvSpPr>
            <p:spPr bwMode="auto">
              <a:xfrm>
                <a:off x="2444750" y="1881188"/>
                <a:ext cx="41275" cy="20638"/>
              </a:xfrm>
              <a:custGeom>
                <a:avLst/>
                <a:gdLst>
                  <a:gd name="T0" fmla="*/ 24 w 40"/>
                  <a:gd name="T1" fmla="*/ 10 h 21"/>
                  <a:gd name="T2" fmla="*/ 20 w 40"/>
                  <a:gd name="T3" fmla="*/ 18 h 21"/>
                  <a:gd name="T4" fmla="*/ 0 w 40"/>
                  <a:gd name="T5" fmla="*/ 10 h 21"/>
                  <a:gd name="T6" fmla="*/ 28 w 40"/>
                  <a:gd name="T7" fmla="*/ 14 h 21"/>
                  <a:gd name="T8" fmla="*/ 24 w 40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21">
                    <a:moveTo>
                      <a:pt x="24" y="10"/>
                    </a:moveTo>
                    <a:cubicBezTo>
                      <a:pt x="20" y="10"/>
                      <a:pt x="21" y="15"/>
                      <a:pt x="20" y="18"/>
                    </a:cubicBezTo>
                    <a:cubicBezTo>
                      <a:pt x="8" y="21"/>
                      <a:pt x="12" y="7"/>
                      <a:pt x="0" y="10"/>
                    </a:cubicBezTo>
                    <a:cubicBezTo>
                      <a:pt x="8" y="0"/>
                      <a:pt x="23" y="2"/>
                      <a:pt x="28" y="14"/>
                    </a:cubicBezTo>
                    <a:cubicBezTo>
                      <a:pt x="40" y="18"/>
                      <a:pt x="22" y="18"/>
                      <a:pt x="2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1" name="Freeform 134"/>
              <p:cNvSpPr/>
              <p:nvPr/>
            </p:nvSpPr>
            <p:spPr bwMode="auto">
              <a:xfrm>
                <a:off x="3103563" y="1901825"/>
                <a:ext cx="101600" cy="61913"/>
              </a:xfrm>
              <a:custGeom>
                <a:avLst/>
                <a:gdLst>
                  <a:gd name="T0" fmla="*/ 13 w 101"/>
                  <a:gd name="T1" fmla="*/ 13 h 61"/>
                  <a:gd name="T2" fmla="*/ 57 w 101"/>
                  <a:gd name="T3" fmla="*/ 17 h 61"/>
                  <a:gd name="T4" fmla="*/ 45 w 101"/>
                  <a:gd name="T5" fmla="*/ 29 h 61"/>
                  <a:gd name="T6" fmla="*/ 53 w 101"/>
                  <a:gd name="T7" fmla="*/ 45 h 61"/>
                  <a:gd name="T8" fmla="*/ 73 w 101"/>
                  <a:gd name="T9" fmla="*/ 41 h 61"/>
                  <a:gd name="T10" fmla="*/ 65 w 101"/>
                  <a:gd name="T11" fmla="*/ 33 h 61"/>
                  <a:gd name="T12" fmla="*/ 101 w 101"/>
                  <a:gd name="T13" fmla="*/ 45 h 61"/>
                  <a:gd name="T14" fmla="*/ 17 w 101"/>
                  <a:gd name="T15" fmla="*/ 45 h 61"/>
                  <a:gd name="T16" fmla="*/ 45 w 101"/>
                  <a:gd name="T17" fmla="*/ 45 h 61"/>
                  <a:gd name="T18" fmla="*/ 37 w 101"/>
                  <a:gd name="T19" fmla="*/ 25 h 61"/>
                  <a:gd name="T20" fmla="*/ 13 w 101"/>
                  <a:gd name="T21" fmla="*/ 13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1" h="61">
                    <a:moveTo>
                      <a:pt x="13" y="13"/>
                    </a:moveTo>
                    <a:cubicBezTo>
                      <a:pt x="29" y="0"/>
                      <a:pt x="42" y="39"/>
                      <a:pt x="57" y="17"/>
                    </a:cubicBezTo>
                    <a:cubicBezTo>
                      <a:pt x="69" y="21"/>
                      <a:pt x="52" y="30"/>
                      <a:pt x="45" y="29"/>
                    </a:cubicBezTo>
                    <a:cubicBezTo>
                      <a:pt x="49" y="36"/>
                      <a:pt x="63" y="36"/>
                      <a:pt x="53" y="45"/>
                    </a:cubicBezTo>
                    <a:cubicBezTo>
                      <a:pt x="64" y="48"/>
                      <a:pt x="63" y="39"/>
                      <a:pt x="73" y="41"/>
                    </a:cubicBezTo>
                    <a:cubicBezTo>
                      <a:pt x="74" y="34"/>
                      <a:pt x="70" y="33"/>
                      <a:pt x="65" y="33"/>
                    </a:cubicBezTo>
                    <a:cubicBezTo>
                      <a:pt x="82" y="24"/>
                      <a:pt x="77" y="47"/>
                      <a:pt x="101" y="45"/>
                    </a:cubicBezTo>
                    <a:cubicBezTo>
                      <a:pt x="86" y="54"/>
                      <a:pt x="30" y="61"/>
                      <a:pt x="17" y="45"/>
                    </a:cubicBezTo>
                    <a:cubicBezTo>
                      <a:pt x="26" y="45"/>
                      <a:pt x="36" y="45"/>
                      <a:pt x="45" y="45"/>
                    </a:cubicBezTo>
                    <a:cubicBezTo>
                      <a:pt x="43" y="37"/>
                      <a:pt x="34" y="38"/>
                      <a:pt x="37" y="25"/>
                    </a:cubicBezTo>
                    <a:cubicBezTo>
                      <a:pt x="0" y="26"/>
                      <a:pt x="44" y="18"/>
                      <a:pt x="1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2" name="Freeform 135"/>
              <p:cNvSpPr/>
              <p:nvPr/>
            </p:nvSpPr>
            <p:spPr bwMode="auto">
              <a:xfrm>
                <a:off x="1309688" y="1938338"/>
                <a:ext cx="41275" cy="22225"/>
              </a:xfrm>
              <a:custGeom>
                <a:avLst/>
                <a:gdLst>
                  <a:gd name="T0" fmla="*/ 0 w 41"/>
                  <a:gd name="T1" fmla="*/ 9 h 22"/>
                  <a:gd name="T2" fmla="*/ 40 w 41"/>
                  <a:gd name="T3" fmla="*/ 5 h 22"/>
                  <a:gd name="T4" fmla="*/ 40 w 41"/>
                  <a:gd name="T5" fmla="*/ 17 h 22"/>
                  <a:gd name="T6" fmla="*/ 0 w 41"/>
                  <a:gd name="T7" fmla="*/ 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22">
                    <a:moveTo>
                      <a:pt x="0" y="9"/>
                    </a:moveTo>
                    <a:cubicBezTo>
                      <a:pt x="6" y="0"/>
                      <a:pt x="28" y="8"/>
                      <a:pt x="40" y="5"/>
                    </a:cubicBezTo>
                    <a:cubicBezTo>
                      <a:pt x="41" y="12"/>
                      <a:pt x="33" y="15"/>
                      <a:pt x="40" y="17"/>
                    </a:cubicBezTo>
                    <a:cubicBezTo>
                      <a:pt x="35" y="22"/>
                      <a:pt x="9" y="14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3" name="Freeform 136"/>
              <p:cNvSpPr/>
              <p:nvPr/>
            </p:nvSpPr>
            <p:spPr bwMode="auto">
              <a:xfrm>
                <a:off x="2252663" y="1430338"/>
                <a:ext cx="112712" cy="42863"/>
              </a:xfrm>
              <a:custGeom>
                <a:avLst/>
                <a:gdLst>
                  <a:gd name="T0" fmla="*/ 0 w 112"/>
                  <a:gd name="T1" fmla="*/ 37 h 42"/>
                  <a:gd name="T2" fmla="*/ 4 w 112"/>
                  <a:gd name="T3" fmla="*/ 13 h 42"/>
                  <a:gd name="T4" fmla="*/ 104 w 112"/>
                  <a:gd name="T5" fmla="*/ 9 h 42"/>
                  <a:gd name="T6" fmla="*/ 108 w 112"/>
                  <a:gd name="T7" fmla="*/ 13 h 42"/>
                  <a:gd name="T8" fmla="*/ 112 w 112"/>
                  <a:gd name="T9" fmla="*/ 17 h 42"/>
                  <a:gd name="T10" fmla="*/ 76 w 112"/>
                  <a:gd name="T11" fmla="*/ 25 h 42"/>
                  <a:gd name="T12" fmla="*/ 72 w 112"/>
                  <a:gd name="T13" fmla="*/ 37 h 42"/>
                  <a:gd name="T14" fmla="*/ 64 w 112"/>
                  <a:gd name="T15" fmla="*/ 25 h 42"/>
                  <a:gd name="T16" fmla="*/ 56 w 112"/>
                  <a:gd name="T17" fmla="*/ 41 h 42"/>
                  <a:gd name="T18" fmla="*/ 40 w 112"/>
                  <a:gd name="T19" fmla="*/ 29 h 42"/>
                  <a:gd name="T20" fmla="*/ 48 w 112"/>
                  <a:gd name="T21" fmla="*/ 21 h 42"/>
                  <a:gd name="T22" fmla="*/ 28 w 112"/>
                  <a:gd name="T23" fmla="*/ 29 h 42"/>
                  <a:gd name="T24" fmla="*/ 0 w 112"/>
                  <a:gd name="T25" fmla="*/ 3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2" h="42">
                    <a:moveTo>
                      <a:pt x="0" y="37"/>
                    </a:moveTo>
                    <a:cubicBezTo>
                      <a:pt x="0" y="28"/>
                      <a:pt x="7" y="25"/>
                      <a:pt x="4" y="13"/>
                    </a:cubicBezTo>
                    <a:cubicBezTo>
                      <a:pt x="36" y="0"/>
                      <a:pt x="78" y="28"/>
                      <a:pt x="104" y="9"/>
                    </a:cubicBezTo>
                    <a:cubicBezTo>
                      <a:pt x="107" y="8"/>
                      <a:pt x="108" y="11"/>
                      <a:pt x="108" y="13"/>
                    </a:cubicBezTo>
                    <a:cubicBezTo>
                      <a:pt x="107" y="16"/>
                      <a:pt x="110" y="17"/>
                      <a:pt x="112" y="17"/>
                    </a:cubicBezTo>
                    <a:cubicBezTo>
                      <a:pt x="107" y="26"/>
                      <a:pt x="82" y="42"/>
                      <a:pt x="76" y="25"/>
                    </a:cubicBezTo>
                    <a:cubicBezTo>
                      <a:pt x="71" y="26"/>
                      <a:pt x="73" y="32"/>
                      <a:pt x="72" y="37"/>
                    </a:cubicBezTo>
                    <a:cubicBezTo>
                      <a:pt x="67" y="35"/>
                      <a:pt x="64" y="32"/>
                      <a:pt x="64" y="25"/>
                    </a:cubicBezTo>
                    <a:cubicBezTo>
                      <a:pt x="59" y="28"/>
                      <a:pt x="57" y="34"/>
                      <a:pt x="56" y="41"/>
                    </a:cubicBezTo>
                    <a:cubicBezTo>
                      <a:pt x="48" y="40"/>
                      <a:pt x="48" y="30"/>
                      <a:pt x="40" y="29"/>
                    </a:cubicBezTo>
                    <a:cubicBezTo>
                      <a:pt x="41" y="25"/>
                      <a:pt x="48" y="26"/>
                      <a:pt x="48" y="21"/>
                    </a:cubicBezTo>
                    <a:cubicBezTo>
                      <a:pt x="41" y="12"/>
                      <a:pt x="26" y="26"/>
                      <a:pt x="28" y="29"/>
                    </a:cubicBezTo>
                    <a:cubicBezTo>
                      <a:pt x="19" y="16"/>
                      <a:pt x="17" y="29"/>
                      <a:pt x="0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4" name="Freeform 137"/>
              <p:cNvSpPr/>
              <p:nvPr/>
            </p:nvSpPr>
            <p:spPr bwMode="auto">
              <a:xfrm>
                <a:off x="2365375" y="1390650"/>
                <a:ext cx="188912" cy="104775"/>
              </a:xfrm>
              <a:custGeom>
                <a:avLst/>
                <a:gdLst>
                  <a:gd name="T0" fmla="*/ 0 w 188"/>
                  <a:gd name="T1" fmla="*/ 40 h 104"/>
                  <a:gd name="T2" fmla="*/ 72 w 188"/>
                  <a:gd name="T3" fmla="*/ 12 h 104"/>
                  <a:gd name="T4" fmla="*/ 60 w 188"/>
                  <a:gd name="T5" fmla="*/ 32 h 104"/>
                  <a:gd name="T6" fmla="*/ 72 w 188"/>
                  <a:gd name="T7" fmla="*/ 44 h 104"/>
                  <a:gd name="T8" fmla="*/ 104 w 188"/>
                  <a:gd name="T9" fmla="*/ 36 h 104"/>
                  <a:gd name="T10" fmla="*/ 88 w 188"/>
                  <a:gd name="T11" fmla="*/ 52 h 104"/>
                  <a:gd name="T12" fmla="*/ 64 w 188"/>
                  <a:gd name="T13" fmla="*/ 48 h 104"/>
                  <a:gd name="T14" fmla="*/ 56 w 188"/>
                  <a:gd name="T15" fmla="*/ 56 h 104"/>
                  <a:gd name="T16" fmla="*/ 136 w 188"/>
                  <a:gd name="T17" fmla="*/ 72 h 104"/>
                  <a:gd name="T18" fmla="*/ 136 w 188"/>
                  <a:gd name="T19" fmla="*/ 84 h 104"/>
                  <a:gd name="T20" fmla="*/ 188 w 188"/>
                  <a:gd name="T21" fmla="*/ 88 h 104"/>
                  <a:gd name="T22" fmla="*/ 72 w 188"/>
                  <a:gd name="T23" fmla="*/ 96 h 104"/>
                  <a:gd name="T24" fmla="*/ 60 w 188"/>
                  <a:gd name="T25" fmla="*/ 80 h 104"/>
                  <a:gd name="T26" fmla="*/ 52 w 188"/>
                  <a:gd name="T27" fmla="*/ 92 h 104"/>
                  <a:gd name="T28" fmla="*/ 56 w 188"/>
                  <a:gd name="T29" fmla="*/ 44 h 104"/>
                  <a:gd name="T30" fmla="*/ 32 w 188"/>
                  <a:gd name="T31" fmla="*/ 36 h 104"/>
                  <a:gd name="T32" fmla="*/ 16 w 188"/>
                  <a:gd name="T33" fmla="*/ 48 h 104"/>
                  <a:gd name="T34" fmla="*/ 0 w 188"/>
                  <a:gd name="T35" fmla="*/ 4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8" h="104">
                    <a:moveTo>
                      <a:pt x="0" y="40"/>
                    </a:moveTo>
                    <a:cubicBezTo>
                      <a:pt x="20" y="26"/>
                      <a:pt x="39" y="0"/>
                      <a:pt x="72" y="12"/>
                    </a:cubicBezTo>
                    <a:cubicBezTo>
                      <a:pt x="70" y="20"/>
                      <a:pt x="64" y="25"/>
                      <a:pt x="60" y="32"/>
                    </a:cubicBezTo>
                    <a:cubicBezTo>
                      <a:pt x="60" y="40"/>
                      <a:pt x="73" y="35"/>
                      <a:pt x="72" y="44"/>
                    </a:cubicBezTo>
                    <a:cubicBezTo>
                      <a:pt x="80" y="38"/>
                      <a:pt x="92" y="25"/>
                      <a:pt x="104" y="36"/>
                    </a:cubicBezTo>
                    <a:cubicBezTo>
                      <a:pt x="101" y="44"/>
                      <a:pt x="84" y="37"/>
                      <a:pt x="88" y="52"/>
                    </a:cubicBezTo>
                    <a:cubicBezTo>
                      <a:pt x="78" y="53"/>
                      <a:pt x="69" y="53"/>
                      <a:pt x="64" y="48"/>
                    </a:cubicBezTo>
                    <a:cubicBezTo>
                      <a:pt x="60" y="49"/>
                      <a:pt x="61" y="56"/>
                      <a:pt x="56" y="56"/>
                    </a:cubicBezTo>
                    <a:cubicBezTo>
                      <a:pt x="82" y="66"/>
                      <a:pt x="114" y="82"/>
                      <a:pt x="136" y="72"/>
                    </a:cubicBezTo>
                    <a:cubicBezTo>
                      <a:pt x="136" y="76"/>
                      <a:pt x="136" y="80"/>
                      <a:pt x="136" y="84"/>
                    </a:cubicBezTo>
                    <a:cubicBezTo>
                      <a:pt x="156" y="80"/>
                      <a:pt x="172" y="79"/>
                      <a:pt x="188" y="88"/>
                    </a:cubicBezTo>
                    <a:cubicBezTo>
                      <a:pt x="152" y="104"/>
                      <a:pt x="83" y="71"/>
                      <a:pt x="72" y="96"/>
                    </a:cubicBezTo>
                    <a:cubicBezTo>
                      <a:pt x="64" y="95"/>
                      <a:pt x="64" y="85"/>
                      <a:pt x="60" y="80"/>
                    </a:cubicBezTo>
                    <a:cubicBezTo>
                      <a:pt x="54" y="81"/>
                      <a:pt x="59" y="92"/>
                      <a:pt x="52" y="92"/>
                    </a:cubicBezTo>
                    <a:cubicBezTo>
                      <a:pt x="33" y="85"/>
                      <a:pt x="40" y="50"/>
                      <a:pt x="56" y="44"/>
                    </a:cubicBezTo>
                    <a:cubicBezTo>
                      <a:pt x="54" y="35"/>
                      <a:pt x="35" y="44"/>
                      <a:pt x="32" y="36"/>
                    </a:cubicBezTo>
                    <a:cubicBezTo>
                      <a:pt x="21" y="35"/>
                      <a:pt x="29" y="52"/>
                      <a:pt x="16" y="48"/>
                    </a:cubicBezTo>
                    <a:cubicBezTo>
                      <a:pt x="3" y="41"/>
                      <a:pt x="19" y="34"/>
                      <a:pt x="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5" name="Freeform 138"/>
              <p:cNvSpPr/>
              <p:nvPr/>
            </p:nvSpPr>
            <p:spPr bwMode="auto">
              <a:xfrm>
                <a:off x="2509838" y="1547813"/>
                <a:ext cx="65087" cy="34925"/>
              </a:xfrm>
              <a:custGeom>
                <a:avLst/>
                <a:gdLst>
                  <a:gd name="T0" fmla="*/ 60 w 65"/>
                  <a:gd name="T1" fmla="*/ 17 h 35"/>
                  <a:gd name="T2" fmla="*/ 64 w 65"/>
                  <a:gd name="T3" fmla="*/ 33 h 35"/>
                  <a:gd name="T4" fmla="*/ 0 w 65"/>
                  <a:gd name="T5" fmla="*/ 13 h 35"/>
                  <a:gd name="T6" fmla="*/ 60 w 65"/>
                  <a:gd name="T7" fmla="*/ 1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" h="35">
                    <a:moveTo>
                      <a:pt x="60" y="17"/>
                    </a:moveTo>
                    <a:cubicBezTo>
                      <a:pt x="59" y="24"/>
                      <a:pt x="65" y="25"/>
                      <a:pt x="64" y="33"/>
                    </a:cubicBezTo>
                    <a:cubicBezTo>
                      <a:pt x="45" y="24"/>
                      <a:pt x="6" y="35"/>
                      <a:pt x="0" y="13"/>
                    </a:cubicBezTo>
                    <a:cubicBezTo>
                      <a:pt x="25" y="0"/>
                      <a:pt x="36" y="23"/>
                      <a:pt x="6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6" name="Freeform 139"/>
              <p:cNvSpPr/>
              <p:nvPr/>
            </p:nvSpPr>
            <p:spPr bwMode="auto">
              <a:xfrm>
                <a:off x="2227263" y="1662113"/>
                <a:ext cx="49212" cy="38100"/>
              </a:xfrm>
              <a:custGeom>
                <a:avLst/>
                <a:gdLst>
                  <a:gd name="T0" fmla="*/ 48 w 48"/>
                  <a:gd name="T1" fmla="*/ 0 h 38"/>
                  <a:gd name="T2" fmla="*/ 28 w 48"/>
                  <a:gd name="T3" fmla="*/ 20 h 38"/>
                  <a:gd name="T4" fmla="*/ 44 w 48"/>
                  <a:gd name="T5" fmla="*/ 24 h 38"/>
                  <a:gd name="T6" fmla="*/ 0 w 48"/>
                  <a:gd name="T7" fmla="*/ 36 h 38"/>
                  <a:gd name="T8" fmla="*/ 48 w 48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38">
                    <a:moveTo>
                      <a:pt x="48" y="0"/>
                    </a:moveTo>
                    <a:cubicBezTo>
                      <a:pt x="43" y="8"/>
                      <a:pt x="36" y="15"/>
                      <a:pt x="28" y="20"/>
                    </a:cubicBezTo>
                    <a:cubicBezTo>
                      <a:pt x="29" y="25"/>
                      <a:pt x="38" y="23"/>
                      <a:pt x="44" y="24"/>
                    </a:cubicBezTo>
                    <a:cubicBezTo>
                      <a:pt x="36" y="34"/>
                      <a:pt x="20" y="38"/>
                      <a:pt x="0" y="36"/>
                    </a:cubicBezTo>
                    <a:cubicBezTo>
                      <a:pt x="8" y="16"/>
                      <a:pt x="29" y="9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7" name="Freeform 140"/>
              <p:cNvSpPr/>
              <p:nvPr/>
            </p:nvSpPr>
            <p:spPr bwMode="auto">
              <a:xfrm>
                <a:off x="3008313" y="1663700"/>
                <a:ext cx="133350" cy="82550"/>
              </a:xfrm>
              <a:custGeom>
                <a:avLst/>
                <a:gdLst>
                  <a:gd name="T0" fmla="*/ 104 w 133"/>
                  <a:gd name="T1" fmla="*/ 14 h 82"/>
                  <a:gd name="T2" fmla="*/ 124 w 133"/>
                  <a:gd name="T3" fmla="*/ 38 h 82"/>
                  <a:gd name="T4" fmla="*/ 128 w 133"/>
                  <a:gd name="T5" fmla="*/ 58 h 82"/>
                  <a:gd name="T6" fmla="*/ 108 w 133"/>
                  <a:gd name="T7" fmla="*/ 58 h 82"/>
                  <a:gd name="T8" fmla="*/ 16 w 133"/>
                  <a:gd name="T9" fmla="*/ 54 h 82"/>
                  <a:gd name="T10" fmla="*/ 76 w 133"/>
                  <a:gd name="T11" fmla="*/ 58 h 82"/>
                  <a:gd name="T12" fmla="*/ 68 w 133"/>
                  <a:gd name="T13" fmla="*/ 74 h 82"/>
                  <a:gd name="T14" fmla="*/ 8 w 133"/>
                  <a:gd name="T15" fmla="*/ 82 h 82"/>
                  <a:gd name="T16" fmla="*/ 20 w 133"/>
                  <a:gd name="T17" fmla="*/ 42 h 82"/>
                  <a:gd name="T18" fmla="*/ 0 w 133"/>
                  <a:gd name="T19" fmla="*/ 38 h 82"/>
                  <a:gd name="T20" fmla="*/ 32 w 133"/>
                  <a:gd name="T21" fmla="*/ 18 h 82"/>
                  <a:gd name="T22" fmla="*/ 20 w 133"/>
                  <a:gd name="T23" fmla="*/ 34 h 82"/>
                  <a:gd name="T24" fmla="*/ 80 w 133"/>
                  <a:gd name="T25" fmla="*/ 38 h 82"/>
                  <a:gd name="T26" fmla="*/ 80 w 133"/>
                  <a:gd name="T27" fmla="*/ 18 h 82"/>
                  <a:gd name="T28" fmla="*/ 68 w 133"/>
                  <a:gd name="T29" fmla="*/ 22 h 82"/>
                  <a:gd name="T30" fmla="*/ 104 w 133"/>
                  <a:gd name="T31" fmla="*/ 14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3" h="82">
                    <a:moveTo>
                      <a:pt x="104" y="14"/>
                    </a:moveTo>
                    <a:cubicBezTo>
                      <a:pt x="92" y="29"/>
                      <a:pt x="113" y="49"/>
                      <a:pt x="124" y="38"/>
                    </a:cubicBezTo>
                    <a:cubicBezTo>
                      <a:pt x="130" y="43"/>
                      <a:pt x="133" y="53"/>
                      <a:pt x="128" y="58"/>
                    </a:cubicBezTo>
                    <a:cubicBezTo>
                      <a:pt x="120" y="59"/>
                      <a:pt x="110" y="38"/>
                      <a:pt x="108" y="58"/>
                    </a:cubicBezTo>
                    <a:cubicBezTo>
                      <a:pt x="88" y="46"/>
                      <a:pt x="51" y="41"/>
                      <a:pt x="16" y="54"/>
                    </a:cubicBezTo>
                    <a:cubicBezTo>
                      <a:pt x="21" y="77"/>
                      <a:pt x="63" y="64"/>
                      <a:pt x="76" y="58"/>
                    </a:cubicBezTo>
                    <a:cubicBezTo>
                      <a:pt x="76" y="66"/>
                      <a:pt x="65" y="63"/>
                      <a:pt x="68" y="74"/>
                    </a:cubicBezTo>
                    <a:cubicBezTo>
                      <a:pt x="46" y="74"/>
                      <a:pt x="27" y="78"/>
                      <a:pt x="8" y="82"/>
                    </a:cubicBezTo>
                    <a:cubicBezTo>
                      <a:pt x="2" y="63"/>
                      <a:pt x="15" y="59"/>
                      <a:pt x="20" y="42"/>
                    </a:cubicBezTo>
                    <a:cubicBezTo>
                      <a:pt x="16" y="29"/>
                      <a:pt x="13" y="40"/>
                      <a:pt x="0" y="38"/>
                    </a:cubicBezTo>
                    <a:cubicBezTo>
                      <a:pt x="4" y="18"/>
                      <a:pt x="12" y="24"/>
                      <a:pt x="32" y="18"/>
                    </a:cubicBezTo>
                    <a:cubicBezTo>
                      <a:pt x="31" y="26"/>
                      <a:pt x="21" y="26"/>
                      <a:pt x="20" y="34"/>
                    </a:cubicBezTo>
                    <a:cubicBezTo>
                      <a:pt x="45" y="20"/>
                      <a:pt x="53" y="40"/>
                      <a:pt x="80" y="38"/>
                    </a:cubicBezTo>
                    <a:cubicBezTo>
                      <a:pt x="92" y="35"/>
                      <a:pt x="78" y="25"/>
                      <a:pt x="80" y="18"/>
                    </a:cubicBezTo>
                    <a:cubicBezTo>
                      <a:pt x="74" y="18"/>
                      <a:pt x="69" y="17"/>
                      <a:pt x="68" y="22"/>
                    </a:cubicBezTo>
                    <a:cubicBezTo>
                      <a:pt x="57" y="0"/>
                      <a:pt x="94" y="22"/>
                      <a:pt x="104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8" name="Freeform 141"/>
              <p:cNvSpPr/>
              <p:nvPr/>
            </p:nvSpPr>
            <p:spPr bwMode="auto">
              <a:xfrm>
                <a:off x="2654300" y="1863725"/>
                <a:ext cx="57150" cy="68263"/>
              </a:xfrm>
              <a:custGeom>
                <a:avLst/>
                <a:gdLst>
                  <a:gd name="T0" fmla="*/ 40 w 56"/>
                  <a:gd name="T1" fmla="*/ 3 h 67"/>
                  <a:gd name="T2" fmla="*/ 56 w 56"/>
                  <a:gd name="T3" fmla="*/ 19 h 67"/>
                  <a:gd name="T4" fmla="*/ 20 w 56"/>
                  <a:gd name="T5" fmla="*/ 43 h 67"/>
                  <a:gd name="T6" fmla="*/ 32 w 56"/>
                  <a:gd name="T7" fmla="*/ 47 h 67"/>
                  <a:gd name="T8" fmla="*/ 20 w 56"/>
                  <a:gd name="T9" fmla="*/ 67 h 67"/>
                  <a:gd name="T10" fmla="*/ 4 w 56"/>
                  <a:gd name="T11" fmla="*/ 31 h 67"/>
                  <a:gd name="T12" fmla="*/ 12 w 56"/>
                  <a:gd name="T13" fmla="*/ 15 h 67"/>
                  <a:gd name="T14" fmla="*/ 40 w 56"/>
                  <a:gd name="T15" fmla="*/ 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6" h="67">
                    <a:moveTo>
                      <a:pt x="40" y="3"/>
                    </a:moveTo>
                    <a:cubicBezTo>
                      <a:pt x="53" y="0"/>
                      <a:pt x="55" y="10"/>
                      <a:pt x="56" y="19"/>
                    </a:cubicBezTo>
                    <a:cubicBezTo>
                      <a:pt x="32" y="15"/>
                      <a:pt x="36" y="39"/>
                      <a:pt x="20" y="43"/>
                    </a:cubicBezTo>
                    <a:cubicBezTo>
                      <a:pt x="21" y="48"/>
                      <a:pt x="27" y="46"/>
                      <a:pt x="32" y="47"/>
                    </a:cubicBezTo>
                    <a:cubicBezTo>
                      <a:pt x="28" y="59"/>
                      <a:pt x="20" y="60"/>
                      <a:pt x="20" y="67"/>
                    </a:cubicBezTo>
                    <a:cubicBezTo>
                      <a:pt x="4" y="57"/>
                      <a:pt x="19" y="42"/>
                      <a:pt x="4" y="31"/>
                    </a:cubicBezTo>
                    <a:cubicBezTo>
                      <a:pt x="29" y="33"/>
                      <a:pt x="0" y="23"/>
                      <a:pt x="12" y="15"/>
                    </a:cubicBezTo>
                    <a:cubicBezTo>
                      <a:pt x="25" y="22"/>
                      <a:pt x="36" y="16"/>
                      <a:pt x="4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165578" y="2831072"/>
              <a:ext cx="387896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</a:rPr>
                <a:t>4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和</a:t>
              </a:r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</a:rPr>
                <a:t>6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的最小公倍数</a:t>
              </a: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</a:rPr>
                <a:t>，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是它们公倍数中</a:t>
              </a: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</a:rPr>
                <a:t>最小的一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个。</a:t>
              </a:r>
              <a:endParaRPr lang="zh-CN" altLang="en-US" sz="24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90" name="组合 18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1" name="图片 19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63" name="文本框 33"/>
          <p:cNvSpPr txBox="1">
            <a:spLocks noChangeArrowheads="1"/>
          </p:cNvSpPr>
          <p:nvPr/>
        </p:nvSpPr>
        <p:spPr bwMode="auto">
          <a:xfrm>
            <a:off x="2483768" y="339502"/>
            <a:ext cx="424629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32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找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和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6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的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最小公倍数</a:t>
            </a:r>
            <a:endParaRPr lang="en-US" altLang="zh-CN" sz="3200" b="1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0" grpId="0"/>
      <p:bldP spid="27" grpId="0"/>
      <p:bldP spid="28" grpId="0" animBg="1"/>
      <p:bldP spid="29" grpId="0"/>
      <p:bldP spid="30" grpId="0" animBg="1"/>
      <p:bldP spid="31" grpId="0"/>
      <p:bldP spid="32" grpId="0"/>
      <p:bldP spid="37" grpId="0" animBg="1"/>
    </p:bldLst>
  </p:timing>
</p:sld>
</file>

<file path=ppt/tags/tag1.xml><?xml version="1.0" encoding="utf-8"?>
<p:tagLst xmlns:p="http://schemas.openxmlformats.org/presentationml/2006/main">
  <p:tag name="MH" val="20180814172233"/>
  <p:tag name="MH_LIBRARY" val="GRAPHIC"/>
  <p:tag name="MH_TYPE" val="Other"/>
  <p:tag name="MH_ORDER" val="1"/>
</p:tagLst>
</file>

<file path=ppt/tags/tag10.xml><?xml version="1.0" encoding="utf-8"?>
<p:tagLst xmlns:p="http://schemas.openxmlformats.org/presentationml/2006/main">
  <p:tag name="MH" val="20180903001221"/>
  <p:tag name="MH_LIBRARY" val="GRAPHIC"/>
  <p:tag name="MH_TYPE" val="SubTitle"/>
  <p:tag name="MH_ORDER" val="1"/>
</p:tagLst>
</file>

<file path=ppt/tags/tag11.xml><?xml version="1.0" encoding="utf-8"?>
<p:tagLst xmlns:p="http://schemas.openxmlformats.org/presentationml/2006/main">
  <p:tag name="MH" val="20180814172244"/>
  <p:tag name="MH_LIBRARY" val="GRAPHIC"/>
  <p:tag name="MH_TYPE" val="Other"/>
  <p:tag name="MH_ORDER" val="3"/>
</p:tagLst>
</file>

<file path=ppt/tags/tag12.xml><?xml version="1.0" encoding="utf-8"?>
<p:tagLst xmlns:p="http://schemas.openxmlformats.org/presentationml/2006/main">
  <p:tag name="MH" val="20180814172244"/>
  <p:tag name="MH_LIBRARY" val="GRAPHIC"/>
  <p:tag name="MH_TYPE" val="Other"/>
  <p:tag name="MH_ORDER" val="3"/>
</p:tagLst>
</file>

<file path=ppt/tags/tag13.xml><?xml version="1.0" encoding="utf-8"?>
<p:tagLst xmlns:p="http://schemas.openxmlformats.org/presentationml/2006/main">
  <p:tag name="MH" val="20180903005927"/>
  <p:tag name="MH_LIBRARY" val="GRAPHIC"/>
  <p:tag name="MH_TYPE" val="Other"/>
  <p:tag name="MH_ORDER" val="4"/>
</p:tagLst>
</file>

<file path=ppt/tags/tag14.xml><?xml version="1.0" encoding="utf-8"?>
<p:tagLst xmlns:p="http://schemas.openxmlformats.org/presentationml/2006/main">
  <p:tag name="MH" val="20180903005927"/>
  <p:tag name="MH_LIBRARY" val="GRAPHIC"/>
  <p:tag name="MH_TYPE" val="Text"/>
  <p:tag name="MH_ORDER" val="1"/>
</p:tagLst>
</file>

<file path=ppt/tags/tag15.xml><?xml version="1.0" encoding="utf-8"?>
<p:tagLst xmlns:p="http://schemas.openxmlformats.org/presentationml/2006/main">
  <p:tag name="MH" val="20180903005927"/>
  <p:tag name="MH_LIBRARY" val="GRAPHIC"/>
  <p:tag name="MH_TYPE" val="Other"/>
  <p:tag name="MH_ORDER" val="3"/>
</p:tagLst>
</file>

<file path=ppt/tags/tag16.xml><?xml version="1.0" encoding="utf-8"?>
<p:tagLst xmlns:p="http://schemas.openxmlformats.org/presentationml/2006/main">
  <p:tag name="MH" val="20180903005927"/>
  <p:tag name="MH_LIBRARY" val="GRAPHIC"/>
  <p:tag name="MH_TYPE" val="Text"/>
  <p:tag name="MH_ORDER" val="3"/>
</p:tagLst>
</file>

<file path=ppt/tags/tag2.xml><?xml version="1.0" encoding="utf-8"?>
<p:tagLst xmlns:p="http://schemas.openxmlformats.org/presentationml/2006/main">
  <p:tag name="MH" val="20180814172233"/>
  <p:tag name="MH_LIBRARY" val="GRAPHIC"/>
  <p:tag name="MH_TYPE" val="SubTitle"/>
  <p:tag name="MH_ORDER" val="1"/>
</p:tagLst>
</file>

<file path=ppt/tags/tag3.xml><?xml version="1.0" encoding="utf-8"?>
<p:tagLst xmlns:p="http://schemas.openxmlformats.org/presentationml/2006/main">
  <p:tag name="MH" val="20180814172233"/>
  <p:tag name="MH_LIBRARY" val="GRAPHIC"/>
  <p:tag name="MH_TYPE" val="Other"/>
  <p:tag name="MH_ORDER" val="1"/>
</p:tagLst>
</file>

<file path=ppt/tags/tag4.xml><?xml version="1.0" encoding="utf-8"?>
<p:tagLst xmlns:p="http://schemas.openxmlformats.org/presentationml/2006/main">
  <p:tag name="MH" val="20180814172233"/>
  <p:tag name="MH_LIBRARY" val="GRAPHIC"/>
  <p:tag name="MH_TYPE" val="SubTitle"/>
  <p:tag name="MH_ORDER" val="1"/>
</p:tagLst>
</file>

<file path=ppt/tags/tag5.xml><?xml version="1.0" encoding="utf-8"?>
<p:tagLst xmlns:p="http://schemas.openxmlformats.org/presentationml/2006/main">
  <p:tag name="MH" val="20180814172233"/>
  <p:tag name="MH_LIBRARY" val="GRAPHIC"/>
  <p:tag name="MH_TYPE" val="Other"/>
  <p:tag name="MH_ORDER" val="1"/>
</p:tagLst>
</file>

<file path=ppt/tags/tag6.xml><?xml version="1.0" encoding="utf-8"?>
<p:tagLst xmlns:p="http://schemas.openxmlformats.org/presentationml/2006/main">
  <p:tag name="MH" val="20180814172233"/>
  <p:tag name="MH_LIBRARY" val="GRAPHIC"/>
  <p:tag name="MH_TYPE" val="SubTitle"/>
  <p:tag name="MH_ORDER" val="1"/>
</p:tagLst>
</file>

<file path=ppt/tags/tag7.xml><?xml version="1.0" encoding="utf-8"?>
<p:tagLst xmlns:p="http://schemas.openxmlformats.org/presentationml/2006/main">
  <p:tag name="MH" val="20180814172233"/>
  <p:tag name="MH_LIBRARY" val="GRAPHIC"/>
  <p:tag name="MH_TYPE" val="Other"/>
  <p:tag name="MH_ORDER" val="1"/>
</p:tagLst>
</file>

<file path=ppt/tags/tag8.xml><?xml version="1.0" encoding="utf-8"?>
<p:tagLst xmlns:p="http://schemas.openxmlformats.org/presentationml/2006/main">
  <p:tag name="MH" val="20180814172233"/>
  <p:tag name="MH_LIBRARY" val="GRAPHIC"/>
  <p:tag name="MH_TYPE" val="SubTitle"/>
  <p:tag name="MH_ORDER" val="1"/>
</p:tagLst>
</file>

<file path=ppt/tags/tag9.xml><?xml version="1.0" encoding="utf-8"?>
<p:tagLst xmlns:p="http://schemas.openxmlformats.org/presentationml/2006/main">
  <p:tag name="MH" val="20180903001221"/>
  <p:tag name="MH_LIBRARY" val="GRAPHIC"/>
  <p:tag name="MH_TYPE" val="Text"/>
  <p:tag name="MH_ORDER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1820</Words>
  <Application>WPS 演示</Application>
  <PresentationFormat>全屏显示(16:9)</PresentationFormat>
  <Paragraphs>691</Paragraphs>
  <Slides>19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19</vt:i4>
      </vt:variant>
    </vt:vector>
  </HeadingPairs>
  <TitlesOfParts>
    <vt:vector size="34" baseType="lpstr">
      <vt:lpstr>Arial</vt:lpstr>
      <vt:lpstr>宋体</vt:lpstr>
      <vt:lpstr>Wingdings</vt:lpstr>
      <vt:lpstr>黑体</vt:lpstr>
      <vt:lpstr>楷体</vt:lpstr>
      <vt:lpstr>幼圆</vt:lpstr>
      <vt:lpstr>Calibri</vt:lpstr>
      <vt:lpstr>Times New Roman</vt:lpstr>
      <vt:lpstr>等线</vt:lpstr>
      <vt:lpstr>微软雅黑</vt:lpstr>
      <vt:lpstr>时尚中黑简体</vt:lpstr>
      <vt:lpstr>楷体_GB2312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Administrator</cp:lastModifiedBy>
  <cp:revision>5</cp:revision>
  <dcterms:created xsi:type="dcterms:W3CDTF">2017-03-17T02:28:00Z</dcterms:created>
  <dcterms:modified xsi:type="dcterms:W3CDTF">2021-11-23T06:23:11Z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2052-11.1.0.11115</vt:lpwstr>
  </property>
  <property fmtid="{D5CDD505-2E9C-101B-9397-08002B2CF9AE}" pid="3" name="ICV">
    <vt:lpwstr>C932395156034548856C7589403E8E31</vt:lpwstr>
  </property>
</Properties>
</file>